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0" r:id="rId2"/>
    <p:sldId id="456" r:id="rId3"/>
    <p:sldId id="457" r:id="rId4"/>
    <p:sldId id="458" r:id="rId5"/>
    <p:sldId id="459" r:id="rId6"/>
    <p:sldId id="466" r:id="rId7"/>
    <p:sldId id="465" r:id="rId8"/>
    <p:sldId id="460" r:id="rId9"/>
    <p:sldId id="467" r:id="rId10"/>
    <p:sldId id="461" r:id="rId11"/>
    <p:sldId id="462" r:id="rId12"/>
    <p:sldId id="463" r:id="rId13"/>
    <p:sldId id="469" r:id="rId14"/>
    <p:sldId id="464" r:id="rId15"/>
    <p:sldId id="468" r:id="rId16"/>
    <p:sldId id="470" r:id="rId17"/>
    <p:sldId id="471" r:id="rId18"/>
    <p:sldId id="473" r:id="rId19"/>
    <p:sldId id="474" r:id="rId20"/>
    <p:sldId id="475" r:id="rId21"/>
    <p:sldId id="472" r:id="rId22"/>
    <p:sldId id="476" r:id="rId23"/>
    <p:sldId id="478" r:id="rId24"/>
    <p:sldId id="482" r:id="rId25"/>
    <p:sldId id="479" r:id="rId26"/>
    <p:sldId id="481" r:id="rId27"/>
    <p:sldId id="480" r:id="rId28"/>
    <p:sldId id="47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21345C"/>
    <a:srgbClr val="2A345C"/>
    <a:srgbClr val="1C2244"/>
    <a:srgbClr val="F1ECE6"/>
    <a:srgbClr val="0F1225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3" autoAdjust="0"/>
    <p:restoredTop sz="93591" autoAdjust="0"/>
  </p:normalViewPr>
  <p:slideViewPr>
    <p:cSldViewPr snapToGrid="0">
      <p:cViewPr varScale="1">
        <p:scale>
          <a:sx n="71" d="100"/>
          <a:sy n="71" d="100"/>
        </p:scale>
        <p:origin x="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CC73-FC94-4971-B9CE-36DA79425E7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8CC58-0750-4B75-BBC9-9F0BBF79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6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2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5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60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050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86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94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04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92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3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9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48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77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86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28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36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3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27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1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9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2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8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2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3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9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464510" y="2703960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리눅스</a:t>
            </a:r>
            <a:r>
              <a:rPr lang="en-US" altLang="ko-KR" sz="5400" dirty="0" smtClean="0">
                <a:solidFill>
                  <a:schemeClr val="bg1"/>
                </a:solidFill>
              </a:rPr>
              <a:t>_10</a:t>
            </a:r>
            <a:r>
              <a:rPr lang="ko-KR" altLang="en-US" sz="5400" dirty="0" smtClean="0">
                <a:solidFill>
                  <a:schemeClr val="bg1"/>
                </a:solidFill>
              </a:rPr>
              <a:t>강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시스템 모니터링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203767" y="4642951"/>
            <a:ext cx="178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Kopo24 </a:t>
            </a:r>
            <a:r>
              <a:rPr lang="ko-KR" altLang="en-US" dirty="0" smtClean="0">
                <a:solidFill>
                  <a:schemeClr val="bg1"/>
                </a:solidFill>
              </a:rPr>
              <a:t>이예진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(8)_CPU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상황확인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54250" y="2755076"/>
            <a:ext cx="4075522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vmstat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sar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 /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proc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cpuinfo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7" y="2755076"/>
            <a:ext cx="6790956" cy="15192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26163" y="2766950"/>
            <a:ext cx="579532" cy="19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95660" y="3417125"/>
            <a:ext cx="579532" cy="19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00782" y="3913657"/>
            <a:ext cx="1412433" cy="15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3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080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(9)_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메모리 확인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87570" y="1406143"/>
            <a:ext cx="407552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top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free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5" y="6104179"/>
            <a:ext cx="5459196" cy="57023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60180" y="1145583"/>
            <a:ext cx="5479061" cy="4829872"/>
            <a:chOff x="870664" y="1250158"/>
            <a:chExt cx="7554379" cy="585273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664" y="1406143"/>
              <a:ext cx="7554379" cy="569674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053" y="1250158"/>
              <a:ext cx="1714739" cy="200054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1607999" y="6104179"/>
            <a:ext cx="394659" cy="190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29057" y="1132980"/>
            <a:ext cx="394659" cy="190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42" y="2533879"/>
            <a:ext cx="4749105" cy="410083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306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(10)_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디스크 확인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16979" y="1080751"/>
            <a:ext cx="407552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-k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du -a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3" y="2333887"/>
            <a:ext cx="1829055" cy="219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43" y="975125"/>
            <a:ext cx="6220693" cy="12765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48556" y="981289"/>
            <a:ext cx="503259" cy="19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48555" y="2354430"/>
            <a:ext cx="428831" cy="198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306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(10)_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디스크 확인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8296" y="2374144"/>
            <a:ext cx="2302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iostat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8" y="2426359"/>
            <a:ext cx="7516274" cy="26006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7228" y="2409976"/>
            <a:ext cx="544466" cy="195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542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네트워크 관련 확인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24044" y="1134711"/>
            <a:ext cx="4075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ifconfig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ping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6" y="1134711"/>
            <a:ext cx="5725324" cy="2810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7" y="4402971"/>
            <a:ext cx="4829849" cy="15623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44434" y="4413604"/>
            <a:ext cx="1020031" cy="147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44433" y="1176614"/>
            <a:ext cx="1020031" cy="147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542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네트워크 관련 확인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4238" y="1280664"/>
            <a:ext cx="6297548" cy="4925480"/>
            <a:chOff x="4110014" y="1196974"/>
            <a:chExt cx="7649643" cy="58862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0014" y="1338804"/>
              <a:ext cx="7649643" cy="574437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193" y="1196974"/>
              <a:ext cx="2514951" cy="181000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7147702" y="1280664"/>
            <a:ext cx="40755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na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39898" y="1272121"/>
            <a:ext cx="816223" cy="148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19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91232" y="2598003"/>
            <a:ext cx="4075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shell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스크립트 실행하려면 실행 권한 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있어야함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624" y="891487"/>
            <a:ext cx="816223" cy="148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1" y="1573885"/>
            <a:ext cx="2314898" cy="20481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01" y="1255069"/>
            <a:ext cx="1991003" cy="2095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01" y="5823852"/>
            <a:ext cx="2659788" cy="1680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01" y="3887827"/>
            <a:ext cx="321989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30" y="1404317"/>
            <a:ext cx="3077004" cy="4953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-423" t="-279" r="72412" b="279"/>
          <a:stretch/>
        </p:blipFill>
        <p:spPr>
          <a:xfrm>
            <a:off x="7943194" y="2160366"/>
            <a:ext cx="1525476" cy="27529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17524"/>
          <a:stretch/>
        </p:blipFill>
        <p:spPr>
          <a:xfrm>
            <a:off x="515408" y="1473048"/>
            <a:ext cx="5786359" cy="37252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50312" y="3716285"/>
            <a:ext cx="1139792" cy="16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20034" y="2577848"/>
            <a:ext cx="1139792" cy="16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71606" y="3536836"/>
            <a:ext cx="1139792" cy="16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85693" y="3227825"/>
            <a:ext cx="1139792" cy="16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478716" y="2659924"/>
            <a:ext cx="2464478" cy="56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556628" y="3618912"/>
            <a:ext cx="2309726" cy="17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24544" y="5398794"/>
            <a:ext cx="7772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/www/html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디렉토리에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들어가서 루트 계정으로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chmod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명령어로 실행 권한 부여 후 파이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드래그하여 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안에 저장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26223" y="1717812"/>
            <a:ext cx="1593972" cy="18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25696" y="5890299"/>
            <a:ext cx="6909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웹 페이지에서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localhost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/serverstatus.html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시 웹 서버로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연결됨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412" y="1209998"/>
            <a:ext cx="7898143" cy="44380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77789" y="1239108"/>
            <a:ext cx="1063798" cy="144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1681" y="5585214"/>
            <a:ext cx="11426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CPU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55.5 ,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CPU 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프리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44.5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메모리 사용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1562464,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메모리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프리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1123212,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디스크사용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123232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디스크프리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1231244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파일에서 위 수치로 해당 값 바꾼 후 저장하면 웹 서버에서 수치 변경됨 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52" y="1133024"/>
            <a:ext cx="6213589" cy="3966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81" y="1778626"/>
            <a:ext cx="4630102" cy="28347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79179" y="3354755"/>
            <a:ext cx="1018777" cy="85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67308" y="4195625"/>
            <a:ext cx="5712637" cy="207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(4)_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sar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 실습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68872" y="1189137"/>
            <a:ext cx="40755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sysstat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643" b="1"/>
          <a:stretch/>
        </p:blipFill>
        <p:spPr>
          <a:xfrm>
            <a:off x="601174" y="1195026"/>
            <a:ext cx="5544324" cy="53856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16936" y="1195025"/>
            <a:ext cx="1927952" cy="211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47702" y="1280664"/>
            <a:ext cx="40755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CPU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상황 확인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vmstat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시스템의 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CPU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사용률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메모리 사용률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스왑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사용률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전환 수 등을 실시간으로 모니터링</a:t>
            </a:r>
            <a:endParaRPr lang="en-US" altLang="ko-KR" sz="16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메모리 상황 확인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free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시스템의 총 메모리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 가능한 메모리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 중인 메모리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버퍼 캐시 메모리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스왑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공간 등에 대한 정보를 확인</a:t>
            </a:r>
            <a:endParaRPr lang="en-US" altLang="ko-KR" sz="16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디스크 상황 확인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–k :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6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마운트된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 시스템의 용량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 가능한 용량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 중인 용량 등에 대한 정보를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2" y="1499832"/>
            <a:ext cx="5601482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2" y="3148609"/>
            <a:ext cx="5811061" cy="666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02" y="4614666"/>
            <a:ext cx="5953956" cy="13336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85593" y="1516939"/>
            <a:ext cx="526226" cy="177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47173" y="3163977"/>
            <a:ext cx="526226" cy="177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85593" y="4622907"/>
            <a:ext cx="526226" cy="177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47702" y="1280664"/>
            <a:ext cx="40755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na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8" y="2154757"/>
            <a:ext cx="6582694" cy="302937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821859" y="2178279"/>
            <a:ext cx="816223" cy="148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37227" y="3151883"/>
            <a:ext cx="1428487" cy="152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37227" y="3480852"/>
            <a:ext cx="2627197" cy="146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29543" y="3769390"/>
            <a:ext cx="5009247" cy="210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39588" y="2206939"/>
            <a:ext cx="40755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na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1" y="1906814"/>
            <a:ext cx="6582694" cy="36962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24208" y="1923729"/>
            <a:ext cx="816223" cy="148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4207" y="3235400"/>
            <a:ext cx="1840969" cy="14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24206" y="4339939"/>
            <a:ext cx="4983740" cy="181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30501" y="1563022"/>
            <a:ext cx="3583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serverstatus.html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파일에서 고칠 부분 위와 아래 기준으로 각각 다른 파일로 분리한다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3" y="1002405"/>
            <a:ext cx="8078327" cy="56395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4404" y="1209222"/>
            <a:ext cx="7802771" cy="3456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4404" y="6104964"/>
            <a:ext cx="7802771" cy="73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9980" y="1214064"/>
            <a:ext cx="2696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2. t1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파일에 상단 부분을 붙여 넣는다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CPU,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메모리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디스크 상황을 추출하는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스크립트에서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sar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’, ‘free’, ‘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명령어를 실행해 얻은 결과를 그대로 저장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14" y="1112899"/>
            <a:ext cx="7830643" cy="45250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5714" y="1137212"/>
            <a:ext cx="385204" cy="153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3" y="1112899"/>
            <a:ext cx="8390933" cy="525985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149980" y="1214064"/>
            <a:ext cx="2696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t2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파일에 하단 부분을 붙여 넣는다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3943" y="1129855"/>
            <a:ext cx="439433" cy="18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37227" y="5354222"/>
            <a:ext cx="7531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run.sh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에서 명령어를 사용해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CPU,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메모리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디스크 관련 추출 내용을 저장함 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Script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값이 계속 바뀌는 것을 볼 수 있음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8" y="1563022"/>
            <a:ext cx="7430537" cy="2924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539" y="2173818"/>
            <a:ext cx="1733792" cy="13908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0064" y="2173818"/>
            <a:ext cx="1638529" cy="14003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0759" y="1800783"/>
            <a:ext cx="6868876" cy="1587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25330" y="1625670"/>
            <a:ext cx="34744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‘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tt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추출된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CPU,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메모리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디스크 상황 정보를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형식으로 변환하여 저장한 파일로  추출된 정보를 브라우저에서 확인할 수 있는 형태로 가공한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파일임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73" y="1197671"/>
            <a:ext cx="8030696" cy="48107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4162" y="1224565"/>
            <a:ext cx="420579" cy="214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최종실습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(5)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598203" y="486096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1872" y="5826585"/>
            <a:ext cx="690965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6. ./run.sh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명령어로 해당 스크립트가 프로그램을 실행하도록 함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웹 서버에서 값이 계속 바뀌는 것을 볼 수 있음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21" y="1613782"/>
            <a:ext cx="6323572" cy="3786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43" y="1647083"/>
            <a:ext cx="5587096" cy="37532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43" y="1141057"/>
            <a:ext cx="4097034" cy="2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sar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23" y="2106403"/>
            <a:ext cx="5410955" cy="1781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11764"/>
          <a:stretch/>
        </p:blipFill>
        <p:spPr>
          <a:xfrm>
            <a:off x="6178001" y="1134718"/>
            <a:ext cx="5544324" cy="4858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001" y="956921"/>
            <a:ext cx="2553056" cy="2095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8987" y="2154559"/>
            <a:ext cx="789977" cy="2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2423" y="4376331"/>
            <a:ext cx="4954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sar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1 100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실행후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보여지는 항목 조사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sar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-d 1 100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실행으로 디스크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io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정보 조사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450698" y="984591"/>
            <a:ext cx="1280359" cy="181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(5)_top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90980" y="1189137"/>
            <a:ext cx="40755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 후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보여지는 항목 조사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917287"/>
            <a:ext cx="7735380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68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(6)_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fsck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du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68871" y="1738652"/>
            <a:ext cx="40755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fsck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8" y="1406143"/>
            <a:ext cx="5591955" cy="368668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61506" y="1428778"/>
            <a:ext cx="442308" cy="134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00" y="1087909"/>
            <a:ext cx="5525271" cy="532521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68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(6)_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fsck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du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87570" y="1406143"/>
            <a:ext cx="40755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du -k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8125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37" y="975125"/>
            <a:ext cx="5534797" cy="552527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68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(6)_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fsck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du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90959" y="1376079"/>
            <a:ext cx="40755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du -a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47058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41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(7)_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프로세스 확인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01274" y="1563022"/>
            <a:ext cx="4075522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ps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pstree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⑤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ulimit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  <a:endParaRPr lang="en-US" altLang="ko-KR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⑥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proc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</a:p>
          <a:p>
            <a:pPr>
              <a:lnSpc>
                <a:spcPct val="150000"/>
              </a:lnSpc>
            </a:pPr>
            <a:endParaRPr lang="ko-KR" altLang="en-US" sz="16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30" y="1160832"/>
            <a:ext cx="3905795" cy="4010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21" y="5633447"/>
            <a:ext cx="2276793" cy="63826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70048" y="1191626"/>
            <a:ext cx="294687" cy="167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01945" y="1772936"/>
            <a:ext cx="528603" cy="205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34557" y="5638899"/>
            <a:ext cx="528603" cy="205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24638" y="5947758"/>
            <a:ext cx="528603" cy="176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41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(7)_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프로세스 확인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5799" y="1275514"/>
            <a:ext cx="40755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④ top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29610" y="916252"/>
            <a:ext cx="7554379" cy="5852730"/>
            <a:chOff x="870664" y="1250158"/>
            <a:chExt cx="7554379" cy="585273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664" y="1406143"/>
              <a:ext cx="7554379" cy="569674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681" y="1250158"/>
              <a:ext cx="1714739" cy="200053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1592220" y="909149"/>
            <a:ext cx="442337" cy="2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691</Words>
  <Application>Microsoft Office PowerPoint</Application>
  <PresentationFormat>와이드스크린</PresentationFormat>
  <Paragraphs>179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마루 부리 Beta</vt:lpstr>
      <vt:lpstr>맑은 고딕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이예진</cp:lastModifiedBy>
  <cp:revision>411</cp:revision>
  <dcterms:created xsi:type="dcterms:W3CDTF">2020-11-18T01:48:02Z</dcterms:created>
  <dcterms:modified xsi:type="dcterms:W3CDTF">2023-04-27T23:56:16Z</dcterms:modified>
</cp:coreProperties>
</file>