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33" r:id="rId3"/>
    <p:sldId id="337" r:id="rId4"/>
    <p:sldId id="284" r:id="rId5"/>
    <p:sldId id="300" r:id="rId6"/>
    <p:sldId id="309" r:id="rId7"/>
    <p:sldId id="310" r:id="rId8"/>
    <p:sldId id="338" r:id="rId9"/>
    <p:sldId id="339" r:id="rId10"/>
    <p:sldId id="342" r:id="rId11"/>
    <p:sldId id="3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939393"/>
    <a:srgbClr val="21345C"/>
    <a:srgbClr val="2A345C"/>
    <a:srgbClr val="1C2244"/>
    <a:srgbClr val="F1ECE6"/>
    <a:srgbClr val="0F1225"/>
    <a:srgbClr val="6D8CAC"/>
    <a:srgbClr val="C9CACF"/>
    <a:srgbClr val="CAB5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464509" y="2717583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chemeClr val="bg1"/>
                </a:solidFill>
              </a:rPr>
              <a:t>리눅스</a:t>
            </a:r>
            <a:r>
              <a:rPr lang="en-US" altLang="ko-KR" sz="5400" dirty="0">
                <a:solidFill>
                  <a:schemeClr val="bg1"/>
                </a:solidFill>
              </a:rPr>
              <a:t>_</a:t>
            </a:r>
            <a:r>
              <a:rPr lang="en-US" altLang="ko-KR" sz="5400" dirty="0" smtClean="0">
                <a:solidFill>
                  <a:schemeClr val="bg1"/>
                </a:solidFill>
              </a:rPr>
              <a:t>02</a:t>
            </a:r>
            <a:r>
              <a:rPr lang="ko-KR" altLang="en-US" sz="5400" dirty="0" smtClean="0">
                <a:solidFill>
                  <a:schemeClr val="bg1"/>
                </a:solidFill>
              </a:rPr>
              <a:t>강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서버로 접속하기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5203766" y="4629328"/>
            <a:ext cx="178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Kopo24 </a:t>
            </a:r>
            <a:r>
              <a:rPr lang="ko-KR" altLang="en-US" dirty="0" smtClean="0">
                <a:solidFill>
                  <a:schemeClr val="bg1"/>
                </a:solidFill>
              </a:rPr>
              <a:t>이예진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권한 획득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36242" y="2102161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sudo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권한을 잠시 사용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관리자의 비밀번호를 변경할 수 있음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0" y="1899686"/>
            <a:ext cx="4549542" cy="28415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18632" y="1964042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36241" y="3368614"/>
            <a:ext cx="48923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-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userid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다른 사용자의 권한으로 접속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su</a:t>
            </a: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-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(root):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관리자의 권한으로 접속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w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hoami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현재 사용자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id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출력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2392" y="3290881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9582" y="4072874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rgbClr val="326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(2)_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권한 획득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21" y="1262621"/>
            <a:ext cx="4355827" cy="54467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21" y="989243"/>
            <a:ext cx="2534004" cy="2000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538017" y="1262621"/>
            <a:ext cx="5432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m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an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명령어의 도움말을 보여줌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(manual)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968367" y="953340"/>
            <a:ext cx="501758" cy="27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용어 정리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86376" y="1883495"/>
            <a:ext cx="4974713" cy="3731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51425" y="1883495"/>
            <a:ext cx="4974713" cy="37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수업 내용 필기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55392" y="1679340"/>
            <a:ext cx="5633790" cy="42253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7089"/>
          <a:stretch/>
        </p:blipFill>
        <p:spPr>
          <a:xfrm rot="5400000">
            <a:off x="5917069" y="1221953"/>
            <a:ext cx="3557662" cy="42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7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주요 내용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78428" y="1098850"/>
            <a:ext cx="9652000" cy="1044000"/>
            <a:chOff x="1278428" y="2047946"/>
            <a:chExt cx="9652000" cy="1044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4FA2D4A9-E4C9-43E1-833A-7E0DFF5D4F34}"/>
                </a:ext>
              </a:extLst>
            </p:cNvPr>
            <p:cNvSpPr/>
            <p:nvPr/>
          </p:nvSpPr>
          <p:spPr>
            <a:xfrm>
              <a:off x="1278428" y="2047946"/>
              <a:ext cx="1168400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199B28CF-3E7E-44C5-AFDD-39DB4B288DDE}"/>
                </a:ext>
              </a:extLst>
            </p:cNvPr>
            <p:cNvSpPr/>
            <p:nvPr/>
          </p:nvSpPr>
          <p:spPr>
            <a:xfrm>
              <a:off x="2688128" y="2047946"/>
              <a:ext cx="8242300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C314329-C635-4D26-B07F-D3530E7FDACB}"/>
                </a:ext>
              </a:extLst>
            </p:cNvPr>
            <p:cNvSpPr txBox="1"/>
            <p:nvPr/>
          </p:nvSpPr>
          <p:spPr>
            <a:xfrm>
              <a:off x="1629264" y="2234823"/>
              <a:ext cx="394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F38D731-D30D-4CD5-998D-867D2C15C15F}"/>
                </a:ext>
              </a:extLst>
            </p:cNvPr>
            <p:cNvSpPr txBox="1"/>
            <p:nvPr/>
          </p:nvSpPr>
          <p:spPr>
            <a:xfrm>
              <a:off x="2945222" y="2281114"/>
              <a:ext cx="52453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</a:rPr>
                <a:t>사용자 등록</a:t>
              </a:r>
              <a:r>
                <a:rPr lang="en-US" altLang="ko-KR" sz="32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3200" dirty="0" smtClean="0">
                  <a:solidFill>
                    <a:schemeClr val="bg1"/>
                  </a:solidFill>
                </a:rPr>
                <a:t>패스워드 설정</a:t>
              </a:r>
              <a:endParaRPr lang="ko-KR" altLang="en-US" sz="3200" spc="-3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78428" y="2418351"/>
            <a:ext cx="9652000" cy="1044000"/>
            <a:chOff x="1278428" y="3367447"/>
            <a:chExt cx="9652000" cy="1044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887E0D8A-DD27-4A53-A279-753B49A4E136}"/>
                </a:ext>
              </a:extLst>
            </p:cNvPr>
            <p:cNvSpPr/>
            <p:nvPr/>
          </p:nvSpPr>
          <p:spPr>
            <a:xfrm>
              <a:off x="1278428" y="3367447"/>
              <a:ext cx="1168400" cy="10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F192B7F-CF9B-4CE2-81F8-827E779C4742}"/>
                </a:ext>
              </a:extLst>
            </p:cNvPr>
            <p:cNvSpPr/>
            <p:nvPr/>
          </p:nvSpPr>
          <p:spPr>
            <a:xfrm>
              <a:off x="2688128" y="3367447"/>
              <a:ext cx="8242300" cy="1044000"/>
            </a:xfrm>
            <a:prstGeom prst="rect">
              <a:avLst/>
            </a:prstGeom>
            <a:solidFill>
              <a:srgbClr val="326393"/>
            </a:solidFill>
            <a:ln>
              <a:solidFill>
                <a:srgbClr val="32639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1E2D36A-7646-4481-8FD3-C7DE69DFE174}"/>
                </a:ext>
              </a:extLst>
            </p:cNvPr>
            <p:cNvSpPr txBox="1"/>
            <p:nvPr/>
          </p:nvSpPr>
          <p:spPr>
            <a:xfrm>
              <a:off x="1639898" y="3564662"/>
              <a:ext cx="394659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pc="-3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3600" spc="-3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6E7130C-A8D2-4182-9379-C3BC60E1958A}"/>
                </a:ext>
              </a:extLst>
            </p:cNvPr>
            <p:cNvSpPr txBox="1"/>
            <p:nvPr/>
          </p:nvSpPr>
          <p:spPr>
            <a:xfrm>
              <a:off x="2945222" y="3579352"/>
              <a:ext cx="4834978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3200" dirty="0" smtClean="0"/>
                <a:t>권한 획득</a:t>
              </a:r>
              <a:r>
                <a:rPr lang="en-US" altLang="ko-KR" sz="3200" dirty="0" smtClean="0"/>
                <a:t>, </a:t>
              </a:r>
              <a:r>
                <a:rPr lang="ko-KR" altLang="en-US" sz="3200" dirty="0" smtClean="0"/>
                <a:t>명령어 도움말</a:t>
              </a:r>
              <a:endParaRPr lang="ko-KR" altLang="en-US" sz="3200" spc="-3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46394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/>
              <a:t>Ubuntu image </a:t>
            </a:r>
            <a:r>
              <a:rPr lang="ko-KR" altLang="en-US" sz="3200" dirty="0"/>
              <a:t>다운로드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792" y="1735374"/>
            <a:ext cx="4331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/>
              <a:t>윈도우 호스트 파일 경로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DNS </a:t>
            </a:r>
            <a:r>
              <a:rPr lang="ko-KR" altLang="en-US" sz="1600" dirty="0" smtClean="0"/>
              <a:t>확인하는 경로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내 로컬에 </a:t>
            </a:r>
            <a:r>
              <a:rPr lang="en-US" altLang="ko-KR" sz="1600" dirty="0"/>
              <a:t>DNS </a:t>
            </a:r>
            <a:r>
              <a:rPr lang="ko-KR" altLang="en-US" sz="1600" dirty="0" smtClean="0"/>
              <a:t>파일 먼저 찾고 없으면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요청해야 함 </a:t>
            </a:r>
            <a:endParaRPr lang="en-US" altLang="ko-KR" sz="1600" dirty="0" smtClean="0"/>
          </a:p>
          <a:p>
            <a:pPr algn="ctr"/>
            <a:r>
              <a:rPr lang="en-US" altLang="ko-KR" sz="1600" dirty="0"/>
              <a:t>C:\</a:t>
            </a:r>
            <a:r>
              <a:rPr lang="en-US" altLang="ko-KR" sz="1600" dirty="0" smtClean="0"/>
              <a:t>Windows\System32\drivers\etc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메모장에 </a:t>
            </a:r>
            <a:r>
              <a:rPr lang="en-US" altLang="ko-KR" sz="1600" dirty="0" smtClean="0"/>
              <a:t>192.168.23.73 naver.com </a:t>
            </a:r>
            <a:r>
              <a:rPr lang="ko-KR" altLang="en-US" sz="1600" dirty="0" smtClean="0"/>
              <a:t>추가하여 저장하면 웹에 연결 가능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3" y="1029026"/>
            <a:ext cx="6615696" cy="51006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123" y="3150538"/>
            <a:ext cx="4431371" cy="34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9204"/>
          <a:stretch/>
        </p:blipFill>
        <p:spPr>
          <a:xfrm>
            <a:off x="353943" y="1083772"/>
            <a:ext cx="7478842" cy="4734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7931016" y="1246758"/>
            <a:ext cx="41287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/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etc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/hosts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호스트 파일을 보여주고</a:t>
            </a:r>
            <a:r>
              <a:rPr lang="en-US" altLang="ko-KR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vi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명령어로 수정 가능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95204" y="2791449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73" y="1481442"/>
            <a:ext cx="5576038" cy="458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6742906" y="1481442"/>
            <a:ext cx="4687094" cy="1138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pc="45" dirty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c</a:t>
            </a:r>
            <a:r>
              <a:rPr lang="en-US" altLang="ko-KR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at filename</a:t>
            </a:r>
            <a:r>
              <a:rPr lang="en-US" altLang="ko-KR" sz="1600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1600" spc="45" dirty="0" smtClean="0">
                <a:solidFill>
                  <a:schemeClr val="tx1"/>
                </a:solidFill>
                <a:latin typeface="Consolas" panose="020B0609020204030204" pitchFamily="49" charset="0"/>
                <a:cs typeface="Book Antiqua"/>
              </a:rPr>
              <a:t>파일을 한 번 출력</a:t>
            </a:r>
            <a:endParaRPr lang="en-US" altLang="ko-KR" sz="1600" spc="45" dirty="0" smtClean="0">
              <a:solidFill>
                <a:schemeClr val="tx1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600" spc="45" dirty="0" smtClean="0">
              <a:solidFill>
                <a:schemeClr val="tx1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/>
                </a:solidFill>
              </a:rPr>
              <a:t>s</a:t>
            </a:r>
            <a:r>
              <a:rPr lang="en-US" altLang="ko-KR" b="1" dirty="0" smtClean="0">
                <a:solidFill>
                  <a:schemeClr val="tx1"/>
                </a:solidFill>
              </a:rPr>
              <a:t> –al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숨긴 파일까지 </a:t>
            </a:r>
            <a:r>
              <a:rPr lang="ko-KR" altLang="en-US" sz="1600" dirty="0">
                <a:solidFill>
                  <a:schemeClr val="tx1"/>
                </a:solidFill>
              </a:rPr>
              <a:t>모두 조회하되 파일 권한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크기 등 모든 데이터를 출력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5326" y="2050828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7469" y="3102130"/>
            <a:ext cx="604443" cy="20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94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로그인 접속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로그아웃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803716" y="3256132"/>
            <a:ext cx="542889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Kopoctc1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사용자 아이디 및 패스워드 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   입력 후 로그아웃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(ctrl d)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6" y="1144238"/>
            <a:ext cx="4579478" cy="197248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093455" y="1281356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37785" y="1497448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33976" y="1744065"/>
            <a:ext cx="1204225" cy="200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151352"/>
            <a:ext cx="4420217" cy="441069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2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실습하기</a:t>
            </a:r>
            <a:r>
              <a:rPr lang="en-US" altLang="ko-KR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(1)_</a:t>
            </a:r>
            <a:r>
              <a:rPr lang="ko-KR" altLang="en-US" sz="3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등록 패스워드 설정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572770" y="5767807"/>
            <a:ext cx="542889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새로운 사용자는 관리자만 만들 수 있음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‘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su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–’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로 관리자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(root)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계정으로 들어감</a:t>
            </a:r>
            <a:endParaRPr lang="en-US" altLang="ko-KR" sz="1600" spc="45" dirty="0" smtClean="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adduser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사용자 </a:t>
            </a:r>
            <a:r>
              <a:rPr lang="ko-KR" altLang="en-US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등록및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  <a:cs typeface="Ebrima" panose="02000000000000000000" pitchFamily="2" charset="0"/>
              </a:rPr>
              <a:t> 패스워드 생성 </a:t>
            </a:r>
            <a:endParaRPr lang="ko-KR" altLang="en-US" sz="1600" spc="-3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Ebrima" panose="02000000000000000000" pitchFamily="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1262" y="1798768"/>
            <a:ext cx="2261978" cy="190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1262" y="1480322"/>
            <a:ext cx="1896218" cy="151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92" y="1180872"/>
            <a:ext cx="4610743" cy="1981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03" y="3788652"/>
            <a:ext cx="4239217" cy="13241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21479" y="3244334"/>
            <a:ext cx="6512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a</a:t>
            </a: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ddgroup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권한으로 사용자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를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그룹에 추가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572028" y="1988819"/>
            <a:ext cx="1543272" cy="19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092440" y="1523694"/>
            <a:ext cx="1543272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92440" y="2968038"/>
            <a:ext cx="1977390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21479" y="5251670"/>
            <a:ext cx="6697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pc="45" dirty="0" err="1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delgroup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: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권한으로 사용자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를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관리자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그룹에서</a:t>
            </a:r>
            <a:r>
              <a:rPr lang="en-US" altLang="ko-KR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600" spc="45" dirty="0" smtClean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제거 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6539230" y="4072590"/>
            <a:ext cx="1543272" cy="19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46720" y="4879776"/>
            <a:ext cx="1543272" cy="1943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1262" y="3733603"/>
            <a:ext cx="2261978" cy="190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8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249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마루 부리 Beta</vt:lpstr>
      <vt:lpstr>휴먼모음T</vt:lpstr>
      <vt:lpstr>Arial</vt:lpstr>
      <vt:lpstr>Book Antiqua</vt:lpstr>
      <vt:lpstr>Consolas</vt:lpstr>
      <vt:lpstr>Ebrima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이예진</cp:lastModifiedBy>
  <cp:revision>99</cp:revision>
  <dcterms:created xsi:type="dcterms:W3CDTF">2020-11-18T01:48:02Z</dcterms:created>
  <dcterms:modified xsi:type="dcterms:W3CDTF">2023-04-28T01:51:53Z</dcterms:modified>
</cp:coreProperties>
</file>