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357" r:id="rId3"/>
    <p:sldId id="358" r:id="rId4"/>
    <p:sldId id="350" r:id="rId5"/>
    <p:sldId id="352" r:id="rId6"/>
    <p:sldId id="334" r:id="rId7"/>
    <p:sldId id="336" r:id="rId8"/>
    <p:sldId id="337" r:id="rId9"/>
    <p:sldId id="339" r:id="rId10"/>
    <p:sldId id="348" r:id="rId11"/>
    <p:sldId id="340" r:id="rId12"/>
    <p:sldId id="341" r:id="rId13"/>
    <p:sldId id="349" r:id="rId14"/>
    <p:sldId id="342" r:id="rId15"/>
    <p:sldId id="343" r:id="rId16"/>
    <p:sldId id="344" r:id="rId17"/>
    <p:sldId id="345" r:id="rId18"/>
    <p:sldId id="346" r:id="rId19"/>
    <p:sldId id="347" r:id="rId20"/>
    <p:sldId id="353" r:id="rId21"/>
    <p:sldId id="354" r:id="rId22"/>
    <p:sldId id="35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21345C"/>
    <a:srgbClr val="2A345C"/>
    <a:srgbClr val="1C2244"/>
    <a:srgbClr val="F1ECE6"/>
    <a:srgbClr val="0F1225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6236" autoAdjust="0"/>
  </p:normalViewPr>
  <p:slideViewPr>
    <p:cSldViewPr snapToGrid="0">
      <p:cViewPr varScale="1">
        <p:scale>
          <a:sx n="50" d="100"/>
          <a:sy n="50" d="100"/>
        </p:scale>
        <p:origin x="66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CC73-FC94-4971-B9CE-36DA79425E7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CC58-0750-4B75-BBC9-9F0BBF79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9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4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4048003" y="2703960"/>
            <a:ext cx="40959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>
                <a:solidFill>
                  <a:schemeClr val="bg1"/>
                </a:solidFill>
              </a:rPr>
              <a:t>_</a:t>
            </a:r>
            <a:r>
              <a:rPr lang="en-US" altLang="ko-KR" sz="5400" dirty="0" smtClean="0">
                <a:solidFill>
                  <a:schemeClr val="bg1"/>
                </a:solidFill>
              </a:rPr>
              <a:t>04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파일</a:t>
            </a:r>
            <a:r>
              <a:rPr lang="en-US" altLang="ko-KR" sz="5400" dirty="0" smtClean="0">
                <a:solidFill>
                  <a:schemeClr val="bg1"/>
                </a:solidFill>
              </a:rPr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다루기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5203767" y="4642951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81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파일비교 정렬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975125"/>
            <a:ext cx="4417655" cy="55811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56945" y="1899686"/>
            <a:ext cx="51539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diff –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Dflag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abc.c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abc2.c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두 </a:t>
            </a:r>
            <a:r>
              <a:rPr lang="ko-KR" altLang="en-US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개의 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(</a:t>
            </a:r>
            <a:r>
              <a:rPr lang="en-US" altLang="ko-KR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abc.c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,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abc2.c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) 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파일의</a:t>
            </a:r>
            <a:r>
              <a:rPr lang="en-US" altLang="ko-KR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차이점을 </a:t>
            </a:r>
            <a:r>
              <a:rPr lang="ko-KR" altLang="en-US" sz="1400" spc="-9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출력할때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spc="-9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Dflag</a:t>
            </a:r>
            <a:r>
              <a:rPr lang="en-US" altLang="ko-KR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옵션을 사용하여 태그</a:t>
            </a:r>
            <a:r>
              <a:rPr lang="en-US" altLang="ko-KR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c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코드 컴파일러가 이해 가능한 형태로 출력</a:t>
            </a:r>
            <a:endParaRPr lang="en-US" altLang="ko-KR" sz="1400" b="1" dirty="0" smtClean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sort abc.txt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abc.txt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파일을 오름차순으로 정렬하여 출력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sort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abc.txt 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abc.txt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내림차순으로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정렬하여 출력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3792" y="3765701"/>
            <a:ext cx="1019035" cy="14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53791" y="5160989"/>
            <a:ext cx="1019035" cy="14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0267" y="1430655"/>
            <a:ext cx="1529668" cy="200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파일비교 정렬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5965" y="1899686"/>
            <a:ext cx="51539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sort -k2 abc.txt &gt;result.txt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두 번째 필드를 기준으로 오름차순으로 정렬한 후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정렬된 결과를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result.txt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저장하는 명령어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6333"/>
          <a:stretch/>
        </p:blipFill>
        <p:spPr>
          <a:xfrm>
            <a:off x="830615" y="3243005"/>
            <a:ext cx="4620103" cy="2924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10" y="1331555"/>
            <a:ext cx="2967785" cy="19078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15" y="3644273"/>
            <a:ext cx="2971680" cy="21561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40230" y="1703070"/>
            <a:ext cx="354330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161" y="1140800"/>
            <a:ext cx="4274778" cy="45402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12" y="1142681"/>
            <a:ext cx="4534533" cy="457263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0777" y="5767779"/>
            <a:ext cx="51539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find . -name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'*.txt' –print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디렉토리부터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하위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‘.txt’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가진 파일을 찾아서 출력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5203" y="5744028"/>
            <a:ext cx="51539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find .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mtime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1 –print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디렉토리부터</a:t>
            </a:r>
            <a:r>
              <a:rPr lang="ko-KR" altLang="en-US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하위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전에 수정된 파일을 찾아서 출력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8707" y="1169457"/>
            <a:ext cx="1801931" cy="15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66318" y="1169457"/>
            <a:ext cx="1801931" cy="15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805"/>
          <a:stretch/>
        </p:blipFill>
        <p:spPr>
          <a:xfrm>
            <a:off x="781750" y="917287"/>
            <a:ext cx="3841503" cy="569382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81541" y="1368771"/>
            <a:ext cx="51539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\( -name '*.c' -o -name '*.txt' \)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–print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디렉토리부터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하위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</a:t>
            </a:r>
            <a:r>
              <a:rPr lang="en-US" altLang="ko-KR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확장자나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‘.txt’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가진 파일을 찾아서 출력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(‘–o’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의미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4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38" y="2327766"/>
            <a:ext cx="4525006" cy="1981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33" y="3182365"/>
            <a:ext cx="3871235" cy="4871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30970" y="4883594"/>
            <a:ext cx="51539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 / |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루트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(‘/’)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모든 파일과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포함된 모든 라인을 출력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사용해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권한으로 모든 곳에서 접근 가능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8517" y="4883593"/>
            <a:ext cx="53480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 / -name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루트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(‘/’)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모든 파일과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이름이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파일이나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찾아서 출력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(‘-name’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파일이나 </a:t>
            </a:r>
            <a:r>
              <a:rPr lang="ko-KR" altLang="en-US" sz="1400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디렉토리의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검색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77297" y="2327767"/>
            <a:ext cx="1367481" cy="19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10138" y="3221998"/>
            <a:ext cx="1427204" cy="196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(4)_tar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9977" y="5268904"/>
            <a:ext cx="5181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하위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파일들을 포함하여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tar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파일에 저장된 파일 목록과 속성 정보를 출력하는 명령어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03754" y="551383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tar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reverse.c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reverse.c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77" y="975124"/>
            <a:ext cx="4705644" cy="42026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42" y="1835294"/>
            <a:ext cx="5180226" cy="337203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46317" y="2149433"/>
            <a:ext cx="1828800" cy="178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74588" y="4439392"/>
            <a:ext cx="1828800" cy="178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6515" y="2072339"/>
            <a:ext cx="2681281" cy="23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(4)_tar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1370" y="4699497"/>
            <a:ext cx="5100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tar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reverse.c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reverse.c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수정사항을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42672" y="2274838"/>
            <a:ext cx="29635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./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위치로 이동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 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../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풀기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(‘-x’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0" y="2016505"/>
            <a:ext cx="4029637" cy="24387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07" y="1191876"/>
            <a:ext cx="3334215" cy="53919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28178" y="1191876"/>
            <a:ext cx="869244" cy="17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28178" y="1388942"/>
            <a:ext cx="869244" cy="17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16116" y="2187798"/>
            <a:ext cx="1663605" cy="194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95967" y="2972136"/>
            <a:ext cx="2101020" cy="219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76340" y="4285840"/>
            <a:ext cx="2009935" cy="152968"/>
          </a:xfrm>
          <a:prstGeom prst="rect">
            <a:avLst/>
          </a:prstGeom>
          <a:noFill/>
          <a:ln>
            <a:solidFill>
              <a:srgbClr val="6D8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(4)_tar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0269"/>
          <a:stretch/>
        </p:blipFill>
        <p:spPr>
          <a:xfrm>
            <a:off x="732703" y="1776968"/>
            <a:ext cx="4505954" cy="20249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92388" y="2149205"/>
            <a:ext cx="5100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 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../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`tar 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../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‘lady*’` :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이름을 가진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파일에서 파일명에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lady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시작하는 파일만 압축 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703" y="3803078"/>
            <a:ext cx="5692874" cy="81582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55189" y="3818050"/>
            <a:ext cx="4070387" cy="22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(4)_tar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4" y="1255431"/>
            <a:ext cx="4365107" cy="48216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77175" y="2018576"/>
            <a:ext cx="3833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 -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xvf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../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./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reverse.c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가진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reverse.c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파일만 압축 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6463" y="1279181"/>
            <a:ext cx="2572425" cy="228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44377" y="5848337"/>
            <a:ext cx="796315" cy="2287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(4)_tar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663" y="4699496"/>
            <a:ext cx="5100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zcvf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 :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하위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파일들을 포함하여 압축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2" y="1614964"/>
            <a:ext cx="3801005" cy="255305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740244" y="1238513"/>
            <a:ext cx="4220164" cy="3645650"/>
            <a:chOff x="6081665" y="1111092"/>
            <a:chExt cx="4220164" cy="36456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7607"/>
            <a:stretch/>
          </p:blipFill>
          <p:spPr>
            <a:xfrm>
              <a:off x="6081665" y="1111092"/>
              <a:ext cx="4220164" cy="120313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54330"/>
            <a:stretch/>
          </p:blipFill>
          <p:spPr>
            <a:xfrm>
              <a:off x="6081665" y="2302933"/>
              <a:ext cx="4220164" cy="2453809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6740244" y="5114995"/>
            <a:ext cx="4510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tar -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zxvf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../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풀기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(‘-x’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7166" y="1670930"/>
            <a:ext cx="1681883" cy="157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05566" y="1274304"/>
            <a:ext cx="1727191" cy="16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51455" y="1869416"/>
            <a:ext cx="4158891" cy="31191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90470" y="1891465"/>
            <a:ext cx="4158891" cy="31191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229484" y="1891465"/>
            <a:ext cx="4158893" cy="31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 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gzip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gunzip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663" y="4699496"/>
            <a:ext cx="5100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gzip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–v9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하위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파일들을 포함하여 압축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40244" y="5114995"/>
            <a:ext cx="4510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tarfile.gz :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풀기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(‘-x’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 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gzip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gunzip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663" y="4699496"/>
            <a:ext cx="51003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gzip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–l </a:t>
            </a:r>
            <a:r>
              <a:rPr lang="en-US" altLang="ko-KR" sz="1600" dirty="0" smtClean="0"/>
              <a:t>tarfile.gz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하위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파일들을 포함하여 압축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40244" y="5114995"/>
            <a:ext cx="45101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600" dirty="0" err="1"/>
              <a:t>gzip</a:t>
            </a:r>
            <a:r>
              <a:rPr lang="en-US" altLang="ko-KR" sz="1600" dirty="0"/>
              <a:t> –</a:t>
            </a:r>
            <a:r>
              <a:rPr lang="en-US" altLang="ko-KR" sz="1600" dirty="0" err="1"/>
              <a:t>vd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tarfile.gz :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풀기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(‘-x’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3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(6)_ </a:t>
            </a:r>
            <a:r>
              <a:rPr lang="en-US" altLang="ko-KR" sz="3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gzip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gunzip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</a:t>
            </a:r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663" y="4699496"/>
            <a:ext cx="5100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gunzip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tarfile.gz :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하위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파일들을 포함하여 압축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40244" y="5114995"/>
            <a:ext cx="4510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gzip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vd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tarfile.gz &gt; tar.log &amp;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tarfile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풀기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(‘-x’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3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389032" y="1781338"/>
            <a:ext cx="5164199" cy="38731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510401" y="1711652"/>
            <a:ext cx="5243840" cy="39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8" y="3828891"/>
            <a:ext cx="4667901" cy="2314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8" y="1179446"/>
            <a:ext cx="5734850" cy="2276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786286" y="1563022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–ant 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시스템에서 실행 중인 네트워크 관련 연결 상태를 출력하는 명령어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86286" y="4210993"/>
            <a:ext cx="515541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–ant |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22 : </a:t>
            </a:r>
          </a:p>
          <a:p>
            <a:pPr>
              <a:lnSpc>
                <a:spcPct val="150000"/>
              </a:lnSpc>
            </a:pPr>
            <a:r>
              <a:rPr lang="ko-KR" altLang="en-US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포트 번호 </a:t>
            </a:r>
            <a:r>
              <a:rPr lang="en-US" altLang="ko-KR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22</a:t>
            </a:r>
            <a:r>
              <a:rPr lang="ko-KR" altLang="en-US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를 사용하는 연결 정보만 출력하는 명령어</a:t>
            </a:r>
            <a:endParaRPr lang="en-US" altLang="ko-KR" sz="1400" spc="-73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73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–ant |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80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spc="-7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포트 번호 </a:t>
            </a:r>
            <a:r>
              <a:rPr lang="en-US" altLang="ko-KR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80</a:t>
            </a:r>
            <a:r>
              <a:rPr lang="ko-KR" altLang="en-US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을 </a:t>
            </a:r>
            <a:r>
              <a:rPr lang="ko-KR" altLang="en-US" sz="1400" spc="-7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사용하는 연결 정보만 출력하는 명령어</a:t>
            </a:r>
            <a:endParaRPr lang="en-US" altLang="ko-KR" sz="1400" spc="-73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8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2" y="1232530"/>
            <a:ext cx="6230219" cy="48679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47288" y="17679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–ant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netstat.out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시스템에서 실행 중인 네트워크 관련 연결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출력하고 </a:t>
            </a:r>
            <a:r>
              <a:rPr lang="en-US" altLang="ko-KR" sz="16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netstat.out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 저장</a:t>
            </a:r>
            <a:endParaRPr lang="en-US" altLang="ko-KR" sz="1600" spc="-73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6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917287"/>
            <a:ext cx="6230219" cy="57157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3" y="6451302"/>
            <a:ext cx="4871775" cy="3635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04785" y="1649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–ant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netstat.out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시스템에서 실행 중인 네트워크 관련 연결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출력하고 </a:t>
            </a:r>
            <a:r>
              <a:rPr lang="en-US" altLang="ko-KR" sz="16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netstat.out</a:t>
            </a:r>
            <a:r>
              <a:rPr lang="en-US" altLang="ko-KR" sz="16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파일에 이어서 추가하여 저장</a:t>
            </a:r>
            <a:endParaRPr lang="en-US" altLang="ko-KR" sz="1600" spc="-73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1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41485" y="111525"/>
            <a:ext cx="407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 필터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1008181"/>
            <a:ext cx="4372585" cy="49346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5923897"/>
            <a:ext cx="2896004" cy="8764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68689" y="856357"/>
            <a:ext cx="60271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: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해당 단어가 포함된 모든 라인 출력 </a:t>
            </a:r>
            <a:endParaRPr lang="en-US" altLang="ko-KR" sz="1600" dirty="0" smtClean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내의 모든 파일에서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해당 단어가 포함된 모든 라인 출력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abc.txt |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: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내용을 표준 출력으로 보내고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출력된 결과에서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단어가 포함된 모든 라인 출력</a:t>
            </a:r>
            <a:endParaRPr lang="en-US" altLang="ko-KR" sz="16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: 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중인 모든 프로세스를 표시하고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중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"http" 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단어를 포함한 프로세스를 찾아 출력</a:t>
            </a:r>
            <a:endParaRPr lang="en-US" altLang="ko-KR" sz="16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wn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hello abc.txt :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해당 단어가 포함된 모든 라인을 라인 번호와 함께 출력 </a:t>
            </a:r>
            <a:endParaRPr lang="en-US" altLang="ko-KR" sz="1600" dirty="0" smtClean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wnv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hello abc.txt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해당 단어가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포함되지 않은 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라인을 라인 번호와 함께 출력 </a:t>
            </a:r>
            <a:endParaRPr lang="en-US" altLang="ko-KR" sz="16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–l hello 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: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 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sz="16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해당 단어가 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포함된 파일 이름만 출력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</a:t>
            </a:r>
            <a:r>
              <a:rPr lang="ko-KR" altLang="en-US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list)</a:t>
            </a:r>
            <a:endParaRPr lang="en-US" altLang="ko-KR" sz="16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grep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 hello *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파일 중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포함된 파일들 이름 출력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8087" y="3640077"/>
            <a:ext cx="1312777" cy="190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33395" y="3976662"/>
            <a:ext cx="1312777" cy="190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3371" y="4448848"/>
            <a:ext cx="1682243" cy="20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5535" y="4774481"/>
            <a:ext cx="1682243" cy="20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33395" y="5265286"/>
            <a:ext cx="1682243" cy="20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43371" y="5569438"/>
            <a:ext cx="1682243" cy="20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17269" y="5938175"/>
            <a:ext cx="1438969" cy="20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88937" y="6256960"/>
            <a:ext cx="1146025" cy="21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7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파일 필터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8089" y="937964"/>
            <a:ext cx="3848992" cy="5719227"/>
            <a:chOff x="450368" y="847727"/>
            <a:chExt cx="3848992" cy="57192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368" y="847727"/>
              <a:ext cx="3848992" cy="27169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9651"/>
            <a:stretch/>
          </p:blipFill>
          <p:spPr>
            <a:xfrm>
              <a:off x="450368" y="3199379"/>
              <a:ext cx="3848992" cy="3367575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5247370" y="1656322"/>
            <a:ext cx="485434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14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</a:t>
            </a:r>
            <a:r>
              <a:rPr lang="en-US" altLang="ko-KR" sz="14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; cat &gt;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</a:t>
            </a:r>
            <a:r>
              <a:rPr lang="en-US" altLang="ko-KR" sz="14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cat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</a:t>
            </a:r>
            <a:r>
              <a:rPr lang="en-US" altLang="ko-KR" sz="14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cat &gt;&gt;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aa;cat</a:t>
            </a:r>
            <a:r>
              <a:rPr lang="en-US" altLang="ko-KR" sz="1400" b="1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</a:t>
            </a:r>
            <a:endParaRPr lang="en-US" altLang="ko-KR" sz="1400" b="1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 filename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한 번 표준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입력으로부터 표준 출력으로 나옴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 &gt; filename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입력을 받아 파일 출력으로 나가는 것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새로 입력할 수 있게 셀은 입력 상태가 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 &gt;&gt;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filename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파일에 붙여쓰기를 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 내용에 입력한 내용이 붙여서 나옴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 종료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셀에 입력한 내용이 바로 파일에 저장됨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81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 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파일비교 정렬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847" y="1031112"/>
            <a:ext cx="4240175" cy="5562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47370" y="1656322"/>
            <a:ext cx="515541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cmp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abc.txt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abc2.txt : </a:t>
            </a:r>
          </a:p>
          <a:p>
            <a:pPr>
              <a:lnSpc>
                <a:spcPct val="150000"/>
              </a:lnSpc>
            </a:pPr>
            <a:r>
              <a:rPr lang="ko-KR" altLang="en-US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두 </a:t>
            </a:r>
            <a:r>
              <a:rPr lang="ko-KR" altLang="en-US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개의 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(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abc.txt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, </a:t>
            </a:r>
            <a:r>
              <a:rPr lang="en-US" altLang="ko-KR" sz="1400" dirty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abc2.txt 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) </a:t>
            </a:r>
            <a:r>
              <a:rPr lang="ko-KR" altLang="en-US" sz="1400" spc="-9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파일을 </a:t>
            </a:r>
            <a:r>
              <a:rPr lang="ko-KR" altLang="en-US" sz="1400" b="1" spc="-10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비교</a:t>
            </a:r>
            <a:r>
              <a:rPr lang="ko-KR" altLang="en-US" sz="1400" spc="-10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하는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명령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diff abc.txt abc2.txt : </a:t>
            </a:r>
          </a:p>
          <a:p>
            <a:pPr>
              <a:lnSpc>
                <a:spcPct val="150000"/>
              </a:lnSpc>
            </a:pPr>
            <a:r>
              <a:rPr lang="ko-KR" altLang="en-US" sz="1400" spc="-73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두 </a:t>
            </a:r>
            <a:r>
              <a:rPr lang="ko-KR" altLang="en-US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개의 </a:t>
            </a:r>
            <a:r>
              <a:rPr lang="en-US" altLang="ko-KR" sz="1400" spc="-127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(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abc.txt</a:t>
            </a:r>
            <a:r>
              <a:rPr lang="en-US" altLang="ko-KR" sz="1400" spc="-12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,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abc2.txt </a:t>
            </a:r>
            <a:r>
              <a:rPr lang="en-US" altLang="ko-KR" sz="1400" spc="-12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ok Antiqua"/>
              </a:rPr>
              <a:t>) 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파일의 </a:t>
            </a:r>
            <a:r>
              <a:rPr lang="ko-KR" altLang="en-US" sz="1400" b="1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차이</a:t>
            </a:r>
            <a:r>
              <a:rPr lang="ko-KR" altLang="en-US" sz="1400" spc="-9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를 보여주는 명령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3636" y="3896497"/>
            <a:ext cx="1019035" cy="14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089" y="4185865"/>
            <a:ext cx="1019035" cy="14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1164</Words>
  <Application>Microsoft Office PowerPoint</Application>
  <PresentationFormat>와이드스크린</PresentationFormat>
  <Paragraphs>177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마루 부리 Beta</vt:lpstr>
      <vt:lpstr>맑은 고딕</vt:lpstr>
      <vt:lpstr>함초롬바탕</vt:lpstr>
      <vt:lpstr>휴먼모음T</vt:lpstr>
      <vt:lpstr>Arial</vt:lpstr>
      <vt:lpstr>Book Antiqua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134</cp:revision>
  <dcterms:created xsi:type="dcterms:W3CDTF">2020-11-18T01:48:02Z</dcterms:created>
  <dcterms:modified xsi:type="dcterms:W3CDTF">2023-04-28T01:50:53Z</dcterms:modified>
</cp:coreProperties>
</file>