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58" r:id="rId7"/>
    <p:sldId id="269" r:id="rId8"/>
    <p:sldId id="259" r:id="rId9"/>
    <p:sldId id="270" r:id="rId10"/>
    <p:sldId id="260" r:id="rId11"/>
    <p:sldId id="27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0" d="100"/>
          <a:sy n="60" d="100"/>
        </p:scale>
        <p:origin x="10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5/13/2020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verisage.us/e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jangoproject.com/en/3.0/intro/tutorial01/" TargetMode="External"/><Relationship Id="rId2" Type="http://schemas.openxmlformats.org/officeDocument/2006/relationships/hyperlink" Target="https://tutorial.djangogirls.org/en/django/" TargetMode="External"/><Relationship Id="rId1" Type="http://schemas.openxmlformats.org/officeDocument/2006/relationships/slideLayout" Target="../slideLayouts/slideLayout2.xml"/><Relationship Id="rId4" Type="http://schemas.openxmlformats.org/officeDocument/2006/relationships/hyperlink" Target="https://www.obeythetestinggoat.com/book/part1.harr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A9C8-E0C7-47B0-9FEC-CD658D043EE8}"/>
              </a:ext>
            </a:extLst>
          </p:cNvPr>
          <p:cNvSpPr>
            <a:spLocks noGrp="1"/>
          </p:cNvSpPr>
          <p:nvPr>
            <p:ph type="ctrTitle"/>
          </p:nvPr>
        </p:nvSpPr>
        <p:spPr/>
        <p:txBody>
          <a:bodyPr/>
          <a:lstStyle/>
          <a:p>
            <a:r>
              <a:rPr lang="en-US" dirty="0"/>
              <a:t>Django</a:t>
            </a:r>
          </a:p>
        </p:txBody>
      </p:sp>
    </p:spTree>
    <p:extLst>
      <p:ext uri="{BB962C8B-B14F-4D97-AF65-F5344CB8AC3E}">
        <p14:creationId xmlns:p14="http://schemas.microsoft.com/office/powerpoint/2010/main" val="304211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A55-CEA5-4CBB-A99A-5080C878B27F}"/>
              </a:ext>
            </a:extLst>
          </p:cNvPr>
          <p:cNvSpPr>
            <a:spLocks noGrp="1"/>
          </p:cNvSpPr>
          <p:nvPr>
            <p:ph type="title"/>
          </p:nvPr>
        </p:nvSpPr>
        <p:spPr>
          <a:xfrm>
            <a:off x="1451579" y="804519"/>
            <a:ext cx="9291215" cy="1049235"/>
          </a:xfrm>
        </p:spPr>
        <p:txBody>
          <a:bodyPr/>
          <a:lstStyle/>
          <a:p>
            <a:r>
              <a:rPr lang="en-US" dirty="0"/>
              <a:t>The admin</a:t>
            </a:r>
          </a:p>
        </p:txBody>
      </p:sp>
      <p:sp>
        <p:nvSpPr>
          <p:cNvPr id="3" name="Content Placeholder 2">
            <a:extLst>
              <a:ext uri="{FF2B5EF4-FFF2-40B4-BE49-F238E27FC236}">
                <a16:creationId xmlns:a16="http://schemas.microsoft.com/office/drawing/2014/main" id="{89BD9D69-7968-466F-87E0-26D2D0213B5C}"/>
              </a:ext>
            </a:extLst>
          </p:cNvPr>
          <p:cNvSpPr>
            <a:spLocks noGrp="1"/>
          </p:cNvSpPr>
          <p:nvPr>
            <p:ph idx="1"/>
          </p:nvPr>
        </p:nvSpPr>
        <p:spPr/>
        <p:txBody>
          <a:bodyPr/>
          <a:lstStyle/>
          <a:p>
            <a:pPr marL="0" indent="0">
              <a:buNone/>
            </a:pPr>
            <a:r>
              <a:rPr lang="en-US" dirty="0"/>
              <a:t>When you install Django to your target folder, it auto </a:t>
            </a:r>
            <a:r>
              <a:rPr lang="en-US" dirty="0" err="1"/>
              <a:t>gerates</a:t>
            </a:r>
            <a:r>
              <a:rPr lang="en-US" dirty="0"/>
              <a:t> an Admin page you can interact with. Its not robust or aw inspiring but when you add to your models.py page and migrate the changes. You can interact with them via the Admin page.</a:t>
            </a:r>
          </a:p>
          <a:p>
            <a:pPr marL="0" indent="0">
              <a:buNone/>
            </a:pPr>
            <a:r>
              <a:rPr lang="en-US" dirty="0"/>
              <a:t>Demonstration time</a:t>
            </a:r>
          </a:p>
        </p:txBody>
      </p:sp>
    </p:spTree>
    <p:extLst>
      <p:ext uri="{BB962C8B-B14F-4D97-AF65-F5344CB8AC3E}">
        <p14:creationId xmlns:p14="http://schemas.microsoft.com/office/powerpoint/2010/main" val="97939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34FE-1305-43C2-9D3A-E9607312B8CD}"/>
              </a:ext>
            </a:extLst>
          </p:cNvPr>
          <p:cNvSpPr>
            <a:spLocks noGrp="1"/>
          </p:cNvSpPr>
          <p:nvPr>
            <p:ph type="title"/>
          </p:nvPr>
        </p:nvSpPr>
        <p:spPr/>
        <p:txBody>
          <a:bodyPr/>
          <a:lstStyle/>
          <a:p>
            <a:r>
              <a:rPr lang="en-US" dirty="0"/>
              <a:t>The users</a:t>
            </a:r>
          </a:p>
        </p:txBody>
      </p:sp>
      <p:sp>
        <p:nvSpPr>
          <p:cNvPr id="3" name="Content Placeholder 2">
            <a:extLst>
              <a:ext uri="{FF2B5EF4-FFF2-40B4-BE49-F238E27FC236}">
                <a16:creationId xmlns:a16="http://schemas.microsoft.com/office/drawing/2014/main" id="{9C939A83-BAF2-484B-BCA1-73D32559C2FD}"/>
              </a:ext>
            </a:extLst>
          </p:cNvPr>
          <p:cNvSpPr>
            <a:spLocks noGrp="1"/>
          </p:cNvSpPr>
          <p:nvPr>
            <p:ph idx="1"/>
          </p:nvPr>
        </p:nvSpPr>
        <p:spPr/>
        <p:txBody>
          <a:bodyPr>
            <a:normAutofit fontScale="85000" lnSpcReduction="20000"/>
          </a:bodyPr>
          <a:lstStyle/>
          <a:p>
            <a:pPr marL="0" indent="0">
              <a:buNone/>
            </a:pPr>
            <a:r>
              <a:rPr lang="en-US" dirty="0"/>
              <a:t>Some sites that use Django are:</a:t>
            </a:r>
          </a:p>
          <a:p>
            <a:pPr marL="0" indent="0">
              <a:buNone/>
            </a:pPr>
            <a:r>
              <a:rPr lang="en-US" dirty="0"/>
              <a:t>	-Instagram</a:t>
            </a:r>
          </a:p>
          <a:p>
            <a:pPr marL="0" indent="0">
              <a:buNone/>
            </a:pPr>
            <a:r>
              <a:rPr lang="en-US" dirty="0"/>
              <a:t>	-Pinterest</a:t>
            </a:r>
          </a:p>
          <a:p>
            <a:pPr marL="0" indent="0">
              <a:buNone/>
            </a:pPr>
            <a:r>
              <a:rPr lang="en-US" dirty="0"/>
              <a:t>	-Spotify</a:t>
            </a:r>
          </a:p>
          <a:p>
            <a:pPr marL="0" indent="0">
              <a:buNone/>
            </a:pPr>
            <a:r>
              <a:rPr lang="en-US" dirty="0"/>
              <a:t>	-YouTube</a:t>
            </a:r>
          </a:p>
          <a:p>
            <a:pPr marL="0" indent="0">
              <a:buNone/>
            </a:pPr>
            <a:r>
              <a:rPr lang="en-US" dirty="0"/>
              <a:t>	-BitBucket</a:t>
            </a:r>
          </a:p>
          <a:p>
            <a:pPr marL="0" indent="0">
              <a:buNone/>
            </a:pPr>
            <a:r>
              <a:rPr lang="en-US" dirty="0"/>
              <a:t>	-Dropbox</a:t>
            </a:r>
          </a:p>
          <a:p>
            <a:pPr marL="0" indent="0">
              <a:buNone/>
            </a:pPr>
            <a:r>
              <a:rPr lang="en-US" dirty="0"/>
              <a:t>Verisage is the company of my internship and the website was built with Django</a:t>
            </a:r>
          </a:p>
          <a:p>
            <a:pPr marL="0" indent="0">
              <a:buNone/>
            </a:pPr>
            <a:r>
              <a:rPr lang="en-US" dirty="0">
                <a:hlinkClick r:id="rId2"/>
              </a:rPr>
              <a:t>https://www.verisage.us/en/</a:t>
            </a:r>
            <a:endParaRPr lang="en-US" dirty="0"/>
          </a:p>
        </p:txBody>
      </p:sp>
    </p:spTree>
    <p:extLst>
      <p:ext uri="{BB962C8B-B14F-4D97-AF65-F5344CB8AC3E}">
        <p14:creationId xmlns:p14="http://schemas.microsoft.com/office/powerpoint/2010/main" val="178902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3DCC-5EF7-4486-B3B2-44A1D53C645F}"/>
              </a:ext>
            </a:extLst>
          </p:cNvPr>
          <p:cNvSpPr>
            <a:spLocks noGrp="1"/>
          </p:cNvSpPr>
          <p:nvPr>
            <p:ph type="title"/>
          </p:nvPr>
        </p:nvSpPr>
        <p:spPr/>
        <p:txBody>
          <a:bodyPr/>
          <a:lstStyle/>
          <a:p>
            <a:r>
              <a:rPr lang="en-US" dirty="0"/>
              <a:t>The help</a:t>
            </a:r>
          </a:p>
        </p:txBody>
      </p:sp>
      <p:sp>
        <p:nvSpPr>
          <p:cNvPr id="3" name="Content Placeholder 2">
            <a:extLst>
              <a:ext uri="{FF2B5EF4-FFF2-40B4-BE49-F238E27FC236}">
                <a16:creationId xmlns:a16="http://schemas.microsoft.com/office/drawing/2014/main" id="{39E31022-2EF8-4CAF-A659-9795B6AA138A}"/>
              </a:ext>
            </a:extLst>
          </p:cNvPr>
          <p:cNvSpPr>
            <a:spLocks noGrp="1"/>
          </p:cNvSpPr>
          <p:nvPr>
            <p:ph idx="1"/>
          </p:nvPr>
        </p:nvSpPr>
        <p:spPr/>
        <p:txBody>
          <a:bodyPr/>
          <a:lstStyle/>
          <a:p>
            <a:pPr marL="0" indent="0">
              <a:buNone/>
            </a:pPr>
            <a:r>
              <a:rPr lang="en-US" dirty="0"/>
              <a:t>Here are a few links to a few tutorials if your interested in learning more.</a:t>
            </a:r>
          </a:p>
          <a:p>
            <a:pPr marL="0" indent="0">
              <a:buNone/>
            </a:pPr>
            <a:endParaRPr lang="en-US" dirty="0"/>
          </a:p>
          <a:p>
            <a:pPr marL="0" indent="0" algn="ctr">
              <a:buNone/>
            </a:pPr>
            <a:r>
              <a:rPr lang="en-US" dirty="0">
                <a:hlinkClick r:id="rId2"/>
              </a:rPr>
              <a:t>https://tutorial.djangogirls.org/en/django/</a:t>
            </a:r>
            <a:endParaRPr lang="en-US" dirty="0"/>
          </a:p>
          <a:p>
            <a:pPr marL="0" indent="0" algn="ctr">
              <a:buNone/>
            </a:pPr>
            <a:r>
              <a:rPr lang="en-US" dirty="0">
                <a:hlinkClick r:id="rId3"/>
              </a:rPr>
              <a:t>https://docs.djangoproject.com/en/3.0/intro/tutorial01/</a:t>
            </a:r>
            <a:endParaRPr lang="en-US" dirty="0"/>
          </a:p>
          <a:p>
            <a:pPr marL="0" indent="0" algn="ctr">
              <a:buNone/>
            </a:pPr>
            <a:r>
              <a:rPr lang="en-US" dirty="0">
                <a:hlinkClick r:id="rId4"/>
              </a:rPr>
              <a:t>https://www.obeythetestinggoat.com/book/part1.harry.html</a:t>
            </a:r>
            <a:endParaRPr lang="en-US" dirty="0"/>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239233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BCF1-1B7C-42B9-B1B5-43441BF707C7}"/>
              </a:ext>
            </a:extLst>
          </p:cNvPr>
          <p:cNvSpPr>
            <a:spLocks noGrp="1"/>
          </p:cNvSpPr>
          <p:nvPr>
            <p:ph type="title"/>
          </p:nvPr>
        </p:nvSpPr>
        <p:spPr/>
        <p:txBody>
          <a:bodyPr/>
          <a:lstStyle/>
          <a:p>
            <a:r>
              <a:rPr lang="en-US" dirty="0"/>
              <a:t>The notes</a:t>
            </a:r>
          </a:p>
        </p:txBody>
      </p:sp>
      <p:sp>
        <p:nvSpPr>
          <p:cNvPr id="3" name="Content Placeholder 2">
            <a:extLst>
              <a:ext uri="{FF2B5EF4-FFF2-40B4-BE49-F238E27FC236}">
                <a16:creationId xmlns:a16="http://schemas.microsoft.com/office/drawing/2014/main" id="{D6FBB74B-D658-4B2E-AC2C-28AB671F259D}"/>
              </a:ext>
            </a:extLst>
          </p:cNvPr>
          <p:cNvSpPr>
            <a:spLocks noGrp="1"/>
          </p:cNvSpPr>
          <p:nvPr>
            <p:ph idx="1"/>
          </p:nvPr>
        </p:nvSpPr>
        <p:spPr/>
        <p:txBody>
          <a:bodyPr/>
          <a:lstStyle/>
          <a:p>
            <a:pPr marL="0" indent="0">
              <a:buNone/>
            </a:pPr>
            <a:r>
              <a:rPr lang="en-US" dirty="0"/>
              <a:t>-“Django: The framework for perfectionists with deadlines”</a:t>
            </a:r>
          </a:p>
          <a:p>
            <a:pPr marL="0" indent="0">
              <a:buNone/>
            </a:pPr>
            <a:r>
              <a:rPr lang="en-US" dirty="0"/>
              <a:t>-Python Web Framework</a:t>
            </a:r>
          </a:p>
          <a:p>
            <a:pPr marL="0" indent="0">
              <a:buNone/>
            </a:pPr>
            <a:r>
              <a:rPr lang="en-US" dirty="0"/>
              <a:t>-Open Sourced and Free</a:t>
            </a:r>
          </a:p>
          <a:p>
            <a:pPr marL="0" indent="0">
              <a:buNone/>
            </a:pPr>
            <a:r>
              <a:rPr lang="en-US" dirty="0"/>
              <a:t>-Was developed to help take applications from concept to completion as quick as possible</a:t>
            </a:r>
          </a:p>
          <a:p>
            <a:pPr marL="0" indent="0">
              <a:buNone/>
            </a:pPr>
            <a:r>
              <a:rPr lang="en-US" dirty="0"/>
              <a:t>-Built-in security</a:t>
            </a:r>
          </a:p>
        </p:txBody>
      </p:sp>
    </p:spTree>
    <p:extLst>
      <p:ext uri="{BB962C8B-B14F-4D97-AF65-F5344CB8AC3E}">
        <p14:creationId xmlns:p14="http://schemas.microsoft.com/office/powerpoint/2010/main" val="362171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D88A-4B1E-4575-8D90-E3D663F0A805}"/>
              </a:ext>
            </a:extLst>
          </p:cNvPr>
          <p:cNvSpPr>
            <a:spLocks noGrp="1"/>
          </p:cNvSpPr>
          <p:nvPr>
            <p:ph type="title"/>
          </p:nvPr>
        </p:nvSpPr>
        <p:spPr/>
        <p:txBody>
          <a:bodyPr/>
          <a:lstStyle/>
          <a:p>
            <a:r>
              <a:rPr lang="en-US" dirty="0"/>
              <a:t>The set-up</a:t>
            </a:r>
          </a:p>
        </p:txBody>
      </p:sp>
      <p:sp>
        <p:nvSpPr>
          <p:cNvPr id="3" name="Content Placeholder 2">
            <a:extLst>
              <a:ext uri="{FF2B5EF4-FFF2-40B4-BE49-F238E27FC236}">
                <a16:creationId xmlns:a16="http://schemas.microsoft.com/office/drawing/2014/main" id="{397148C4-43D8-4A60-824F-9383871C2C35}"/>
              </a:ext>
            </a:extLst>
          </p:cNvPr>
          <p:cNvSpPr>
            <a:spLocks noGrp="1"/>
          </p:cNvSpPr>
          <p:nvPr>
            <p:ph idx="1"/>
          </p:nvPr>
        </p:nvSpPr>
        <p:spPr/>
        <p:txBody>
          <a:bodyPr/>
          <a:lstStyle/>
          <a:p>
            <a:pPr marL="0" indent="0">
              <a:buNone/>
            </a:pPr>
            <a:r>
              <a:rPr lang="en-US" dirty="0"/>
              <a:t>Easy to install via command line.</a:t>
            </a:r>
          </a:p>
          <a:p>
            <a:pPr marL="0" indent="0">
              <a:buNone/>
            </a:pPr>
            <a:r>
              <a:rPr lang="en-US" dirty="0"/>
              <a:t>	- use pip(PIP is a package manager for Python) *must have pip installed to use pip* </a:t>
            </a:r>
          </a:p>
          <a:p>
            <a:pPr marL="0" indent="0">
              <a:buNone/>
            </a:pPr>
            <a:r>
              <a:rPr lang="en-US" dirty="0"/>
              <a:t>	-pip install django</a:t>
            </a:r>
          </a:p>
          <a:p>
            <a:pPr marL="0" indent="0">
              <a:buNone/>
            </a:pPr>
            <a:r>
              <a:rPr lang="en-US" dirty="0"/>
              <a:t>	-python –m django –version (to verify django was installed correctly)</a:t>
            </a:r>
          </a:p>
          <a:p>
            <a:pPr marL="0" indent="0">
              <a:buNone/>
            </a:pPr>
            <a:r>
              <a:rPr lang="en-US" dirty="0"/>
              <a:t>CON</a:t>
            </a:r>
          </a:p>
        </p:txBody>
      </p:sp>
    </p:spTree>
    <p:extLst>
      <p:ext uri="{BB962C8B-B14F-4D97-AF65-F5344CB8AC3E}">
        <p14:creationId xmlns:p14="http://schemas.microsoft.com/office/powerpoint/2010/main" val="252530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1F00-2434-453B-878C-1B57499A9967}"/>
              </a:ext>
            </a:extLst>
          </p:cNvPr>
          <p:cNvSpPr>
            <a:spLocks noGrp="1"/>
          </p:cNvSpPr>
          <p:nvPr>
            <p:ph type="title"/>
          </p:nvPr>
        </p:nvSpPr>
        <p:spPr/>
        <p:txBody>
          <a:bodyPr/>
          <a:lstStyle/>
          <a:p>
            <a:r>
              <a:rPr lang="en-US" dirty="0"/>
              <a:t>The break-down</a:t>
            </a:r>
          </a:p>
        </p:txBody>
      </p:sp>
      <p:sp>
        <p:nvSpPr>
          <p:cNvPr id="3" name="Content Placeholder 2">
            <a:extLst>
              <a:ext uri="{FF2B5EF4-FFF2-40B4-BE49-F238E27FC236}">
                <a16:creationId xmlns:a16="http://schemas.microsoft.com/office/drawing/2014/main" id="{ACE52803-805E-405C-8E89-F7C783FCDCF4}"/>
              </a:ext>
            </a:extLst>
          </p:cNvPr>
          <p:cNvSpPr>
            <a:spLocks noGrp="1"/>
          </p:cNvSpPr>
          <p:nvPr>
            <p:ph idx="1"/>
          </p:nvPr>
        </p:nvSpPr>
        <p:spPr/>
        <p:txBody>
          <a:bodyPr>
            <a:normAutofit fontScale="70000" lnSpcReduction="20000"/>
          </a:bodyPr>
          <a:lstStyle/>
          <a:p>
            <a:r>
              <a:rPr lang="en-US" dirty="0"/>
              <a:t>When you use django-admin startproject you get a whole list of files that is generated for you.</a:t>
            </a:r>
          </a:p>
          <a:p>
            <a:pPr lvl="1"/>
            <a:r>
              <a:rPr lang="en-US" dirty="0"/>
              <a:t>Inside base directory django_project</a:t>
            </a:r>
          </a:p>
          <a:p>
            <a:pPr marL="0" indent="0">
              <a:buNone/>
            </a:pPr>
            <a:r>
              <a:rPr lang="en-US" dirty="0"/>
              <a:t>	-manage.py: allows you to run command-line commands</a:t>
            </a:r>
          </a:p>
          <a:p>
            <a:pPr marL="0" indent="0">
              <a:buNone/>
            </a:pPr>
            <a:r>
              <a:rPr lang="en-US" dirty="0"/>
              <a:t>Inside of django_project you have</a:t>
            </a:r>
          </a:p>
          <a:p>
            <a:pPr marL="0" indent="0">
              <a:buNone/>
            </a:pPr>
            <a:r>
              <a:rPr lang="en-US" dirty="0"/>
              <a:t>	inside directory django_project</a:t>
            </a:r>
          </a:p>
          <a:p>
            <a:pPr marL="0" indent="0">
              <a:buNone/>
            </a:pPr>
            <a:r>
              <a:rPr lang="en-US" dirty="0"/>
              <a:t>	-__init__.py</a:t>
            </a:r>
          </a:p>
          <a:p>
            <a:pPr marL="0" indent="0">
              <a:buNone/>
            </a:pPr>
            <a:r>
              <a:rPr lang="en-US" dirty="0"/>
              <a:t>	-asgi.py</a:t>
            </a:r>
          </a:p>
          <a:p>
            <a:pPr marL="0" indent="0">
              <a:buNone/>
            </a:pPr>
            <a:r>
              <a:rPr lang="en-US" dirty="0"/>
              <a:t>	-settings.py</a:t>
            </a:r>
          </a:p>
          <a:p>
            <a:pPr marL="0" indent="0">
              <a:buNone/>
            </a:pPr>
            <a:r>
              <a:rPr lang="en-US" dirty="0"/>
              <a:t>	-urls.py</a:t>
            </a:r>
          </a:p>
          <a:p>
            <a:pPr marL="0" indent="0">
              <a:buNone/>
            </a:pPr>
            <a:r>
              <a:rPr lang="en-US" dirty="0"/>
              <a:t>	-wsgi.py (how the Python Web Application and Server communicate)</a:t>
            </a:r>
          </a:p>
        </p:txBody>
      </p:sp>
    </p:spTree>
    <p:extLst>
      <p:ext uri="{BB962C8B-B14F-4D97-AF65-F5344CB8AC3E}">
        <p14:creationId xmlns:p14="http://schemas.microsoft.com/office/powerpoint/2010/main" val="379392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901-6FC0-40EC-BD94-17EB04429276}"/>
              </a:ext>
            </a:extLst>
          </p:cNvPr>
          <p:cNvSpPr>
            <a:spLocks noGrp="1"/>
          </p:cNvSpPr>
          <p:nvPr>
            <p:ph type="title"/>
          </p:nvPr>
        </p:nvSpPr>
        <p:spPr/>
        <p:txBody>
          <a:bodyPr/>
          <a:lstStyle/>
          <a:p>
            <a:r>
              <a:rPr lang="en-US" dirty="0"/>
              <a:t>The break-down Sequel</a:t>
            </a:r>
          </a:p>
        </p:txBody>
      </p:sp>
      <p:sp>
        <p:nvSpPr>
          <p:cNvPr id="3" name="Content Placeholder 2">
            <a:extLst>
              <a:ext uri="{FF2B5EF4-FFF2-40B4-BE49-F238E27FC236}">
                <a16:creationId xmlns:a16="http://schemas.microsoft.com/office/drawing/2014/main" id="{37E4FEFC-1ABC-429A-A783-F47B1B1234C1}"/>
              </a:ext>
            </a:extLst>
          </p:cNvPr>
          <p:cNvSpPr>
            <a:spLocks noGrp="1"/>
          </p:cNvSpPr>
          <p:nvPr>
            <p:ph idx="1"/>
          </p:nvPr>
        </p:nvSpPr>
        <p:spPr>
          <a:xfrm>
            <a:off x="1451579" y="2015732"/>
            <a:ext cx="9291215" cy="3450613"/>
          </a:xfrm>
        </p:spPr>
        <p:txBody>
          <a:bodyPr/>
          <a:lstStyle/>
          <a:p>
            <a:pPr marL="0" indent="0">
              <a:buNone/>
            </a:pPr>
            <a:r>
              <a:rPr lang="en-US" dirty="0"/>
              <a:t>Your website is finished. Good job everyone</a:t>
            </a:r>
          </a:p>
          <a:p>
            <a:pPr marL="0" indent="0">
              <a:buNone/>
            </a:pPr>
            <a:r>
              <a:rPr lang="en-US" dirty="0"/>
              <a:t>	use command-line python manage.py runserver</a:t>
            </a:r>
          </a:p>
          <a:p>
            <a:pPr marL="0" indent="0">
              <a:buNone/>
            </a:pPr>
            <a:r>
              <a:rPr lang="en-US" dirty="0"/>
              <a:t>	click on ip address</a:t>
            </a:r>
          </a:p>
          <a:p>
            <a:pPr marL="0" indent="0">
              <a:buNone/>
            </a:pPr>
            <a:r>
              <a:rPr lang="en-US" dirty="0"/>
              <a:t>Next we want to create an app</a:t>
            </a:r>
          </a:p>
          <a:p>
            <a:pPr marL="0" indent="0">
              <a:buNone/>
            </a:pPr>
            <a:r>
              <a:rPr lang="en-US" dirty="0"/>
              <a:t>	python manage.py startapp blog</a:t>
            </a:r>
          </a:p>
        </p:txBody>
      </p:sp>
    </p:spTree>
    <p:extLst>
      <p:ext uri="{BB962C8B-B14F-4D97-AF65-F5344CB8AC3E}">
        <p14:creationId xmlns:p14="http://schemas.microsoft.com/office/powerpoint/2010/main" val="364212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A854-1392-4C56-85A0-C2DF6E09DD06}"/>
              </a:ext>
            </a:extLst>
          </p:cNvPr>
          <p:cNvSpPr>
            <a:spLocks noGrp="1"/>
          </p:cNvSpPr>
          <p:nvPr>
            <p:ph type="title"/>
          </p:nvPr>
        </p:nvSpPr>
        <p:spPr>
          <a:xfrm>
            <a:off x="1451579" y="756393"/>
            <a:ext cx="9291215" cy="1049235"/>
          </a:xfrm>
        </p:spPr>
        <p:txBody>
          <a:bodyPr/>
          <a:lstStyle/>
          <a:p>
            <a:r>
              <a:rPr lang="en-US" dirty="0"/>
              <a:t>The view</a:t>
            </a:r>
          </a:p>
        </p:txBody>
      </p:sp>
      <p:sp>
        <p:nvSpPr>
          <p:cNvPr id="3" name="Content Placeholder 2">
            <a:extLst>
              <a:ext uri="{FF2B5EF4-FFF2-40B4-BE49-F238E27FC236}">
                <a16:creationId xmlns:a16="http://schemas.microsoft.com/office/drawing/2014/main" id="{F2D6B20C-8FA5-4E64-AA31-1320AE0F8AAE}"/>
              </a:ext>
            </a:extLst>
          </p:cNvPr>
          <p:cNvSpPr>
            <a:spLocks noGrp="1"/>
          </p:cNvSpPr>
          <p:nvPr>
            <p:ph idx="1"/>
          </p:nvPr>
        </p:nvSpPr>
        <p:spPr/>
        <p:txBody>
          <a:bodyPr/>
          <a:lstStyle/>
          <a:p>
            <a:pPr marL="0" indent="0">
              <a:buNone/>
            </a:pPr>
            <a:r>
              <a:rPr lang="en-US" dirty="0"/>
              <a:t>A </a:t>
            </a:r>
            <a:r>
              <a:rPr lang="en-US" b="1" dirty="0"/>
              <a:t>view</a:t>
            </a:r>
            <a:r>
              <a:rPr lang="en-US" dirty="0"/>
              <a:t> function, or “</a:t>
            </a:r>
            <a:r>
              <a:rPr lang="en-US" b="1" dirty="0"/>
              <a:t>view</a:t>
            </a:r>
            <a:r>
              <a:rPr lang="en-US" dirty="0"/>
              <a:t>” for short, is simply a Python function that takes a web request and returns a web response. </a:t>
            </a:r>
          </a:p>
          <a:p>
            <a:pPr marL="0" indent="0">
              <a:buNone/>
            </a:pPr>
            <a:r>
              <a:rPr lang="en-US" dirty="0"/>
              <a:t>	-can be HTML</a:t>
            </a:r>
          </a:p>
          <a:p>
            <a:pPr marL="0" indent="0">
              <a:buNone/>
            </a:pPr>
            <a:r>
              <a:rPr lang="en-US" dirty="0"/>
              <a:t>	-a redirect</a:t>
            </a:r>
          </a:p>
          <a:p>
            <a:pPr marL="0" indent="0">
              <a:buNone/>
            </a:pPr>
            <a:r>
              <a:rPr lang="en-US" dirty="0"/>
              <a:t>	-404 error</a:t>
            </a:r>
          </a:p>
          <a:p>
            <a:pPr marL="0" indent="0">
              <a:buNone/>
            </a:pPr>
            <a:r>
              <a:rPr lang="en-US" dirty="0"/>
              <a:t>View functions must be created in the app views.py file</a:t>
            </a:r>
          </a:p>
        </p:txBody>
      </p:sp>
    </p:spTree>
    <p:extLst>
      <p:ext uri="{BB962C8B-B14F-4D97-AF65-F5344CB8AC3E}">
        <p14:creationId xmlns:p14="http://schemas.microsoft.com/office/powerpoint/2010/main" val="162492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FE5F-839D-46CC-8E1B-6478576A1757}"/>
              </a:ext>
            </a:extLst>
          </p:cNvPr>
          <p:cNvSpPr>
            <a:spLocks noGrp="1"/>
          </p:cNvSpPr>
          <p:nvPr>
            <p:ph type="title"/>
          </p:nvPr>
        </p:nvSpPr>
        <p:spPr/>
        <p:txBody>
          <a:bodyPr/>
          <a:lstStyle/>
          <a:p>
            <a:r>
              <a:rPr lang="en-US" dirty="0"/>
              <a:t>The road</a:t>
            </a:r>
          </a:p>
        </p:txBody>
      </p:sp>
      <p:sp>
        <p:nvSpPr>
          <p:cNvPr id="3" name="Content Placeholder 2">
            <a:extLst>
              <a:ext uri="{FF2B5EF4-FFF2-40B4-BE49-F238E27FC236}">
                <a16:creationId xmlns:a16="http://schemas.microsoft.com/office/drawing/2014/main" id="{91645362-FA08-4814-8BBA-BD5575A31FF9}"/>
              </a:ext>
            </a:extLst>
          </p:cNvPr>
          <p:cNvSpPr>
            <a:spLocks noGrp="1"/>
          </p:cNvSpPr>
          <p:nvPr>
            <p:ph idx="1"/>
          </p:nvPr>
        </p:nvSpPr>
        <p:spPr/>
        <p:txBody>
          <a:bodyPr/>
          <a:lstStyle/>
          <a:p>
            <a:r>
              <a:rPr lang="en-US" dirty="0"/>
              <a:t>Use django’s framework to direct where in your project you want it to go.</a:t>
            </a:r>
          </a:p>
          <a:p>
            <a:pPr lvl="1">
              <a:buFontTx/>
              <a:buChar char="-"/>
            </a:pPr>
            <a:r>
              <a:rPr lang="en-US" dirty="0"/>
              <a:t>urls.py is built into the base project for use to access which app you want to use.</a:t>
            </a:r>
          </a:p>
          <a:p>
            <a:pPr marL="457200" lvl="1" indent="0">
              <a:buNone/>
            </a:pPr>
            <a:r>
              <a:rPr lang="en-US" dirty="0"/>
              <a:t>	for example it knows when we select blog, it will send us to our blog app </a:t>
            </a:r>
            <a:r>
              <a:rPr lang="en-US" dirty="0" err="1"/>
              <a:t>urls</a:t>
            </a:r>
            <a:r>
              <a:rPr lang="en-US" dirty="0"/>
              <a:t> for further instruction.</a:t>
            </a:r>
          </a:p>
        </p:txBody>
      </p:sp>
    </p:spTree>
    <p:extLst>
      <p:ext uri="{BB962C8B-B14F-4D97-AF65-F5344CB8AC3E}">
        <p14:creationId xmlns:p14="http://schemas.microsoft.com/office/powerpoint/2010/main" val="381287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34DA-8A0B-47D6-AD0B-01A770BE347D}"/>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B02DD901-39BC-4441-8F60-A628E0F65F18}"/>
              </a:ext>
            </a:extLst>
          </p:cNvPr>
          <p:cNvSpPr>
            <a:spLocks noGrp="1"/>
          </p:cNvSpPr>
          <p:nvPr>
            <p:ph idx="1"/>
          </p:nvPr>
        </p:nvSpPr>
        <p:spPr/>
        <p:txBody>
          <a:bodyPr/>
          <a:lstStyle/>
          <a:p>
            <a:pPr marL="0" indent="0">
              <a:buNone/>
            </a:pPr>
            <a:r>
              <a:rPr lang="en-US" dirty="0"/>
              <a:t>A </a:t>
            </a:r>
            <a:r>
              <a:rPr lang="en-US" b="1" dirty="0"/>
              <a:t>model</a:t>
            </a:r>
            <a:r>
              <a:rPr lang="en-US" dirty="0"/>
              <a:t> is the single, definitive source of information about your data. It contains the essential fields and behaviors of the data you're storing. Generally, each </a:t>
            </a:r>
            <a:r>
              <a:rPr lang="en-US" b="1" dirty="0"/>
              <a:t>model</a:t>
            </a:r>
            <a:r>
              <a:rPr lang="en-US" dirty="0"/>
              <a:t> maps to a single database table.</a:t>
            </a:r>
          </a:p>
          <a:p>
            <a:pPr marL="0" indent="0">
              <a:buNone/>
            </a:pPr>
            <a:r>
              <a:rPr lang="en-US" dirty="0"/>
              <a:t>	example:</a:t>
            </a:r>
          </a:p>
          <a:p>
            <a:pPr marL="0" indent="0">
              <a:buNone/>
            </a:pPr>
            <a:r>
              <a:rPr lang="en-US" dirty="0"/>
              <a:t>		class Person(models.Model):</a:t>
            </a:r>
          </a:p>
          <a:p>
            <a:pPr marL="0" indent="0">
              <a:buNone/>
            </a:pPr>
            <a:r>
              <a:rPr lang="en-US" dirty="0"/>
              <a:t>			first_name = models.CharField(max_length=30)</a:t>
            </a:r>
          </a:p>
          <a:p>
            <a:pPr marL="0" indent="0">
              <a:buNone/>
            </a:pPr>
            <a:r>
              <a:rPr lang="en-US" dirty="0"/>
              <a:t>			last_name = models.CharField(max_length=30)</a:t>
            </a:r>
          </a:p>
        </p:txBody>
      </p:sp>
    </p:spTree>
    <p:extLst>
      <p:ext uri="{BB962C8B-B14F-4D97-AF65-F5344CB8AC3E}">
        <p14:creationId xmlns:p14="http://schemas.microsoft.com/office/powerpoint/2010/main" val="361352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9CD9-2382-4491-929C-F7F4529B8A03}"/>
              </a:ext>
            </a:extLst>
          </p:cNvPr>
          <p:cNvSpPr>
            <a:spLocks noGrp="1"/>
          </p:cNvSpPr>
          <p:nvPr>
            <p:ph type="title"/>
          </p:nvPr>
        </p:nvSpPr>
        <p:spPr/>
        <p:txBody>
          <a:bodyPr/>
          <a:lstStyle/>
          <a:p>
            <a:r>
              <a:rPr lang="en-US" dirty="0"/>
              <a:t>The template</a:t>
            </a:r>
          </a:p>
        </p:txBody>
      </p:sp>
      <p:sp>
        <p:nvSpPr>
          <p:cNvPr id="3" name="Content Placeholder 2">
            <a:extLst>
              <a:ext uri="{FF2B5EF4-FFF2-40B4-BE49-F238E27FC236}">
                <a16:creationId xmlns:a16="http://schemas.microsoft.com/office/drawing/2014/main" id="{1F202699-AC58-4F9B-8ABE-9FFAE0CCBF75}"/>
              </a:ext>
            </a:extLst>
          </p:cNvPr>
          <p:cNvSpPr>
            <a:spLocks noGrp="1"/>
          </p:cNvSpPr>
          <p:nvPr>
            <p:ph idx="1"/>
          </p:nvPr>
        </p:nvSpPr>
        <p:spPr/>
        <p:txBody>
          <a:bodyPr/>
          <a:lstStyle/>
          <a:p>
            <a:pPr marL="0" indent="0">
              <a:buNone/>
            </a:pPr>
            <a:r>
              <a:rPr lang="en-US" dirty="0"/>
              <a:t>Template is a text file. It can use any text-based format(HTML, XML, CSV, </a:t>
            </a:r>
            <a:r>
              <a:rPr lang="en-US" dirty="0" err="1"/>
              <a:t>etc</a:t>
            </a:r>
            <a:r>
              <a:rPr lang="en-US" dirty="0"/>
              <a:t>)</a:t>
            </a:r>
          </a:p>
          <a:p>
            <a:pPr marL="0" indent="0">
              <a:buNone/>
            </a:pPr>
            <a:r>
              <a:rPr lang="en-US" dirty="0"/>
              <a:t>Django uses a templating engine that is very similar to Jinja2</a:t>
            </a:r>
          </a:p>
          <a:p>
            <a:pPr marL="0" indent="0">
              <a:buNone/>
            </a:pPr>
            <a:r>
              <a:rPr lang="en-US" dirty="0"/>
              <a:t>	{% for post in posts%}</a:t>
            </a:r>
          </a:p>
          <a:p>
            <a:pPr marL="0" indent="0">
              <a:buNone/>
            </a:pPr>
            <a:r>
              <a:rPr lang="en-US" dirty="0"/>
              <a:t>		&lt;h1&gt;{{ post.title }}&lt;/h1&gt;</a:t>
            </a:r>
          </a:p>
          <a:p>
            <a:pPr marL="0" indent="0">
              <a:buNone/>
            </a:pPr>
            <a:r>
              <a:rPr lang="en-US" dirty="0"/>
              <a:t>	{% endfor %}</a:t>
            </a:r>
          </a:p>
          <a:p>
            <a:pPr marL="0" indent="0">
              <a:buNone/>
            </a:pPr>
            <a:r>
              <a:rPr lang="en-US" dirty="0"/>
              <a:t>Also similar to Python but slightly different</a:t>
            </a:r>
          </a:p>
        </p:txBody>
      </p:sp>
    </p:spTree>
    <p:extLst>
      <p:ext uri="{BB962C8B-B14F-4D97-AF65-F5344CB8AC3E}">
        <p14:creationId xmlns:p14="http://schemas.microsoft.com/office/powerpoint/2010/main" val="23010748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1350</TotalTime>
  <Words>647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Rockwell</vt:lpstr>
      <vt:lpstr>Gallery</vt:lpstr>
      <vt:lpstr>Django</vt:lpstr>
      <vt:lpstr>The notes</vt:lpstr>
      <vt:lpstr>The set-up</vt:lpstr>
      <vt:lpstr>The break-down</vt:lpstr>
      <vt:lpstr>The break-down Sequel</vt:lpstr>
      <vt:lpstr>The view</vt:lpstr>
      <vt:lpstr>The road</vt:lpstr>
      <vt:lpstr>The model</vt:lpstr>
      <vt:lpstr>The template</vt:lpstr>
      <vt:lpstr>The admin</vt:lpstr>
      <vt:lpstr>The users</vt:lpstr>
      <vt:lpstr>The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Kevin Powell</dc:creator>
  <cp:lastModifiedBy>Kevin</cp:lastModifiedBy>
  <cp:revision>17</cp:revision>
  <dcterms:created xsi:type="dcterms:W3CDTF">2020-05-12T01:36:09Z</dcterms:created>
  <dcterms:modified xsi:type="dcterms:W3CDTF">2020-05-13T20:18:51Z</dcterms:modified>
</cp:coreProperties>
</file>