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8DA1D-3F94-40D3-87CC-5826C019E29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BAF4B16-1C37-4229-9105-EA9D9D59360D}">
      <dgm:prSet phldrT="[Text]"/>
      <dgm:spPr/>
      <dgm:t>
        <a:bodyPr/>
        <a:lstStyle/>
        <a:p>
          <a:r>
            <a:rPr lang="pl-PL" dirty="0" smtClean="0"/>
            <a:t>Sprint 1</a:t>
          </a:r>
          <a:endParaRPr lang="pl-PL" dirty="0"/>
        </a:p>
      </dgm:t>
    </dgm:pt>
    <dgm:pt modelId="{8738A7AA-2704-494E-ADBA-6C3947195756}" type="parTrans" cxnId="{5A9C409F-639E-4C28-81BF-1F59585044A4}">
      <dgm:prSet/>
      <dgm:spPr/>
      <dgm:t>
        <a:bodyPr/>
        <a:lstStyle/>
        <a:p>
          <a:endParaRPr lang="pl-PL"/>
        </a:p>
      </dgm:t>
    </dgm:pt>
    <dgm:pt modelId="{BB779CFE-F596-49C9-A307-815CF879411D}" type="sibTrans" cxnId="{5A9C409F-639E-4C28-81BF-1F59585044A4}">
      <dgm:prSet/>
      <dgm:spPr/>
      <dgm:t>
        <a:bodyPr/>
        <a:lstStyle/>
        <a:p>
          <a:endParaRPr lang="pl-PL"/>
        </a:p>
      </dgm:t>
    </dgm:pt>
    <dgm:pt modelId="{B0BA7A44-C5D2-4640-9C33-7113403AEB1D}">
      <dgm:prSet phldrT="[Text]"/>
      <dgm:spPr/>
      <dgm:t>
        <a:bodyPr/>
        <a:lstStyle/>
        <a:p>
          <a:r>
            <a:rPr lang="pl-PL" dirty="0" smtClean="0"/>
            <a:t>Prototy bez użycia kontrolera</a:t>
          </a:r>
          <a:endParaRPr lang="pl-PL" dirty="0"/>
        </a:p>
      </dgm:t>
    </dgm:pt>
    <dgm:pt modelId="{9225F0D0-E709-4BD4-93A8-C4315062C2FA}" type="parTrans" cxnId="{5817AE86-62A9-493B-92F6-1092918AAFB2}">
      <dgm:prSet/>
      <dgm:spPr/>
      <dgm:t>
        <a:bodyPr/>
        <a:lstStyle/>
        <a:p>
          <a:endParaRPr lang="pl-PL"/>
        </a:p>
      </dgm:t>
    </dgm:pt>
    <dgm:pt modelId="{9DA0514A-CA2C-4C26-BABB-DB1E57287AE6}" type="sibTrans" cxnId="{5817AE86-62A9-493B-92F6-1092918AAFB2}">
      <dgm:prSet/>
      <dgm:spPr/>
      <dgm:t>
        <a:bodyPr/>
        <a:lstStyle/>
        <a:p>
          <a:endParaRPr lang="pl-PL"/>
        </a:p>
      </dgm:t>
    </dgm:pt>
    <dgm:pt modelId="{3979EEE9-CA8A-4D58-A18E-936EAF30EC13}">
      <dgm:prSet phldrT="[Text]"/>
      <dgm:spPr/>
      <dgm:t>
        <a:bodyPr/>
        <a:lstStyle/>
        <a:p>
          <a:r>
            <a:rPr lang="pl-PL" dirty="0" smtClean="0"/>
            <a:t>Zapoznanie z kontrolerem</a:t>
          </a:r>
          <a:endParaRPr lang="pl-PL" dirty="0"/>
        </a:p>
      </dgm:t>
    </dgm:pt>
    <dgm:pt modelId="{7CEE937F-4DB3-4D31-881E-5930131616CE}" type="parTrans" cxnId="{C8AC0B2C-53DC-45C2-B743-07B90F9EAE77}">
      <dgm:prSet/>
      <dgm:spPr/>
      <dgm:t>
        <a:bodyPr/>
        <a:lstStyle/>
        <a:p>
          <a:endParaRPr lang="pl-PL"/>
        </a:p>
      </dgm:t>
    </dgm:pt>
    <dgm:pt modelId="{BEBE4B4E-2695-41FD-9D93-ED53A776753D}" type="sibTrans" cxnId="{C8AC0B2C-53DC-45C2-B743-07B90F9EAE77}">
      <dgm:prSet/>
      <dgm:spPr/>
      <dgm:t>
        <a:bodyPr/>
        <a:lstStyle/>
        <a:p>
          <a:endParaRPr lang="pl-PL"/>
        </a:p>
      </dgm:t>
    </dgm:pt>
    <dgm:pt modelId="{9C7B6516-1600-44F0-9E6E-7D0B170C10AD}">
      <dgm:prSet phldrT="[Text]"/>
      <dgm:spPr/>
      <dgm:t>
        <a:bodyPr/>
        <a:lstStyle/>
        <a:p>
          <a:r>
            <a:rPr lang="pl-PL" dirty="0" smtClean="0"/>
            <a:t>Sprint 2</a:t>
          </a:r>
          <a:endParaRPr lang="pl-PL" dirty="0"/>
        </a:p>
      </dgm:t>
    </dgm:pt>
    <dgm:pt modelId="{96EDE288-790D-48A3-A782-D9AA846EB4BE}" type="parTrans" cxnId="{7A2EA08C-D2B4-4393-9E2B-84903A4349A9}">
      <dgm:prSet/>
      <dgm:spPr/>
      <dgm:t>
        <a:bodyPr/>
        <a:lstStyle/>
        <a:p>
          <a:endParaRPr lang="pl-PL"/>
        </a:p>
      </dgm:t>
    </dgm:pt>
    <dgm:pt modelId="{CCE7A57E-B927-49EE-8302-86B66FA27D5A}" type="sibTrans" cxnId="{7A2EA08C-D2B4-4393-9E2B-84903A4349A9}">
      <dgm:prSet/>
      <dgm:spPr/>
      <dgm:t>
        <a:bodyPr/>
        <a:lstStyle/>
        <a:p>
          <a:endParaRPr lang="pl-PL"/>
        </a:p>
      </dgm:t>
    </dgm:pt>
    <dgm:pt modelId="{242D6CD4-E8A6-41D2-842B-681CFD498D1D}">
      <dgm:prSet phldrT="[Text]"/>
      <dgm:spPr/>
      <dgm:t>
        <a:bodyPr/>
        <a:lstStyle/>
        <a:p>
          <a:r>
            <a:rPr lang="pl-PL" dirty="0" smtClean="0"/>
            <a:t>Integracja kontrolera z prototypem</a:t>
          </a:r>
          <a:endParaRPr lang="pl-PL" dirty="0"/>
        </a:p>
      </dgm:t>
    </dgm:pt>
    <dgm:pt modelId="{6FF5EB1F-8787-42E7-99A3-115A94ED6840}" type="parTrans" cxnId="{EFAD0E6C-4A70-487A-98F4-FB402E5961D6}">
      <dgm:prSet/>
      <dgm:spPr/>
      <dgm:t>
        <a:bodyPr/>
        <a:lstStyle/>
        <a:p>
          <a:endParaRPr lang="pl-PL"/>
        </a:p>
      </dgm:t>
    </dgm:pt>
    <dgm:pt modelId="{2BE5C6C6-7005-42D0-9A16-66272348DD4D}" type="sibTrans" cxnId="{EFAD0E6C-4A70-487A-98F4-FB402E5961D6}">
      <dgm:prSet/>
      <dgm:spPr/>
      <dgm:t>
        <a:bodyPr/>
        <a:lstStyle/>
        <a:p>
          <a:endParaRPr lang="pl-PL"/>
        </a:p>
      </dgm:t>
    </dgm:pt>
    <dgm:pt modelId="{3F485010-7AF6-492B-A2C3-7A2F1701DA1B}">
      <dgm:prSet phldrT="[Text]"/>
      <dgm:spPr/>
      <dgm:t>
        <a:bodyPr/>
        <a:lstStyle/>
        <a:p>
          <a:r>
            <a:rPr lang="pl-PL" dirty="0" smtClean="0"/>
            <a:t>Sterownie postacią z użyciem konect</a:t>
          </a:r>
          <a:endParaRPr lang="pl-PL" dirty="0"/>
        </a:p>
      </dgm:t>
    </dgm:pt>
    <dgm:pt modelId="{52F51069-05DD-4F31-8F33-1056664D886E}" type="parTrans" cxnId="{AEA26307-EA58-42B4-894C-3D67D4B56397}">
      <dgm:prSet/>
      <dgm:spPr/>
      <dgm:t>
        <a:bodyPr/>
        <a:lstStyle/>
        <a:p>
          <a:endParaRPr lang="pl-PL"/>
        </a:p>
      </dgm:t>
    </dgm:pt>
    <dgm:pt modelId="{8462C8AE-2757-4C20-8B47-2C3CFFF5FFF1}" type="sibTrans" cxnId="{AEA26307-EA58-42B4-894C-3D67D4B56397}">
      <dgm:prSet/>
      <dgm:spPr/>
      <dgm:t>
        <a:bodyPr/>
        <a:lstStyle/>
        <a:p>
          <a:endParaRPr lang="pl-PL"/>
        </a:p>
      </dgm:t>
    </dgm:pt>
    <dgm:pt modelId="{BC39EFC3-B9E0-4AED-91E0-EEAB16D0252A}">
      <dgm:prSet/>
      <dgm:spPr/>
      <dgm:t>
        <a:bodyPr/>
        <a:lstStyle/>
        <a:p>
          <a:r>
            <a:rPr lang="pl-PL" dirty="0" smtClean="0"/>
            <a:t>Definiowanie dozwolonych ruchów </a:t>
          </a:r>
          <a:endParaRPr lang="pl-PL" dirty="0"/>
        </a:p>
      </dgm:t>
    </dgm:pt>
    <dgm:pt modelId="{9E1DCE5B-0985-4DCF-A1DD-D025C38BD70C}" type="parTrans" cxnId="{1CB26BF7-011D-4DC8-BE15-F9C5CD4F8C34}">
      <dgm:prSet/>
      <dgm:spPr/>
      <dgm:t>
        <a:bodyPr/>
        <a:lstStyle/>
        <a:p>
          <a:endParaRPr lang="pl-PL"/>
        </a:p>
      </dgm:t>
    </dgm:pt>
    <dgm:pt modelId="{9C2F7570-5B01-428A-A11D-A0C6B9489F0E}" type="sibTrans" cxnId="{1CB26BF7-011D-4DC8-BE15-F9C5CD4F8C34}">
      <dgm:prSet/>
      <dgm:spPr/>
      <dgm:t>
        <a:bodyPr/>
        <a:lstStyle/>
        <a:p>
          <a:endParaRPr lang="pl-PL"/>
        </a:p>
      </dgm:t>
    </dgm:pt>
    <dgm:pt modelId="{48B20F6C-9D3C-4531-AC16-03833F6A4233}">
      <dgm:prSet/>
      <dgm:spPr/>
      <dgm:t>
        <a:bodyPr/>
        <a:lstStyle/>
        <a:p>
          <a:r>
            <a:rPr lang="pl-PL" dirty="0" smtClean="0"/>
            <a:t>Dodanie interfejsu użytkownika</a:t>
          </a:r>
          <a:endParaRPr lang="pl-PL" dirty="0"/>
        </a:p>
      </dgm:t>
    </dgm:pt>
    <dgm:pt modelId="{DBC777F1-1616-4E9D-A3AB-1C93037D674D}" type="parTrans" cxnId="{B1F23982-0A06-4B17-8030-7C50FD99D049}">
      <dgm:prSet/>
      <dgm:spPr/>
      <dgm:t>
        <a:bodyPr/>
        <a:lstStyle/>
        <a:p>
          <a:endParaRPr lang="pl-PL"/>
        </a:p>
      </dgm:t>
    </dgm:pt>
    <dgm:pt modelId="{92FAB5F8-88D4-4E56-A22B-98C3321B5F06}" type="sibTrans" cxnId="{B1F23982-0A06-4B17-8030-7C50FD99D049}">
      <dgm:prSet/>
      <dgm:spPr/>
      <dgm:t>
        <a:bodyPr/>
        <a:lstStyle/>
        <a:p>
          <a:endParaRPr lang="pl-PL"/>
        </a:p>
      </dgm:t>
    </dgm:pt>
    <dgm:pt modelId="{EDA1A606-AEFF-4008-8383-8C49C2669AFD}">
      <dgm:prSet/>
      <dgm:spPr/>
      <dgm:t>
        <a:bodyPr/>
        <a:lstStyle/>
        <a:p>
          <a:r>
            <a:rPr lang="pl-PL" dirty="0" smtClean="0"/>
            <a:t>Sprint 3</a:t>
          </a:r>
          <a:endParaRPr lang="pl-PL" dirty="0"/>
        </a:p>
      </dgm:t>
    </dgm:pt>
    <dgm:pt modelId="{7F895046-E32A-4CD3-961E-152F2AC195F1}" type="parTrans" cxnId="{05A3E7A1-8BCA-4CB0-8EC7-0CBBF3DD4079}">
      <dgm:prSet/>
      <dgm:spPr/>
      <dgm:t>
        <a:bodyPr/>
        <a:lstStyle/>
        <a:p>
          <a:endParaRPr lang="pl-PL"/>
        </a:p>
      </dgm:t>
    </dgm:pt>
    <dgm:pt modelId="{A811874B-E3C6-49B9-994E-BD439129AD91}" type="sibTrans" cxnId="{05A3E7A1-8BCA-4CB0-8EC7-0CBBF3DD4079}">
      <dgm:prSet/>
      <dgm:spPr/>
      <dgm:t>
        <a:bodyPr/>
        <a:lstStyle/>
        <a:p>
          <a:endParaRPr lang="pl-PL"/>
        </a:p>
      </dgm:t>
    </dgm:pt>
    <dgm:pt modelId="{8672810A-9E3C-46F0-8EBA-A295720AE14D}">
      <dgm:prSet/>
      <dgm:spPr/>
      <dgm:t>
        <a:bodyPr/>
        <a:lstStyle/>
        <a:p>
          <a:r>
            <a:rPr lang="pl-PL" dirty="0" smtClean="0"/>
            <a:t>Sprint 4</a:t>
          </a:r>
          <a:endParaRPr lang="pl-PL" dirty="0"/>
        </a:p>
      </dgm:t>
    </dgm:pt>
    <dgm:pt modelId="{FE84D570-A028-4D1B-9D5F-9D005BAE5204}" type="parTrans" cxnId="{DE129E34-FB98-4F92-8F28-ED4BA442475A}">
      <dgm:prSet/>
      <dgm:spPr/>
      <dgm:t>
        <a:bodyPr/>
        <a:lstStyle/>
        <a:p>
          <a:endParaRPr lang="pl-PL"/>
        </a:p>
      </dgm:t>
    </dgm:pt>
    <dgm:pt modelId="{1576F263-8EAA-4B80-A951-A633C9349EE2}" type="sibTrans" cxnId="{DE129E34-FB98-4F92-8F28-ED4BA442475A}">
      <dgm:prSet/>
      <dgm:spPr/>
      <dgm:t>
        <a:bodyPr/>
        <a:lstStyle/>
        <a:p>
          <a:endParaRPr lang="pl-PL"/>
        </a:p>
      </dgm:t>
    </dgm:pt>
    <dgm:pt modelId="{A1498D3D-3E28-4480-AC9C-274E7A14F57B}">
      <dgm:prSet/>
      <dgm:spPr/>
      <dgm:t>
        <a:bodyPr/>
        <a:lstStyle/>
        <a:p>
          <a:r>
            <a:rPr lang="pl-PL" dirty="0" smtClean="0"/>
            <a:t>Dodanie interaktywnego menu</a:t>
          </a:r>
          <a:endParaRPr lang="pl-PL" dirty="0"/>
        </a:p>
      </dgm:t>
    </dgm:pt>
    <dgm:pt modelId="{FBADE734-0303-4EB1-9BF6-9C85C894DC32}" type="parTrans" cxnId="{657F18A5-AEE3-400C-86BF-3D0C89E56F92}">
      <dgm:prSet/>
      <dgm:spPr/>
      <dgm:t>
        <a:bodyPr/>
        <a:lstStyle/>
        <a:p>
          <a:endParaRPr lang="pl-PL"/>
        </a:p>
      </dgm:t>
    </dgm:pt>
    <dgm:pt modelId="{87928293-A20E-45A4-9B3C-9DD2EB14C06F}" type="sibTrans" cxnId="{657F18A5-AEE3-400C-86BF-3D0C89E56F92}">
      <dgm:prSet/>
      <dgm:spPr/>
      <dgm:t>
        <a:bodyPr/>
        <a:lstStyle/>
        <a:p>
          <a:endParaRPr lang="pl-PL"/>
        </a:p>
      </dgm:t>
    </dgm:pt>
    <dgm:pt modelId="{9B562032-05DD-43D3-BAFA-3FDA21C430DF}">
      <dgm:prSet/>
      <dgm:spPr/>
      <dgm:t>
        <a:bodyPr/>
        <a:lstStyle/>
        <a:p>
          <a:r>
            <a:rPr lang="pl-PL" dirty="0" smtClean="0"/>
            <a:t>Dodanie funkcjonalności gry</a:t>
          </a:r>
          <a:endParaRPr lang="pl-PL" dirty="0"/>
        </a:p>
      </dgm:t>
    </dgm:pt>
    <dgm:pt modelId="{1075EEA8-B5A3-4257-B46A-9B282208FA1E}" type="parTrans" cxnId="{FFE0B36E-EDB0-468D-9562-D153F9FDA521}">
      <dgm:prSet/>
      <dgm:spPr/>
      <dgm:t>
        <a:bodyPr/>
        <a:lstStyle/>
        <a:p>
          <a:endParaRPr lang="pl-PL"/>
        </a:p>
      </dgm:t>
    </dgm:pt>
    <dgm:pt modelId="{23038860-8AF3-4EBF-A08C-867C252CFAD1}" type="sibTrans" cxnId="{FFE0B36E-EDB0-468D-9562-D153F9FDA521}">
      <dgm:prSet/>
      <dgm:spPr/>
      <dgm:t>
        <a:bodyPr/>
        <a:lstStyle/>
        <a:p>
          <a:endParaRPr lang="pl-PL"/>
        </a:p>
      </dgm:t>
    </dgm:pt>
    <dgm:pt modelId="{F7DA3246-FB20-4C37-997D-4A16A6B34E38}">
      <dgm:prSet/>
      <dgm:spPr/>
      <dgm:t>
        <a:bodyPr/>
        <a:lstStyle/>
        <a:p>
          <a:r>
            <a:rPr lang="pl-PL" dirty="0" smtClean="0"/>
            <a:t>Stworzenie gry wynikowej</a:t>
          </a:r>
          <a:endParaRPr lang="pl-PL" dirty="0"/>
        </a:p>
      </dgm:t>
    </dgm:pt>
    <dgm:pt modelId="{45CB0FEA-A0BD-4F73-8D80-B577A9F4502B}" type="parTrans" cxnId="{06F6BFD4-1877-48DC-8481-6BD49F7A7745}">
      <dgm:prSet/>
      <dgm:spPr/>
      <dgm:t>
        <a:bodyPr/>
        <a:lstStyle/>
        <a:p>
          <a:endParaRPr lang="pl-PL"/>
        </a:p>
      </dgm:t>
    </dgm:pt>
    <dgm:pt modelId="{2AE756CE-E000-46F2-B2BD-269D15617EE3}" type="sibTrans" cxnId="{06F6BFD4-1877-48DC-8481-6BD49F7A7745}">
      <dgm:prSet/>
      <dgm:spPr/>
      <dgm:t>
        <a:bodyPr/>
        <a:lstStyle/>
        <a:p>
          <a:endParaRPr lang="pl-PL"/>
        </a:p>
      </dgm:t>
    </dgm:pt>
    <dgm:pt modelId="{699098BC-7B75-4AEE-B308-287C522BCEEE}" type="pres">
      <dgm:prSet presAssocID="{E478DA1D-3F94-40D3-87CC-5826C019E292}" presName="Name0" presStyleCnt="0">
        <dgm:presLayoutVars>
          <dgm:dir/>
          <dgm:animLvl val="lvl"/>
          <dgm:resizeHandles val="exact"/>
        </dgm:presLayoutVars>
      </dgm:prSet>
      <dgm:spPr/>
    </dgm:pt>
    <dgm:pt modelId="{AAF46C2B-06E5-4873-BBC9-1131C48D4317}" type="pres">
      <dgm:prSet presAssocID="{6BAF4B16-1C37-4229-9105-EA9D9D59360D}" presName="vertFlow" presStyleCnt="0"/>
      <dgm:spPr/>
    </dgm:pt>
    <dgm:pt modelId="{CF769632-FABC-4646-8CA6-5EC342DC1044}" type="pres">
      <dgm:prSet presAssocID="{6BAF4B16-1C37-4229-9105-EA9D9D59360D}" presName="header" presStyleLbl="node1" presStyleIdx="0" presStyleCnt="4"/>
      <dgm:spPr/>
      <dgm:t>
        <a:bodyPr/>
        <a:lstStyle/>
        <a:p>
          <a:endParaRPr lang="pl-PL"/>
        </a:p>
      </dgm:t>
    </dgm:pt>
    <dgm:pt modelId="{7DB796E6-E04F-4232-9F29-C22A001EE88C}" type="pres">
      <dgm:prSet presAssocID="{9225F0D0-E709-4BD4-93A8-C4315062C2FA}" presName="parTrans" presStyleLbl="sibTrans2D1" presStyleIdx="0" presStyleCnt="9"/>
      <dgm:spPr/>
    </dgm:pt>
    <dgm:pt modelId="{451D2536-E0F9-4991-B210-CD200A773B92}" type="pres">
      <dgm:prSet presAssocID="{B0BA7A44-C5D2-4640-9C33-7113403AEB1D}" presName="child" presStyleLbl="alignAccFollowNode1" presStyleIdx="0" presStyleCnt="9">
        <dgm:presLayoutVars>
          <dgm:chMax val="0"/>
          <dgm:bulletEnabled val="1"/>
        </dgm:presLayoutVars>
      </dgm:prSet>
      <dgm:spPr/>
    </dgm:pt>
    <dgm:pt modelId="{D96D83C8-EF77-4B32-BF7F-C96CA1FDDC82}" type="pres">
      <dgm:prSet presAssocID="{9DA0514A-CA2C-4C26-BABB-DB1E57287AE6}" presName="sibTrans" presStyleLbl="sibTrans2D1" presStyleIdx="1" presStyleCnt="9"/>
      <dgm:spPr/>
    </dgm:pt>
    <dgm:pt modelId="{6777E287-51F6-4E2F-A8D8-256670C51522}" type="pres">
      <dgm:prSet presAssocID="{3979EEE9-CA8A-4D58-A18E-936EAF30EC13}" presName="child" presStyleLbl="alignAccFollowNode1" presStyleIdx="1" presStyleCnt="9" custLinFactNeighborX="-143" custLinFactNeighborY="-19291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5237024-5588-457F-9971-C14A2348CD3E}" type="pres">
      <dgm:prSet presAssocID="{BEBE4B4E-2695-41FD-9D93-ED53A776753D}" presName="sibTrans" presStyleLbl="sibTrans2D1" presStyleIdx="2" presStyleCnt="9"/>
      <dgm:spPr/>
    </dgm:pt>
    <dgm:pt modelId="{F9244871-E6A0-425B-90B0-685F1CE44435}" type="pres">
      <dgm:prSet presAssocID="{BC39EFC3-B9E0-4AED-91E0-EEAB16D0252A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7079FBD-6BE2-45A4-B04C-174A96983DD6}" type="pres">
      <dgm:prSet presAssocID="{6BAF4B16-1C37-4229-9105-EA9D9D59360D}" presName="hSp" presStyleCnt="0"/>
      <dgm:spPr/>
    </dgm:pt>
    <dgm:pt modelId="{0F530A26-B3A5-418D-A78C-359032499587}" type="pres">
      <dgm:prSet presAssocID="{9C7B6516-1600-44F0-9E6E-7D0B170C10AD}" presName="vertFlow" presStyleCnt="0"/>
      <dgm:spPr/>
    </dgm:pt>
    <dgm:pt modelId="{DD9E22AD-6371-4B3F-9170-FFB295A08FEA}" type="pres">
      <dgm:prSet presAssocID="{9C7B6516-1600-44F0-9E6E-7D0B170C10AD}" presName="header" presStyleLbl="node1" presStyleIdx="1" presStyleCnt="4"/>
      <dgm:spPr/>
    </dgm:pt>
    <dgm:pt modelId="{6324E851-9222-4AF4-A958-37B308AC1707}" type="pres">
      <dgm:prSet presAssocID="{6FF5EB1F-8787-42E7-99A3-115A94ED6840}" presName="parTrans" presStyleLbl="sibTrans2D1" presStyleIdx="3" presStyleCnt="9"/>
      <dgm:spPr/>
    </dgm:pt>
    <dgm:pt modelId="{A6B007F1-DD38-4BB5-9EE5-B3DDEC1CDA3B}" type="pres">
      <dgm:prSet presAssocID="{242D6CD4-E8A6-41D2-842B-681CFD498D1D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07B78CC-FE6D-4ACB-B0B8-791C5BE84690}" type="pres">
      <dgm:prSet presAssocID="{2BE5C6C6-7005-42D0-9A16-66272348DD4D}" presName="sibTrans" presStyleLbl="sibTrans2D1" presStyleIdx="4" presStyleCnt="9"/>
      <dgm:spPr/>
    </dgm:pt>
    <dgm:pt modelId="{9CFE26B2-51E6-4F7D-86C1-48C94F9E25CE}" type="pres">
      <dgm:prSet presAssocID="{3F485010-7AF6-492B-A2C3-7A2F1701DA1B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57EBF7-9191-4CAA-9592-DB06ED7A27F4}" type="pres">
      <dgm:prSet presAssocID="{9C7B6516-1600-44F0-9E6E-7D0B170C10AD}" presName="hSp" presStyleCnt="0"/>
      <dgm:spPr/>
    </dgm:pt>
    <dgm:pt modelId="{AE247C08-D307-4D6D-9357-D01DA02D9FF9}" type="pres">
      <dgm:prSet presAssocID="{EDA1A606-AEFF-4008-8383-8C49C2669AFD}" presName="vertFlow" presStyleCnt="0"/>
      <dgm:spPr/>
    </dgm:pt>
    <dgm:pt modelId="{1DB08D0A-FFD7-437A-BBEB-6C1702F22F8C}" type="pres">
      <dgm:prSet presAssocID="{EDA1A606-AEFF-4008-8383-8C49C2669AFD}" presName="header" presStyleLbl="node1" presStyleIdx="2" presStyleCnt="4"/>
      <dgm:spPr/>
    </dgm:pt>
    <dgm:pt modelId="{BC0ABDFF-DBBE-4443-BF08-3A3E391DF400}" type="pres">
      <dgm:prSet presAssocID="{FBADE734-0303-4EB1-9BF6-9C85C894DC32}" presName="parTrans" presStyleLbl="sibTrans2D1" presStyleIdx="5" presStyleCnt="9"/>
      <dgm:spPr/>
    </dgm:pt>
    <dgm:pt modelId="{8DEB17C4-80FC-4069-9D15-1266E4F9258B}" type="pres">
      <dgm:prSet presAssocID="{A1498D3D-3E28-4480-AC9C-274E7A14F57B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E723C55-2EDF-4B76-BB9A-C10322449D8E}" type="pres">
      <dgm:prSet presAssocID="{87928293-A20E-45A4-9B3C-9DD2EB14C06F}" presName="sibTrans" presStyleLbl="sibTrans2D1" presStyleIdx="6" presStyleCnt="9"/>
      <dgm:spPr/>
    </dgm:pt>
    <dgm:pt modelId="{92D77EE9-131B-49BF-A8C1-B173020A6EF4}" type="pres">
      <dgm:prSet presAssocID="{48B20F6C-9D3C-4531-AC16-03833F6A4233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334EBB4-97BC-41A3-BF2E-D69B359C26C0}" type="pres">
      <dgm:prSet presAssocID="{EDA1A606-AEFF-4008-8383-8C49C2669AFD}" presName="hSp" presStyleCnt="0"/>
      <dgm:spPr/>
    </dgm:pt>
    <dgm:pt modelId="{B81A5635-A27F-463D-91E9-89FF548A1B5F}" type="pres">
      <dgm:prSet presAssocID="{8672810A-9E3C-46F0-8EBA-A295720AE14D}" presName="vertFlow" presStyleCnt="0"/>
      <dgm:spPr/>
    </dgm:pt>
    <dgm:pt modelId="{CFB751E2-E468-4D53-AD8B-7A1C1C0861C6}" type="pres">
      <dgm:prSet presAssocID="{8672810A-9E3C-46F0-8EBA-A295720AE14D}" presName="header" presStyleLbl="node1" presStyleIdx="3" presStyleCnt="4" custLinFactNeighborX="198" custLinFactNeighborY="-4014"/>
      <dgm:spPr/>
    </dgm:pt>
    <dgm:pt modelId="{EAA06307-7962-4589-9B50-01960BD40E19}" type="pres">
      <dgm:prSet presAssocID="{1075EEA8-B5A3-4257-B46A-9B282208FA1E}" presName="parTrans" presStyleLbl="sibTrans2D1" presStyleIdx="7" presStyleCnt="9"/>
      <dgm:spPr/>
    </dgm:pt>
    <dgm:pt modelId="{E2B401D1-4990-448A-81BA-522988E09BAB}" type="pres">
      <dgm:prSet presAssocID="{9B562032-05DD-43D3-BAFA-3FDA21C430DF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2C9C263-80E9-4E4D-9B69-59CDE2BD6E7A}" type="pres">
      <dgm:prSet presAssocID="{23038860-8AF3-4EBF-A08C-867C252CFAD1}" presName="sibTrans" presStyleLbl="sibTrans2D1" presStyleIdx="8" presStyleCnt="9"/>
      <dgm:spPr/>
    </dgm:pt>
    <dgm:pt modelId="{5A373A23-817F-4F43-8A8C-3F29D2BB1C70}" type="pres">
      <dgm:prSet presAssocID="{F7DA3246-FB20-4C37-997D-4A16A6B34E38}" presName="child" presStyleLbl="alignAccFollowNode1" presStyleIdx="8" presStyleCnt="9">
        <dgm:presLayoutVars>
          <dgm:chMax val="0"/>
          <dgm:bulletEnabled val="1"/>
        </dgm:presLayoutVars>
      </dgm:prSet>
      <dgm:spPr/>
    </dgm:pt>
  </dgm:ptLst>
  <dgm:cxnLst>
    <dgm:cxn modelId="{49989EBA-3627-4930-89FB-54D120AA8EB4}" type="presOf" srcId="{9DA0514A-CA2C-4C26-BABB-DB1E57287AE6}" destId="{D96D83C8-EF77-4B32-BF7F-C96CA1FDDC82}" srcOrd="0" destOrd="0" presId="urn:microsoft.com/office/officeart/2005/8/layout/lProcess1"/>
    <dgm:cxn modelId="{5817AE86-62A9-493B-92F6-1092918AAFB2}" srcId="{6BAF4B16-1C37-4229-9105-EA9D9D59360D}" destId="{B0BA7A44-C5D2-4640-9C33-7113403AEB1D}" srcOrd="0" destOrd="0" parTransId="{9225F0D0-E709-4BD4-93A8-C4315062C2FA}" sibTransId="{9DA0514A-CA2C-4C26-BABB-DB1E57287AE6}"/>
    <dgm:cxn modelId="{3CE3CC21-DFB5-4920-9A68-CF51A1CB3DA4}" type="presOf" srcId="{242D6CD4-E8A6-41D2-842B-681CFD498D1D}" destId="{A6B007F1-DD38-4BB5-9EE5-B3DDEC1CDA3B}" srcOrd="0" destOrd="0" presId="urn:microsoft.com/office/officeart/2005/8/layout/lProcess1"/>
    <dgm:cxn modelId="{E68524C6-B501-4655-9D00-A719116E8066}" type="presOf" srcId="{6FF5EB1F-8787-42E7-99A3-115A94ED6840}" destId="{6324E851-9222-4AF4-A958-37B308AC1707}" srcOrd="0" destOrd="0" presId="urn:microsoft.com/office/officeart/2005/8/layout/lProcess1"/>
    <dgm:cxn modelId="{429CEA89-8D3A-45ED-8466-398A031BF6BB}" type="presOf" srcId="{1075EEA8-B5A3-4257-B46A-9B282208FA1E}" destId="{EAA06307-7962-4589-9B50-01960BD40E19}" srcOrd="0" destOrd="0" presId="urn:microsoft.com/office/officeart/2005/8/layout/lProcess1"/>
    <dgm:cxn modelId="{04792555-B584-4394-B961-CB15EA1F02B3}" type="presOf" srcId="{9225F0D0-E709-4BD4-93A8-C4315062C2FA}" destId="{7DB796E6-E04F-4232-9F29-C22A001EE88C}" srcOrd="0" destOrd="0" presId="urn:microsoft.com/office/officeart/2005/8/layout/lProcess1"/>
    <dgm:cxn modelId="{65641B32-3C0E-46C9-85EF-72BB29048CBD}" type="presOf" srcId="{6BAF4B16-1C37-4229-9105-EA9D9D59360D}" destId="{CF769632-FABC-4646-8CA6-5EC342DC1044}" srcOrd="0" destOrd="0" presId="urn:microsoft.com/office/officeart/2005/8/layout/lProcess1"/>
    <dgm:cxn modelId="{BA1BA509-E709-4253-B3C9-402329057AB5}" type="presOf" srcId="{BEBE4B4E-2695-41FD-9D93-ED53A776753D}" destId="{A5237024-5588-457F-9971-C14A2348CD3E}" srcOrd="0" destOrd="0" presId="urn:microsoft.com/office/officeart/2005/8/layout/lProcess1"/>
    <dgm:cxn modelId="{8FD3422A-5D05-4363-9ED9-78CB01EC90A4}" type="presOf" srcId="{8672810A-9E3C-46F0-8EBA-A295720AE14D}" destId="{CFB751E2-E468-4D53-AD8B-7A1C1C0861C6}" srcOrd="0" destOrd="0" presId="urn:microsoft.com/office/officeart/2005/8/layout/lProcess1"/>
    <dgm:cxn modelId="{1CB26BF7-011D-4DC8-BE15-F9C5CD4F8C34}" srcId="{6BAF4B16-1C37-4229-9105-EA9D9D59360D}" destId="{BC39EFC3-B9E0-4AED-91E0-EEAB16D0252A}" srcOrd="2" destOrd="0" parTransId="{9E1DCE5B-0985-4DCF-A1DD-D025C38BD70C}" sibTransId="{9C2F7570-5B01-428A-A11D-A0C6B9489F0E}"/>
    <dgm:cxn modelId="{657F18A5-AEE3-400C-86BF-3D0C89E56F92}" srcId="{EDA1A606-AEFF-4008-8383-8C49C2669AFD}" destId="{A1498D3D-3E28-4480-AC9C-274E7A14F57B}" srcOrd="0" destOrd="0" parTransId="{FBADE734-0303-4EB1-9BF6-9C85C894DC32}" sibTransId="{87928293-A20E-45A4-9B3C-9DD2EB14C06F}"/>
    <dgm:cxn modelId="{5A9C409F-639E-4C28-81BF-1F59585044A4}" srcId="{E478DA1D-3F94-40D3-87CC-5826C019E292}" destId="{6BAF4B16-1C37-4229-9105-EA9D9D59360D}" srcOrd="0" destOrd="0" parTransId="{8738A7AA-2704-494E-ADBA-6C3947195756}" sibTransId="{BB779CFE-F596-49C9-A307-815CF879411D}"/>
    <dgm:cxn modelId="{C6D3E1F6-0B9D-4A4A-BE02-262075988E7F}" type="presOf" srcId="{9B562032-05DD-43D3-BAFA-3FDA21C430DF}" destId="{E2B401D1-4990-448A-81BA-522988E09BAB}" srcOrd="0" destOrd="0" presId="urn:microsoft.com/office/officeart/2005/8/layout/lProcess1"/>
    <dgm:cxn modelId="{AEA26307-EA58-42B4-894C-3D67D4B56397}" srcId="{9C7B6516-1600-44F0-9E6E-7D0B170C10AD}" destId="{3F485010-7AF6-492B-A2C3-7A2F1701DA1B}" srcOrd="1" destOrd="0" parTransId="{52F51069-05DD-4F31-8F33-1056664D886E}" sibTransId="{8462C8AE-2757-4C20-8B47-2C3CFFF5FFF1}"/>
    <dgm:cxn modelId="{E3DB666A-D363-49F1-A806-A0017B8C4BC3}" type="presOf" srcId="{87928293-A20E-45A4-9B3C-9DD2EB14C06F}" destId="{7E723C55-2EDF-4B76-BB9A-C10322449D8E}" srcOrd="0" destOrd="0" presId="urn:microsoft.com/office/officeart/2005/8/layout/lProcess1"/>
    <dgm:cxn modelId="{8ACC117C-0B57-4B7C-9301-340A87A9EF8E}" type="presOf" srcId="{2BE5C6C6-7005-42D0-9A16-66272348DD4D}" destId="{E07B78CC-FE6D-4ACB-B0B8-791C5BE84690}" srcOrd="0" destOrd="0" presId="urn:microsoft.com/office/officeart/2005/8/layout/lProcess1"/>
    <dgm:cxn modelId="{0F009340-191D-44B0-B877-B9533992322E}" type="presOf" srcId="{48B20F6C-9D3C-4531-AC16-03833F6A4233}" destId="{92D77EE9-131B-49BF-A8C1-B173020A6EF4}" srcOrd="0" destOrd="0" presId="urn:microsoft.com/office/officeart/2005/8/layout/lProcess1"/>
    <dgm:cxn modelId="{38B70B2E-E023-416A-9809-CA9F68BD0759}" type="presOf" srcId="{BC39EFC3-B9E0-4AED-91E0-EEAB16D0252A}" destId="{F9244871-E6A0-425B-90B0-685F1CE44435}" srcOrd="0" destOrd="0" presId="urn:microsoft.com/office/officeart/2005/8/layout/lProcess1"/>
    <dgm:cxn modelId="{05A3E7A1-8BCA-4CB0-8EC7-0CBBF3DD4079}" srcId="{E478DA1D-3F94-40D3-87CC-5826C019E292}" destId="{EDA1A606-AEFF-4008-8383-8C49C2669AFD}" srcOrd="2" destOrd="0" parTransId="{7F895046-E32A-4CD3-961E-152F2AC195F1}" sibTransId="{A811874B-E3C6-49B9-994E-BD439129AD91}"/>
    <dgm:cxn modelId="{DE129E34-FB98-4F92-8F28-ED4BA442475A}" srcId="{E478DA1D-3F94-40D3-87CC-5826C019E292}" destId="{8672810A-9E3C-46F0-8EBA-A295720AE14D}" srcOrd="3" destOrd="0" parTransId="{FE84D570-A028-4D1B-9D5F-9D005BAE5204}" sibTransId="{1576F263-8EAA-4B80-A951-A633C9349EE2}"/>
    <dgm:cxn modelId="{7223A55E-5607-4989-8FDE-AB87FA5C32A4}" type="presOf" srcId="{F7DA3246-FB20-4C37-997D-4A16A6B34E38}" destId="{5A373A23-817F-4F43-8A8C-3F29D2BB1C70}" srcOrd="0" destOrd="0" presId="urn:microsoft.com/office/officeart/2005/8/layout/lProcess1"/>
    <dgm:cxn modelId="{78DF9ADF-9580-4FCB-872A-8788663B6DCA}" type="presOf" srcId="{A1498D3D-3E28-4480-AC9C-274E7A14F57B}" destId="{8DEB17C4-80FC-4069-9D15-1266E4F9258B}" srcOrd="0" destOrd="0" presId="urn:microsoft.com/office/officeart/2005/8/layout/lProcess1"/>
    <dgm:cxn modelId="{83387591-348A-4732-A503-64D4B36AD52A}" type="presOf" srcId="{3F485010-7AF6-492B-A2C3-7A2F1701DA1B}" destId="{9CFE26B2-51E6-4F7D-86C1-48C94F9E25CE}" srcOrd="0" destOrd="0" presId="urn:microsoft.com/office/officeart/2005/8/layout/lProcess1"/>
    <dgm:cxn modelId="{06F6BFD4-1877-48DC-8481-6BD49F7A7745}" srcId="{8672810A-9E3C-46F0-8EBA-A295720AE14D}" destId="{F7DA3246-FB20-4C37-997D-4A16A6B34E38}" srcOrd="1" destOrd="0" parTransId="{45CB0FEA-A0BD-4F73-8D80-B577A9F4502B}" sibTransId="{2AE756CE-E000-46F2-B2BD-269D15617EE3}"/>
    <dgm:cxn modelId="{624776B2-C6A9-4319-907C-71D0D43B8A91}" type="presOf" srcId="{B0BA7A44-C5D2-4640-9C33-7113403AEB1D}" destId="{451D2536-E0F9-4991-B210-CD200A773B92}" srcOrd="0" destOrd="0" presId="urn:microsoft.com/office/officeart/2005/8/layout/lProcess1"/>
    <dgm:cxn modelId="{4920F174-5D6A-4371-834B-000FA2EB1FD7}" type="presOf" srcId="{23038860-8AF3-4EBF-A08C-867C252CFAD1}" destId="{B2C9C263-80E9-4E4D-9B69-59CDE2BD6E7A}" srcOrd="0" destOrd="0" presId="urn:microsoft.com/office/officeart/2005/8/layout/lProcess1"/>
    <dgm:cxn modelId="{C8AC0B2C-53DC-45C2-B743-07B90F9EAE77}" srcId="{6BAF4B16-1C37-4229-9105-EA9D9D59360D}" destId="{3979EEE9-CA8A-4D58-A18E-936EAF30EC13}" srcOrd="1" destOrd="0" parTransId="{7CEE937F-4DB3-4D31-881E-5930131616CE}" sibTransId="{BEBE4B4E-2695-41FD-9D93-ED53A776753D}"/>
    <dgm:cxn modelId="{58BCD23C-85C2-406E-8226-C637BC9A3886}" type="presOf" srcId="{EDA1A606-AEFF-4008-8383-8C49C2669AFD}" destId="{1DB08D0A-FFD7-437A-BBEB-6C1702F22F8C}" srcOrd="0" destOrd="0" presId="urn:microsoft.com/office/officeart/2005/8/layout/lProcess1"/>
    <dgm:cxn modelId="{6A269B34-1E2F-48E9-B62E-4606D66007A8}" type="presOf" srcId="{3979EEE9-CA8A-4D58-A18E-936EAF30EC13}" destId="{6777E287-51F6-4E2F-A8D8-256670C51522}" srcOrd="0" destOrd="0" presId="urn:microsoft.com/office/officeart/2005/8/layout/lProcess1"/>
    <dgm:cxn modelId="{6C2EB10D-D20B-4E0B-ABB7-C4FA0C4C4AD6}" type="presOf" srcId="{E478DA1D-3F94-40D3-87CC-5826C019E292}" destId="{699098BC-7B75-4AEE-B308-287C522BCEEE}" srcOrd="0" destOrd="0" presId="urn:microsoft.com/office/officeart/2005/8/layout/lProcess1"/>
    <dgm:cxn modelId="{B1F23982-0A06-4B17-8030-7C50FD99D049}" srcId="{EDA1A606-AEFF-4008-8383-8C49C2669AFD}" destId="{48B20F6C-9D3C-4531-AC16-03833F6A4233}" srcOrd="1" destOrd="0" parTransId="{DBC777F1-1616-4E9D-A3AB-1C93037D674D}" sibTransId="{92FAB5F8-88D4-4E56-A22B-98C3321B5F06}"/>
    <dgm:cxn modelId="{7A2EA08C-D2B4-4393-9E2B-84903A4349A9}" srcId="{E478DA1D-3F94-40D3-87CC-5826C019E292}" destId="{9C7B6516-1600-44F0-9E6E-7D0B170C10AD}" srcOrd="1" destOrd="0" parTransId="{96EDE288-790D-48A3-A782-D9AA846EB4BE}" sibTransId="{CCE7A57E-B927-49EE-8302-86B66FA27D5A}"/>
    <dgm:cxn modelId="{FFE0B36E-EDB0-468D-9562-D153F9FDA521}" srcId="{8672810A-9E3C-46F0-8EBA-A295720AE14D}" destId="{9B562032-05DD-43D3-BAFA-3FDA21C430DF}" srcOrd="0" destOrd="0" parTransId="{1075EEA8-B5A3-4257-B46A-9B282208FA1E}" sibTransId="{23038860-8AF3-4EBF-A08C-867C252CFAD1}"/>
    <dgm:cxn modelId="{13D40FE5-5467-4CE2-B9DF-8908310F360F}" type="presOf" srcId="{9C7B6516-1600-44F0-9E6E-7D0B170C10AD}" destId="{DD9E22AD-6371-4B3F-9170-FFB295A08FEA}" srcOrd="0" destOrd="0" presId="urn:microsoft.com/office/officeart/2005/8/layout/lProcess1"/>
    <dgm:cxn modelId="{EFAD0E6C-4A70-487A-98F4-FB402E5961D6}" srcId="{9C7B6516-1600-44F0-9E6E-7D0B170C10AD}" destId="{242D6CD4-E8A6-41D2-842B-681CFD498D1D}" srcOrd="0" destOrd="0" parTransId="{6FF5EB1F-8787-42E7-99A3-115A94ED6840}" sibTransId="{2BE5C6C6-7005-42D0-9A16-66272348DD4D}"/>
    <dgm:cxn modelId="{6D143509-CE3A-4119-9A3F-5FADB12271E0}" type="presOf" srcId="{FBADE734-0303-4EB1-9BF6-9C85C894DC32}" destId="{BC0ABDFF-DBBE-4443-BF08-3A3E391DF400}" srcOrd="0" destOrd="0" presId="urn:microsoft.com/office/officeart/2005/8/layout/lProcess1"/>
    <dgm:cxn modelId="{9D3960CD-F14F-4C7B-BEB4-EC20D3B319AE}" type="presParOf" srcId="{699098BC-7B75-4AEE-B308-287C522BCEEE}" destId="{AAF46C2B-06E5-4873-BBC9-1131C48D4317}" srcOrd="0" destOrd="0" presId="urn:microsoft.com/office/officeart/2005/8/layout/lProcess1"/>
    <dgm:cxn modelId="{1A8960F7-3240-4C12-9D69-C4EDF3DF82FF}" type="presParOf" srcId="{AAF46C2B-06E5-4873-BBC9-1131C48D4317}" destId="{CF769632-FABC-4646-8CA6-5EC342DC1044}" srcOrd="0" destOrd="0" presId="urn:microsoft.com/office/officeart/2005/8/layout/lProcess1"/>
    <dgm:cxn modelId="{4F096F30-3CBC-4BC3-BDCB-753565EAA52C}" type="presParOf" srcId="{AAF46C2B-06E5-4873-BBC9-1131C48D4317}" destId="{7DB796E6-E04F-4232-9F29-C22A001EE88C}" srcOrd="1" destOrd="0" presId="urn:microsoft.com/office/officeart/2005/8/layout/lProcess1"/>
    <dgm:cxn modelId="{A8E17ADD-7630-4CEE-8E69-ECCA9AC5822E}" type="presParOf" srcId="{AAF46C2B-06E5-4873-BBC9-1131C48D4317}" destId="{451D2536-E0F9-4991-B210-CD200A773B92}" srcOrd="2" destOrd="0" presId="urn:microsoft.com/office/officeart/2005/8/layout/lProcess1"/>
    <dgm:cxn modelId="{1D30047F-BC77-4DA7-B753-FCB237DEE557}" type="presParOf" srcId="{AAF46C2B-06E5-4873-BBC9-1131C48D4317}" destId="{D96D83C8-EF77-4B32-BF7F-C96CA1FDDC82}" srcOrd="3" destOrd="0" presId="urn:microsoft.com/office/officeart/2005/8/layout/lProcess1"/>
    <dgm:cxn modelId="{59479DAB-13C1-46E3-8517-EF82125C8CDD}" type="presParOf" srcId="{AAF46C2B-06E5-4873-BBC9-1131C48D4317}" destId="{6777E287-51F6-4E2F-A8D8-256670C51522}" srcOrd="4" destOrd="0" presId="urn:microsoft.com/office/officeart/2005/8/layout/lProcess1"/>
    <dgm:cxn modelId="{B112CF9E-4E60-439F-B9B0-B201690396D5}" type="presParOf" srcId="{AAF46C2B-06E5-4873-BBC9-1131C48D4317}" destId="{A5237024-5588-457F-9971-C14A2348CD3E}" srcOrd="5" destOrd="0" presId="urn:microsoft.com/office/officeart/2005/8/layout/lProcess1"/>
    <dgm:cxn modelId="{F06D61AE-4512-49AD-A855-2B90BED0A197}" type="presParOf" srcId="{AAF46C2B-06E5-4873-BBC9-1131C48D4317}" destId="{F9244871-E6A0-425B-90B0-685F1CE44435}" srcOrd="6" destOrd="0" presId="urn:microsoft.com/office/officeart/2005/8/layout/lProcess1"/>
    <dgm:cxn modelId="{F285C036-9CFA-470E-B467-D8B655558431}" type="presParOf" srcId="{699098BC-7B75-4AEE-B308-287C522BCEEE}" destId="{07079FBD-6BE2-45A4-B04C-174A96983DD6}" srcOrd="1" destOrd="0" presId="urn:microsoft.com/office/officeart/2005/8/layout/lProcess1"/>
    <dgm:cxn modelId="{12F21645-5FD5-4CBA-9A38-C9DC20BB60FF}" type="presParOf" srcId="{699098BC-7B75-4AEE-B308-287C522BCEEE}" destId="{0F530A26-B3A5-418D-A78C-359032499587}" srcOrd="2" destOrd="0" presId="urn:microsoft.com/office/officeart/2005/8/layout/lProcess1"/>
    <dgm:cxn modelId="{A8A7685A-1DC4-4A01-A13C-830703DD726F}" type="presParOf" srcId="{0F530A26-B3A5-418D-A78C-359032499587}" destId="{DD9E22AD-6371-4B3F-9170-FFB295A08FEA}" srcOrd="0" destOrd="0" presId="urn:microsoft.com/office/officeart/2005/8/layout/lProcess1"/>
    <dgm:cxn modelId="{B56E6F3A-1CB0-4CB1-B258-35F5DE6905D1}" type="presParOf" srcId="{0F530A26-B3A5-418D-A78C-359032499587}" destId="{6324E851-9222-4AF4-A958-37B308AC1707}" srcOrd="1" destOrd="0" presId="urn:microsoft.com/office/officeart/2005/8/layout/lProcess1"/>
    <dgm:cxn modelId="{74691411-E24F-48E3-AF9F-ADFB17E5EF17}" type="presParOf" srcId="{0F530A26-B3A5-418D-A78C-359032499587}" destId="{A6B007F1-DD38-4BB5-9EE5-B3DDEC1CDA3B}" srcOrd="2" destOrd="0" presId="urn:microsoft.com/office/officeart/2005/8/layout/lProcess1"/>
    <dgm:cxn modelId="{A2DA70ED-6727-4E73-A8F9-41931B208AAC}" type="presParOf" srcId="{0F530A26-B3A5-418D-A78C-359032499587}" destId="{E07B78CC-FE6D-4ACB-B0B8-791C5BE84690}" srcOrd="3" destOrd="0" presId="urn:microsoft.com/office/officeart/2005/8/layout/lProcess1"/>
    <dgm:cxn modelId="{69A61DB9-12D7-4D1A-AA93-1D2C5D54B9CF}" type="presParOf" srcId="{0F530A26-B3A5-418D-A78C-359032499587}" destId="{9CFE26B2-51E6-4F7D-86C1-48C94F9E25CE}" srcOrd="4" destOrd="0" presId="urn:microsoft.com/office/officeart/2005/8/layout/lProcess1"/>
    <dgm:cxn modelId="{F2CDABEE-0BC8-48F5-B73A-DC5DFC4C17CC}" type="presParOf" srcId="{699098BC-7B75-4AEE-B308-287C522BCEEE}" destId="{F257EBF7-9191-4CAA-9592-DB06ED7A27F4}" srcOrd="3" destOrd="0" presId="urn:microsoft.com/office/officeart/2005/8/layout/lProcess1"/>
    <dgm:cxn modelId="{DD5BBC2C-299F-4126-9163-F4B59BF1E401}" type="presParOf" srcId="{699098BC-7B75-4AEE-B308-287C522BCEEE}" destId="{AE247C08-D307-4D6D-9357-D01DA02D9FF9}" srcOrd="4" destOrd="0" presId="urn:microsoft.com/office/officeart/2005/8/layout/lProcess1"/>
    <dgm:cxn modelId="{463F067E-91C3-4656-A08F-09086FE93CB6}" type="presParOf" srcId="{AE247C08-D307-4D6D-9357-D01DA02D9FF9}" destId="{1DB08D0A-FFD7-437A-BBEB-6C1702F22F8C}" srcOrd="0" destOrd="0" presId="urn:microsoft.com/office/officeart/2005/8/layout/lProcess1"/>
    <dgm:cxn modelId="{1B8038C9-8361-4D1C-83C3-141BDA5E4A77}" type="presParOf" srcId="{AE247C08-D307-4D6D-9357-D01DA02D9FF9}" destId="{BC0ABDFF-DBBE-4443-BF08-3A3E391DF400}" srcOrd="1" destOrd="0" presId="urn:microsoft.com/office/officeart/2005/8/layout/lProcess1"/>
    <dgm:cxn modelId="{37D14153-ABA5-4D2E-ABF1-94C4CDC1FBFC}" type="presParOf" srcId="{AE247C08-D307-4D6D-9357-D01DA02D9FF9}" destId="{8DEB17C4-80FC-4069-9D15-1266E4F9258B}" srcOrd="2" destOrd="0" presId="urn:microsoft.com/office/officeart/2005/8/layout/lProcess1"/>
    <dgm:cxn modelId="{153BD361-2024-415F-AB37-36ADF8FDA8F4}" type="presParOf" srcId="{AE247C08-D307-4D6D-9357-D01DA02D9FF9}" destId="{7E723C55-2EDF-4B76-BB9A-C10322449D8E}" srcOrd="3" destOrd="0" presId="urn:microsoft.com/office/officeart/2005/8/layout/lProcess1"/>
    <dgm:cxn modelId="{A46659EC-8AC8-4E9C-891A-5590851528BB}" type="presParOf" srcId="{AE247C08-D307-4D6D-9357-D01DA02D9FF9}" destId="{92D77EE9-131B-49BF-A8C1-B173020A6EF4}" srcOrd="4" destOrd="0" presId="urn:microsoft.com/office/officeart/2005/8/layout/lProcess1"/>
    <dgm:cxn modelId="{F2EEA7AE-68FC-4637-9FE0-FF078790C34A}" type="presParOf" srcId="{699098BC-7B75-4AEE-B308-287C522BCEEE}" destId="{5334EBB4-97BC-41A3-BF2E-D69B359C26C0}" srcOrd="5" destOrd="0" presId="urn:microsoft.com/office/officeart/2005/8/layout/lProcess1"/>
    <dgm:cxn modelId="{9C04A3D7-0722-4C90-B929-99BF0CCA71E5}" type="presParOf" srcId="{699098BC-7B75-4AEE-B308-287C522BCEEE}" destId="{B81A5635-A27F-463D-91E9-89FF548A1B5F}" srcOrd="6" destOrd="0" presId="urn:microsoft.com/office/officeart/2005/8/layout/lProcess1"/>
    <dgm:cxn modelId="{83488B6F-4F83-4FF0-BEF1-3D5F0F1FFB52}" type="presParOf" srcId="{B81A5635-A27F-463D-91E9-89FF548A1B5F}" destId="{CFB751E2-E468-4D53-AD8B-7A1C1C0861C6}" srcOrd="0" destOrd="0" presId="urn:microsoft.com/office/officeart/2005/8/layout/lProcess1"/>
    <dgm:cxn modelId="{802C81DC-0AB4-4B6F-B9AB-27118FE4E3D2}" type="presParOf" srcId="{B81A5635-A27F-463D-91E9-89FF548A1B5F}" destId="{EAA06307-7962-4589-9B50-01960BD40E19}" srcOrd="1" destOrd="0" presId="urn:microsoft.com/office/officeart/2005/8/layout/lProcess1"/>
    <dgm:cxn modelId="{F6E69175-AEC3-40F9-A4A9-BA227D30ACAE}" type="presParOf" srcId="{B81A5635-A27F-463D-91E9-89FF548A1B5F}" destId="{E2B401D1-4990-448A-81BA-522988E09BAB}" srcOrd="2" destOrd="0" presId="urn:microsoft.com/office/officeart/2005/8/layout/lProcess1"/>
    <dgm:cxn modelId="{6BDDD139-747F-4D06-9EF0-B22540DA8721}" type="presParOf" srcId="{B81A5635-A27F-463D-91E9-89FF548A1B5F}" destId="{B2C9C263-80E9-4E4D-9B69-59CDE2BD6E7A}" srcOrd="3" destOrd="0" presId="urn:microsoft.com/office/officeart/2005/8/layout/lProcess1"/>
    <dgm:cxn modelId="{010574F1-72C8-4437-B4D2-AAC842D23EA7}" type="presParOf" srcId="{B81A5635-A27F-463D-91E9-89FF548A1B5F}" destId="{5A373A23-817F-4F43-8A8C-3F29D2BB1C70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69632-FABC-4646-8CA6-5EC342DC1044}">
      <dsp:nvSpPr>
        <dsp:cNvPr id="0" name=""/>
        <dsp:cNvSpPr/>
      </dsp:nvSpPr>
      <dsp:spPr>
        <a:xfrm>
          <a:off x="4095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1</a:t>
          </a:r>
          <a:endParaRPr lang="pl-PL" sz="2900" kern="1200" dirty="0"/>
        </a:p>
      </dsp:txBody>
      <dsp:txXfrm>
        <a:off x="19230" y="843988"/>
        <a:ext cx="2036655" cy="486461"/>
      </dsp:txXfrm>
    </dsp:sp>
    <dsp:sp modelId="{7DB796E6-E04F-4232-9F29-C22A001EE88C}">
      <dsp:nvSpPr>
        <dsp:cNvPr id="0" name=""/>
        <dsp:cNvSpPr/>
      </dsp:nvSpPr>
      <dsp:spPr>
        <a:xfrm rot="5400000">
          <a:off x="992344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D2536-E0F9-4991-B210-CD200A773B92}">
      <dsp:nvSpPr>
        <dsp:cNvPr id="0" name=""/>
        <dsp:cNvSpPr/>
      </dsp:nvSpPr>
      <dsp:spPr>
        <a:xfrm>
          <a:off x="4095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Prototy bez użycia kontrolera</a:t>
          </a:r>
          <a:endParaRPr lang="pl-PL" sz="1500" kern="1200" dirty="0"/>
        </a:p>
      </dsp:txBody>
      <dsp:txXfrm>
        <a:off x="19230" y="1541575"/>
        <a:ext cx="2036655" cy="486461"/>
      </dsp:txXfrm>
    </dsp:sp>
    <dsp:sp modelId="{D96D83C8-EF77-4B32-BF7F-C96CA1FDDC82}">
      <dsp:nvSpPr>
        <dsp:cNvPr id="0" name=""/>
        <dsp:cNvSpPr/>
      </dsp:nvSpPr>
      <dsp:spPr>
        <a:xfrm rot="5415333">
          <a:off x="1008310" y="2070941"/>
          <a:ext cx="55540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7E287-51F6-4E2F-A8D8-256670C51522}">
      <dsp:nvSpPr>
        <dsp:cNvPr id="0" name=""/>
        <dsp:cNvSpPr/>
      </dsp:nvSpPr>
      <dsp:spPr>
        <a:xfrm>
          <a:off x="1140" y="2189139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Zapoznanie z kontrolerem</a:t>
          </a:r>
          <a:endParaRPr lang="pl-PL" sz="1500" kern="1200" dirty="0"/>
        </a:p>
      </dsp:txBody>
      <dsp:txXfrm>
        <a:off x="16275" y="2204274"/>
        <a:ext cx="2036655" cy="486461"/>
      </dsp:txXfrm>
    </dsp:sp>
    <dsp:sp modelId="{A5237024-5588-457F-9971-C14A2348CD3E}">
      <dsp:nvSpPr>
        <dsp:cNvPr id="0" name=""/>
        <dsp:cNvSpPr/>
      </dsp:nvSpPr>
      <dsp:spPr>
        <a:xfrm rot="5386128">
          <a:off x="973421" y="2768528"/>
          <a:ext cx="125318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44871-E6A0-425B-90B0-685F1CE44435}">
      <dsp:nvSpPr>
        <dsp:cNvPr id="0" name=""/>
        <dsp:cNvSpPr/>
      </dsp:nvSpPr>
      <dsp:spPr>
        <a:xfrm>
          <a:off x="4095" y="2921615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Definiowanie dozwolonych ruchów </a:t>
          </a:r>
          <a:endParaRPr lang="pl-PL" sz="1500" kern="1200" dirty="0"/>
        </a:p>
      </dsp:txBody>
      <dsp:txXfrm>
        <a:off x="19230" y="2936750"/>
        <a:ext cx="2036655" cy="486461"/>
      </dsp:txXfrm>
    </dsp:sp>
    <dsp:sp modelId="{DD9E22AD-6371-4B3F-9170-FFB295A08FEA}">
      <dsp:nvSpPr>
        <dsp:cNvPr id="0" name=""/>
        <dsp:cNvSpPr/>
      </dsp:nvSpPr>
      <dsp:spPr>
        <a:xfrm>
          <a:off x="2360390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2</a:t>
          </a:r>
          <a:endParaRPr lang="pl-PL" sz="2900" kern="1200" dirty="0"/>
        </a:p>
      </dsp:txBody>
      <dsp:txXfrm>
        <a:off x="2375525" y="843988"/>
        <a:ext cx="2036655" cy="486461"/>
      </dsp:txXfrm>
    </dsp:sp>
    <dsp:sp modelId="{6324E851-9222-4AF4-A958-37B308AC1707}">
      <dsp:nvSpPr>
        <dsp:cNvPr id="0" name=""/>
        <dsp:cNvSpPr/>
      </dsp:nvSpPr>
      <dsp:spPr>
        <a:xfrm rot="5400000">
          <a:off x="3348638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007F1-DD38-4BB5-9EE5-B3DDEC1CDA3B}">
      <dsp:nvSpPr>
        <dsp:cNvPr id="0" name=""/>
        <dsp:cNvSpPr/>
      </dsp:nvSpPr>
      <dsp:spPr>
        <a:xfrm>
          <a:off x="2360390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Integracja kontrolera z prototypem</a:t>
          </a:r>
          <a:endParaRPr lang="pl-PL" sz="1500" kern="1200" dirty="0"/>
        </a:p>
      </dsp:txBody>
      <dsp:txXfrm>
        <a:off x="2375525" y="1541575"/>
        <a:ext cx="2036655" cy="486461"/>
      </dsp:txXfrm>
    </dsp:sp>
    <dsp:sp modelId="{E07B78CC-FE6D-4ACB-B0B8-791C5BE84690}">
      <dsp:nvSpPr>
        <dsp:cNvPr id="0" name=""/>
        <dsp:cNvSpPr/>
      </dsp:nvSpPr>
      <dsp:spPr>
        <a:xfrm rot="5400000">
          <a:off x="3348638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E26B2-51E6-4F7D-86C1-48C94F9E25CE}">
      <dsp:nvSpPr>
        <dsp:cNvPr id="0" name=""/>
        <dsp:cNvSpPr/>
      </dsp:nvSpPr>
      <dsp:spPr>
        <a:xfrm>
          <a:off x="2360390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Sterownie postacią z użyciem konect</a:t>
          </a:r>
          <a:endParaRPr lang="pl-PL" sz="1500" kern="1200" dirty="0"/>
        </a:p>
      </dsp:txBody>
      <dsp:txXfrm>
        <a:off x="2375525" y="2239162"/>
        <a:ext cx="2036655" cy="486461"/>
      </dsp:txXfrm>
    </dsp:sp>
    <dsp:sp modelId="{1DB08D0A-FFD7-437A-BBEB-6C1702F22F8C}">
      <dsp:nvSpPr>
        <dsp:cNvPr id="0" name=""/>
        <dsp:cNvSpPr/>
      </dsp:nvSpPr>
      <dsp:spPr>
        <a:xfrm>
          <a:off x="4716684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3</a:t>
          </a:r>
          <a:endParaRPr lang="pl-PL" sz="2900" kern="1200" dirty="0"/>
        </a:p>
      </dsp:txBody>
      <dsp:txXfrm>
        <a:off x="4731819" y="843988"/>
        <a:ext cx="2036655" cy="486461"/>
      </dsp:txXfrm>
    </dsp:sp>
    <dsp:sp modelId="{BC0ABDFF-DBBE-4443-BF08-3A3E391DF400}">
      <dsp:nvSpPr>
        <dsp:cNvPr id="0" name=""/>
        <dsp:cNvSpPr/>
      </dsp:nvSpPr>
      <dsp:spPr>
        <a:xfrm rot="5400000">
          <a:off x="5704933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B17C4-80FC-4069-9D15-1266E4F9258B}">
      <dsp:nvSpPr>
        <dsp:cNvPr id="0" name=""/>
        <dsp:cNvSpPr/>
      </dsp:nvSpPr>
      <dsp:spPr>
        <a:xfrm>
          <a:off x="4716684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Dodanie interaktywnego menu</a:t>
          </a:r>
          <a:endParaRPr lang="pl-PL" sz="1500" kern="1200" dirty="0"/>
        </a:p>
      </dsp:txBody>
      <dsp:txXfrm>
        <a:off x="4731819" y="1541575"/>
        <a:ext cx="2036655" cy="486461"/>
      </dsp:txXfrm>
    </dsp:sp>
    <dsp:sp modelId="{7E723C55-2EDF-4B76-BB9A-C10322449D8E}">
      <dsp:nvSpPr>
        <dsp:cNvPr id="0" name=""/>
        <dsp:cNvSpPr/>
      </dsp:nvSpPr>
      <dsp:spPr>
        <a:xfrm rot="5400000">
          <a:off x="5704933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77EE9-131B-49BF-A8C1-B173020A6EF4}">
      <dsp:nvSpPr>
        <dsp:cNvPr id="0" name=""/>
        <dsp:cNvSpPr/>
      </dsp:nvSpPr>
      <dsp:spPr>
        <a:xfrm>
          <a:off x="4716684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Dodanie interfejsu użytkownika</a:t>
          </a:r>
          <a:endParaRPr lang="pl-PL" sz="1500" kern="1200" dirty="0"/>
        </a:p>
      </dsp:txBody>
      <dsp:txXfrm>
        <a:off x="4731819" y="2239162"/>
        <a:ext cx="2036655" cy="486461"/>
      </dsp:txXfrm>
    </dsp:sp>
    <dsp:sp modelId="{CFB751E2-E468-4D53-AD8B-7A1C1C0861C6}">
      <dsp:nvSpPr>
        <dsp:cNvPr id="0" name=""/>
        <dsp:cNvSpPr/>
      </dsp:nvSpPr>
      <dsp:spPr>
        <a:xfrm>
          <a:off x="7077071" y="82159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Sprint 4</a:t>
          </a:r>
          <a:endParaRPr lang="pl-PL" sz="2900" kern="1200" dirty="0"/>
        </a:p>
      </dsp:txBody>
      <dsp:txXfrm>
        <a:off x="7092206" y="836729"/>
        <a:ext cx="2036655" cy="486461"/>
      </dsp:txXfrm>
    </dsp:sp>
    <dsp:sp modelId="{EAA06307-7962-4589-9B50-01960BD40E19}">
      <dsp:nvSpPr>
        <dsp:cNvPr id="0" name=""/>
        <dsp:cNvSpPr/>
      </dsp:nvSpPr>
      <dsp:spPr>
        <a:xfrm rot="5419960">
          <a:off x="8061458" y="1387169"/>
          <a:ext cx="94059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401D1-4990-448A-81BA-522988E09BAB}">
      <dsp:nvSpPr>
        <dsp:cNvPr id="0" name=""/>
        <dsp:cNvSpPr/>
      </dsp:nvSpPr>
      <dsp:spPr>
        <a:xfrm>
          <a:off x="7072979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Dodanie funkcjonalności gry</a:t>
          </a:r>
          <a:endParaRPr lang="pl-PL" sz="1500" kern="1200" dirty="0"/>
        </a:p>
      </dsp:txBody>
      <dsp:txXfrm>
        <a:off x="7088114" y="1541575"/>
        <a:ext cx="2036655" cy="486461"/>
      </dsp:txXfrm>
    </dsp:sp>
    <dsp:sp modelId="{B2C9C263-80E9-4E4D-9B69-59CDE2BD6E7A}">
      <dsp:nvSpPr>
        <dsp:cNvPr id="0" name=""/>
        <dsp:cNvSpPr/>
      </dsp:nvSpPr>
      <dsp:spPr>
        <a:xfrm rot="5400000">
          <a:off x="8061227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73A23-817F-4F43-8A8C-3F29D2BB1C70}">
      <dsp:nvSpPr>
        <dsp:cNvPr id="0" name=""/>
        <dsp:cNvSpPr/>
      </dsp:nvSpPr>
      <dsp:spPr>
        <a:xfrm>
          <a:off x="7072979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Stworzenie gry wynikowej</a:t>
          </a:r>
          <a:endParaRPr lang="pl-PL" sz="1500" kern="1200" dirty="0"/>
        </a:p>
      </dsp:txBody>
      <dsp:txXfrm>
        <a:off x="7088114" y="2239162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10/4/2015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Gra zręcznościowa wykorzystująca kontroler kinnect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Seminarium inżynierskie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Zarys systemu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90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ogólny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09699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71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szczegółowy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05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Pytania??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10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Motywacja podjęcia tematu</a:t>
            </a:r>
          </a:p>
          <a:p>
            <a:r>
              <a:rPr lang="pl-PL" dirty="0" smtClean="0"/>
              <a:t>Opis zadanie </a:t>
            </a:r>
          </a:p>
          <a:p>
            <a:r>
              <a:rPr lang="pl-PL" dirty="0" smtClean="0"/>
              <a:t>Używane technologie </a:t>
            </a:r>
          </a:p>
          <a:p>
            <a:r>
              <a:rPr lang="pl-PL" dirty="0" smtClean="0"/>
              <a:t>Zarys architektury systemu</a:t>
            </a:r>
          </a:p>
          <a:p>
            <a:r>
              <a:rPr lang="pl-PL" dirty="0" smtClean="0"/>
              <a:t>Harmonogram prac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Motywacja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42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Gra zręcznościowa z użyciem kinect</a:t>
            </a:r>
          </a:p>
          <a:p>
            <a:r>
              <a:rPr lang="pl-PL" dirty="0" smtClean="0"/>
              <a:t>Pokazanie możliwości kontrolera</a:t>
            </a:r>
          </a:p>
          <a:p>
            <a:r>
              <a:rPr lang="pl-PL" dirty="0" smtClean="0"/>
              <a:t>Wykrywanie ruchów gracza i odpowiednie działania w grze na ich podstawie </a:t>
            </a:r>
          </a:p>
        </p:txBody>
      </p:sp>
    </p:spTree>
    <p:extLst>
      <p:ext uri="{BB962C8B-B14F-4D97-AF65-F5344CB8AC3E}">
        <p14:creationId xmlns:p14="http://schemas.microsoft.com/office/powerpoint/2010/main" val="256626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Kinect endless runner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Gra typu endless runner</a:t>
            </a:r>
          </a:p>
          <a:p>
            <a:r>
              <a:rPr lang="pl-PL" dirty="0" smtClean="0"/>
              <a:t>Wykrywanie położenia gracza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453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323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Strategi działania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Zgodnie z metodyką zwinnego wytwarzania oprogramowania </a:t>
            </a:r>
          </a:p>
          <a:p>
            <a:r>
              <a:rPr lang="pl-PL" dirty="0" smtClean="0"/>
              <a:t>Stworzenie podstawowego programu </a:t>
            </a:r>
          </a:p>
          <a:p>
            <a:r>
              <a:rPr lang="pl-PL" dirty="0" smtClean="0"/>
              <a:t>Połączenie prototypu z Kinect</a:t>
            </a:r>
          </a:p>
          <a:p>
            <a:r>
              <a:rPr lang="pl-PL" dirty="0" smtClean="0"/>
              <a:t>Stworzenie sterowania</a:t>
            </a:r>
          </a:p>
          <a:p>
            <a:r>
              <a:rPr lang="pl-PL" dirty="0" smtClean="0"/>
              <a:t>Dalsze prace nad grą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69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Unity  w wersji 4.6.8</a:t>
            </a:r>
          </a:p>
          <a:p>
            <a:r>
              <a:rPr lang="pl-PL" dirty="0" smtClean="0"/>
              <a:t>Kinect SDK</a:t>
            </a:r>
          </a:p>
          <a:p>
            <a:r>
              <a:rPr lang="pl-PL" dirty="0"/>
              <a:t>Kinect with </a:t>
            </a:r>
            <a:r>
              <a:rPr lang="pl-PL" dirty="0" smtClean="0"/>
              <a:t>MS-SDK dla unity</a:t>
            </a:r>
          </a:p>
          <a:p>
            <a:r>
              <a:rPr lang="pl-PL" dirty="0" smtClean="0"/>
              <a:t>Skrypty pisane w 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818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Unity 4.6.8</a:t>
            </a:r>
          </a:p>
          <a:p>
            <a:r>
              <a:rPr lang="pl-PL" dirty="0" smtClean="0"/>
              <a:t>Visual Studio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198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143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Gra zręcznościowa wykorzystująca kontroler kinnect</vt:lpstr>
      <vt:lpstr>Agenda</vt:lpstr>
      <vt:lpstr>Motywacja</vt:lpstr>
      <vt:lpstr>Założenia projektu</vt:lpstr>
      <vt:lpstr>Kinect endless runner</vt:lpstr>
      <vt:lpstr>Interfejs</vt:lpstr>
      <vt:lpstr>Strategi działania </vt:lpstr>
      <vt:lpstr>Technologie</vt:lpstr>
      <vt:lpstr>Narzędzia</vt:lpstr>
      <vt:lpstr>Zarys systemu</vt:lpstr>
      <vt:lpstr>Harmonogram ogólny</vt:lpstr>
      <vt:lpstr>Harmonogram szczegółowy</vt:lpstr>
      <vt:lpstr>Pytania??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2015-10-04T10:16:20Z</dcterms:created>
  <dcterms:modified xsi:type="dcterms:W3CDTF">2015-10-04T11:22:47Z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