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3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AAE1-8CF7-45E0-9746-7A6DF38DA15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C381-56C7-463E-93C6-479D5A165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9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AAE1-8CF7-45E0-9746-7A6DF38DA15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C381-56C7-463E-93C6-479D5A165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9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AAE1-8CF7-45E0-9746-7A6DF38DA15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C381-56C7-463E-93C6-479D5A165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7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AAE1-8CF7-45E0-9746-7A6DF38DA15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C381-56C7-463E-93C6-479D5A165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AAE1-8CF7-45E0-9746-7A6DF38DA15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C381-56C7-463E-93C6-479D5A165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2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AAE1-8CF7-45E0-9746-7A6DF38DA15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C381-56C7-463E-93C6-479D5A165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3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AAE1-8CF7-45E0-9746-7A6DF38DA15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C381-56C7-463E-93C6-479D5A165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1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AAE1-8CF7-45E0-9746-7A6DF38DA15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C381-56C7-463E-93C6-479D5A165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5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AAE1-8CF7-45E0-9746-7A6DF38DA15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C381-56C7-463E-93C6-479D5A165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5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AAE1-8CF7-45E0-9746-7A6DF38DA15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C381-56C7-463E-93C6-479D5A165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8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AAE1-8CF7-45E0-9746-7A6DF38DA15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C381-56C7-463E-93C6-479D5A165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7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EAAE1-8CF7-45E0-9746-7A6DF38DA15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6C381-56C7-463E-93C6-479D5A165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2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" y="1752600"/>
            <a:ext cx="2057400" cy="342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 Project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37972" y="23622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EJB 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5925" y="4264152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</a:t>
            </a:r>
            <a:r>
              <a:rPr lang="en-US" dirty="0" err="1" smtClean="0"/>
              <a:t>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2800" y="381000"/>
            <a:ext cx="5334000" cy="6019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733800" y="4187952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0" y="2390843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EJB Service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>
            <a:off x="1657172" y="2705100"/>
            <a:ext cx="2152828" cy="28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>
            <a:off x="1625125" y="4607052"/>
            <a:ext cx="21086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2"/>
          </p:cNvCxnSpPr>
          <p:nvPr/>
        </p:nvCxnSpPr>
        <p:spPr>
          <a:xfrm flipV="1">
            <a:off x="4419600" y="3076643"/>
            <a:ext cx="0" cy="1111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79362" y="3806952"/>
            <a:ext cx="16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Client Chooses JSON/XML Rest Response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5562600" y="2260405"/>
            <a:ext cx="1447800" cy="93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Access Objects (DAO)</a:t>
            </a:r>
            <a:endParaRPr lang="en-US" dirty="0"/>
          </a:p>
        </p:txBody>
      </p:sp>
      <p:sp>
        <p:nvSpPr>
          <p:cNvPr id="19" name="Can 18"/>
          <p:cNvSpPr/>
          <p:nvPr/>
        </p:nvSpPr>
        <p:spPr>
          <a:xfrm>
            <a:off x="7467600" y="2136648"/>
            <a:ext cx="10668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DataBase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8" idx="3"/>
            <a:endCxn id="18" idx="1"/>
          </p:cNvCxnSpPr>
          <p:nvPr/>
        </p:nvCxnSpPr>
        <p:spPr>
          <a:xfrm flipV="1">
            <a:off x="5029200" y="2730403"/>
            <a:ext cx="533400" cy="3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9" idx="2"/>
          </p:cNvCxnSpPr>
          <p:nvPr/>
        </p:nvCxnSpPr>
        <p:spPr>
          <a:xfrm>
            <a:off x="7010400" y="2730403"/>
            <a:ext cx="457200" cy="14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Callout 25"/>
          <p:cNvSpPr/>
          <p:nvPr/>
        </p:nvSpPr>
        <p:spPr>
          <a:xfrm>
            <a:off x="4114800" y="1219200"/>
            <a:ext cx="1442459" cy="917448"/>
          </a:xfrm>
          <a:prstGeom prst="wedgeEllipseCallout">
            <a:avLst>
              <a:gd name="adj1" fmla="val -30471"/>
              <a:gd name="adj2" fmla="val 762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Transaction  Control</a:t>
            </a:r>
            <a:endParaRPr lang="en-US" sz="1200" dirty="0"/>
          </a:p>
        </p:txBody>
      </p:sp>
      <p:sp>
        <p:nvSpPr>
          <p:cNvPr id="33" name="Rectangular Callout 32"/>
          <p:cNvSpPr/>
          <p:nvPr/>
        </p:nvSpPr>
        <p:spPr>
          <a:xfrm>
            <a:off x="5924550" y="990600"/>
            <a:ext cx="2171700" cy="996696"/>
          </a:xfrm>
          <a:prstGeom prst="wedgeRectCallout">
            <a:avLst>
              <a:gd name="adj1" fmla="val -20833"/>
              <a:gd name="adj2" fmla="val 72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Base Classes provide:</a:t>
            </a:r>
          </a:p>
          <a:p>
            <a:pPr algn="ctr"/>
            <a:r>
              <a:rPr lang="en-US" sz="1400" dirty="0" smtClean="0"/>
              <a:t>Find/search/create/delete and pagination support.</a:t>
            </a:r>
            <a:endParaRPr lang="en-US" sz="1400" dirty="0"/>
          </a:p>
        </p:txBody>
      </p:sp>
      <p:sp>
        <p:nvSpPr>
          <p:cNvPr id="35" name="Rectangular Callout 34"/>
          <p:cNvSpPr/>
          <p:nvPr/>
        </p:nvSpPr>
        <p:spPr>
          <a:xfrm>
            <a:off x="609600" y="381000"/>
            <a:ext cx="1981200" cy="1107948"/>
          </a:xfrm>
          <a:prstGeom prst="wedgeRectCallout">
            <a:avLst>
              <a:gd name="adj1" fmla="val -21218"/>
              <a:gd name="adj2" fmla="val 72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Import both the </a:t>
            </a:r>
            <a:r>
              <a:rPr lang="en-US" sz="1400" dirty="0" err="1" smtClean="0"/>
              <a:t>ArchCommon</a:t>
            </a:r>
            <a:r>
              <a:rPr lang="en-US" sz="1400" dirty="0" smtClean="0"/>
              <a:t> and client project into client application.</a:t>
            </a:r>
            <a:endParaRPr lang="en-US" sz="1400" dirty="0"/>
          </a:p>
        </p:txBody>
      </p:sp>
      <p:sp>
        <p:nvSpPr>
          <p:cNvPr id="37" name="Rectangular Callout 36"/>
          <p:cNvSpPr/>
          <p:nvPr/>
        </p:nvSpPr>
        <p:spPr>
          <a:xfrm>
            <a:off x="5273040" y="4014978"/>
            <a:ext cx="2171700" cy="1184148"/>
          </a:xfrm>
          <a:prstGeom prst="wedgeRectCallout">
            <a:avLst>
              <a:gd name="adj1" fmla="val -56622"/>
              <a:gd name="adj2" fmla="val 53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Configured to support both JSON and XML requests.</a:t>
            </a:r>
          </a:p>
          <a:p>
            <a:pPr algn="ctr"/>
            <a:r>
              <a:rPr lang="en-US" sz="1200" dirty="0" smtClean="0"/>
              <a:t>Try/catch error handling to provide error message and stack trace in case of errors.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366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2837</TotalTime>
  <Words>68</Words>
  <Application>Microsoft Office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JReflections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Kerry O'Brien</dc:creator>
  <cp:lastModifiedBy>Kerry O'Brien</cp:lastModifiedBy>
  <cp:revision>4</cp:revision>
  <dcterms:created xsi:type="dcterms:W3CDTF">2016-06-06T21:24:03Z</dcterms:created>
  <dcterms:modified xsi:type="dcterms:W3CDTF">2016-06-08T20:41:35Z</dcterms:modified>
</cp:coreProperties>
</file>