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xA8HqA4rRnLcjMR0nHP1Z0Ij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sqBewUnvdATOO-yblj55EBFb2sM24XHR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oitab/TFLClassify.git" TargetMode="External"/><Relationship Id="rId4" Type="http://schemas.openxmlformats.org/officeDocument/2006/relationships/hyperlink" Target="https://developer.android.com/studio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labs.developers.google.com/codelabs/recognize-flowers-with-tensorflow-on-android-beta/#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250" y="-192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vi" sz="5200">
                <a:solidFill>
                  <a:schemeClr val="dk1"/>
                </a:solidFill>
              </a:rPr>
              <a:t>Model Deployment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1696375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Char char="●"/>
            </a:pPr>
            <a:r>
              <a:rPr b="0" i="0" lang="vi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tflite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vi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Maker on colab notebook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vi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model in java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0"/>
              <a:buFont typeface="Arial"/>
              <a:buNone/>
            </a:pPr>
            <a:r>
              <a:rPr b="1" i="0" lang="vi" sz="33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33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510050" y="1168375"/>
            <a:ext cx="84294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0" i="0" lang="vi" sz="10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tflite-model-maker</a:t>
            </a:r>
            <a:r>
              <a:rPr b="0" i="0" lang="vi" sz="12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library simplifying the process of training and converting a TensorFlow neural-network into tflite model.</a:t>
            </a:r>
            <a:endParaRPr b="0" i="0" sz="12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0" i="0" lang="vi" sz="12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deploy this model for on-device ML applications.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vi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Model maker Colab Notebook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0"/>
              <a:buFont typeface="Arial"/>
              <a:buNone/>
            </a:pPr>
            <a:r>
              <a:rPr b="1" i="0" lang="vi" sz="33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 flower recognizer using Colab</a:t>
            </a:r>
            <a:endParaRPr b="1" i="0" sz="33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2510325" y="3933075"/>
            <a:ext cx="18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tflite-model-maker library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4"/>
          <p:cNvCxnSpPr>
            <a:stCxn id="74" idx="3"/>
            <a:endCxn id="75" idx="1"/>
          </p:cNvCxnSpPr>
          <p:nvPr/>
        </p:nvCxnSpPr>
        <p:spPr>
          <a:xfrm>
            <a:off x="4050292" y="3185869"/>
            <a:ext cx="10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4"/>
          <p:cNvSpPr txBox="1"/>
          <p:nvPr/>
        </p:nvSpPr>
        <p:spPr>
          <a:xfrm>
            <a:off x="4981800" y="4084825"/>
            <a:ext cx="12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tflite model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4"/>
          <p:cNvCxnSpPr>
            <a:stCxn id="78" idx="4"/>
            <a:endCxn id="74" idx="1"/>
          </p:cNvCxnSpPr>
          <p:nvPr/>
        </p:nvCxnSpPr>
        <p:spPr>
          <a:xfrm>
            <a:off x="1938025" y="3185875"/>
            <a:ext cx="8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" name="Google Shape;78;p4"/>
          <p:cNvSpPr/>
          <p:nvPr/>
        </p:nvSpPr>
        <p:spPr>
          <a:xfrm>
            <a:off x="1151425" y="2727775"/>
            <a:ext cx="786600" cy="916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dataset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6360325" y="4084825"/>
            <a:ext cx="18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application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>
            <a:stCxn id="75" idx="3"/>
            <a:endCxn id="81" idx="1"/>
          </p:cNvCxnSpPr>
          <p:nvPr/>
        </p:nvCxnSpPr>
        <p:spPr>
          <a:xfrm>
            <a:off x="6163550" y="3185875"/>
            <a:ext cx="10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950" y="2652575"/>
            <a:ext cx="1066600" cy="10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0200" y="2438675"/>
            <a:ext cx="858100" cy="1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8558" y="2572456"/>
            <a:ext cx="1221734" cy="12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10050" y="1168375"/>
            <a:ext cx="84294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Clone repository:</a:t>
            </a:r>
            <a:endParaRPr b="0" i="0" sz="125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vi" sz="10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0" lang="vi" sz="1050" u="sng" cap="none" strike="noStrike">
                <a:solidFill>
                  <a:schemeClr val="hlink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https://github.com/hoitab/TFLClassify.git</a:t>
            </a:r>
            <a:endParaRPr b="0" i="0" sz="105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b="0" i="0" lang="vi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Install android 4.1 </a:t>
            </a:r>
            <a:r>
              <a:rPr b="0" i="0" lang="vi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above:</a:t>
            </a:r>
            <a:endParaRPr b="0" i="0" sz="13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0"/>
              <a:buFont typeface="Arial"/>
              <a:buNone/>
            </a:pPr>
            <a:r>
              <a:rPr b="1" i="0" lang="vi" sz="33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android skeleton app</a:t>
            </a:r>
            <a:endParaRPr b="1" i="0" sz="33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5">
            <a:alphaModFix/>
          </a:blip>
          <a:srcRect b="9152" l="2901" r="2900" t="3761"/>
          <a:stretch/>
        </p:blipFill>
        <p:spPr>
          <a:xfrm>
            <a:off x="2636725" y="2047975"/>
            <a:ext cx="4771774" cy="29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510050" y="1168375"/>
            <a:ext cx="84294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b="1" i="0" lang="vi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gradle</a:t>
            </a:r>
            <a:r>
              <a:rPr b="0" i="0" lang="vi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4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gradle is an advanced toolkit that defines the dependencies and custom build logic.</a:t>
            </a:r>
            <a:endParaRPr b="0" i="1" sz="13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vi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Android skeleton app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0"/>
              <a:buFont typeface="Arial"/>
              <a:buNone/>
            </a:pPr>
            <a:r>
              <a:rPr b="1" i="0" lang="vi" sz="33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android skeleton app</a:t>
            </a:r>
            <a:endParaRPr b="1" i="0" sz="33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