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8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10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">
  <p:cSld name="TITLE_AND_BODY_1">
    <p:bg>
      <p:bgPr>
        <a:solidFill>
          <a:srgbClr val="0747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b="1" i="0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b="0" i="0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rea with Supporting Text">
  <p:cSld name="Chart Area with Supporting Text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b="1" i="0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cap="flat" cmpd="sng" w="101600">
            <a:solidFill>
              <a:srgbClr val="FFAB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cons_White">
  <p:cSld name="3 icons_White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5"/>
          <p:cNvSpPr/>
          <p:nvPr>
            <p:ph idx="4" type="pic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5"/>
          <p:cNvSpPr/>
          <p:nvPr>
            <p:ph idx="5" type="pic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5"/>
          <p:cNvSpPr/>
          <p:nvPr>
            <p:ph idx="6" type="pic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7" type="body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b="1" i="0" sz="7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127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27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127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127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27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127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127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127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-scm.com" TargetMode="External"/><Relationship Id="rId4" Type="http://schemas.openxmlformats.org/officeDocument/2006/relationships/hyperlink" Target="https://guides.github.com" TargetMode="External"/><Relationship Id="rId5" Type="http://schemas.openxmlformats.org/officeDocument/2006/relationships/hyperlink" Target="https://learngitbranching.js.org/" TargetMode="External"/><Relationship Id="rId6" Type="http://schemas.openxmlformats.org/officeDocument/2006/relationships/hyperlink" Target="https://codeaholicguy.com/2015/11/06/github-mang-lai-cho-developer-nhung-gi/" TargetMode="External"/><Relationship Id="rId7" Type="http://schemas.openxmlformats.org/officeDocument/2006/relationships/hyperlink" Target="https://toidicodedao.com/2015/08/04/tutorial-huong-dan-tich-hop-visual-studio-voi-github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Relationship Id="rId5" Type="http://schemas.openxmlformats.org/officeDocument/2006/relationships/hyperlink" Target="https://git-scm.com/download/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nanak99/codedao-tv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Từ gà đến pro Git &amp; Github </a:t>
            </a:r>
            <a:endParaRPr/>
          </a:p>
        </p:txBody>
      </p:sp>
      <p:pic>
        <p:nvPicPr>
          <p:cNvPr descr="HoangNguyen.jp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189" y="7862721"/>
            <a:ext cx="2433219" cy="2433218"/>
          </a:xfrm>
          <a:custGeom>
            <a:rect b="b" l="l" r="r" t="t"/>
            <a:pathLst>
              <a:path extrusionOk="0" h="120000" w="12000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v.jpg" id="86" name="Google Shape;86;p16"/>
          <p:cNvPicPr preferRelativeResize="0"/>
          <p:nvPr/>
        </p:nvPicPr>
        <p:blipFill rotWithShape="1">
          <a:blip r:embed="rId4">
            <a:alphaModFix/>
          </a:blip>
          <a:srcRect b="5" l="0" r="5" t="0"/>
          <a:stretch/>
        </p:blipFill>
        <p:spPr>
          <a:xfrm>
            <a:off x="9428103" y="7862969"/>
            <a:ext cx="2432845" cy="2432845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và git add .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 —decorate —graph —oneline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-remote-workflow.png"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 code có sẵn lên 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4800"/>
              <a:buFont typeface="Helvetica Neue"/>
              <a:buChar char="•"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cherry-pick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itygitdiagram.png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descr="pasted-image.tiff"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git site and tutorial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RESOURCES </a:t>
            </a:r>
            <a:endParaRPr/>
          </a:p>
        </p:txBody>
      </p:sp>
      <p:sp>
        <p:nvSpPr>
          <p:cNvPr id="186" name="Google Shape;186;p32"/>
          <p:cNvSpPr txBox="1"/>
          <p:nvPr>
            <p:ph idx="3" type="body"/>
          </p:nvPr>
        </p:nvSpPr>
        <p:spPr>
          <a:xfrm>
            <a:off x="1711025" y="6158008"/>
            <a:ext cx="208281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guides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https://guides.github.com</a:t>
            </a:r>
            <a:endParaRPr sz="36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https://learngitbranching.js.org</a:t>
            </a:r>
            <a:endParaRPr/>
          </a:p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1711021" y="9076670"/>
            <a:ext cx="20828000" cy="1930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https://codeaholicguy.com/2015/11/06/github-mang-lai-cho-developer-nhung-gi/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https://toidicodedao.com/2015/08/04/tutorial-huong-dan-tich-hop-visual-studio-voi-github/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18905" y="5533094"/>
            <a:ext cx="24255052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Cảm ơn các tềnh iu &lt;3</a:t>
            </a:r>
            <a:endParaRPr/>
          </a:p>
        </p:txBody>
      </p:sp>
      <p:pic>
        <p:nvPicPr>
          <p:cNvPr descr="HoangNguyen.jpg"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189" y="7862721"/>
            <a:ext cx="2433219" cy="2433218"/>
          </a:xfrm>
          <a:custGeom>
            <a:rect b="b" l="l" r="r" t="t"/>
            <a:pathLst>
              <a:path extrusionOk="0" h="120000" w="12000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v.jpg" id="194" name="Google Shape;194;p33"/>
          <p:cNvPicPr preferRelativeResize="0"/>
          <p:nvPr/>
        </p:nvPicPr>
        <p:blipFill rotWithShape="1">
          <a:blip r:embed="rId4">
            <a:alphaModFix/>
          </a:blip>
          <a:srcRect b="5" l="0" r="5" t="0"/>
          <a:stretch/>
        </p:blipFill>
        <p:spPr>
          <a:xfrm>
            <a:off x="9428103" y="7862969"/>
            <a:ext cx="2432845" cy="2432845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 hiểu sơ về Version Control, Git &amp; Github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 đặt Git trên máy</a:t>
            </a:r>
            <a:endParaRPr/>
          </a:p>
          <a:p>
            <a:pPr indent="-254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bản: Tạo Github Repository &amp; Clone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/>
          </a:p>
          <a:p>
            <a:pPr indent="-254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cao: Branch, Merge  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Resolving, Pull Request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cái vẹo gì?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711021" y="3306937"/>
            <a:ext cx="20828001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 thống giúp lưu trữ mọi thay đổi của source code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nhiều người làm việc cùng lúc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Xem đứa nào thay đổi code (Rất tiện khi cần tìm thằng đổ tội)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các thay đổi, đưa code về version cũ hơn, không lo mất code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/>
              <a:t>SOURCE CONTROL/</a:t>
            </a: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VẸO GÌ?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711021" y="3306937"/>
            <a:ext cx="20828001" cy="2311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đời năm 2005 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Tác giả Linus Torvald, hỗ trợ viết Linux kernel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Toàn bộ code và history được lưu trữ trên máy người dùng</a:t>
            </a:r>
            <a:endParaRPr>
              <a:solidFill>
                <a:srgbClr val="253858"/>
              </a:solidFill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3 khái niệm quan trọng: repo, commit, branch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GÌ?</a:t>
            </a:r>
            <a:endParaRPr/>
          </a:p>
        </p:txBody>
      </p:sp>
      <p:pic>
        <p:nvPicPr>
          <p:cNvPr descr="basic-remote-workflow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20" y="7679377"/>
            <a:ext cx="6580200" cy="5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https://git-scm.com/download/mac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/>
          </a:p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1711021" y="6157988"/>
            <a:ext cx="20828001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https://git-scm.com/download/win</a:t>
            </a:r>
            <a:endParaRPr/>
          </a:p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1711021" y="9076670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https://git-scm.com/download/linux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là gì? Ăn được không?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711025" y="3306925"/>
            <a:ext cx="21692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rtl="0" algn="l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Dịch vụ lưu trữ Git Repository lớn nhất vịnh Bắc Bộ</a:t>
            </a:r>
            <a:endParaRPr>
              <a:solidFill>
                <a:schemeClr val="lt1"/>
              </a:solidFill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Biểu tượng là con bạch tuộc thần thánh trong phim h****i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chung chạ với mọi anh em trên thế giới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Thêm một số tính năng cho Git.</a:t>
            </a:r>
            <a:r>
              <a:rPr lang="en-US">
                <a:solidFill>
                  <a:srgbClr val="253858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https://github.com/conanak99/codedao-tv</a:t>
            </a:r>
            <a:r>
              <a:rPr lang="en-US">
                <a:solidFill>
                  <a:srgbClr val="253858"/>
                </a:solidFill>
              </a:rPr>
              <a:t> 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/>
              <a:t>À CÁI CHI CHI</a:t>
            </a: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(</a:t>
            </a:r>
            <a:r>
              <a:rPr lang="en-US"/>
              <a:t>github.com)</a:t>
            </a:r>
            <a:endParaRPr/>
          </a:p>
        </p:txBody>
      </p:sp>
      <p:pic>
        <p:nvPicPr>
          <p:cNvPr descr="github-octocat.png" id="130" name="Google Shape;130;p23"/>
          <p:cNvPicPr preferRelativeResize="0"/>
          <p:nvPr/>
        </p:nvPicPr>
        <p:blipFill rotWithShape="1">
          <a:blip r:embed="rId4">
            <a:alphaModFix/>
          </a:blip>
          <a:srcRect b="0" l="23793" r="23588" t="0"/>
          <a:stretch/>
        </p:blipFill>
        <p:spPr>
          <a:xfrm>
            <a:off x="1711025" y="7303450"/>
            <a:ext cx="6057900" cy="6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