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1"/>
  </p:notesMasterIdLst>
  <p:sldIdLst>
    <p:sldId id="256" r:id="rId2"/>
    <p:sldId id="258" r:id="rId3"/>
    <p:sldId id="263" r:id="rId4"/>
    <p:sldId id="311" r:id="rId5"/>
    <p:sldId id="313" r:id="rId6"/>
    <p:sldId id="314" r:id="rId7"/>
    <p:sldId id="260" r:id="rId8"/>
    <p:sldId id="291" r:id="rId9"/>
    <p:sldId id="268" r:id="rId10"/>
  </p:sldIdLst>
  <p:sldSz cx="9144000" cy="5143500" type="screen16x9"/>
  <p:notesSz cx="6858000" cy="9144000"/>
  <p:embeddedFontLst>
    <p:embeddedFont>
      <p:font typeface="Malgun Gothic" panose="020B0503020000020004" pitchFamily="34" charset="-127"/>
      <p:regular r:id="rId12"/>
      <p:bold r:id="rId13"/>
    </p:embeddedFont>
    <p:embeddedFont>
      <p:font typeface="DM Sans" pitchFamily="2" charset="0"/>
      <p:regular r:id="rId14"/>
      <p:bold r:id="rId15"/>
      <p:italic r:id="rId16"/>
      <p:boldItalic r:id="rId17"/>
    </p:embeddedFont>
    <p:embeddedFont>
      <p:font typeface="Lexend ExtraBold" panose="020B0604020202020204" charset="0"/>
      <p:bold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26561C-960A-4FD9-A57F-0C568C033E2C}">
  <a:tblStyle styleId="{0B26561C-960A-4FD9-A57F-0C568C033E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57" autoAdjust="0"/>
  </p:normalViewPr>
  <p:slideViewPr>
    <p:cSldViewPr snapToGrid="0">
      <p:cViewPr varScale="1">
        <p:scale>
          <a:sx n="129" d="100"/>
          <a:sy n="129" d="100"/>
        </p:scale>
        <p:origin x="11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d81ab5e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d81ab5e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sz="1800" b="1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오늘은 우리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2</a:t>
            </a:r>
            <a:r>
              <a:rPr lang="ko-KR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팀은 쇼핑 습관에 대해 발표해보겠습니다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.</a:t>
            </a:r>
            <a:endParaRPr lang="en-US" sz="1800" u="none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sz="1800" b="1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첫 번째는 사용 필요성입니다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-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Đầu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tiên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là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nhu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cầu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sử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dụng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.</a:t>
            </a:r>
            <a:endParaRPr lang="en-US" sz="1800" u="none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b="1" u="none" dirty="0"/>
          </a:p>
        </p:txBody>
      </p:sp>
    </p:spTree>
    <p:extLst>
      <p:ext uri="{BB962C8B-B14F-4D97-AF65-F5344CB8AC3E}">
        <p14:creationId xmlns:p14="http://schemas.microsoft.com/office/powerpoint/2010/main" val="156384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sz="1800" b="1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두 번째는 가격 문제입니다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 -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Thứ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hai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là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vấn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đề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giá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cả</a:t>
            </a:r>
            <a:endParaRPr lang="en-US" sz="1800" u="none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b="1" u="none" dirty="0"/>
          </a:p>
        </p:txBody>
      </p:sp>
    </p:spTree>
    <p:extLst>
      <p:ext uri="{BB962C8B-B14F-4D97-AF65-F5344CB8AC3E}">
        <p14:creationId xmlns:p14="http://schemas.microsoft.com/office/powerpoint/2010/main" val="98056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6700" marR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다음은 품질에 잘 생각해야 합니다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 -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Tiếp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theo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bạn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cần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suy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nghĩ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kỹ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về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chất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lượng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.</a:t>
            </a:r>
            <a:endParaRPr lang="en-US" sz="1800" u="none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1455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sz="1800" b="1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Malgun Gothic" panose="020B0503020000020004" pitchFamily="34" charset="-127"/>
              </a:rPr>
              <a:t>마지막은 스타일과 모양입니다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. -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Cuối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cùng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là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phong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cách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và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ngoại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hình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.</a:t>
            </a:r>
            <a:endParaRPr lang="en-US" sz="1800" u="none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ko-KR" altLang="en-US" b="1" u="non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" name="Google Shape;2561;g1d81ab5e0f6_0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2" name="Google Shape;2562;g1d81ab5e0f6_0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05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1d81ab5e0f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1d81ab5e0f6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850" y="1245025"/>
            <a:ext cx="4629900" cy="21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46050" y="3608975"/>
            <a:ext cx="4194900" cy="4758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3"/>
          </p:nvPr>
        </p:nvSpPr>
        <p:spPr>
          <a:xfrm>
            <a:off x="2143775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15861" y="4513500"/>
            <a:ext cx="1368528" cy="300900"/>
            <a:chOff x="7055224" y="4513500"/>
            <a:chExt cx="1368528" cy="300900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3" name="Google Shape;33;p2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5" name="Google Shape;45;p2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720000" y="2184588"/>
            <a:ext cx="3739200" cy="14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792275" y="975750"/>
            <a:ext cx="997200" cy="9837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720000" y="3606538"/>
            <a:ext cx="2424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3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subTitle" idx="4"/>
          </p:nvPr>
        </p:nvSpPr>
        <p:spPr>
          <a:xfrm>
            <a:off x="2147925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52" name="Google Shape;52;p3"/>
          <p:cNvGrpSpPr/>
          <p:nvPr/>
        </p:nvGrpSpPr>
        <p:grpSpPr>
          <a:xfrm>
            <a:off x="720011" y="4513500"/>
            <a:ext cx="1368528" cy="300900"/>
            <a:chOff x="7055224" y="4513500"/>
            <a:chExt cx="1368528" cy="300900"/>
          </a:xfrm>
        </p:grpSpPr>
        <p:grpSp>
          <p:nvGrpSpPr>
            <p:cNvPr id="53" name="Google Shape;53;p3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54" name="Google Shape;54;p3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3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3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3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3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3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3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3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3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3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3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3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3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3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3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3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3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3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2" name="Google Shape;72;p3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4" name="Google Shape;84;p3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body" idx="1"/>
          </p:nvPr>
        </p:nvSpPr>
        <p:spPr>
          <a:xfrm>
            <a:off x="720000" y="1778800"/>
            <a:ext cx="3876900" cy="23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title"/>
          </p:nvPr>
        </p:nvSpPr>
        <p:spPr>
          <a:xfrm>
            <a:off x="720000" y="445784"/>
            <a:ext cx="38769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cxnSp>
        <p:nvCxnSpPr>
          <p:cNvPr id="102" name="Google Shape;102;p7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>
            <a:spLocks noGrp="1"/>
          </p:cNvSpPr>
          <p:nvPr>
            <p:ph type="title"/>
          </p:nvPr>
        </p:nvSpPr>
        <p:spPr>
          <a:xfrm>
            <a:off x="1101250" y="1307100"/>
            <a:ext cx="69414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subTitle" idx="1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6" name="Google Shape;106;p8"/>
          <p:cNvSpPr txBox="1">
            <a:spLocks noGrp="1"/>
          </p:cNvSpPr>
          <p:nvPr>
            <p:ph type="subTitle" idx="2"/>
          </p:nvPr>
        </p:nvSpPr>
        <p:spPr>
          <a:xfrm>
            <a:off x="2147925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107" name="Google Shape;107;p8"/>
          <p:cNvGrpSpPr/>
          <p:nvPr/>
        </p:nvGrpSpPr>
        <p:grpSpPr>
          <a:xfrm>
            <a:off x="720011" y="4513500"/>
            <a:ext cx="1368528" cy="300900"/>
            <a:chOff x="7055224" y="4513500"/>
            <a:chExt cx="1368528" cy="300900"/>
          </a:xfrm>
        </p:grpSpPr>
        <p:grpSp>
          <p:nvGrpSpPr>
            <p:cNvPr id="108" name="Google Shape;108;p8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109" name="Google Shape;109;p8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8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8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8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8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8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8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8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8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8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8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8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8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8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8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8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8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7" name="Google Shape;127;p8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8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8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8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8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8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8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8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8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8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8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8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39" name="Google Shape;139;p8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>
            <a:spLocks noGrp="1"/>
          </p:cNvSpPr>
          <p:nvPr>
            <p:ph type="subTitle" idx="1"/>
          </p:nvPr>
        </p:nvSpPr>
        <p:spPr>
          <a:xfrm>
            <a:off x="1966012" y="1967019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2"/>
          </p:nvPr>
        </p:nvSpPr>
        <p:spPr>
          <a:xfrm>
            <a:off x="5677113" y="1967019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3"/>
          </p:nvPr>
        </p:nvSpPr>
        <p:spPr>
          <a:xfrm>
            <a:off x="1966012" y="3446526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4"/>
          </p:nvPr>
        </p:nvSpPr>
        <p:spPr>
          <a:xfrm>
            <a:off x="5677113" y="3446526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hasCustomPrompt="1"/>
          </p:nvPr>
        </p:nvSpPr>
        <p:spPr>
          <a:xfrm>
            <a:off x="1076187" y="1679025"/>
            <a:ext cx="813900" cy="8139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>
            <a:spLocks noGrp="1"/>
          </p:cNvSpPr>
          <p:nvPr>
            <p:ph type="title" idx="5" hasCustomPrompt="1"/>
          </p:nvPr>
        </p:nvSpPr>
        <p:spPr>
          <a:xfrm>
            <a:off x="1076187" y="3158525"/>
            <a:ext cx="813900" cy="8139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0" name="Google Shape;260;p13"/>
          <p:cNvSpPr txBox="1">
            <a:spLocks noGrp="1"/>
          </p:cNvSpPr>
          <p:nvPr>
            <p:ph type="title" idx="6" hasCustomPrompt="1"/>
          </p:nvPr>
        </p:nvSpPr>
        <p:spPr>
          <a:xfrm>
            <a:off x="4783500" y="1679025"/>
            <a:ext cx="813900" cy="8139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7" hasCustomPrompt="1"/>
          </p:nvPr>
        </p:nvSpPr>
        <p:spPr>
          <a:xfrm>
            <a:off x="4783500" y="3158525"/>
            <a:ext cx="813900" cy="8139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9"/>
          </p:nvPr>
        </p:nvSpPr>
        <p:spPr>
          <a:xfrm>
            <a:off x="1966012" y="16790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4" name="Google Shape;264;p13"/>
          <p:cNvSpPr txBox="1">
            <a:spLocks noGrp="1"/>
          </p:cNvSpPr>
          <p:nvPr>
            <p:ph type="subTitle" idx="13"/>
          </p:nvPr>
        </p:nvSpPr>
        <p:spPr>
          <a:xfrm>
            <a:off x="5677112" y="16790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5" name="Google Shape;265;p13"/>
          <p:cNvSpPr txBox="1">
            <a:spLocks noGrp="1"/>
          </p:cNvSpPr>
          <p:nvPr>
            <p:ph type="subTitle" idx="14"/>
          </p:nvPr>
        </p:nvSpPr>
        <p:spPr>
          <a:xfrm>
            <a:off x="1966012" y="31585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6" name="Google Shape;266;p13"/>
          <p:cNvSpPr txBox="1">
            <a:spLocks noGrp="1"/>
          </p:cNvSpPr>
          <p:nvPr>
            <p:ph type="subTitle" idx="15"/>
          </p:nvPr>
        </p:nvSpPr>
        <p:spPr>
          <a:xfrm>
            <a:off x="5677112" y="31585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267" name="Google Shape;267;p13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2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2" name="Google Shape;542;p34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2_1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35"/>
          <p:cNvGrpSpPr/>
          <p:nvPr/>
        </p:nvGrpSpPr>
        <p:grpSpPr>
          <a:xfrm>
            <a:off x="7037461" y="4513500"/>
            <a:ext cx="1368528" cy="300900"/>
            <a:chOff x="7055224" y="4513500"/>
            <a:chExt cx="1368528" cy="300900"/>
          </a:xfrm>
        </p:grpSpPr>
        <p:grpSp>
          <p:nvGrpSpPr>
            <p:cNvPr id="545" name="Google Shape;545;p35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546" name="Google Shape;546;p35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35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Google Shape;548;p35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" name="Google Shape;549;p35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0" name="Google Shape;550;p35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1" name="Google Shape;551;p35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" name="Google Shape;552;p35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" name="Google Shape;553;p35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35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35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" name="Google Shape;556;p35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" name="Google Shape;557;p35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" name="Google Shape;558;p35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35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" name="Google Shape;560;p35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35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" name="Google Shape;562;p35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3" name="Google Shape;563;p35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64" name="Google Shape;564;p35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35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35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35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35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35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35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35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35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35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35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35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76" name="Google Shape;576;p35"/>
          <p:cNvCxnSpPr/>
          <p:nvPr/>
        </p:nvCxnSpPr>
        <p:spPr>
          <a:xfrm rot="10800000">
            <a:off x="72000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6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14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46" name="Google Shape;346;p16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619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42975"/>
            <a:ext cx="7704000" cy="3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59" r:id="rId6"/>
    <p:sldLayoutId id="2147483680" r:id="rId7"/>
    <p:sldLayoutId id="2147483681" r:id="rId8"/>
    <p:sldLayoutId id="214748368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9"/>
          <p:cNvSpPr txBox="1">
            <a:spLocks noGrp="1"/>
          </p:cNvSpPr>
          <p:nvPr>
            <p:ph type="ctrTitle"/>
          </p:nvPr>
        </p:nvSpPr>
        <p:spPr>
          <a:xfrm>
            <a:off x="715850" y="1612167"/>
            <a:ext cx="4629900" cy="913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800" dirty="0">
                <a:latin typeface="+mj-lt"/>
                <a:ea typeface="+mj-ea"/>
                <a:cs typeface="Times New Roman" panose="02020603050405020304" pitchFamily="18" charset="0"/>
              </a:rPr>
              <a:t>쇼핑</a:t>
            </a:r>
          </a:p>
        </p:txBody>
      </p:sp>
      <p:sp>
        <p:nvSpPr>
          <p:cNvPr id="590" name="Google Shape;590;p39"/>
          <p:cNvSpPr txBox="1">
            <a:spLocks noGrp="1"/>
          </p:cNvSpPr>
          <p:nvPr>
            <p:ph type="subTitle" idx="1"/>
          </p:nvPr>
        </p:nvSpPr>
        <p:spPr>
          <a:xfrm>
            <a:off x="845134" y="2938892"/>
            <a:ext cx="4194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여러분의 쇼핑 습관에 대해 말해 주세요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dirty="0">
              <a:latin typeface="+mn-ea"/>
              <a:ea typeface="+mn-ea"/>
            </a:endParaRPr>
          </a:p>
        </p:txBody>
      </p:sp>
      <p:grpSp>
        <p:nvGrpSpPr>
          <p:cNvPr id="591" name="Google Shape;591;p39"/>
          <p:cNvGrpSpPr/>
          <p:nvPr/>
        </p:nvGrpSpPr>
        <p:grpSpPr>
          <a:xfrm>
            <a:off x="7889456" y="2235328"/>
            <a:ext cx="673157" cy="753988"/>
            <a:chOff x="1784625" y="2271900"/>
            <a:chExt cx="387875" cy="434450"/>
          </a:xfrm>
        </p:grpSpPr>
        <p:sp>
          <p:nvSpPr>
            <p:cNvPr id="592" name="Google Shape;592;p39"/>
            <p:cNvSpPr/>
            <p:nvPr/>
          </p:nvSpPr>
          <p:spPr>
            <a:xfrm>
              <a:off x="1787250" y="2271900"/>
              <a:ext cx="357775" cy="414950"/>
            </a:xfrm>
            <a:custGeom>
              <a:avLst/>
              <a:gdLst/>
              <a:ahLst/>
              <a:cxnLst/>
              <a:rect l="l" t="t" r="r" b="b"/>
              <a:pathLst>
                <a:path w="14311" h="16598" extrusionOk="0">
                  <a:moveTo>
                    <a:pt x="9769" y="1"/>
                  </a:moveTo>
                  <a:cubicBezTo>
                    <a:pt x="9670" y="1"/>
                    <a:pt x="9570" y="34"/>
                    <a:pt x="9492" y="100"/>
                  </a:cubicBezTo>
                  <a:lnTo>
                    <a:pt x="7908" y="1527"/>
                  </a:lnTo>
                  <a:cubicBezTo>
                    <a:pt x="6717" y="2600"/>
                    <a:pt x="5538" y="3687"/>
                    <a:pt x="4321" y="4734"/>
                  </a:cubicBezTo>
                  <a:cubicBezTo>
                    <a:pt x="3902" y="5101"/>
                    <a:pt x="3863" y="5311"/>
                    <a:pt x="3732" y="5873"/>
                  </a:cubicBezTo>
                  <a:cubicBezTo>
                    <a:pt x="3313" y="7733"/>
                    <a:pt x="2488" y="9487"/>
                    <a:pt x="1310" y="11006"/>
                  </a:cubicBezTo>
                  <a:cubicBezTo>
                    <a:pt x="603" y="11922"/>
                    <a:pt x="0" y="12708"/>
                    <a:pt x="92" y="13912"/>
                  </a:cubicBezTo>
                  <a:cubicBezTo>
                    <a:pt x="118" y="14436"/>
                    <a:pt x="249" y="14959"/>
                    <a:pt x="459" y="15431"/>
                  </a:cubicBezTo>
                  <a:cubicBezTo>
                    <a:pt x="510" y="15546"/>
                    <a:pt x="1135" y="16598"/>
                    <a:pt x="1225" y="16598"/>
                  </a:cubicBezTo>
                  <a:cubicBezTo>
                    <a:pt x="1228" y="16598"/>
                    <a:pt x="1229" y="16597"/>
                    <a:pt x="1231" y="16596"/>
                  </a:cubicBezTo>
                  <a:lnTo>
                    <a:pt x="14310" y="4813"/>
                  </a:lnTo>
                  <a:lnTo>
                    <a:pt x="10081" y="139"/>
                  </a:lnTo>
                  <a:cubicBezTo>
                    <a:pt x="10003" y="47"/>
                    <a:pt x="9887" y="1"/>
                    <a:pt x="9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1818350" y="2391550"/>
              <a:ext cx="354150" cy="314800"/>
            </a:xfrm>
            <a:custGeom>
              <a:avLst/>
              <a:gdLst/>
              <a:ahLst/>
              <a:cxnLst/>
              <a:rect l="l" t="t" r="r" b="b"/>
              <a:pathLst>
                <a:path w="14166" h="12592" extrusionOk="0">
                  <a:moveTo>
                    <a:pt x="13079" y="1"/>
                  </a:moveTo>
                  <a:lnTo>
                    <a:pt x="7777" y="4766"/>
                  </a:lnTo>
                  <a:cubicBezTo>
                    <a:pt x="6599" y="5840"/>
                    <a:pt x="5394" y="6940"/>
                    <a:pt x="4294" y="7908"/>
                  </a:cubicBezTo>
                  <a:lnTo>
                    <a:pt x="236" y="11574"/>
                  </a:lnTo>
                  <a:cubicBezTo>
                    <a:pt x="13" y="11771"/>
                    <a:pt x="0" y="12111"/>
                    <a:pt x="196" y="12334"/>
                  </a:cubicBezTo>
                  <a:lnTo>
                    <a:pt x="275" y="12412"/>
                  </a:lnTo>
                  <a:cubicBezTo>
                    <a:pt x="381" y="12532"/>
                    <a:pt x="525" y="12592"/>
                    <a:pt x="671" y="12592"/>
                  </a:cubicBezTo>
                  <a:cubicBezTo>
                    <a:pt x="795" y="12592"/>
                    <a:pt x="919" y="12549"/>
                    <a:pt x="1021" y="12465"/>
                  </a:cubicBezTo>
                  <a:cubicBezTo>
                    <a:pt x="1283" y="12242"/>
                    <a:pt x="1571" y="11993"/>
                    <a:pt x="1610" y="11954"/>
                  </a:cubicBezTo>
                  <a:cubicBezTo>
                    <a:pt x="4124" y="9715"/>
                    <a:pt x="11456" y="3208"/>
                    <a:pt x="13852" y="1074"/>
                  </a:cubicBezTo>
                  <a:cubicBezTo>
                    <a:pt x="14166" y="786"/>
                    <a:pt x="14048" y="263"/>
                    <a:pt x="13629" y="145"/>
                  </a:cubicBezTo>
                  <a:lnTo>
                    <a:pt x="13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1879550" y="2272050"/>
              <a:ext cx="166950" cy="139750"/>
            </a:xfrm>
            <a:custGeom>
              <a:avLst/>
              <a:gdLst/>
              <a:ahLst/>
              <a:cxnLst/>
              <a:rect l="l" t="t" r="r" b="b"/>
              <a:pathLst>
                <a:path w="6678" h="5590" extrusionOk="0">
                  <a:moveTo>
                    <a:pt x="6125" y="1"/>
                  </a:moveTo>
                  <a:cubicBezTo>
                    <a:pt x="5547" y="1"/>
                    <a:pt x="4167" y="866"/>
                    <a:pt x="2750" y="2149"/>
                  </a:cubicBezTo>
                  <a:cubicBezTo>
                    <a:pt x="1087" y="3642"/>
                    <a:pt x="0" y="5147"/>
                    <a:pt x="315" y="5514"/>
                  </a:cubicBezTo>
                  <a:cubicBezTo>
                    <a:pt x="361" y="5565"/>
                    <a:pt x="435" y="5589"/>
                    <a:pt x="531" y="5589"/>
                  </a:cubicBezTo>
                  <a:cubicBezTo>
                    <a:pt x="1105" y="5589"/>
                    <a:pt x="2491" y="4724"/>
                    <a:pt x="3915" y="3445"/>
                  </a:cubicBezTo>
                  <a:cubicBezTo>
                    <a:pt x="5591" y="1940"/>
                    <a:pt x="6677" y="434"/>
                    <a:pt x="6350" y="81"/>
                  </a:cubicBezTo>
                  <a:cubicBezTo>
                    <a:pt x="6302" y="27"/>
                    <a:pt x="6226" y="1"/>
                    <a:pt x="6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1784625" y="2592200"/>
              <a:ext cx="84475" cy="45525"/>
            </a:xfrm>
            <a:custGeom>
              <a:avLst/>
              <a:gdLst/>
              <a:ahLst/>
              <a:cxnLst/>
              <a:rect l="l" t="t" r="r" b="b"/>
              <a:pathLst>
                <a:path w="3379" h="1821" extrusionOk="0">
                  <a:moveTo>
                    <a:pt x="1" y="0"/>
                  </a:moveTo>
                  <a:lnTo>
                    <a:pt x="1" y="171"/>
                  </a:lnTo>
                  <a:cubicBezTo>
                    <a:pt x="1271" y="210"/>
                    <a:pt x="2462" y="812"/>
                    <a:pt x="3261" y="1820"/>
                  </a:cubicBezTo>
                  <a:lnTo>
                    <a:pt x="3378" y="1715"/>
                  </a:lnTo>
                  <a:cubicBezTo>
                    <a:pt x="2567" y="681"/>
                    <a:pt x="1323" y="5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1840925" y="2388125"/>
              <a:ext cx="62550" cy="132425"/>
            </a:xfrm>
            <a:custGeom>
              <a:avLst/>
              <a:gdLst/>
              <a:ahLst/>
              <a:cxnLst/>
              <a:rect l="l" t="t" r="r" b="b"/>
              <a:pathLst>
                <a:path w="2502" h="5297" extrusionOk="0">
                  <a:moveTo>
                    <a:pt x="1537" y="1"/>
                  </a:moveTo>
                  <a:cubicBezTo>
                    <a:pt x="1505" y="1"/>
                    <a:pt x="1473" y="3"/>
                    <a:pt x="1441" y="7"/>
                  </a:cubicBezTo>
                  <a:cubicBezTo>
                    <a:pt x="668" y="151"/>
                    <a:pt x="747" y="989"/>
                    <a:pt x="747" y="1604"/>
                  </a:cubicBezTo>
                  <a:cubicBezTo>
                    <a:pt x="747" y="2782"/>
                    <a:pt x="498" y="4223"/>
                    <a:pt x="0" y="5296"/>
                  </a:cubicBezTo>
                  <a:lnTo>
                    <a:pt x="2331" y="2599"/>
                  </a:lnTo>
                  <a:cubicBezTo>
                    <a:pt x="2449" y="2167"/>
                    <a:pt x="2501" y="1722"/>
                    <a:pt x="2475" y="1277"/>
                  </a:cubicBezTo>
                  <a:cubicBezTo>
                    <a:pt x="2475" y="963"/>
                    <a:pt x="2383" y="662"/>
                    <a:pt x="2226" y="387"/>
                  </a:cubicBezTo>
                  <a:cubicBezTo>
                    <a:pt x="2073" y="152"/>
                    <a:pt x="1815" y="1"/>
                    <a:pt x="1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1840600" y="2466175"/>
              <a:ext cx="62525" cy="20000"/>
            </a:xfrm>
            <a:custGeom>
              <a:avLst/>
              <a:gdLst/>
              <a:ahLst/>
              <a:cxnLst/>
              <a:rect l="l" t="t" r="r" b="b"/>
              <a:pathLst>
                <a:path w="2501" h="800" extrusionOk="0">
                  <a:moveTo>
                    <a:pt x="40" y="1"/>
                  </a:moveTo>
                  <a:lnTo>
                    <a:pt x="0" y="158"/>
                  </a:lnTo>
                  <a:lnTo>
                    <a:pt x="2462" y="799"/>
                  </a:lnTo>
                  <a:lnTo>
                    <a:pt x="2501" y="642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841900" y="2444900"/>
              <a:ext cx="62550" cy="20000"/>
            </a:xfrm>
            <a:custGeom>
              <a:avLst/>
              <a:gdLst/>
              <a:ahLst/>
              <a:cxnLst/>
              <a:rect l="l" t="t" r="r" b="b"/>
              <a:pathLst>
                <a:path w="2502" h="800" extrusionOk="0">
                  <a:moveTo>
                    <a:pt x="40" y="1"/>
                  </a:moveTo>
                  <a:lnTo>
                    <a:pt x="1" y="158"/>
                  </a:lnTo>
                  <a:lnTo>
                    <a:pt x="2462" y="799"/>
                  </a:lnTo>
                  <a:lnTo>
                    <a:pt x="2501" y="655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1832425" y="2487775"/>
              <a:ext cx="61550" cy="20000"/>
            </a:xfrm>
            <a:custGeom>
              <a:avLst/>
              <a:gdLst/>
              <a:ahLst/>
              <a:cxnLst/>
              <a:rect l="l" t="t" r="r" b="b"/>
              <a:pathLst>
                <a:path w="2462" h="800" extrusionOk="0">
                  <a:moveTo>
                    <a:pt x="26" y="1"/>
                  </a:moveTo>
                  <a:lnTo>
                    <a:pt x="0" y="158"/>
                  </a:lnTo>
                  <a:cubicBezTo>
                    <a:pt x="812" y="315"/>
                    <a:pt x="1623" y="525"/>
                    <a:pt x="2409" y="800"/>
                  </a:cubicBezTo>
                  <a:lnTo>
                    <a:pt x="2461" y="642"/>
                  </a:lnTo>
                  <a:cubicBezTo>
                    <a:pt x="1663" y="368"/>
                    <a:pt x="851" y="14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39"/>
          <p:cNvGrpSpPr/>
          <p:nvPr/>
        </p:nvGrpSpPr>
        <p:grpSpPr>
          <a:xfrm>
            <a:off x="7755690" y="3399036"/>
            <a:ext cx="683353" cy="694764"/>
            <a:chOff x="2247775" y="1520925"/>
            <a:chExt cx="393750" cy="400325"/>
          </a:xfrm>
        </p:grpSpPr>
        <p:sp>
          <p:nvSpPr>
            <p:cNvPr id="601" name="Google Shape;601;p39"/>
            <p:cNvSpPr/>
            <p:nvPr/>
          </p:nvSpPr>
          <p:spPr>
            <a:xfrm>
              <a:off x="2248425" y="1521250"/>
              <a:ext cx="393100" cy="400000"/>
            </a:xfrm>
            <a:custGeom>
              <a:avLst/>
              <a:gdLst/>
              <a:ahLst/>
              <a:cxnLst/>
              <a:rect l="l" t="t" r="r" b="b"/>
              <a:pathLst>
                <a:path w="15724" h="16000" extrusionOk="0">
                  <a:moveTo>
                    <a:pt x="9361" y="1"/>
                  </a:moveTo>
                  <a:lnTo>
                    <a:pt x="0" y="10108"/>
                  </a:lnTo>
                  <a:lnTo>
                    <a:pt x="6363" y="15999"/>
                  </a:lnTo>
                  <a:lnTo>
                    <a:pt x="15724" y="5905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2247775" y="1520925"/>
              <a:ext cx="236650" cy="255000"/>
            </a:xfrm>
            <a:custGeom>
              <a:avLst/>
              <a:gdLst/>
              <a:ahLst/>
              <a:cxnLst/>
              <a:rect l="l" t="t" r="r" b="b"/>
              <a:pathLst>
                <a:path w="9466" h="10200" extrusionOk="0">
                  <a:moveTo>
                    <a:pt x="9309" y="1"/>
                  </a:moveTo>
                  <a:cubicBezTo>
                    <a:pt x="9243" y="289"/>
                    <a:pt x="7908" y="7031"/>
                    <a:pt x="7803" y="7948"/>
                  </a:cubicBezTo>
                  <a:lnTo>
                    <a:pt x="0" y="10042"/>
                  </a:lnTo>
                  <a:lnTo>
                    <a:pt x="39" y="10200"/>
                  </a:lnTo>
                  <a:lnTo>
                    <a:pt x="7973" y="8079"/>
                  </a:lnTo>
                  <a:lnTo>
                    <a:pt x="7973" y="8013"/>
                  </a:lnTo>
                  <a:cubicBezTo>
                    <a:pt x="8012" y="7385"/>
                    <a:pt x="9453" y="105"/>
                    <a:pt x="9466" y="27"/>
                  </a:cubicBezTo>
                  <a:lnTo>
                    <a:pt x="9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9"/>
          <p:cNvGrpSpPr/>
          <p:nvPr/>
        </p:nvGrpSpPr>
        <p:grpSpPr>
          <a:xfrm>
            <a:off x="2750207" y="1140641"/>
            <a:ext cx="673180" cy="673180"/>
            <a:chOff x="2429425" y="1984725"/>
            <a:chExt cx="239600" cy="239600"/>
          </a:xfrm>
        </p:grpSpPr>
        <p:sp>
          <p:nvSpPr>
            <p:cNvPr id="604" name="Google Shape;604;p39"/>
            <p:cNvSpPr/>
            <p:nvPr/>
          </p:nvSpPr>
          <p:spPr>
            <a:xfrm>
              <a:off x="2429425" y="1984725"/>
              <a:ext cx="239600" cy="239600"/>
            </a:xfrm>
            <a:custGeom>
              <a:avLst/>
              <a:gdLst/>
              <a:ahLst/>
              <a:cxnLst/>
              <a:rect l="l" t="t" r="r" b="b"/>
              <a:pathLst>
                <a:path w="9584" h="9584" extrusionOk="0">
                  <a:moveTo>
                    <a:pt x="3771" y="0"/>
                  </a:moveTo>
                  <a:lnTo>
                    <a:pt x="3679" y="2606"/>
                  </a:lnTo>
                  <a:lnTo>
                    <a:pt x="1519" y="1152"/>
                  </a:lnTo>
                  <a:lnTo>
                    <a:pt x="2736" y="3457"/>
                  </a:lnTo>
                  <a:lnTo>
                    <a:pt x="131" y="3273"/>
                  </a:lnTo>
                  <a:lnTo>
                    <a:pt x="2344" y="4661"/>
                  </a:lnTo>
                  <a:lnTo>
                    <a:pt x="0" y="5813"/>
                  </a:lnTo>
                  <a:lnTo>
                    <a:pt x="2606" y="5905"/>
                  </a:lnTo>
                  <a:lnTo>
                    <a:pt x="1152" y="8065"/>
                  </a:lnTo>
                  <a:lnTo>
                    <a:pt x="1152" y="8065"/>
                  </a:lnTo>
                  <a:lnTo>
                    <a:pt x="3457" y="6847"/>
                  </a:lnTo>
                  <a:lnTo>
                    <a:pt x="3273" y="9453"/>
                  </a:lnTo>
                  <a:lnTo>
                    <a:pt x="4661" y="7240"/>
                  </a:lnTo>
                  <a:lnTo>
                    <a:pt x="5813" y="9584"/>
                  </a:lnTo>
                  <a:lnTo>
                    <a:pt x="5905" y="6978"/>
                  </a:lnTo>
                  <a:lnTo>
                    <a:pt x="8065" y="8432"/>
                  </a:lnTo>
                  <a:lnTo>
                    <a:pt x="6847" y="6127"/>
                  </a:lnTo>
                  <a:lnTo>
                    <a:pt x="9453" y="6311"/>
                  </a:lnTo>
                  <a:lnTo>
                    <a:pt x="7240" y="4923"/>
                  </a:lnTo>
                  <a:lnTo>
                    <a:pt x="9584" y="3771"/>
                  </a:lnTo>
                  <a:lnTo>
                    <a:pt x="6978" y="3679"/>
                  </a:lnTo>
                  <a:lnTo>
                    <a:pt x="8432" y="1519"/>
                  </a:lnTo>
                  <a:lnTo>
                    <a:pt x="6127" y="2737"/>
                  </a:lnTo>
                  <a:lnTo>
                    <a:pt x="6127" y="2737"/>
                  </a:lnTo>
                  <a:lnTo>
                    <a:pt x="6311" y="131"/>
                  </a:lnTo>
                  <a:lnTo>
                    <a:pt x="4923" y="2344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2543993" y="2064079"/>
              <a:ext cx="17050" cy="80875"/>
            </a:xfrm>
            <a:custGeom>
              <a:avLst/>
              <a:gdLst/>
              <a:ahLst/>
              <a:cxnLst/>
              <a:rect l="l" t="t" r="r" b="b"/>
              <a:pathLst>
                <a:path w="682" h="3235" extrusionOk="0">
                  <a:moveTo>
                    <a:pt x="66" y="1"/>
                  </a:moveTo>
                  <a:lnTo>
                    <a:pt x="131" y="2266"/>
                  </a:lnTo>
                  <a:lnTo>
                    <a:pt x="459" y="2266"/>
                  </a:lnTo>
                  <a:lnTo>
                    <a:pt x="524" y="1"/>
                  </a:lnTo>
                  <a:close/>
                  <a:moveTo>
                    <a:pt x="288" y="2645"/>
                  </a:moveTo>
                  <a:cubicBezTo>
                    <a:pt x="131" y="2645"/>
                    <a:pt x="0" y="2789"/>
                    <a:pt x="13" y="2946"/>
                  </a:cubicBezTo>
                  <a:cubicBezTo>
                    <a:pt x="0" y="3103"/>
                    <a:pt x="131" y="3234"/>
                    <a:pt x="288" y="3234"/>
                  </a:cubicBezTo>
                  <a:cubicBezTo>
                    <a:pt x="681" y="3234"/>
                    <a:pt x="681" y="2645"/>
                    <a:pt x="288" y="2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39"/>
          <p:cNvGrpSpPr/>
          <p:nvPr/>
        </p:nvGrpSpPr>
        <p:grpSpPr>
          <a:xfrm rot="407946">
            <a:off x="7564726" y="654693"/>
            <a:ext cx="907452" cy="839065"/>
            <a:chOff x="1774150" y="1280375"/>
            <a:chExt cx="443200" cy="409800"/>
          </a:xfrm>
        </p:grpSpPr>
        <p:sp>
          <p:nvSpPr>
            <p:cNvPr id="607" name="Google Shape;607;p39"/>
            <p:cNvSpPr/>
            <p:nvPr/>
          </p:nvSpPr>
          <p:spPr>
            <a:xfrm>
              <a:off x="1774150" y="1280375"/>
              <a:ext cx="443200" cy="409800"/>
            </a:xfrm>
            <a:custGeom>
              <a:avLst/>
              <a:gdLst/>
              <a:ahLst/>
              <a:cxnLst/>
              <a:rect l="l" t="t" r="r" b="b"/>
              <a:pathLst>
                <a:path w="17728" h="16392" extrusionOk="0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1859900" y="1386975"/>
              <a:ext cx="22300" cy="73425"/>
            </a:xfrm>
            <a:custGeom>
              <a:avLst/>
              <a:gdLst/>
              <a:ahLst/>
              <a:cxnLst/>
              <a:rect l="l" t="t" r="r" b="b"/>
              <a:pathLst>
                <a:path w="892" h="2937" extrusionOk="0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2101125" y="1392925"/>
              <a:ext cx="31125" cy="66175"/>
            </a:xfrm>
            <a:custGeom>
              <a:avLst/>
              <a:gdLst/>
              <a:ahLst/>
              <a:cxnLst/>
              <a:rect l="l" t="t" r="r" b="b"/>
              <a:pathLst>
                <a:path w="1245" h="2647" extrusionOk="0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9"/>
          <p:cNvGrpSpPr/>
          <p:nvPr/>
        </p:nvGrpSpPr>
        <p:grpSpPr>
          <a:xfrm>
            <a:off x="6393794" y="1058716"/>
            <a:ext cx="802712" cy="723877"/>
            <a:chOff x="1078950" y="1619675"/>
            <a:chExt cx="462525" cy="417100"/>
          </a:xfrm>
        </p:grpSpPr>
        <p:sp>
          <p:nvSpPr>
            <p:cNvPr id="611" name="Google Shape;611;p39"/>
            <p:cNvSpPr/>
            <p:nvPr/>
          </p:nvSpPr>
          <p:spPr>
            <a:xfrm>
              <a:off x="1078950" y="1619675"/>
              <a:ext cx="462525" cy="417100"/>
            </a:xfrm>
            <a:custGeom>
              <a:avLst/>
              <a:gdLst/>
              <a:ahLst/>
              <a:cxnLst/>
              <a:rect l="l" t="t" r="r" b="b"/>
              <a:pathLst>
                <a:path w="18501" h="16684" extrusionOk="0">
                  <a:moveTo>
                    <a:pt x="8236" y="0"/>
                  </a:moveTo>
                  <a:cubicBezTo>
                    <a:pt x="7952" y="0"/>
                    <a:pt x="7668" y="10"/>
                    <a:pt x="7385" y="31"/>
                  </a:cubicBezTo>
                  <a:cubicBezTo>
                    <a:pt x="5002" y="214"/>
                    <a:pt x="3968" y="1484"/>
                    <a:pt x="3104" y="3147"/>
                  </a:cubicBezTo>
                  <a:cubicBezTo>
                    <a:pt x="4361" y="3474"/>
                    <a:pt x="5054" y="4822"/>
                    <a:pt x="4609" y="6040"/>
                  </a:cubicBezTo>
                  <a:cubicBezTo>
                    <a:pt x="4275" y="6928"/>
                    <a:pt x="3440" y="7461"/>
                    <a:pt x="2560" y="7461"/>
                  </a:cubicBezTo>
                  <a:cubicBezTo>
                    <a:pt x="2233" y="7461"/>
                    <a:pt x="1900" y="7387"/>
                    <a:pt x="1585" y="7231"/>
                  </a:cubicBezTo>
                  <a:cubicBezTo>
                    <a:pt x="1454" y="7166"/>
                    <a:pt x="1323" y="7087"/>
                    <a:pt x="1205" y="6996"/>
                  </a:cubicBezTo>
                  <a:lnTo>
                    <a:pt x="1205" y="6996"/>
                  </a:lnTo>
                  <a:cubicBezTo>
                    <a:pt x="394" y="8685"/>
                    <a:pt x="1" y="10282"/>
                    <a:pt x="1310" y="12285"/>
                  </a:cubicBezTo>
                  <a:cubicBezTo>
                    <a:pt x="2069" y="13476"/>
                    <a:pt x="3077" y="14471"/>
                    <a:pt x="4072" y="15479"/>
                  </a:cubicBezTo>
                  <a:cubicBezTo>
                    <a:pt x="4806" y="14602"/>
                    <a:pt x="5447" y="13633"/>
                    <a:pt x="5971" y="12625"/>
                  </a:cubicBezTo>
                  <a:lnTo>
                    <a:pt x="5971" y="12625"/>
                  </a:lnTo>
                  <a:cubicBezTo>
                    <a:pt x="5905" y="12769"/>
                    <a:pt x="13381" y="16422"/>
                    <a:pt x="13892" y="16684"/>
                  </a:cubicBezTo>
                  <a:lnTo>
                    <a:pt x="18500" y="7389"/>
                  </a:lnTo>
                  <a:cubicBezTo>
                    <a:pt x="17985" y="7131"/>
                    <a:pt x="10795" y="3536"/>
                    <a:pt x="10485" y="3536"/>
                  </a:cubicBezTo>
                  <a:cubicBezTo>
                    <a:pt x="10479" y="3536"/>
                    <a:pt x="10476" y="3537"/>
                    <a:pt x="10475" y="3539"/>
                  </a:cubicBezTo>
                  <a:cubicBezTo>
                    <a:pt x="10959" y="2505"/>
                    <a:pt x="11339" y="1419"/>
                    <a:pt x="11600" y="293"/>
                  </a:cubicBezTo>
                  <a:cubicBezTo>
                    <a:pt x="10483" y="146"/>
                    <a:pt x="9357" y="0"/>
                    <a:pt x="8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1173625" y="1889650"/>
              <a:ext cx="56900" cy="48950"/>
            </a:xfrm>
            <a:custGeom>
              <a:avLst/>
              <a:gdLst/>
              <a:ahLst/>
              <a:cxnLst/>
              <a:rect l="l" t="t" r="r" b="b"/>
              <a:pathLst>
                <a:path w="2276" h="1958" extrusionOk="0">
                  <a:moveTo>
                    <a:pt x="118" y="0"/>
                  </a:moveTo>
                  <a:cubicBezTo>
                    <a:pt x="54" y="0"/>
                    <a:pt x="1" y="86"/>
                    <a:pt x="63" y="137"/>
                  </a:cubicBezTo>
                  <a:lnTo>
                    <a:pt x="2145" y="1944"/>
                  </a:lnTo>
                  <a:cubicBezTo>
                    <a:pt x="2158" y="1957"/>
                    <a:pt x="2171" y="1957"/>
                    <a:pt x="2197" y="1957"/>
                  </a:cubicBezTo>
                  <a:cubicBezTo>
                    <a:pt x="2210" y="1957"/>
                    <a:pt x="2236" y="1957"/>
                    <a:pt x="2249" y="1931"/>
                  </a:cubicBezTo>
                  <a:cubicBezTo>
                    <a:pt x="2276" y="1905"/>
                    <a:pt x="2276" y="1853"/>
                    <a:pt x="2249" y="1813"/>
                  </a:cubicBezTo>
                  <a:lnTo>
                    <a:pt x="168" y="20"/>
                  </a:lnTo>
                  <a:cubicBezTo>
                    <a:pt x="151" y="6"/>
                    <a:pt x="134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1274350" y="1699100"/>
              <a:ext cx="69100" cy="9400"/>
            </a:xfrm>
            <a:custGeom>
              <a:avLst/>
              <a:gdLst/>
              <a:ahLst/>
              <a:cxnLst/>
              <a:rect l="l" t="t" r="r" b="b"/>
              <a:pathLst>
                <a:path w="2764" h="376" extrusionOk="0">
                  <a:moveTo>
                    <a:pt x="1063" y="0"/>
                  </a:moveTo>
                  <a:cubicBezTo>
                    <a:pt x="735" y="0"/>
                    <a:pt x="407" y="25"/>
                    <a:pt x="79" y="74"/>
                  </a:cubicBezTo>
                  <a:cubicBezTo>
                    <a:pt x="40" y="74"/>
                    <a:pt x="1" y="114"/>
                    <a:pt x="14" y="153"/>
                  </a:cubicBezTo>
                  <a:cubicBezTo>
                    <a:pt x="27" y="205"/>
                    <a:pt x="66" y="232"/>
                    <a:pt x="106" y="232"/>
                  </a:cubicBezTo>
                  <a:cubicBezTo>
                    <a:pt x="413" y="184"/>
                    <a:pt x="723" y="161"/>
                    <a:pt x="1032" y="161"/>
                  </a:cubicBezTo>
                  <a:cubicBezTo>
                    <a:pt x="1577" y="161"/>
                    <a:pt x="2119" y="233"/>
                    <a:pt x="2645" y="376"/>
                  </a:cubicBezTo>
                  <a:lnTo>
                    <a:pt x="2672" y="376"/>
                  </a:lnTo>
                  <a:cubicBezTo>
                    <a:pt x="2711" y="376"/>
                    <a:pt x="2737" y="349"/>
                    <a:pt x="2750" y="310"/>
                  </a:cubicBezTo>
                  <a:cubicBezTo>
                    <a:pt x="2763" y="271"/>
                    <a:pt x="2737" y="232"/>
                    <a:pt x="2698" y="218"/>
                  </a:cubicBezTo>
                  <a:cubicBezTo>
                    <a:pt x="2157" y="71"/>
                    <a:pt x="1611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39"/>
          <p:cNvGrpSpPr/>
          <p:nvPr/>
        </p:nvGrpSpPr>
        <p:grpSpPr>
          <a:xfrm>
            <a:off x="6897639" y="1739844"/>
            <a:ext cx="714071" cy="538612"/>
            <a:chOff x="1056050" y="2184175"/>
            <a:chExt cx="411450" cy="310350"/>
          </a:xfrm>
        </p:grpSpPr>
        <p:sp>
          <p:nvSpPr>
            <p:cNvPr id="615" name="Google Shape;615;p39"/>
            <p:cNvSpPr/>
            <p:nvPr/>
          </p:nvSpPr>
          <p:spPr>
            <a:xfrm>
              <a:off x="1056050" y="2184175"/>
              <a:ext cx="411450" cy="310350"/>
            </a:xfrm>
            <a:custGeom>
              <a:avLst/>
              <a:gdLst/>
              <a:ahLst/>
              <a:cxnLst/>
              <a:rect l="l" t="t" r="r" b="b"/>
              <a:pathLst>
                <a:path w="16458" h="12414" extrusionOk="0">
                  <a:moveTo>
                    <a:pt x="13881" y="0"/>
                  </a:moveTo>
                  <a:cubicBezTo>
                    <a:pt x="13867" y="0"/>
                    <a:pt x="13852" y="3"/>
                    <a:pt x="13839" y="9"/>
                  </a:cubicBezTo>
                  <a:lnTo>
                    <a:pt x="118" y="4211"/>
                  </a:lnTo>
                  <a:cubicBezTo>
                    <a:pt x="40" y="4237"/>
                    <a:pt x="0" y="4316"/>
                    <a:pt x="27" y="4381"/>
                  </a:cubicBezTo>
                  <a:lnTo>
                    <a:pt x="2449" y="12315"/>
                  </a:lnTo>
                  <a:cubicBezTo>
                    <a:pt x="2470" y="12369"/>
                    <a:pt x="2527" y="12414"/>
                    <a:pt x="2590" y="12414"/>
                  </a:cubicBezTo>
                  <a:cubicBezTo>
                    <a:pt x="2604" y="12414"/>
                    <a:pt x="2618" y="12411"/>
                    <a:pt x="2632" y="12407"/>
                  </a:cubicBezTo>
                  <a:lnTo>
                    <a:pt x="16353" y="8191"/>
                  </a:lnTo>
                  <a:cubicBezTo>
                    <a:pt x="16418" y="8178"/>
                    <a:pt x="16457" y="8099"/>
                    <a:pt x="16444" y="8021"/>
                  </a:cubicBezTo>
                  <a:lnTo>
                    <a:pt x="14009" y="100"/>
                  </a:lnTo>
                  <a:cubicBezTo>
                    <a:pt x="13988" y="38"/>
                    <a:pt x="13935" y="0"/>
                    <a:pt x="13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1102525" y="2336900"/>
              <a:ext cx="357125" cy="131275"/>
            </a:xfrm>
            <a:custGeom>
              <a:avLst/>
              <a:gdLst/>
              <a:ahLst/>
              <a:cxnLst/>
              <a:rect l="l" t="t" r="r" b="b"/>
              <a:pathLst>
                <a:path w="14285" h="5251" extrusionOk="0">
                  <a:moveTo>
                    <a:pt x="13996" y="0"/>
                  </a:moveTo>
                  <a:lnTo>
                    <a:pt x="0" y="4282"/>
                  </a:lnTo>
                  <a:lnTo>
                    <a:pt x="302" y="5250"/>
                  </a:lnTo>
                  <a:lnTo>
                    <a:pt x="14284" y="956"/>
                  </a:lnTo>
                  <a:lnTo>
                    <a:pt x="13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1085175" y="2281175"/>
              <a:ext cx="92975" cy="67950"/>
            </a:xfrm>
            <a:custGeom>
              <a:avLst/>
              <a:gdLst/>
              <a:ahLst/>
              <a:cxnLst/>
              <a:rect l="l" t="t" r="r" b="b"/>
              <a:pathLst>
                <a:path w="3719" h="2718" extrusionOk="0">
                  <a:moveTo>
                    <a:pt x="3117" y="0"/>
                  </a:moveTo>
                  <a:cubicBezTo>
                    <a:pt x="3108" y="0"/>
                    <a:pt x="3099" y="2"/>
                    <a:pt x="3090" y="4"/>
                  </a:cubicBezTo>
                  <a:lnTo>
                    <a:pt x="79" y="933"/>
                  </a:lnTo>
                  <a:cubicBezTo>
                    <a:pt x="27" y="946"/>
                    <a:pt x="1" y="999"/>
                    <a:pt x="14" y="1051"/>
                  </a:cubicBezTo>
                  <a:lnTo>
                    <a:pt x="498" y="2648"/>
                  </a:lnTo>
                  <a:cubicBezTo>
                    <a:pt x="509" y="2692"/>
                    <a:pt x="556" y="2717"/>
                    <a:pt x="601" y="2717"/>
                  </a:cubicBezTo>
                  <a:cubicBezTo>
                    <a:pt x="611" y="2717"/>
                    <a:pt x="620" y="2716"/>
                    <a:pt x="629" y="2714"/>
                  </a:cubicBezTo>
                  <a:lnTo>
                    <a:pt x="3640" y="1784"/>
                  </a:lnTo>
                  <a:cubicBezTo>
                    <a:pt x="3693" y="1771"/>
                    <a:pt x="3719" y="1719"/>
                    <a:pt x="3706" y="1666"/>
                  </a:cubicBezTo>
                  <a:lnTo>
                    <a:pt x="3208" y="69"/>
                  </a:lnTo>
                  <a:cubicBezTo>
                    <a:pt x="3197" y="26"/>
                    <a:pt x="3160" y="0"/>
                    <a:pt x="3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1115950" y="2370600"/>
              <a:ext cx="124400" cy="55025"/>
            </a:xfrm>
            <a:custGeom>
              <a:avLst/>
              <a:gdLst/>
              <a:ahLst/>
              <a:cxnLst/>
              <a:rect l="l" t="t" r="r" b="b"/>
              <a:pathLst>
                <a:path w="4976" h="2201" extrusionOk="0">
                  <a:moveTo>
                    <a:pt x="4753" y="1"/>
                  </a:moveTo>
                  <a:lnTo>
                    <a:pt x="0" y="1454"/>
                  </a:lnTo>
                  <a:lnTo>
                    <a:pt x="236" y="2200"/>
                  </a:lnTo>
                  <a:lnTo>
                    <a:pt x="4975" y="747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" name="Google Shape;619;p39"/>
          <p:cNvSpPr/>
          <p:nvPr/>
        </p:nvSpPr>
        <p:spPr>
          <a:xfrm>
            <a:off x="5769822" y="515687"/>
            <a:ext cx="302237" cy="568376"/>
          </a:xfrm>
          <a:custGeom>
            <a:avLst/>
            <a:gdLst/>
            <a:ahLst/>
            <a:cxnLst/>
            <a:rect l="l" t="t" r="r" b="b"/>
            <a:pathLst>
              <a:path w="6966" h="13100" extrusionOk="0">
                <a:moveTo>
                  <a:pt x="5945" y="0"/>
                </a:moveTo>
                <a:cubicBezTo>
                  <a:pt x="5682" y="0"/>
                  <a:pt x="5397" y="64"/>
                  <a:pt x="5133" y="138"/>
                </a:cubicBezTo>
                <a:cubicBezTo>
                  <a:pt x="3313" y="623"/>
                  <a:pt x="1624" y="2181"/>
                  <a:pt x="1" y="3150"/>
                </a:cubicBezTo>
                <a:lnTo>
                  <a:pt x="407" y="3974"/>
                </a:lnTo>
                <a:cubicBezTo>
                  <a:pt x="564" y="3909"/>
                  <a:pt x="708" y="3830"/>
                  <a:pt x="839" y="3752"/>
                </a:cubicBezTo>
                <a:cubicBezTo>
                  <a:pt x="1559" y="3320"/>
                  <a:pt x="2331" y="3006"/>
                  <a:pt x="3156" y="2835"/>
                </a:cubicBezTo>
                <a:lnTo>
                  <a:pt x="3156" y="2835"/>
                </a:lnTo>
                <a:cubicBezTo>
                  <a:pt x="3392" y="3726"/>
                  <a:pt x="2842" y="4655"/>
                  <a:pt x="2527" y="5467"/>
                </a:cubicBezTo>
                <a:cubicBezTo>
                  <a:pt x="2357" y="5860"/>
                  <a:pt x="2108" y="6370"/>
                  <a:pt x="2082" y="6815"/>
                </a:cubicBezTo>
                <a:cubicBezTo>
                  <a:pt x="2056" y="7680"/>
                  <a:pt x="2593" y="8491"/>
                  <a:pt x="2999" y="9211"/>
                </a:cubicBezTo>
                <a:cubicBezTo>
                  <a:pt x="3405" y="9944"/>
                  <a:pt x="3797" y="10665"/>
                  <a:pt x="4203" y="11385"/>
                </a:cubicBezTo>
                <a:cubicBezTo>
                  <a:pt x="4531" y="11974"/>
                  <a:pt x="4884" y="12615"/>
                  <a:pt x="5447" y="12995"/>
                </a:cubicBezTo>
                <a:cubicBezTo>
                  <a:pt x="5539" y="13073"/>
                  <a:pt x="5643" y="13100"/>
                  <a:pt x="5761" y="13100"/>
                </a:cubicBezTo>
                <a:cubicBezTo>
                  <a:pt x="5879" y="13073"/>
                  <a:pt x="5971" y="12982"/>
                  <a:pt x="6010" y="12864"/>
                </a:cubicBezTo>
                <a:cubicBezTo>
                  <a:pt x="6036" y="12746"/>
                  <a:pt x="6049" y="12628"/>
                  <a:pt x="6036" y="12511"/>
                </a:cubicBezTo>
                <a:cubicBezTo>
                  <a:pt x="6023" y="11817"/>
                  <a:pt x="6036" y="11136"/>
                  <a:pt x="6036" y="10442"/>
                </a:cubicBezTo>
                <a:cubicBezTo>
                  <a:pt x="6023" y="10102"/>
                  <a:pt x="5984" y="9761"/>
                  <a:pt x="5918" y="9421"/>
                </a:cubicBezTo>
                <a:lnTo>
                  <a:pt x="5866" y="9421"/>
                </a:lnTo>
                <a:lnTo>
                  <a:pt x="5054" y="9355"/>
                </a:lnTo>
                <a:cubicBezTo>
                  <a:pt x="5044" y="9359"/>
                  <a:pt x="5033" y="9360"/>
                  <a:pt x="5023" y="9360"/>
                </a:cubicBezTo>
                <a:cubicBezTo>
                  <a:pt x="4994" y="9360"/>
                  <a:pt x="4965" y="9348"/>
                  <a:pt x="4936" y="9329"/>
                </a:cubicBezTo>
                <a:cubicBezTo>
                  <a:pt x="4910" y="9290"/>
                  <a:pt x="4897" y="9251"/>
                  <a:pt x="4897" y="9211"/>
                </a:cubicBezTo>
                <a:cubicBezTo>
                  <a:pt x="4701" y="7837"/>
                  <a:pt x="4714" y="6331"/>
                  <a:pt x="5133" y="4996"/>
                </a:cubicBezTo>
                <a:cubicBezTo>
                  <a:pt x="5460" y="3935"/>
                  <a:pt x="6311" y="3150"/>
                  <a:pt x="6717" y="2128"/>
                </a:cubicBezTo>
                <a:cubicBezTo>
                  <a:pt x="6913" y="1696"/>
                  <a:pt x="6966" y="1199"/>
                  <a:pt x="6874" y="728"/>
                </a:cubicBezTo>
                <a:cubicBezTo>
                  <a:pt x="6744" y="168"/>
                  <a:pt x="6374" y="0"/>
                  <a:pt x="59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0" name="Google Shape;620;p39"/>
          <p:cNvGrpSpPr/>
          <p:nvPr/>
        </p:nvGrpSpPr>
        <p:grpSpPr>
          <a:xfrm>
            <a:off x="5510875" y="1320666"/>
            <a:ext cx="673174" cy="862229"/>
            <a:chOff x="423050" y="2039550"/>
            <a:chExt cx="318150" cy="407500"/>
          </a:xfrm>
        </p:grpSpPr>
        <p:sp>
          <p:nvSpPr>
            <p:cNvPr id="621" name="Google Shape;621;p39"/>
            <p:cNvSpPr/>
            <p:nvPr/>
          </p:nvSpPr>
          <p:spPr>
            <a:xfrm>
              <a:off x="423050" y="2039550"/>
              <a:ext cx="318150" cy="407500"/>
            </a:xfrm>
            <a:custGeom>
              <a:avLst/>
              <a:gdLst/>
              <a:ahLst/>
              <a:cxnLst/>
              <a:rect l="l" t="t" r="r" b="b"/>
              <a:pathLst>
                <a:path w="12726" h="16300" extrusionOk="0">
                  <a:moveTo>
                    <a:pt x="11315" y="0"/>
                  </a:moveTo>
                  <a:cubicBezTo>
                    <a:pt x="11239" y="0"/>
                    <a:pt x="11163" y="35"/>
                    <a:pt x="11115" y="98"/>
                  </a:cubicBezTo>
                  <a:lnTo>
                    <a:pt x="79" y="15076"/>
                  </a:lnTo>
                  <a:cubicBezTo>
                    <a:pt x="0" y="15181"/>
                    <a:pt x="26" y="15338"/>
                    <a:pt x="131" y="15416"/>
                  </a:cubicBezTo>
                  <a:lnTo>
                    <a:pt x="1270" y="16254"/>
                  </a:lnTo>
                  <a:cubicBezTo>
                    <a:pt x="1311" y="16285"/>
                    <a:pt x="1361" y="16300"/>
                    <a:pt x="1410" y="16300"/>
                  </a:cubicBezTo>
                  <a:cubicBezTo>
                    <a:pt x="1486" y="16300"/>
                    <a:pt x="1563" y="16265"/>
                    <a:pt x="1610" y="16202"/>
                  </a:cubicBezTo>
                  <a:lnTo>
                    <a:pt x="12647" y="1224"/>
                  </a:lnTo>
                  <a:cubicBezTo>
                    <a:pt x="12726" y="1120"/>
                    <a:pt x="12700" y="963"/>
                    <a:pt x="12595" y="884"/>
                  </a:cubicBezTo>
                  <a:lnTo>
                    <a:pt x="11456" y="46"/>
                  </a:lnTo>
                  <a:cubicBezTo>
                    <a:pt x="11414" y="15"/>
                    <a:pt x="11365" y="0"/>
                    <a:pt x="11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529150" y="2194150"/>
              <a:ext cx="108300" cy="97850"/>
            </a:xfrm>
            <a:custGeom>
              <a:avLst/>
              <a:gdLst/>
              <a:ahLst/>
              <a:cxnLst/>
              <a:rect l="l" t="t" r="r" b="b"/>
              <a:pathLst>
                <a:path w="4332" h="3914" extrusionOk="0">
                  <a:moveTo>
                    <a:pt x="2136" y="0"/>
                  </a:moveTo>
                  <a:cubicBezTo>
                    <a:pt x="1023" y="0"/>
                    <a:pt x="0" y="972"/>
                    <a:pt x="194" y="2254"/>
                  </a:cubicBezTo>
                  <a:cubicBezTo>
                    <a:pt x="354" y="3301"/>
                    <a:pt x="1236" y="3914"/>
                    <a:pt x="2134" y="3914"/>
                  </a:cubicBezTo>
                  <a:cubicBezTo>
                    <a:pt x="2707" y="3914"/>
                    <a:pt x="3287" y="3664"/>
                    <a:pt x="3690" y="3118"/>
                  </a:cubicBezTo>
                  <a:cubicBezTo>
                    <a:pt x="4331" y="2254"/>
                    <a:pt x="4148" y="1023"/>
                    <a:pt x="3284" y="382"/>
                  </a:cubicBezTo>
                  <a:cubicBezTo>
                    <a:pt x="2922" y="118"/>
                    <a:pt x="2524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576875" y="2211900"/>
              <a:ext cx="34050" cy="52700"/>
            </a:xfrm>
            <a:custGeom>
              <a:avLst/>
              <a:gdLst/>
              <a:ahLst/>
              <a:cxnLst/>
              <a:rect l="l" t="t" r="r" b="b"/>
              <a:pathLst>
                <a:path w="1362" h="2108" extrusionOk="0">
                  <a:moveTo>
                    <a:pt x="1076" y="1"/>
                  </a:moveTo>
                  <a:cubicBezTo>
                    <a:pt x="1052" y="1"/>
                    <a:pt x="1028" y="12"/>
                    <a:pt x="1009" y="39"/>
                  </a:cubicBezTo>
                  <a:lnTo>
                    <a:pt x="0" y="1400"/>
                  </a:lnTo>
                  <a:lnTo>
                    <a:pt x="1218" y="2094"/>
                  </a:lnTo>
                  <a:cubicBezTo>
                    <a:pt x="1231" y="2094"/>
                    <a:pt x="1244" y="2107"/>
                    <a:pt x="1257" y="2107"/>
                  </a:cubicBezTo>
                  <a:cubicBezTo>
                    <a:pt x="1336" y="2107"/>
                    <a:pt x="1362" y="1989"/>
                    <a:pt x="1297" y="1950"/>
                  </a:cubicBezTo>
                  <a:lnTo>
                    <a:pt x="236" y="1348"/>
                  </a:lnTo>
                  <a:lnTo>
                    <a:pt x="1139" y="130"/>
                  </a:lnTo>
                  <a:cubicBezTo>
                    <a:pt x="1186" y="65"/>
                    <a:pt x="1134" y="1"/>
                    <a:pt x="10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20100" y="2171075"/>
              <a:ext cx="19650" cy="17700"/>
            </a:xfrm>
            <a:custGeom>
              <a:avLst/>
              <a:gdLst/>
              <a:ahLst/>
              <a:cxnLst/>
              <a:rect l="l" t="t" r="r" b="b"/>
              <a:pathLst>
                <a:path w="786" h="708" extrusionOk="0">
                  <a:moveTo>
                    <a:pt x="386" y="0"/>
                  </a:moveTo>
                  <a:cubicBezTo>
                    <a:pt x="182" y="0"/>
                    <a:pt x="0" y="179"/>
                    <a:pt x="39" y="402"/>
                  </a:cubicBezTo>
                  <a:cubicBezTo>
                    <a:pt x="63" y="593"/>
                    <a:pt x="223" y="707"/>
                    <a:pt x="386" y="707"/>
                  </a:cubicBezTo>
                  <a:cubicBezTo>
                    <a:pt x="491" y="707"/>
                    <a:pt x="596" y="661"/>
                    <a:pt x="667" y="559"/>
                  </a:cubicBezTo>
                  <a:cubicBezTo>
                    <a:pt x="785" y="402"/>
                    <a:pt x="746" y="192"/>
                    <a:pt x="602" y="74"/>
                  </a:cubicBezTo>
                  <a:cubicBezTo>
                    <a:pt x="533" y="23"/>
                    <a:pt x="458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641050" y="2142550"/>
              <a:ext cx="19650" cy="17750"/>
            </a:xfrm>
            <a:custGeom>
              <a:avLst/>
              <a:gdLst/>
              <a:ahLst/>
              <a:cxnLst/>
              <a:rect l="l" t="t" r="r" b="b"/>
              <a:pathLst>
                <a:path w="786" h="710" extrusionOk="0">
                  <a:moveTo>
                    <a:pt x="386" y="0"/>
                  </a:moveTo>
                  <a:cubicBezTo>
                    <a:pt x="186" y="0"/>
                    <a:pt x="0" y="174"/>
                    <a:pt x="39" y="404"/>
                  </a:cubicBezTo>
                  <a:cubicBezTo>
                    <a:pt x="71" y="595"/>
                    <a:pt x="229" y="709"/>
                    <a:pt x="393" y="709"/>
                  </a:cubicBezTo>
                  <a:cubicBezTo>
                    <a:pt x="497" y="709"/>
                    <a:pt x="604" y="663"/>
                    <a:pt x="680" y="561"/>
                  </a:cubicBezTo>
                  <a:cubicBezTo>
                    <a:pt x="785" y="404"/>
                    <a:pt x="759" y="194"/>
                    <a:pt x="602" y="76"/>
                  </a:cubicBezTo>
                  <a:cubicBezTo>
                    <a:pt x="535" y="23"/>
                    <a:pt x="460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662225" y="2113925"/>
              <a:ext cx="19750" cy="17750"/>
            </a:xfrm>
            <a:custGeom>
              <a:avLst/>
              <a:gdLst/>
              <a:ahLst/>
              <a:cxnLst/>
              <a:rect l="l" t="t" r="r" b="b"/>
              <a:pathLst>
                <a:path w="790" h="710" extrusionOk="0">
                  <a:moveTo>
                    <a:pt x="388" y="1"/>
                  </a:moveTo>
                  <a:cubicBezTo>
                    <a:pt x="188" y="1"/>
                    <a:pt x="0" y="176"/>
                    <a:pt x="30" y="410"/>
                  </a:cubicBezTo>
                  <a:cubicBezTo>
                    <a:pt x="61" y="601"/>
                    <a:pt x="224" y="709"/>
                    <a:pt x="388" y="709"/>
                  </a:cubicBezTo>
                  <a:cubicBezTo>
                    <a:pt x="493" y="709"/>
                    <a:pt x="599" y="664"/>
                    <a:pt x="671" y="567"/>
                  </a:cubicBezTo>
                  <a:cubicBezTo>
                    <a:pt x="789" y="410"/>
                    <a:pt x="750" y="187"/>
                    <a:pt x="593" y="69"/>
                  </a:cubicBezTo>
                  <a:cubicBezTo>
                    <a:pt x="529" y="22"/>
                    <a:pt x="457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7" name="Google Shape;627;p39"/>
          <p:cNvSpPr/>
          <p:nvPr/>
        </p:nvSpPr>
        <p:spPr>
          <a:xfrm>
            <a:off x="8439262" y="2579253"/>
            <a:ext cx="171034" cy="294297"/>
          </a:xfrm>
          <a:custGeom>
            <a:avLst/>
            <a:gdLst/>
            <a:ahLst/>
            <a:cxnLst/>
            <a:rect l="l" t="t" r="r" b="b"/>
            <a:pathLst>
              <a:path w="3942" h="6783" extrusionOk="0">
                <a:moveTo>
                  <a:pt x="2161" y="1"/>
                </a:moveTo>
                <a:lnTo>
                  <a:pt x="2082" y="577"/>
                </a:lnTo>
                <a:cubicBezTo>
                  <a:pt x="2059" y="576"/>
                  <a:pt x="2035" y="576"/>
                  <a:pt x="2012" y="576"/>
                </a:cubicBezTo>
                <a:cubicBezTo>
                  <a:pt x="1198" y="576"/>
                  <a:pt x="626" y="1017"/>
                  <a:pt x="511" y="1755"/>
                </a:cubicBezTo>
                <a:cubicBezTo>
                  <a:pt x="407" y="2554"/>
                  <a:pt x="865" y="3038"/>
                  <a:pt x="1952" y="3523"/>
                </a:cubicBezTo>
                <a:cubicBezTo>
                  <a:pt x="2829" y="3916"/>
                  <a:pt x="3038" y="4295"/>
                  <a:pt x="2973" y="4793"/>
                </a:cubicBezTo>
                <a:cubicBezTo>
                  <a:pt x="2906" y="5274"/>
                  <a:pt x="2570" y="5535"/>
                  <a:pt x="2040" y="5535"/>
                </a:cubicBezTo>
                <a:cubicBezTo>
                  <a:pt x="1951" y="5535"/>
                  <a:pt x="1856" y="5528"/>
                  <a:pt x="1755" y="5513"/>
                </a:cubicBezTo>
                <a:cubicBezTo>
                  <a:pt x="1127" y="5434"/>
                  <a:pt x="760" y="5068"/>
                  <a:pt x="708" y="4426"/>
                </a:cubicBezTo>
                <a:lnTo>
                  <a:pt x="14" y="4334"/>
                </a:lnTo>
                <a:lnTo>
                  <a:pt x="14" y="4334"/>
                </a:lnTo>
                <a:cubicBezTo>
                  <a:pt x="1" y="5120"/>
                  <a:pt x="420" y="5748"/>
                  <a:pt x="1336" y="5997"/>
                </a:cubicBezTo>
                <a:lnTo>
                  <a:pt x="1231" y="6691"/>
                </a:lnTo>
                <a:lnTo>
                  <a:pt x="1847" y="6783"/>
                </a:lnTo>
                <a:lnTo>
                  <a:pt x="1952" y="6089"/>
                </a:lnTo>
                <a:cubicBezTo>
                  <a:pt x="2000" y="6091"/>
                  <a:pt x="2047" y="6093"/>
                  <a:pt x="2094" y="6093"/>
                </a:cubicBezTo>
                <a:cubicBezTo>
                  <a:pt x="2973" y="6093"/>
                  <a:pt x="3581" y="5628"/>
                  <a:pt x="3693" y="4832"/>
                </a:cubicBezTo>
                <a:cubicBezTo>
                  <a:pt x="3798" y="4073"/>
                  <a:pt x="3510" y="3470"/>
                  <a:pt x="2253" y="2907"/>
                </a:cubicBezTo>
                <a:cubicBezTo>
                  <a:pt x="1428" y="2528"/>
                  <a:pt x="1166" y="2305"/>
                  <a:pt x="1231" y="1795"/>
                </a:cubicBezTo>
                <a:cubicBezTo>
                  <a:pt x="1290" y="1444"/>
                  <a:pt x="1525" y="1125"/>
                  <a:pt x="2067" y="1125"/>
                </a:cubicBezTo>
                <a:cubicBezTo>
                  <a:pt x="2133" y="1125"/>
                  <a:pt x="2204" y="1130"/>
                  <a:pt x="2279" y="1140"/>
                </a:cubicBezTo>
                <a:cubicBezTo>
                  <a:pt x="3038" y="1258"/>
                  <a:pt x="3195" y="1677"/>
                  <a:pt x="3221" y="2030"/>
                </a:cubicBezTo>
                <a:lnTo>
                  <a:pt x="3942" y="2135"/>
                </a:lnTo>
                <a:cubicBezTo>
                  <a:pt x="3942" y="1611"/>
                  <a:pt x="3732" y="917"/>
                  <a:pt x="2698" y="656"/>
                </a:cubicBezTo>
                <a:lnTo>
                  <a:pt x="2776" y="93"/>
                </a:lnTo>
                <a:lnTo>
                  <a:pt x="21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9"/>
          <p:cNvSpPr/>
          <p:nvPr/>
        </p:nvSpPr>
        <p:spPr>
          <a:xfrm>
            <a:off x="8260898" y="2558253"/>
            <a:ext cx="171034" cy="294297"/>
          </a:xfrm>
          <a:custGeom>
            <a:avLst/>
            <a:gdLst/>
            <a:ahLst/>
            <a:cxnLst/>
            <a:rect l="l" t="t" r="r" b="b"/>
            <a:pathLst>
              <a:path w="3942" h="6783" extrusionOk="0">
                <a:moveTo>
                  <a:pt x="2174" y="1"/>
                </a:moveTo>
                <a:lnTo>
                  <a:pt x="2083" y="577"/>
                </a:lnTo>
                <a:cubicBezTo>
                  <a:pt x="2059" y="576"/>
                  <a:pt x="2036" y="576"/>
                  <a:pt x="2013" y="576"/>
                </a:cubicBezTo>
                <a:cubicBezTo>
                  <a:pt x="1211" y="576"/>
                  <a:pt x="626" y="1017"/>
                  <a:pt x="525" y="1755"/>
                </a:cubicBezTo>
                <a:cubicBezTo>
                  <a:pt x="407" y="2554"/>
                  <a:pt x="865" y="3038"/>
                  <a:pt x="1952" y="3522"/>
                </a:cubicBezTo>
                <a:cubicBezTo>
                  <a:pt x="2829" y="3902"/>
                  <a:pt x="3051" y="4295"/>
                  <a:pt x="2973" y="4792"/>
                </a:cubicBezTo>
                <a:cubicBezTo>
                  <a:pt x="2906" y="5274"/>
                  <a:pt x="2580" y="5535"/>
                  <a:pt x="2045" y="5535"/>
                </a:cubicBezTo>
                <a:cubicBezTo>
                  <a:pt x="1954" y="5535"/>
                  <a:pt x="1858" y="5527"/>
                  <a:pt x="1755" y="5512"/>
                </a:cubicBezTo>
                <a:cubicBezTo>
                  <a:pt x="1127" y="5421"/>
                  <a:pt x="760" y="5067"/>
                  <a:pt x="721" y="4426"/>
                </a:cubicBezTo>
                <a:lnTo>
                  <a:pt x="14" y="4321"/>
                </a:lnTo>
                <a:lnTo>
                  <a:pt x="14" y="4321"/>
                </a:lnTo>
                <a:cubicBezTo>
                  <a:pt x="1" y="5120"/>
                  <a:pt x="420" y="5748"/>
                  <a:pt x="1336" y="5984"/>
                </a:cubicBezTo>
                <a:lnTo>
                  <a:pt x="1232" y="6691"/>
                </a:lnTo>
                <a:lnTo>
                  <a:pt x="1847" y="6782"/>
                </a:lnTo>
                <a:lnTo>
                  <a:pt x="1952" y="6088"/>
                </a:lnTo>
                <a:cubicBezTo>
                  <a:pt x="1989" y="6090"/>
                  <a:pt x="2027" y="6091"/>
                  <a:pt x="2064" y="6091"/>
                </a:cubicBezTo>
                <a:cubicBezTo>
                  <a:pt x="2959" y="6091"/>
                  <a:pt x="3580" y="5636"/>
                  <a:pt x="3693" y="4832"/>
                </a:cubicBezTo>
                <a:cubicBezTo>
                  <a:pt x="3811" y="4072"/>
                  <a:pt x="3510" y="3470"/>
                  <a:pt x="2253" y="2894"/>
                </a:cubicBezTo>
                <a:cubicBezTo>
                  <a:pt x="1441" y="2514"/>
                  <a:pt x="1166" y="2292"/>
                  <a:pt x="1245" y="1794"/>
                </a:cubicBezTo>
                <a:cubicBezTo>
                  <a:pt x="1291" y="1444"/>
                  <a:pt x="1536" y="1125"/>
                  <a:pt x="2071" y="1125"/>
                </a:cubicBezTo>
                <a:cubicBezTo>
                  <a:pt x="2136" y="1125"/>
                  <a:pt x="2205" y="1130"/>
                  <a:pt x="2279" y="1140"/>
                </a:cubicBezTo>
                <a:cubicBezTo>
                  <a:pt x="3038" y="1257"/>
                  <a:pt x="3208" y="1676"/>
                  <a:pt x="3222" y="2030"/>
                </a:cubicBezTo>
                <a:lnTo>
                  <a:pt x="3942" y="2135"/>
                </a:lnTo>
                <a:cubicBezTo>
                  <a:pt x="3942" y="1598"/>
                  <a:pt x="3732" y="917"/>
                  <a:pt x="2698" y="655"/>
                </a:cubicBezTo>
                <a:lnTo>
                  <a:pt x="2789" y="79"/>
                </a:lnTo>
                <a:lnTo>
                  <a:pt x="217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9"/>
          <p:cNvGrpSpPr/>
          <p:nvPr/>
        </p:nvGrpSpPr>
        <p:grpSpPr>
          <a:xfrm>
            <a:off x="6936997" y="630007"/>
            <a:ext cx="456740" cy="497221"/>
            <a:chOff x="1340800" y="1348775"/>
            <a:chExt cx="263175" cy="286500"/>
          </a:xfrm>
        </p:grpSpPr>
        <p:sp>
          <p:nvSpPr>
            <p:cNvPr id="630" name="Google Shape;630;p39"/>
            <p:cNvSpPr/>
            <p:nvPr/>
          </p:nvSpPr>
          <p:spPr>
            <a:xfrm>
              <a:off x="1494950" y="1348775"/>
              <a:ext cx="109025" cy="185275"/>
            </a:xfrm>
            <a:custGeom>
              <a:avLst/>
              <a:gdLst/>
              <a:ahLst/>
              <a:cxnLst/>
              <a:rect l="l" t="t" r="r" b="b"/>
              <a:pathLst>
                <a:path w="4361" h="7411" extrusionOk="0">
                  <a:moveTo>
                    <a:pt x="66" y="0"/>
                  </a:moveTo>
                  <a:lnTo>
                    <a:pt x="1" y="144"/>
                  </a:lnTo>
                  <a:cubicBezTo>
                    <a:pt x="2816" y="1309"/>
                    <a:pt x="4164" y="4530"/>
                    <a:pt x="3025" y="7345"/>
                  </a:cubicBezTo>
                  <a:lnTo>
                    <a:pt x="3169" y="7410"/>
                  </a:lnTo>
                  <a:cubicBezTo>
                    <a:pt x="4361" y="4504"/>
                    <a:pt x="2960" y="1192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479250" y="1387400"/>
              <a:ext cx="77275" cy="130925"/>
            </a:xfrm>
            <a:custGeom>
              <a:avLst/>
              <a:gdLst/>
              <a:ahLst/>
              <a:cxnLst/>
              <a:rect l="l" t="t" r="r" b="b"/>
              <a:pathLst>
                <a:path w="3091" h="5237" extrusionOk="0">
                  <a:moveTo>
                    <a:pt x="53" y="0"/>
                  </a:moveTo>
                  <a:lnTo>
                    <a:pt x="1" y="157"/>
                  </a:lnTo>
                  <a:cubicBezTo>
                    <a:pt x="1964" y="956"/>
                    <a:pt x="2907" y="3208"/>
                    <a:pt x="2095" y="5172"/>
                  </a:cubicBezTo>
                  <a:lnTo>
                    <a:pt x="2252" y="5237"/>
                  </a:lnTo>
                  <a:cubicBezTo>
                    <a:pt x="3090" y="3195"/>
                    <a:pt x="2108" y="851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1467150" y="1416525"/>
              <a:ext cx="53700" cy="90025"/>
            </a:xfrm>
            <a:custGeom>
              <a:avLst/>
              <a:gdLst/>
              <a:ahLst/>
              <a:cxnLst/>
              <a:rect l="l" t="t" r="r" b="b"/>
              <a:pathLst>
                <a:path w="2148" h="3601" extrusionOk="0">
                  <a:moveTo>
                    <a:pt x="66" y="0"/>
                  </a:moveTo>
                  <a:lnTo>
                    <a:pt x="0" y="144"/>
                  </a:lnTo>
                  <a:cubicBezTo>
                    <a:pt x="1336" y="694"/>
                    <a:pt x="1964" y="2213"/>
                    <a:pt x="1427" y="3535"/>
                  </a:cubicBezTo>
                  <a:lnTo>
                    <a:pt x="1571" y="3601"/>
                  </a:lnTo>
                  <a:cubicBezTo>
                    <a:pt x="2147" y="2200"/>
                    <a:pt x="1480" y="576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1453725" y="1449575"/>
              <a:ext cx="26850" cy="43550"/>
            </a:xfrm>
            <a:custGeom>
              <a:avLst/>
              <a:gdLst/>
              <a:ahLst/>
              <a:cxnLst/>
              <a:rect l="l" t="t" r="r" b="b"/>
              <a:pathLst>
                <a:path w="1074" h="1742" extrusionOk="0">
                  <a:moveTo>
                    <a:pt x="66" y="1"/>
                  </a:moveTo>
                  <a:lnTo>
                    <a:pt x="0" y="145"/>
                  </a:lnTo>
                  <a:cubicBezTo>
                    <a:pt x="603" y="393"/>
                    <a:pt x="891" y="1087"/>
                    <a:pt x="642" y="1676"/>
                  </a:cubicBezTo>
                  <a:lnTo>
                    <a:pt x="799" y="1742"/>
                  </a:lnTo>
                  <a:cubicBezTo>
                    <a:pt x="1074" y="1061"/>
                    <a:pt x="747" y="276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340800" y="1392275"/>
              <a:ext cx="87100" cy="195450"/>
            </a:xfrm>
            <a:custGeom>
              <a:avLst/>
              <a:gdLst/>
              <a:ahLst/>
              <a:cxnLst/>
              <a:rect l="l" t="t" r="r" b="b"/>
              <a:pathLst>
                <a:path w="3484" h="7818" extrusionOk="0">
                  <a:moveTo>
                    <a:pt x="2159" y="1"/>
                  </a:moveTo>
                  <a:cubicBezTo>
                    <a:pt x="2151" y="1"/>
                    <a:pt x="2143" y="1"/>
                    <a:pt x="2135" y="2"/>
                  </a:cubicBezTo>
                  <a:cubicBezTo>
                    <a:pt x="1441" y="54"/>
                    <a:pt x="629" y="263"/>
                    <a:pt x="210" y="813"/>
                  </a:cubicBezTo>
                  <a:cubicBezTo>
                    <a:pt x="53" y="997"/>
                    <a:pt x="1" y="1232"/>
                    <a:pt x="66" y="1455"/>
                  </a:cubicBezTo>
                  <a:cubicBezTo>
                    <a:pt x="184" y="2005"/>
                    <a:pt x="341" y="2541"/>
                    <a:pt x="511" y="3078"/>
                  </a:cubicBezTo>
                  <a:cubicBezTo>
                    <a:pt x="721" y="3707"/>
                    <a:pt x="969" y="4322"/>
                    <a:pt x="1244" y="4924"/>
                  </a:cubicBezTo>
                  <a:cubicBezTo>
                    <a:pt x="1689" y="5958"/>
                    <a:pt x="2266" y="6927"/>
                    <a:pt x="2920" y="7818"/>
                  </a:cubicBezTo>
                  <a:lnTo>
                    <a:pt x="3483" y="7399"/>
                  </a:lnTo>
                  <a:cubicBezTo>
                    <a:pt x="2698" y="6338"/>
                    <a:pt x="2056" y="5160"/>
                    <a:pt x="1572" y="3929"/>
                  </a:cubicBezTo>
                  <a:cubicBezTo>
                    <a:pt x="1506" y="3772"/>
                    <a:pt x="1611" y="3602"/>
                    <a:pt x="1768" y="3576"/>
                  </a:cubicBezTo>
                  <a:cubicBezTo>
                    <a:pt x="2174" y="3510"/>
                    <a:pt x="2567" y="3379"/>
                    <a:pt x="2920" y="3183"/>
                  </a:cubicBezTo>
                  <a:cubicBezTo>
                    <a:pt x="3051" y="3117"/>
                    <a:pt x="3117" y="2973"/>
                    <a:pt x="3090" y="2843"/>
                  </a:cubicBezTo>
                  <a:cubicBezTo>
                    <a:pt x="3038" y="2607"/>
                    <a:pt x="2972" y="2371"/>
                    <a:pt x="2907" y="2136"/>
                  </a:cubicBezTo>
                  <a:cubicBezTo>
                    <a:pt x="2750" y="1520"/>
                    <a:pt x="2580" y="892"/>
                    <a:pt x="2462" y="250"/>
                  </a:cubicBezTo>
                  <a:cubicBezTo>
                    <a:pt x="2437" y="114"/>
                    <a:pt x="2306" y="1"/>
                    <a:pt x="21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1357175" y="1472825"/>
              <a:ext cx="149925" cy="162450"/>
            </a:xfrm>
            <a:custGeom>
              <a:avLst/>
              <a:gdLst/>
              <a:ahLst/>
              <a:cxnLst/>
              <a:rect l="l" t="t" r="r" b="b"/>
              <a:pathLst>
                <a:path w="5997" h="6498" extrusionOk="0">
                  <a:moveTo>
                    <a:pt x="668" y="0"/>
                  </a:moveTo>
                  <a:lnTo>
                    <a:pt x="0" y="210"/>
                  </a:lnTo>
                  <a:cubicBezTo>
                    <a:pt x="341" y="1270"/>
                    <a:pt x="812" y="2304"/>
                    <a:pt x="1375" y="3273"/>
                  </a:cubicBezTo>
                  <a:cubicBezTo>
                    <a:pt x="1702" y="3836"/>
                    <a:pt x="2056" y="4386"/>
                    <a:pt x="2448" y="4923"/>
                  </a:cubicBezTo>
                  <a:cubicBezTo>
                    <a:pt x="2776" y="5381"/>
                    <a:pt x="3129" y="5813"/>
                    <a:pt x="3496" y="6232"/>
                  </a:cubicBezTo>
                  <a:cubicBezTo>
                    <a:pt x="3625" y="6397"/>
                    <a:pt x="3818" y="6498"/>
                    <a:pt x="4026" y="6498"/>
                  </a:cubicBezTo>
                  <a:cubicBezTo>
                    <a:pt x="4050" y="6498"/>
                    <a:pt x="4074" y="6497"/>
                    <a:pt x="4098" y="6494"/>
                  </a:cubicBezTo>
                  <a:cubicBezTo>
                    <a:pt x="4805" y="6481"/>
                    <a:pt x="5460" y="5944"/>
                    <a:pt x="5905" y="5407"/>
                  </a:cubicBezTo>
                  <a:cubicBezTo>
                    <a:pt x="5996" y="5276"/>
                    <a:pt x="5996" y="5106"/>
                    <a:pt x="5892" y="4988"/>
                  </a:cubicBezTo>
                  <a:cubicBezTo>
                    <a:pt x="5447" y="4517"/>
                    <a:pt x="5028" y="4019"/>
                    <a:pt x="4609" y="3522"/>
                  </a:cubicBezTo>
                  <a:cubicBezTo>
                    <a:pt x="4465" y="3339"/>
                    <a:pt x="4308" y="3155"/>
                    <a:pt x="4150" y="2972"/>
                  </a:cubicBezTo>
                  <a:cubicBezTo>
                    <a:pt x="4089" y="2902"/>
                    <a:pt x="3999" y="2867"/>
                    <a:pt x="3907" y="2867"/>
                  </a:cubicBezTo>
                  <a:cubicBezTo>
                    <a:pt x="3861" y="2867"/>
                    <a:pt x="3814" y="2876"/>
                    <a:pt x="3771" y="2894"/>
                  </a:cubicBezTo>
                  <a:cubicBezTo>
                    <a:pt x="3404" y="3077"/>
                    <a:pt x="3077" y="3326"/>
                    <a:pt x="2789" y="3614"/>
                  </a:cubicBezTo>
                  <a:cubicBezTo>
                    <a:pt x="2736" y="3667"/>
                    <a:pt x="2667" y="3693"/>
                    <a:pt x="2599" y="3693"/>
                  </a:cubicBezTo>
                  <a:cubicBezTo>
                    <a:pt x="2515" y="3693"/>
                    <a:pt x="2433" y="3654"/>
                    <a:pt x="2383" y="3574"/>
                  </a:cubicBezTo>
                  <a:cubicBezTo>
                    <a:pt x="1663" y="2462"/>
                    <a:pt x="1087" y="1257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5459836" y="2378978"/>
            <a:ext cx="2158642" cy="1865532"/>
            <a:chOff x="452825" y="2798300"/>
            <a:chExt cx="1105975" cy="955850"/>
          </a:xfrm>
        </p:grpSpPr>
        <p:sp>
          <p:nvSpPr>
            <p:cNvPr id="637" name="Google Shape;637;p39"/>
            <p:cNvSpPr/>
            <p:nvPr/>
          </p:nvSpPr>
          <p:spPr>
            <a:xfrm>
              <a:off x="605350" y="2893325"/>
              <a:ext cx="237000" cy="187550"/>
            </a:xfrm>
            <a:custGeom>
              <a:avLst/>
              <a:gdLst/>
              <a:ahLst/>
              <a:cxnLst/>
              <a:rect l="l" t="t" r="r" b="b"/>
              <a:pathLst>
                <a:path w="9480" h="7502" extrusionOk="0">
                  <a:moveTo>
                    <a:pt x="5093" y="0"/>
                  </a:moveTo>
                  <a:lnTo>
                    <a:pt x="0" y="26"/>
                  </a:lnTo>
                  <a:lnTo>
                    <a:pt x="0" y="262"/>
                  </a:lnTo>
                  <a:lnTo>
                    <a:pt x="5093" y="236"/>
                  </a:lnTo>
                  <a:lnTo>
                    <a:pt x="5119" y="236"/>
                  </a:lnTo>
                  <a:cubicBezTo>
                    <a:pt x="6874" y="236"/>
                    <a:pt x="8275" y="1453"/>
                    <a:pt x="8484" y="3155"/>
                  </a:cubicBezTo>
                  <a:lnTo>
                    <a:pt x="9244" y="7502"/>
                  </a:lnTo>
                  <a:lnTo>
                    <a:pt x="9479" y="7463"/>
                  </a:lnTo>
                  <a:lnTo>
                    <a:pt x="8720" y="3116"/>
                  </a:lnTo>
                  <a:cubicBezTo>
                    <a:pt x="8510" y="1309"/>
                    <a:pt x="6992" y="0"/>
                    <a:pt x="5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1285150" y="2817050"/>
              <a:ext cx="273650" cy="273650"/>
            </a:xfrm>
            <a:custGeom>
              <a:avLst/>
              <a:gdLst/>
              <a:ahLst/>
              <a:cxnLst/>
              <a:rect l="l" t="t" r="r" b="b"/>
              <a:pathLst>
                <a:path w="10946" h="10946" extrusionOk="0">
                  <a:moveTo>
                    <a:pt x="4308" y="1"/>
                  </a:moveTo>
                  <a:lnTo>
                    <a:pt x="4203" y="2973"/>
                  </a:lnTo>
                  <a:lnTo>
                    <a:pt x="1729" y="1310"/>
                  </a:lnTo>
                  <a:lnTo>
                    <a:pt x="3130" y="3941"/>
                  </a:lnTo>
                  <a:lnTo>
                    <a:pt x="3130" y="3941"/>
                  </a:lnTo>
                  <a:lnTo>
                    <a:pt x="158" y="3732"/>
                  </a:lnTo>
                  <a:lnTo>
                    <a:pt x="158" y="3732"/>
                  </a:lnTo>
                  <a:lnTo>
                    <a:pt x="2685" y="5316"/>
                  </a:lnTo>
                  <a:lnTo>
                    <a:pt x="1" y="6625"/>
                  </a:lnTo>
                  <a:lnTo>
                    <a:pt x="2986" y="6743"/>
                  </a:lnTo>
                  <a:lnTo>
                    <a:pt x="1323" y="9217"/>
                  </a:lnTo>
                  <a:lnTo>
                    <a:pt x="3955" y="7817"/>
                  </a:lnTo>
                  <a:lnTo>
                    <a:pt x="3745" y="10789"/>
                  </a:lnTo>
                  <a:lnTo>
                    <a:pt x="5329" y="8262"/>
                  </a:lnTo>
                  <a:lnTo>
                    <a:pt x="6639" y="10946"/>
                  </a:lnTo>
                  <a:lnTo>
                    <a:pt x="6743" y="7961"/>
                  </a:lnTo>
                  <a:lnTo>
                    <a:pt x="9218" y="9623"/>
                  </a:lnTo>
                  <a:lnTo>
                    <a:pt x="9218" y="9623"/>
                  </a:lnTo>
                  <a:lnTo>
                    <a:pt x="7817" y="6992"/>
                  </a:lnTo>
                  <a:lnTo>
                    <a:pt x="10802" y="7201"/>
                  </a:lnTo>
                  <a:lnTo>
                    <a:pt x="8275" y="5617"/>
                  </a:lnTo>
                  <a:lnTo>
                    <a:pt x="10946" y="4308"/>
                  </a:lnTo>
                  <a:lnTo>
                    <a:pt x="7974" y="4203"/>
                  </a:lnTo>
                  <a:lnTo>
                    <a:pt x="9637" y="1729"/>
                  </a:lnTo>
                  <a:lnTo>
                    <a:pt x="9637" y="1729"/>
                  </a:lnTo>
                  <a:lnTo>
                    <a:pt x="7005" y="3117"/>
                  </a:lnTo>
                  <a:lnTo>
                    <a:pt x="7005" y="3117"/>
                  </a:lnTo>
                  <a:lnTo>
                    <a:pt x="7202" y="145"/>
                  </a:lnTo>
                  <a:lnTo>
                    <a:pt x="5617" y="2671"/>
                  </a:lnTo>
                  <a:lnTo>
                    <a:pt x="4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1390824" y="2910151"/>
              <a:ext cx="73325" cy="83425"/>
            </a:xfrm>
            <a:custGeom>
              <a:avLst/>
              <a:gdLst/>
              <a:ahLst/>
              <a:cxnLst/>
              <a:rect l="l" t="t" r="r" b="b"/>
              <a:pathLst>
                <a:path w="2933" h="3337" extrusionOk="0">
                  <a:moveTo>
                    <a:pt x="1682" y="1"/>
                  </a:moveTo>
                  <a:cubicBezTo>
                    <a:pt x="1511" y="1"/>
                    <a:pt x="1337" y="33"/>
                    <a:pt x="1178" y="102"/>
                  </a:cubicBezTo>
                  <a:cubicBezTo>
                    <a:pt x="825" y="220"/>
                    <a:pt x="537" y="482"/>
                    <a:pt x="393" y="835"/>
                  </a:cubicBezTo>
                  <a:cubicBezTo>
                    <a:pt x="275" y="1123"/>
                    <a:pt x="249" y="1451"/>
                    <a:pt x="314" y="1765"/>
                  </a:cubicBezTo>
                  <a:lnTo>
                    <a:pt x="0" y="1883"/>
                  </a:lnTo>
                  <a:lnTo>
                    <a:pt x="92" y="2105"/>
                  </a:lnTo>
                  <a:lnTo>
                    <a:pt x="367" y="2000"/>
                  </a:lnTo>
                  <a:cubicBezTo>
                    <a:pt x="380" y="2079"/>
                    <a:pt x="406" y="2144"/>
                    <a:pt x="432" y="2223"/>
                  </a:cubicBezTo>
                  <a:cubicBezTo>
                    <a:pt x="445" y="2236"/>
                    <a:pt x="458" y="2262"/>
                    <a:pt x="458" y="2288"/>
                  </a:cubicBezTo>
                  <a:lnTo>
                    <a:pt x="197" y="2393"/>
                  </a:lnTo>
                  <a:lnTo>
                    <a:pt x="288" y="2616"/>
                  </a:lnTo>
                  <a:lnTo>
                    <a:pt x="576" y="2511"/>
                  </a:lnTo>
                  <a:cubicBezTo>
                    <a:pt x="707" y="2799"/>
                    <a:pt x="930" y="3035"/>
                    <a:pt x="1205" y="3179"/>
                  </a:cubicBezTo>
                  <a:cubicBezTo>
                    <a:pt x="1399" y="3283"/>
                    <a:pt x="1614" y="3337"/>
                    <a:pt x="1829" y="3337"/>
                  </a:cubicBezTo>
                  <a:cubicBezTo>
                    <a:pt x="1991" y="3337"/>
                    <a:pt x="2152" y="3306"/>
                    <a:pt x="2304" y="3244"/>
                  </a:cubicBezTo>
                  <a:cubicBezTo>
                    <a:pt x="2553" y="3152"/>
                    <a:pt x="2776" y="2995"/>
                    <a:pt x="2933" y="2786"/>
                  </a:cubicBezTo>
                  <a:lnTo>
                    <a:pt x="2750" y="2524"/>
                  </a:lnTo>
                  <a:cubicBezTo>
                    <a:pt x="2606" y="2681"/>
                    <a:pt x="2435" y="2812"/>
                    <a:pt x="2239" y="2891"/>
                  </a:cubicBezTo>
                  <a:cubicBezTo>
                    <a:pt x="2122" y="2934"/>
                    <a:pt x="2000" y="2956"/>
                    <a:pt x="1879" y="2956"/>
                  </a:cubicBezTo>
                  <a:cubicBezTo>
                    <a:pt x="1741" y="2956"/>
                    <a:pt x="1605" y="2927"/>
                    <a:pt x="1480" y="2864"/>
                  </a:cubicBezTo>
                  <a:cubicBezTo>
                    <a:pt x="1270" y="2747"/>
                    <a:pt x="1100" y="2563"/>
                    <a:pt x="982" y="2354"/>
                  </a:cubicBezTo>
                  <a:lnTo>
                    <a:pt x="2304" y="1856"/>
                  </a:lnTo>
                  <a:lnTo>
                    <a:pt x="2213" y="1634"/>
                  </a:lnTo>
                  <a:lnTo>
                    <a:pt x="864" y="2144"/>
                  </a:lnTo>
                  <a:lnTo>
                    <a:pt x="838" y="2053"/>
                  </a:lnTo>
                  <a:cubicBezTo>
                    <a:pt x="812" y="1987"/>
                    <a:pt x="786" y="1922"/>
                    <a:pt x="773" y="1856"/>
                  </a:cubicBezTo>
                  <a:lnTo>
                    <a:pt x="2108" y="1346"/>
                  </a:lnTo>
                  <a:lnTo>
                    <a:pt x="2029" y="1123"/>
                  </a:lnTo>
                  <a:lnTo>
                    <a:pt x="720" y="1608"/>
                  </a:lnTo>
                  <a:cubicBezTo>
                    <a:pt x="681" y="1372"/>
                    <a:pt x="694" y="1136"/>
                    <a:pt x="786" y="914"/>
                  </a:cubicBezTo>
                  <a:cubicBezTo>
                    <a:pt x="877" y="678"/>
                    <a:pt x="1074" y="508"/>
                    <a:pt x="1309" y="416"/>
                  </a:cubicBezTo>
                  <a:cubicBezTo>
                    <a:pt x="1434" y="372"/>
                    <a:pt x="1565" y="345"/>
                    <a:pt x="1693" y="345"/>
                  </a:cubicBezTo>
                  <a:cubicBezTo>
                    <a:pt x="1754" y="345"/>
                    <a:pt x="1814" y="351"/>
                    <a:pt x="1872" y="364"/>
                  </a:cubicBezTo>
                  <a:lnTo>
                    <a:pt x="1846" y="10"/>
                  </a:lnTo>
                  <a:cubicBezTo>
                    <a:pt x="1792" y="4"/>
                    <a:pt x="1737" y="1"/>
                    <a:pt x="1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761475" y="3154175"/>
              <a:ext cx="539750" cy="271700"/>
            </a:xfrm>
            <a:custGeom>
              <a:avLst/>
              <a:gdLst/>
              <a:ahLst/>
              <a:cxnLst/>
              <a:rect l="l" t="t" r="r" b="b"/>
              <a:pathLst>
                <a:path w="21590" h="10868" extrusionOk="0">
                  <a:moveTo>
                    <a:pt x="0" y="1"/>
                  </a:moveTo>
                  <a:lnTo>
                    <a:pt x="1074" y="10867"/>
                  </a:lnTo>
                  <a:lnTo>
                    <a:pt x="21472" y="9558"/>
                  </a:lnTo>
                  <a:lnTo>
                    <a:pt x="21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849525" y="2817050"/>
              <a:ext cx="420275" cy="450075"/>
            </a:xfrm>
            <a:custGeom>
              <a:avLst/>
              <a:gdLst/>
              <a:ahLst/>
              <a:cxnLst/>
              <a:rect l="l" t="t" r="r" b="b"/>
              <a:pathLst>
                <a:path w="16811" h="18003" extrusionOk="0">
                  <a:moveTo>
                    <a:pt x="8864" y="1"/>
                  </a:moveTo>
                  <a:lnTo>
                    <a:pt x="0" y="3850"/>
                  </a:lnTo>
                  <a:lnTo>
                    <a:pt x="5001" y="18002"/>
                  </a:lnTo>
                  <a:lnTo>
                    <a:pt x="14847" y="13721"/>
                  </a:lnTo>
                  <a:lnTo>
                    <a:pt x="16811" y="12857"/>
                  </a:lnTo>
                  <a:lnTo>
                    <a:pt x="88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800425" y="2820975"/>
              <a:ext cx="420275" cy="467750"/>
            </a:xfrm>
            <a:custGeom>
              <a:avLst/>
              <a:gdLst/>
              <a:ahLst/>
              <a:cxnLst/>
              <a:rect l="l" t="t" r="r" b="b"/>
              <a:pathLst>
                <a:path w="16811" h="18710" extrusionOk="0">
                  <a:moveTo>
                    <a:pt x="10461" y="1"/>
                  </a:moveTo>
                  <a:lnTo>
                    <a:pt x="0" y="4557"/>
                  </a:lnTo>
                  <a:lnTo>
                    <a:pt x="4988" y="18709"/>
                  </a:lnTo>
                  <a:lnTo>
                    <a:pt x="16811" y="13564"/>
                  </a:lnTo>
                  <a:lnTo>
                    <a:pt x="104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832825" y="2798300"/>
              <a:ext cx="200000" cy="133650"/>
            </a:xfrm>
            <a:custGeom>
              <a:avLst/>
              <a:gdLst/>
              <a:ahLst/>
              <a:cxnLst/>
              <a:rect l="l" t="t" r="r" b="b"/>
              <a:pathLst>
                <a:path w="8000" h="5346" extrusionOk="0">
                  <a:moveTo>
                    <a:pt x="4537" y="0"/>
                  </a:moveTo>
                  <a:cubicBezTo>
                    <a:pt x="3986" y="0"/>
                    <a:pt x="3435" y="116"/>
                    <a:pt x="2920" y="345"/>
                  </a:cubicBezTo>
                  <a:cubicBezTo>
                    <a:pt x="930" y="1209"/>
                    <a:pt x="0" y="3448"/>
                    <a:pt x="812" y="5346"/>
                  </a:cubicBezTo>
                  <a:lnTo>
                    <a:pt x="1113" y="5215"/>
                  </a:lnTo>
                  <a:cubicBezTo>
                    <a:pt x="367" y="3474"/>
                    <a:pt x="1231" y="1418"/>
                    <a:pt x="3051" y="633"/>
                  </a:cubicBezTo>
                  <a:cubicBezTo>
                    <a:pt x="3523" y="418"/>
                    <a:pt x="4030" y="313"/>
                    <a:pt x="4539" y="313"/>
                  </a:cubicBezTo>
                  <a:cubicBezTo>
                    <a:pt x="4961" y="313"/>
                    <a:pt x="5383" y="386"/>
                    <a:pt x="5787" y="528"/>
                  </a:cubicBezTo>
                  <a:cubicBezTo>
                    <a:pt x="6638" y="842"/>
                    <a:pt x="7345" y="1497"/>
                    <a:pt x="7712" y="2335"/>
                  </a:cubicBezTo>
                  <a:lnTo>
                    <a:pt x="8000" y="2204"/>
                  </a:lnTo>
                  <a:cubicBezTo>
                    <a:pt x="7607" y="1287"/>
                    <a:pt x="6835" y="580"/>
                    <a:pt x="5892" y="240"/>
                  </a:cubicBezTo>
                  <a:cubicBezTo>
                    <a:pt x="5453" y="80"/>
                    <a:pt x="4995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1022650" y="2958050"/>
              <a:ext cx="393125" cy="430825"/>
            </a:xfrm>
            <a:custGeom>
              <a:avLst/>
              <a:gdLst/>
              <a:ahLst/>
              <a:cxnLst/>
              <a:rect l="l" t="t" r="r" b="b"/>
              <a:pathLst>
                <a:path w="15725" h="17233" extrusionOk="0">
                  <a:moveTo>
                    <a:pt x="7692" y="0"/>
                  </a:moveTo>
                  <a:cubicBezTo>
                    <a:pt x="7019" y="0"/>
                    <a:pt x="6339" y="91"/>
                    <a:pt x="5670" y="278"/>
                  </a:cubicBezTo>
                  <a:cubicBezTo>
                    <a:pt x="2724" y="1090"/>
                    <a:pt x="577" y="3617"/>
                    <a:pt x="224" y="6654"/>
                  </a:cubicBezTo>
                  <a:lnTo>
                    <a:pt x="224" y="6667"/>
                  </a:lnTo>
                  <a:cubicBezTo>
                    <a:pt x="80" y="7806"/>
                    <a:pt x="106" y="8985"/>
                    <a:pt x="66" y="10097"/>
                  </a:cubicBezTo>
                  <a:cubicBezTo>
                    <a:pt x="1" y="12480"/>
                    <a:pt x="53" y="14863"/>
                    <a:pt x="237" y="17233"/>
                  </a:cubicBezTo>
                  <a:cubicBezTo>
                    <a:pt x="1035" y="16146"/>
                    <a:pt x="2004" y="15190"/>
                    <a:pt x="3091" y="14392"/>
                  </a:cubicBezTo>
                  <a:cubicBezTo>
                    <a:pt x="3300" y="14208"/>
                    <a:pt x="3549" y="14090"/>
                    <a:pt x="3824" y="14064"/>
                  </a:cubicBezTo>
                  <a:cubicBezTo>
                    <a:pt x="3831" y="14064"/>
                    <a:pt x="3838" y="14064"/>
                    <a:pt x="3845" y="14064"/>
                  </a:cubicBezTo>
                  <a:cubicBezTo>
                    <a:pt x="4667" y="14064"/>
                    <a:pt x="5730" y="14825"/>
                    <a:pt x="6626" y="14941"/>
                  </a:cubicBezTo>
                  <a:cubicBezTo>
                    <a:pt x="6982" y="14992"/>
                    <a:pt x="7338" y="15017"/>
                    <a:pt x="7691" y="15017"/>
                  </a:cubicBezTo>
                  <a:cubicBezTo>
                    <a:pt x="10334" y="15017"/>
                    <a:pt x="12817" y="13622"/>
                    <a:pt x="14180" y="11289"/>
                  </a:cubicBezTo>
                  <a:cubicBezTo>
                    <a:pt x="15725" y="8657"/>
                    <a:pt x="15502" y="5345"/>
                    <a:pt x="13630" y="2923"/>
                  </a:cubicBezTo>
                  <a:cubicBezTo>
                    <a:pt x="12193" y="1051"/>
                    <a:pt x="9982" y="0"/>
                    <a:pt x="7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1132300" y="3095600"/>
              <a:ext cx="205575" cy="26200"/>
            </a:xfrm>
            <a:custGeom>
              <a:avLst/>
              <a:gdLst/>
              <a:ahLst/>
              <a:cxnLst/>
              <a:rect l="l" t="t" r="r" b="b"/>
              <a:pathLst>
                <a:path w="8223" h="1048" extrusionOk="0">
                  <a:moveTo>
                    <a:pt x="8223" y="1047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1132975" y="3106050"/>
              <a:ext cx="205900" cy="30800"/>
            </a:xfrm>
            <a:custGeom>
              <a:avLst/>
              <a:gdLst/>
              <a:ahLst/>
              <a:cxnLst/>
              <a:rect l="l" t="t" r="r" b="b"/>
              <a:pathLst>
                <a:path w="8236" h="1232" extrusionOk="0">
                  <a:moveTo>
                    <a:pt x="13" y="1"/>
                  </a:moveTo>
                  <a:lnTo>
                    <a:pt x="0" y="158"/>
                  </a:lnTo>
                  <a:lnTo>
                    <a:pt x="8209" y="1232"/>
                  </a:lnTo>
                  <a:lnTo>
                    <a:pt x="8235" y="107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1125775" y="3146000"/>
              <a:ext cx="205875" cy="26200"/>
            </a:xfrm>
            <a:custGeom>
              <a:avLst/>
              <a:gdLst/>
              <a:ahLst/>
              <a:cxnLst/>
              <a:rect l="l" t="t" r="r" b="b"/>
              <a:pathLst>
                <a:path w="8235" h="1048" extrusionOk="0">
                  <a:moveTo>
                    <a:pt x="8235" y="1048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1125775" y="3144350"/>
              <a:ext cx="206225" cy="30150"/>
            </a:xfrm>
            <a:custGeom>
              <a:avLst/>
              <a:gdLst/>
              <a:ahLst/>
              <a:cxnLst/>
              <a:rect l="l" t="t" r="r" b="b"/>
              <a:pathLst>
                <a:path w="8249" h="1206" extrusionOk="0">
                  <a:moveTo>
                    <a:pt x="13" y="1"/>
                  </a:moveTo>
                  <a:lnTo>
                    <a:pt x="0" y="158"/>
                  </a:lnTo>
                  <a:lnTo>
                    <a:pt x="8222" y="1205"/>
                  </a:lnTo>
                  <a:lnTo>
                    <a:pt x="8248" y="103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1260950" y="3078250"/>
              <a:ext cx="71050" cy="317825"/>
            </a:xfrm>
            <a:custGeom>
              <a:avLst/>
              <a:gdLst/>
              <a:ahLst/>
              <a:cxnLst/>
              <a:rect l="l" t="t" r="r" b="b"/>
              <a:pathLst>
                <a:path w="2842" h="12713" extrusionOk="0">
                  <a:moveTo>
                    <a:pt x="2684" y="0"/>
                  </a:moveTo>
                  <a:lnTo>
                    <a:pt x="0" y="12673"/>
                  </a:lnTo>
                  <a:lnTo>
                    <a:pt x="157" y="12713"/>
                  </a:lnTo>
                  <a:lnTo>
                    <a:pt x="2841" y="26"/>
                  </a:lnTo>
                  <a:lnTo>
                    <a:pt x="26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481300" y="2933575"/>
              <a:ext cx="1013350" cy="500800"/>
            </a:xfrm>
            <a:custGeom>
              <a:avLst/>
              <a:gdLst/>
              <a:ahLst/>
              <a:cxnLst/>
              <a:rect l="l" t="t" r="r" b="b"/>
              <a:pathLst>
                <a:path w="40534" h="20032" extrusionOk="0">
                  <a:moveTo>
                    <a:pt x="5106" y="0"/>
                  </a:moveTo>
                  <a:lnTo>
                    <a:pt x="0" y="27"/>
                  </a:lnTo>
                  <a:lnTo>
                    <a:pt x="0" y="275"/>
                  </a:lnTo>
                  <a:lnTo>
                    <a:pt x="5106" y="236"/>
                  </a:lnTo>
                  <a:lnTo>
                    <a:pt x="5120" y="236"/>
                  </a:lnTo>
                  <a:cubicBezTo>
                    <a:pt x="6874" y="236"/>
                    <a:pt x="8288" y="1467"/>
                    <a:pt x="8484" y="3156"/>
                  </a:cubicBezTo>
                  <a:lnTo>
                    <a:pt x="8825" y="6062"/>
                  </a:lnTo>
                  <a:lnTo>
                    <a:pt x="38793" y="5879"/>
                  </a:lnTo>
                  <a:cubicBezTo>
                    <a:pt x="38806" y="5878"/>
                    <a:pt x="38819" y="5878"/>
                    <a:pt x="38832" y="5878"/>
                  </a:cubicBezTo>
                  <a:cubicBezTo>
                    <a:pt x="39288" y="5878"/>
                    <a:pt x="39703" y="6099"/>
                    <a:pt x="39958" y="6468"/>
                  </a:cubicBezTo>
                  <a:cubicBezTo>
                    <a:pt x="40233" y="6874"/>
                    <a:pt x="40285" y="7384"/>
                    <a:pt x="40102" y="7830"/>
                  </a:cubicBezTo>
                  <a:lnTo>
                    <a:pt x="36528" y="16994"/>
                  </a:lnTo>
                  <a:cubicBezTo>
                    <a:pt x="36266" y="17649"/>
                    <a:pt x="35637" y="18081"/>
                    <a:pt x="34930" y="18094"/>
                  </a:cubicBezTo>
                  <a:lnTo>
                    <a:pt x="10658" y="19770"/>
                  </a:lnTo>
                  <a:lnTo>
                    <a:pt x="9152" y="6808"/>
                  </a:lnTo>
                  <a:lnTo>
                    <a:pt x="8916" y="6835"/>
                  </a:lnTo>
                  <a:lnTo>
                    <a:pt x="10448" y="20031"/>
                  </a:lnTo>
                  <a:lnTo>
                    <a:pt x="34930" y="18343"/>
                  </a:lnTo>
                  <a:cubicBezTo>
                    <a:pt x="35742" y="18329"/>
                    <a:pt x="36462" y="17832"/>
                    <a:pt x="36750" y="17073"/>
                  </a:cubicBezTo>
                  <a:lnTo>
                    <a:pt x="40324" y="7908"/>
                  </a:lnTo>
                  <a:cubicBezTo>
                    <a:pt x="40534" y="7397"/>
                    <a:pt x="40482" y="6795"/>
                    <a:pt x="40167" y="6337"/>
                  </a:cubicBezTo>
                  <a:cubicBezTo>
                    <a:pt x="39853" y="5892"/>
                    <a:pt x="39343" y="5630"/>
                    <a:pt x="38793" y="5630"/>
                  </a:cubicBezTo>
                  <a:lnTo>
                    <a:pt x="38780" y="5630"/>
                  </a:lnTo>
                  <a:lnTo>
                    <a:pt x="9034" y="5813"/>
                  </a:lnTo>
                  <a:lnTo>
                    <a:pt x="8720" y="3116"/>
                  </a:lnTo>
                  <a:cubicBezTo>
                    <a:pt x="8510" y="1310"/>
                    <a:pt x="6992" y="0"/>
                    <a:pt x="5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745425" y="3440900"/>
              <a:ext cx="574125" cy="235025"/>
            </a:xfrm>
            <a:custGeom>
              <a:avLst/>
              <a:gdLst/>
              <a:ahLst/>
              <a:cxnLst/>
              <a:rect l="l" t="t" r="r" b="b"/>
              <a:pathLst>
                <a:path w="22965" h="9401" extrusionOk="0">
                  <a:moveTo>
                    <a:pt x="237" y="0"/>
                  </a:moveTo>
                  <a:lnTo>
                    <a:pt x="1" y="40"/>
                  </a:lnTo>
                  <a:lnTo>
                    <a:pt x="1114" y="7397"/>
                  </a:lnTo>
                  <a:cubicBezTo>
                    <a:pt x="1296" y="8554"/>
                    <a:pt x="2277" y="9401"/>
                    <a:pt x="3431" y="9401"/>
                  </a:cubicBezTo>
                  <a:cubicBezTo>
                    <a:pt x="3440" y="9401"/>
                    <a:pt x="3448" y="9401"/>
                    <a:pt x="3457" y="9400"/>
                  </a:cubicBezTo>
                  <a:lnTo>
                    <a:pt x="3536" y="9400"/>
                  </a:lnTo>
                  <a:cubicBezTo>
                    <a:pt x="6794" y="9295"/>
                    <a:pt x="13408" y="9275"/>
                    <a:pt x="18009" y="9275"/>
                  </a:cubicBezTo>
                  <a:cubicBezTo>
                    <a:pt x="20841" y="9275"/>
                    <a:pt x="22910" y="9283"/>
                    <a:pt x="22965" y="9283"/>
                  </a:cubicBezTo>
                  <a:lnTo>
                    <a:pt x="22965" y="9047"/>
                  </a:lnTo>
                  <a:cubicBezTo>
                    <a:pt x="22910" y="9047"/>
                    <a:pt x="20841" y="9039"/>
                    <a:pt x="18009" y="9039"/>
                  </a:cubicBezTo>
                  <a:cubicBezTo>
                    <a:pt x="13408" y="9039"/>
                    <a:pt x="6794" y="9059"/>
                    <a:pt x="3536" y="9165"/>
                  </a:cubicBezTo>
                  <a:cubicBezTo>
                    <a:pt x="3509" y="9166"/>
                    <a:pt x="3483" y="9166"/>
                    <a:pt x="3457" y="9166"/>
                  </a:cubicBezTo>
                  <a:cubicBezTo>
                    <a:pt x="2404" y="9166"/>
                    <a:pt x="1516" y="8406"/>
                    <a:pt x="1362" y="7371"/>
                  </a:cubicBezTo>
                  <a:lnTo>
                    <a:pt x="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845925" y="3624825"/>
              <a:ext cx="125375" cy="129325"/>
            </a:xfrm>
            <a:custGeom>
              <a:avLst/>
              <a:gdLst/>
              <a:ahLst/>
              <a:cxnLst/>
              <a:rect l="l" t="t" r="r" b="b"/>
              <a:pathLst>
                <a:path w="5015" h="5173" extrusionOk="0">
                  <a:moveTo>
                    <a:pt x="2440" y="1"/>
                  </a:moveTo>
                  <a:cubicBezTo>
                    <a:pt x="2426" y="1"/>
                    <a:pt x="2411" y="1"/>
                    <a:pt x="2396" y="1"/>
                  </a:cubicBezTo>
                  <a:cubicBezTo>
                    <a:pt x="1048" y="27"/>
                    <a:pt x="0" y="1192"/>
                    <a:pt x="66" y="2619"/>
                  </a:cubicBezTo>
                  <a:cubicBezTo>
                    <a:pt x="130" y="4031"/>
                    <a:pt x="1258" y="5173"/>
                    <a:pt x="2587" y="5173"/>
                  </a:cubicBezTo>
                  <a:cubicBezTo>
                    <a:pt x="2602" y="5173"/>
                    <a:pt x="2617" y="5173"/>
                    <a:pt x="2632" y="5172"/>
                  </a:cubicBezTo>
                  <a:cubicBezTo>
                    <a:pt x="3967" y="5146"/>
                    <a:pt x="5014" y="3981"/>
                    <a:pt x="4949" y="2554"/>
                  </a:cubicBezTo>
                  <a:cubicBezTo>
                    <a:pt x="4884" y="1156"/>
                    <a:pt x="3757" y="1"/>
                    <a:pt x="2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891750" y="3672300"/>
              <a:ext cx="34050" cy="34400"/>
            </a:xfrm>
            <a:custGeom>
              <a:avLst/>
              <a:gdLst/>
              <a:ahLst/>
              <a:cxnLst/>
              <a:rect l="l" t="t" r="r" b="b"/>
              <a:pathLst>
                <a:path w="1362" h="1376" extrusionOk="0">
                  <a:moveTo>
                    <a:pt x="655" y="0"/>
                  </a:moveTo>
                  <a:cubicBezTo>
                    <a:pt x="288" y="13"/>
                    <a:pt x="0" y="328"/>
                    <a:pt x="26" y="694"/>
                  </a:cubicBezTo>
                  <a:cubicBezTo>
                    <a:pt x="39" y="1061"/>
                    <a:pt x="340" y="1362"/>
                    <a:pt x="720" y="1375"/>
                  </a:cubicBezTo>
                  <a:cubicBezTo>
                    <a:pt x="1087" y="1362"/>
                    <a:pt x="1362" y="1048"/>
                    <a:pt x="1335" y="681"/>
                  </a:cubicBezTo>
                  <a:cubicBezTo>
                    <a:pt x="1322" y="302"/>
                    <a:pt x="1021" y="0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1131000" y="3621550"/>
              <a:ext cx="125375" cy="129325"/>
            </a:xfrm>
            <a:custGeom>
              <a:avLst/>
              <a:gdLst/>
              <a:ahLst/>
              <a:cxnLst/>
              <a:rect l="l" t="t" r="r" b="b"/>
              <a:pathLst>
                <a:path w="5015" h="5173" extrusionOk="0">
                  <a:moveTo>
                    <a:pt x="2428" y="1"/>
                  </a:moveTo>
                  <a:cubicBezTo>
                    <a:pt x="2413" y="1"/>
                    <a:pt x="2398" y="1"/>
                    <a:pt x="2383" y="1"/>
                  </a:cubicBezTo>
                  <a:cubicBezTo>
                    <a:pt x="1048" y="27"/>
                    <a:pt x="0" y="1193"/>
                    <a:pt x="66" y="2620"/>
                  </a:cubicBezTo>
                  <a:cubicBezTo>
                    <a:pt x="131" y="4038"/>
                    <a:pt x="1270" y="5173"/>
                    <a:pt x="2609" y="5173"/>
                  </a:cubicBezTo>
                  <a:cubicBezTo>
                    <a:pt x="2617" y="5173"/>
                    <a:pt x="2624" y="5173"/>
                    <a:pt x="2632" y="5173"/>
                  </a:cubicBezTo>
                  <a:cubicBezTo>
                    <a:pt x="3967" y="5159"/>
                    <a:pt x="5015" y="3981"/>
                    <a:pt x="4949" y="2554"/>
                  </a:cubicBezTo>
                  <a:cubicBezTo>
                    <a:pt x="4885" y="1156"/>
                    <a:pt x="3757" y="1"/>
                    <a:pt x="2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1176500" y="3669025"/>
              <a:ext cx="34375" cy="34400"/>
            </a:xfrm>
            <a:custGeom>
              <a:avLst/>
              <a:gdLst/>
              <a:ahLst/>
              <a:cxnLst/>
              <a:rect l="l" t="t" r="r" b="b"/>
              <a:pathLst>
                <a:path w="1375" h="1376" extrusionOk="0">
                  <a:moveTo>
                    <a:pt x="655" y="0"/>
                  </a:moveTo>
                  <a:cubicBezTo>
                    <a:pt x="288" y="14"/>
                    <a:pt x="0" y="328"/>
                    <a:pt x="40" y="694"/>
                  </a:cubicBezTo>
                  <a:cubicBezTo>
                    <a:pt x="40" y="1074"/>
                    <a:pt x="341" y="1375"/>
                    <a:pt x="720" y="1375"/>
                  </a:cubicBezTo>
                  <a:cubicBezTo>
                    <a:pt x="1087" y="1362"/>
                    <a:pt x="1375" y="1048"/>
                    <a:pt x="1336" y="681"/>
                  </a:cubicBezTo>
                  <a:cubicBezTo>
                    <a:pt x="1323" y="315"/>
                    <a:pt x="1021" y="14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1115950" y="3078900"/>
              <a:ext cx="34725" cy="326350"/>
            </a:xfrm>
            <a:custGeom>
              <a:avLst/>
              <a:gdLst/>
              <a:ahLst/>
              <a:cxnLst/>
              <a:rect l="l" t="t" r="r" b="b"/>
              <a:pathLst>
                <a:path w="1389" h="13054" extrusionOk="0">
                  <a:moveTo>
                    <a:pt x="1218" y="0"/>
                  </a:moveTo>
                  <a:lnTo>
                    <a:pt x="0" y="13040"/>
                  </a:lnTo>
                  <a:lnTo>
                    <a:pt x="157" y="13053"/>
                  </a:lnTo>
                  <a:lnTo>
                    <a:pt x="1388" y="13"/>
                  </a:lnTo>
                  <a:lnTo>
                    <a:pt x="1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973900" y="3080525"/>
              <a:ext cx="3950" cy="334875"/>
            </a:xfrm>
            <a:custGeom>
              <a:avLst/>
              <a:gdLst/>
              <a:ahLst/>
              <a:cxnLst/>
              <a:rect l="l" t="t" r="r" b="b"/>
              <a:pathLst>
                <a:path w="158" h="13395" extrusionOk="0">
                  <a:moveTo>
                    <a:pt x="0" y="1"/>
                  </a:moveTo>
                  <a:lnTo>
                    <a:pt x="0" y="13394"/>
                  </a:lnTo>
                  <a:lnTo>
                    <a:pt x="157" y="13394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802375" y="3081525"/>
              <a:ext cx="27850" cy="341400"/>
            </a:xfrm>
            <a:custGeom>
              <a:avLst/>
              <a:gdLst/>
              <a:ahLst/>
              <a:cxnLst/>
              <a:rect l="l" t="t" r="r" b="b"/>
              <a:pathLst>
                <a:path w="1114" h="13656" extrusionOk="0">
                  <a:moveTo>
                    <a:pt x="158" y="0"/>
                  </a:moveTo>
                  <a:lnTo>
                    <a:pt x="1" y="13"/>
                  </a:lnTo>
                  <a:lnTo>
                    <a:pt x="957" y="13655"/>
                  </a:lnTo>
                  <a:lnTo>
                    <a:pt x="1114" y="1364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732350" y="3320125"/>
              <a:ext cx="679500" cy="8200"/>
            </a:xfrm>
            <a:custGeom>
              <a:avLst/>
              <a:gdLst/>
              <a:ahLst/>
              <a:cxnLst/>
              <a:rect l="l" t="t" r="r" b="b"/>
              <a:pathLst>
                <a:path w="27180" h="328" extrusionOk="0">
                  <a:moveTo>
                    <a:pt x="27180" y="0"/>
                  </a:moveTo>
                  <a:lnTo>
                    <a:pt x="0" y="157"/>
                  </a:lnTo>
                  <a:lnTo>
                    <a:pt x="0" y="328"/>
                  </a:lnTo>
                  <a:lnTo>
                    <a:pt x="27180" y="157"/>
                  </a:lnTo>
                  <a:lnTo>
                    <a:pt x="27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716950" y="3198025"/>
              <a:ext cx="738750" cy="8550"/>
            </a:xfrm>
            <a:custGeom>
              <a:avLst/>
              <a:gdLst/>
              <a:ahLst/>
              <a:cxnLst/>
              <a:rect l="l" t="t" r="r" b="b"/>
              <a:pathLst>
                <a:path w="29550" h="342" extrusionOk="0">
                  <a:moveTo>
                    <a:pt x="29550" y="1"/>
                  </a:moveTo>
                  <a:lnTo>
                    <a:pt x="1" y="171"/>
                  </a:lnTo>
                  <a:lnTo>
                    <a:pt x="1" y="341"/>
                  </a:lnTo>
                  <a:lnTo>
                    <a:pt x="29550" y="158"/>
                  </a:lnTo>
                  <a:lnTo>
                    <a:pt x="29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452825" y="2930300"/>
              <a:ext cx="124725" cy="32100"/>
            </a:xfrm>
            <a:custGeom>
              <a:avLst/>
              <a:gdLst/>
              <a:ahLst/>
              <a:cxnLst/>
              <a:rect l="l" t="t" r="r" b="b"/>
              <a:pathLst>
                <a:path w="4989" h="1284" extrusionOk="0">
                  <a:moveTo>
                    <a:pt x="642" y="1"/>
                  </a:moveTo>
                  <a:cubicBezTo>
                    <a:pt x="289" y="1"/>
                    <a:pt x="0" y="289"/>
                    <a:pt x="0" y="642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701" y="1284"/>
                    <a:pt x="4989" y="996"/>
                    <a:pt x="4989" y="642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552325" y="2888400"/>
              <a:ext cx="124725" cy="32100"/>
            </a:xfrm>
            <a:custGeom>
              <a:avLst/>
              <a:gdLst/>
              <a:ahLst/>
              <a:cxnLst/>
              <a:rect l="l" t="t" r="r" b="b"/>
              <a:pathLst>
                <a:path w="4989" h="1284" extrusionOk="0">
                  <a:moveTo>
                    <a:pt x="642" y="1"/>
                  </a:moveTo>
                  <a:cubicBezTo>
                    <a:pt x="289" y="1"/>
                    <a:pt x="0" y="289"/>
                    <a:pt x="0" y="655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687" y="1284"/>
                    <a:pt x="4976" y="996"/>
                    <a:pt x="4989" y="655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0BC7ACA-F4F0-A2B4-AA99-A3B88A74D9AE}"/>
              </a:ext>
            </a:extLst>
          </p:cNvPr>
          <p:cNvSpPr/>
          <p:nvPr/>
        </p:nvSpPr>
        <p:spPr>
          <a:xfrm>
            <a:off x="304800" y="4238119"/>
            <a:ext cx="2313709" cy="832645"/>
          </a:xfrm>
          <a:prstGeom prst="rect">
            <a:avLst/>
          </a:prstGeom>
          <a:solidFill>
            <a:srgbClr val="EBEBEB"/>
          </a:solidFill>
          <a:ln>
            <a:solidFill>
              <a:srgbClr val="EBEB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969;p45">
            <a:extLst>
              <a:ext uri="{FF2B5EF4-FFF2-40B4-BE49-F238E27FC236}">
                <a16:creationId xmlns:a16="http://schemas.microsoft.com/office/drawing/2014/main" id="{0156E2C9-78AE-6AB2-EEFB-0D4ADD26789F}"/>
              </a:ext>
            </a:extLst>
          </p:cNvPr>
          <p:cNvSpPr txBox="1">
            <a:spLocks/>
          </p:cNvSpPr>
          <p:nvPr/>
        </p:nvSpPr>
        <p:spPr>
          <a:xfrm>
            <a:off x="7762084" y="4229983"/>
            <a:ext cx="808623" cy="44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just"/>
            <a:r>
              <a:rPr lang="en-US" altLang="ko-KR" sz="2800" dirty="0">
                <a:latin typeface="+mn-ea"/>
                <a:ea typeface="+mn-ea"/>
              </a:rPr>
              <a:t>2</a:t>
            </a:r>
            <a:r>
              <a:rPr lang="ko-KR" altLang="en-US" sz="2800" dirty="0">
                <a:latin typeface="+mn-ea"/>
                <a:ea typeface="+mn-ea"/>
              </a:rPr>
              <a:t>팀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1"/>
          <p:cNvSpPr txBox="1">
            <a:spLocks noGrp="1"/>
          </p:cNvSpPr>
          <p:nvPr>
            <p:ph type="title"/>
          </p:nvPr>
        </p:nvSpPr>
        <p:spPr>
          <a:xfrm>
            <a:off x="626134" y="813777"/>
            <a:ext cx="457200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333333"/>
                </a:solidFill>
              </a:rPr>
              <a:t>01</a:t>
            </a:r>
            <a:endParaRPr sz="1500" dirty="0">
              <a:solidFill>
                <a:srgbClr val="333333"/>
              </a:solidFill>
            </a:endParaRPr>
          </a:p>
        </p:txBody>
      </p:sp>
      <p:grpSp>
        <p:nvGrpSpPr>
          <p:cNvPr id="701" name="Google Shape;701;p41"/>
          <p:cNvGrpSpPr/>
          <p:nvPr/>
        </p:nvGrpSpPr>
        <p:grpSpPr>
          <a:xfrm flipH="1">
            <a:off x="77258" y="4519154"/>
            <a:ext cx="695328" cy="624346"/>
            <a:chOff x="2094250" y="1993550"/>
            <a:chExt cx="400650" cy="359750"/>
          </a:xfrm>
        </p:grpSpPr>
        <p:sp>
          <p:nvSpPr>
            <p:cNvPr id="702" name="Google Shape;702;p41"/>
            <p:cNvSpPr/>
            <p:nvPr/>
          </p:nvSpPr>
          <p:spPr>
            <a:xfrm>
              <a:off x="2094250" y="1993550"/>
              <a:ext cx="400650" cy="359750"/>
            </a:xfrm>
            <a:custGeom>
              <a:avLst/>
              <a:gdLst/>
              <a:ahLst/>
              <a:cxnLst/>
              <a:rect l="l" t="t" r="r" b="b"/>
              <a:pathLst>
                <a:path w="16026" h="14390" extrusionOk="0">
                  <a:moveTo>
                    <a:pt x="3365" y="1"/>
                  </a:moveTo>
                  <a:lnTo>
                    <a:pt x="1" y="10226"/>
                  </a:lnTo>
                  <a:lnTo>
                    <a:pt x="12661" y="14389"/>
                  </a:lnTo>
                  <a:lnTo>
                    <a:pt x="16026" y="4164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114550" y="2165075"/>
              <a:ext cx="326025" cy="107050"/>
            </a:xfrm>
            <a:custGeom>
              <a:avLst/>
              <a:gdLst/>
              <a:ahLst/>
              <a:cxnLst/>
              <a:rect l="l" t="t" r="r" b="b"/>
              <a:pathLst>
                <a:path w="13041" h="4282" extrusionOk="0">
                  <a:moveTo>
                    <a:pt x="13040" y="4281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2113900" y="2163100"/>
              <a:ext cx="327000" cy="110975"/>
            </a:xfrm>
            <a:custGeom>
              <a:avLst/>
              <a:gdLst/>
              <a:ahLst/>
              <a:cxnLst/>
              <a:rect l="l" t="t" r="r" b="b"/>
              <a:pathLst>
                <a:path w="13080" h="4439" extrusionOk="0">
                  <a:moveTo>
                    <a:pt x="53" y="1"/>
                  </a:moveTo>
                  <a:lnTo>
                    <a:pt x="0" y="145"/>
                  </a:lnTo>
                  <a:lnTo>
                    <a:pt x="13027" y="4439"/>
                  </a:lnTo>
                  <a:lnTo>
                    <a:pt x="13079" y="4282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2205225" y="2024325"/>
              <a:ext cx="88725" cy="268750"/>
            </a:xfrm>
            <a:custGeom>
              <a:avLst/>
              <a:gdLst/>
              <a:ahLst/>
              <a:cxnLst/>
              <a:rect l="l" t="t" r="r" b="b"/>
              <a:pathLst>
                <a:path w="3549" h="10750" extrusionOk="0">
                  <a:moveTo>
                    <a:pt x="3548" y="0"/>
                  </a:moveTo>
                  <a:lnTo>
                    <a:pt x="0" y="1074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2203575" y="2023675"/>
              <a:ext cx="92000" cy="270050"/>
            </a:xfrm>
            <a:custGeom>
              <a:avLst/>
              <a:gdLst/>
              <a:ahLst/>
              <a:cxnLst/>
              <a:rect l="l" t="t" r="r" b="b"/>
              <a:pathLst>
                <a:path w="3680" h="10802" extrusionOk="0">
                  <a:moveTo>
                    <a:pt x="3522" y="0"/>
                  </a:moveTo>
                  <a:lnTo>
                    <a:pt x="1" y="10749"/>
                  </a:lnTo>
                  <a:lnTo>
                    <a:pt x="145" y="10801"/>
                  </a:lnTo>
                  <a:lnTo>
                    <a:pt x="3679" y="53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2203250" y="2175875"/>
              <a:ext cx="63525" cy="63500"/>
            </a:xfrm>
            <a:custGeom>
              <a:avLst/>
              <a:gdLst/>
              <a:ahLst/>
              <a:cxnLst/>
              <a:rect l="l" t="t" r="r" b="b"/>
              <a:pathLst>
                <a:path w="2541" h="2540" extrusionOk="0">
                  <a:moveTo>
                    <a:pt x="1270" y="0"/>
                  </a:moveTo>
                  <a:cubicBezTo>
                    <a:pt x="563" y="0"/>
                    <a:pt x="0" y="576"/>
                    <a:pt x="0" y="1270"/>
                  </a:cubicBezTo>
                  <a:cubicBezTo>
                    <a:pt x="0" y="1977"/>
                    <a:pt x="563" y="2540"/>
                    <a:pt x="1270" y="2540"/>
                  </a:cubicBezTo>
                  <a:cubicBezTo>
                    <a:pt x="1977" y="2540"/>
                    <a:pt x="2540" y="1977"/>
                    <a:pt x="2540" y="1270"/>
                  </a:cubicBezTo>
                  <a:cubicBezTo>
                    <a:pt x="2540" y="576"/>
                    <a:pt x="1977" y="0"/>
                    <a:pt x="12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2188850" y="2199750"/>
              <a:ext cx="48125" cy="23275"/>
            </a:xfrm>
            <a:custGeom>
              <a:avLst/>
              <a:gdLst/>
              <a:ahLst/>
              <a:cxnLst/>
              <a:rect l="l" t="t" r="r" b="b"/>
              <a:pathLst>
                <a:path w="1925" h="931" extrusionOk="0">
                  <a:moveTo>
                    <a:pt x="1873" y="1"/>
                  </a:moveTo>
                  <a:cubicBezTo>
                    <a:pt x="1244" y="236"/>
                    <a:pt x="616" y="511"/>
                    <a:pt x="0" y="786"/>
                  </a:cubicBezTo>
                  <a:lnTo>
                    <a:pt x="66" y="930"/>
                  </a:lnTo>
                  <a:cubicBezTo>
                    <a:pt x="668" y="655"/>
                    <a:pt x="1310" y="394"/>
                    <a:pt x="1925" y="158"/>
                  </a:cubicBezTo>
                  <a:lnTo>
                    <a:pt x="1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2193100" y="2209575"/>
              <a:ext cx="48475" cy="23275"/>
            </a:xfrm>
            <a:custGeom>
              <a:avLst/>
              <a:gdLst/>
              <a:ahLst/>
              <a:cxnLst/>
              <a:rect l="l" t="t" r="r" b="b"/>
              <a:pathLst>
                <a:path w="1939" h="931" extrusionOk="0">
                  <a:moveTo>
                    <a:pt x="1873" y="1"/>
                  </a:moveTo>
                  <a:cubicBezTo>
                    <a:pt x="1244" y="236"/>
                    <a:pt x="616" y="498"/>
                    <a:pt x="1" y="786"/>
                  </a:cubicBezTo>
                  <a:lnTo>
                    <a:pt x="66" y="930"/>
                  </a:lnTo>
                  <a:cubicBezTo>
                    <a:pt x="681" y="655"/>
                    <a:pt x="1310" y="393"/>
                    <a:pt x="1938" y="158"/>
                  </a:cubicBezTo>
                  <a:lnTo>
                    <a:pt x="1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2406500" y="2096625"/>
              <a:ext cx="33750" cy="62250"/>
            </a:xfrm>
            <a:custGeom>
              <a:avLst/>
              <a:gdLst/>
              <a:ahLst/>
              <a:cxnLst/>
              <a:rect l="l" t="t" r="r" b="b"/>
              <a:pathLst>
                <a:path w="1350" h="2490" extrusionOk="0">
                  <a:moveTo>
                    <a:pt x="1168" y="0"/>
                  </a:moveTo>
                  <a:cubicBezTo>
                    <a:pt x="1014" y="0"/>
                    <a:pt x="863" y="59"/>
                    <a:pt x="760" y="172"/>
                  </a:cubicBezTo>
                  <a:cubicBezTo>
                    <a:pt x="603" y="355"/>
                    <a:pt x="564" y="591"/>
                    <a:pt x="668" y="800"/>
                  </a:cubicBezTo>
                  <a:cubicBezTo>
                    <a:pt x="682" y="840"/>
                    <a:pt x="695" y="892"/>
                    <a:pt x="721" y="931"/>
                  </a:cubicBezTo>
                  <a:cubicBezTo>
                    <a:pt x="773" y="1010"/>
                    <a:pt x="799" y="1102"/>
                    <a:pt x="786" y="1193"/>
                  </a:cubicBezTo>
                  <a:cubicBezTo>
                    <a:pt x="760" y="1285"/>
                    <a:pt x="642" y="1337"/>
                    <a:pt x="551" y="1363"/>
                  </a:cubicBezTo>
                  <a:lnTo>
                    <a:pt x="485" y="1376"/>
                  </a:lnTo>
                  <a:cubicBezTo>
                    <a:pt x="367" y="1403"/>
                    <a:pt x="249" y="1468"/>
                    <a:pt x="158" y="1547"/>
                  </a:cubicBezTo>
                  <a:cubicBezTo>
                    <a:pt x="40" y="1678"/>
                    <a:pt x="1" y="1861"/>
                    <a:pt x="53" y="2031"/>
                  </a:cubicBezTo>
                  <a:cubicBezTo>
                    <a:pt x="79" y="2227"/>
                    <a:pt x="210" y="2398"/>
                    <a:pt x="393" y="2489"/>
                  </a:cubicBezTo>
                  <a:lnTo>
                    <a:pt x="446" y="2319"/>
                  </a:lnTo>
                  <a:cubicBezTo>
                    <a:pt x="315" y="2254"/>
                    <a:pt x="223" y="2136"/>
                    <a:pt x="197" y="1992"/>
                  </a:cubicBezTo>
                  <a:cubicBezTo>
                    <a:pt x="158" y="1874"/>
                    <a:pt x="197" y="1743"/>
                    <a:pt x="276" y="1651"/>
                  </a:cubicBezTo>
                  <a:cubicBezTo>
                    <a:pt x="341" y="1586"/>
                    <a:pt x="433" y="1547"/>
                    <a:pt x="524" y="1534"/>
                  </a:cubicBezTo>
                  <a:lnTo>
                    <a:pt x="590" y="1521"/>
                  </a:lnTo>
                  <a:cubicBezTo>
                    <a:pt x="747" y="1494"/>
                    <a:pt x="891" y="1390"/>
                    <a:pt x="943" y="1232"/>
                  </a:cubicBezTo>
                  <a:cubicBezTo>
                    <a:pt x="970" y="1102"/>
                    <a:pt x="943" y="971"/>
                    <a:pt x="865" y="853"/>
                  </a:cubicBezTo>
                  <a:cubicBezTo>
                    <a:pt x="839" y="827"/>
                    <a:pt x="826" y="787"/>
                    <a:pt x="812" y="748"/>
                  </a:cubicBezTo>
                  <a:cubicBezTo>
                    <a:pt x="747" y="591"/>
                    <a:pt x="773" y="408"/>
                    <a:pt x="878" y="290"/>
                  </a:cubicBezTo>
                  <a:cubicBezTo>
                    <a:pt x="956" y="201"/>
                    <a:pt x="1072" y="157"/>
                    <a:pt x="1185" y="157"/>
                  </a:cubicBezTo>
                  <a:cubicBezTo>
                    <a:pt x="1223" y="157"/>
                    <a:pt x="1261" y="162"/>
                    <a:pt x="1297" y="172"/>
                  </a:cubicBezTo>
                  <a:lnTo>
                    <a:pt x="1349" y="28"/>
                  </a:lnTo>
                  <a:cubicBezTo>
                    <a:pt x="1290" y="10"/>
                    <a:pt x="1229" y="0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2420900" y="2102450"/>
              <a:ext cx="34725" cy="61650"/>
            </a:xfrm>
            <a:custGeom>
              <a:avLst/>
              <a:gdLst/>
              <a:ahLst/>
              <a:cxnLst/>
              <a:rect l="l" t="t" r="r" b="b"/>
              <a:pathLst>
                <a:path w="1389" h="2466" extrusionOk="0">
                  <a:moveTo>
                    <a:pt x="1251" y="1"/>
                  </a:moveTo>
                  <a:cubicBezTo>
                    <a:pt x="1061" y="1"/>
                    <a:pt x="816" y="81"/>
                    <a:pt x="734" y="266"/>
                  </a:cubicBezTo>
                  <a:cubicBezTo>
                    <a:pt x="655" y="463"/>
                    <a:pt x="747" y="646"/>
                    <a:pt x="826" y="803"/>
                  </a:cubicBezTo>
                  <a:cubicBezTo>
                    <a:pt x="865" y="869"/>
                    <a:pt x="891" y="934"/>
                    <a:pt x="917" y="999"/>
                  </a:cubicBezTo>
                  <a:cubicBezTo>
                    <a:pt x="943" y="1078"/>
                    <a:pt x="943" y="1170"/>
                    <a:pt x="917" y="1248"/>
                  </a:cubicBezTo>
                  <a:cubicBezTo>
                    <a:pt x="865" y="1327"/>
                    <a:pt x="734" y="1366"/>
                    <a:pt x="590" y="1392"/>
                  </a:cubicBezTo>
                  <a:cubicBezTo>
                    <a:pt x="394" y="1445"/>
                    <a:pt x="171" y="1497"/>
                    <a:pt x="92" y="1706"/>
                  </a:cubicBezTo>
                  <a:cubicBezTo>
                    <a:pt x="1" y="1994"/>
                    <a:pt x="145" y="2322"/>
                    <a:pt x="420" y="2466"/>
                  </a:cubicBezTo>
                  <a:lnTo>
                    <a:pt x="498" y="2309"/>
                  </a:lnTo>
                  <a:cubicBezTo>
                    <a:pt x="289" y="2204"/>
                    <a:pt x="197" y="1968"/>
                    <a:pt x="250" y="1759"/>
                  </a:cubicBezTo>
                  <a:cubicBezTo>
                    <a:pt x="302" y="1628"/>
                    <a:pt x="459" y="1589"/>
                    <a:pt x="629" y="1549"/>
                  </a:cubicBezTo>
                  <a:cubicBezTo>
                    <a:pt x="786" y="1536"/>
                    <a:pt x="943" y="1458"/>
                    <a:pt x="1048" y="1327"/>
                  </a:cubicBezTo>
                  <a:cubicBezTo>
                    <a:pt x="1101" y="1209"/>
                    <a:pt x="1114" y="1078"/>
                    <a:pt x="1061" y="960"/>
                  </a:cubicBezTo>
                  <a:cubicBezTo>
                    <a:pt x="1035" y="882"/>
                    <a:pt x="1009" y="803"/>
                    <a:pt x="970" y="738"/>
                  </a:cubicBezTo>
                  <a:cubicBezTo>
                    <a:pt x="891" y="594"/>
                    <a:pt x="826" y="463"/>
                    <a:pt x="878" y="332"/>
                  </a:cubicBezTo>
                  <a:cubicBezTo>
                    <a:pt x="929" y="229"/>
                    <a:pt x="1094" y="158"/>
                    <a:pt x="1239" y="158"/>
                  </a:cubicBezTo>
                  <a:cubicBezTo>
                    <a:pt x="1278" y="158"/>
                    <a:pt x="1316" y="163"/>
                    <a:pt x="1349" y="175"/>
                  </a:cubicBezTo>
                  <a:lnTo>
                    <a:pt x="1389" y="18"/>
                  </a:lnTo>
                  <a:cubicBezTo>
                    <a:pt x="1350" y="6"/>
                    <a:pt x="1302" y="1"/>
                    <a:pt x="1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41"/>
          <p:cNvGrpSpPr/>
          <p:nvPr/>
        </p:nvGrpSpPr>
        <p:grpSpPr>
          <a:xfrm flipH="1">
            <a:off x="8433729" y="0"/>
            <a:ext cx="673174" cy="862229"/>
            <a:chOff x="423050" y="2039550"/>
            <a:chExt cx="318150" cy="407500"/>
          </a:xfrm>
        </p:grpSpPr>
        <p:sp>
          <p:nvSpPr>
            <p:cNvPr id="713" name="Google Shape;713;p41"/>
            <p:cNvSpPr/>
            <p:nvPr/>
          </p:nvSpPr>
          <p:spPr>
            <a:xfrm>
              <a:off x="423050" y="2039550"/>
              <a:ext cx="318150" cy="407500"/>
            </a:xfrm>
            <a:custGeom>
              <a:avLst/>
              <a:gdLst/>
              <a:ahLst/>
              <a:cxnLst/>
              <a:rect l="l" t="t" r="r" b="b"/>
              <a:pathLst>
                <a:path w="12726" h="16300" extrusionOk="0">
                  <a:moveTo>
                    <a:pt x="11315" y="0"/>
                  </a:moveTo>
                  <a:cubicBezTo>
                    <a:pt x="11239" y="0"/>
                    <a:pt x="11163" y="35"/>
                    <a:pt x="11115" y="98"/>
                  </a:cubicBezTo>
                  <a:lnTo>
                    <a:pt x="79" y="15076"/>
                  </a:lnTo>
                  <a:cubicBezTo>
                    <a:pt x="0" y="15181"/>
                    <a:pt x="26" y="15338"/>
                    <a:pt x="131" y="15416"/>
                  </a:cubicBezTo>
                  <a:lnTo>
                    <a:pt x="1270" y="16254"/>
                  </a:lnTo>
                  <a:cubicBezTo>
                    <a:pt x="1311" y="16285"/>
                    <a:pt x="1361" y="16300"/>
                    <a:pt x="1410" y="16300"/>
                  </a:cubicBezTo>
                  <a:cubicBezTo>
                    <a:pt x="1486" y="16300"/>
                    <a:pt x="1563" y="16265"/>
                    <a:pt x="1610" y="16202"/>
                  </a:cubicBezTo>
                  <a:lnTo>
                    <a:pt x="12647" y="1224"/>
                  </a:lnTo>
                  <a:cubicBezTo>
                    <a:pt x="12726" y="1120"/>
                    <a:pt x="12700" y="963"/>
                    <a:pt x="12595" y="884"/>
                  </a:cubicBezTo>
                  <a:lnTo>
                    <a:pt x="11456" y="46"/>
                  </a:lnTo>
                  <a:cubicBezTo>
                    <a:pt x="11414" y="15"/>
                    <a:pt x="11365" y="0"/>
                    <a:pt x="11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529150" y="2194150"/>
              <a:ext cx="108300" cy="97850"/>
            </a:xfrm>
            <a:custGeom>
              <a:avLst/>
              <a:gdLst/>
              <a:ahLst/>
              <a:cxnLst/>
              <a:rect l="l" t="t" r="r" b="b"/>
              <a:pathLst>
                <a:path w="4332" h="3914" extrusionOk="0">
                  <a:moveTo>
                    <a:pt x="2136" y="0"/>
                  </a:moveTo>
                  <a:cubicBezTo>
                    <a:pt x="1023" y="0"/>
                    <a:pt x="0" y="972"/>
                    <a:pt x="194" y="2254"/>
                  </a:cubicBezTo>
                  <a:cubicBezTo>
                    <a:pt x="354" y="3301"/>
                    <a:pt x="1236" y="3914"/>
                    <a:pt x="2134" y="3914"/>
                  </a:cubicBezTo>
                  <a:cubicBezTo>
                    <a:pt x="2707" y="3914"/>
                    <a:pt x="3287" y="3664"/>
                    <a:pt x="3690" y="3118"/>
                  </a:cubicBezTo>
                  <a:cubicBezTo>
                    <a:pt x="4331" y="2254"/>
                    <a:pt x="4148" y="1023"/>
                    <a:pt x="3284" y="382"/>
                  </a:cubicBezTo>
                  <a:cubicBezTo>
                    <a:pt x="2922" y="118"/>
                    <a:pt x="2524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576875" y="2211900"/>
              <a:ext cx="34050" cy="52700"/>
            </a:xfrm>
            <a:custGeom>
              <a:avLst/>
              <a:gdLst/>
              <a:ahLst/>
              <a:cxnLst/>
              <a:rect l="l" t="t" r="r" b="b"/>
              <a:pathLst>
                <a:path w="1362" h="2108" extrusionOk="0">
                  <a:moveTo>
                    <a:pt x="1076" y="1"/>
                  </a:moveTo>
                  <a:cubicBezTo>
                    <a:pt x="1052" y="1"/>
                    <a:pt x="1028" y="12"/>
                    <a:pt x="1009" y="39"/>
                  </a:cubicBezTo>
                  <a:lnTo>
                    <a:pt x="0" y="1400"/>
                  </a:lnTo>
                  <a:lnTo>
                    <a:pt x="1218" y="2094"/>
                  </a:lnTo>
                  <a:cubicBezTo>
                    <a:pt x="1231" y="2094"/>
                    <a:pt x="1244" y="2107"/>
                    <a:pt x="1257" y="2107"/>
                  </a:cubicBezTo>
                  <a:cubicBezTo>
                    <a:pt x="1336" y="2107"/>
                    <a:pt x="1362" y="1989"/>
                    <a:pt x="1297" y="1950"/>
                  </a:cubicBezTo>
                  <a:lnTo>
                    <a:pt x="236" y="1348"/>
                  </a:lnTo>
                  <a:lnTo>
                    <a:pt x="1139" y="130"/>
                  </a:lnTo>
                  <a:cubicBezTo>
                    <a:pt x="1186" y="65"/>
                    <a:pt x="1134" y="1"/>
                    <a:pt x="10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620100" y="2171075"/>
              <a:ext cx="19650" cy="17700"/>
            </a:xfrm>
            <a:custGeom>
              <a:avLst/>
              <a:gdLst/>
              <a:ahLst/>
              <a:cxnLst/>
              <a:rect l="l" t="t" r="r" b="b"/>
              <a:pathLst>
                <a:path w="786" h="708" extrusionOk="0">
                  <a:moveTo>
                    <a:pt x="386" y="0"/>
                  </a:moveTo>
                  <a:cubicBezTo>
                    <a:pt x="182" y="0"/>
                    <a:pt x="0" y="179"/>
                    <a:pt x="39" y="402"/>
                  </a:cubicBezTo>
                  <a:cubicBezTo>
                    <a:pt x="63" y="593"/>
                    <a:pt x="223" y="707"/>
                    <a:pt x="386" y="707"/>
                  </a:cubicBezTo>
                  <a:cubicBezTo>
                    <a:pt x="491" y="707"/>
                    <a:pt x="596" y="661"/>
                    <a:pt x="667" y="559"/>
                  </a:cubicBezTo>
                  <a:cubicBezTo>
                    <a:pt x="785" y="402"/>
                    <a:pt x="746" y="192"/>
                    <a:pt x="602" y="74"/>
                  </a:cubicBezTo>
                  <a:cubicBezTo>
                    <a:pt x="533" y="23"/>
                    <a:pt x="458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641050" y="2142550"/>
              <a:ext cx="19650" cy="17750"/>
            </a:xfrm>
            <a:custGeom>
              <a:avLst/>
              <a:gdLst/>
              <a:ahLst/>
              <a:cxnLst/>
              <a:rect l="l" t="t" r="r" b="b"/>
              <a:pathLst>
                <a:path w="786" h="710" extrusionOk="0">
                  <a:moveTo>
                    <a:pt x="386" y="0"/>
                  </a:moveTo>
                  <a:cubicBezTo>
                    <a:pt x="186" y="0"/>
                    <a:pt x="0" y="174"/>
                    <a:pt x="39" y="404"/>
                  </a:cubicBezTo>
                  <a:cubicBezTo>
                    <a:pt x="71" y="595"/>
                    <a:pt x="229" y="709"/>
                    <a:pt x="393" y="709"/>
                  </a:cubicBezTo>
                  <a:cubicBezTo>
                    <a:pt x="497" y="709"/>
                    <a:pt x="604" y="663"/>
                    <a:pt x="680" y="561"/>
                  </a:cubicBezTo>
                  <a:cubicBezTo>
                    <a:pt x="785" y="404"/>
                    <a:pt x="759" y="194"/>
                    <a:pt x="602" y="76"/>
                  </a:cubicBezTo>
                  <a:cubicBezTo>
                    <a:pt x="535" y="23"/>
                    <a:pt x="460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662225" y="2113925"/>
              <a:ext cx="19750" cy="17750"/>
            </a:xfrm>
            <a:custGeom>
              <a:avLst/>
              <a:gdLst/>
              <a:ahLst/>
              <a:cxnLst/>
              <a:rect l="l" t="t" r="r" b="b"/>
              <a:pathLst>
                <a:path w="790" h="710" extrusionOk="0">
                  <a:moveTo>
                    <a:pt x="388" y="1"/>
                  </a:moveTo>
                  <a:cubicBezTo>
                    <a:pt x="188" y="1"/>
                    <a:pt x="0" y="176"/>
                    <a:pt x="30" y="410"/>
                  </a:cubicBezTo>
                  <a:cubicBezTo>
                    <a:pt x="61" y="601"/>
                    <a:pt x="224" y="709"/>
                    <a:pt x="388" y="709"/>
                  </a:cubicBezTo>
                  <a:cubicBezTo>
                    <a:pt x="493" y="709"/>
                    <a:pt x="599" y="664"/>
                    <a:pt x="671" y="567"/>
                  </a:cubicBezTo>
                  <a:cubicBezTo>
                    <a:pt x="789" y="410"/>
                    <a:pt x="750" y="187"/>
                    <a:pt x="593" y="69"/>
                  </a:cubicBezTo>
                  <a:cubicBezTo>
                    <a:pt x="529" y="22"/>
                    <a:pt x="457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10955086-3186-4220-4CB3-E90BD12AE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941" y="457563"/>
            <a:ext cx="1429915" cy="14299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37DEEA3-3028-D185-FBF9-BC7C401E1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142" y="606691"/>
            <a:ext cx="1295609" cy="129560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4A70B99-C89D-4331-975A-501486D07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940" y="2355620"/>
            <a:ext cx="1429915" cy="14299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6C448FF-108B-A4A7-E2A1-897081FAE1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0211" y="2246066"/>
            <a:ext cx="1539469" cy="153946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EDE7DD5-CE2D-0671-D0F4-4C37FE88C8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0618" y="448316"/>
            <a:ext cx="1539172" cy="153917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A133765-9377-92F1-F352-89334564BE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0618" y="2246066"/>
            <a:ext cx="1539469" cy="1539469"/>
          </a:xfrm>
          <a:prstGeom prst="rect">
            <a:avLst/>
          </a:prstGeom>
        </p:spPr>
      </p:pic>
      <p:sp>
        <p:nvSpPr>
          <p:cNvPr id="43" name="Google Shape;693;p41">
            <a:extLst>
              <a:ext uri="{FF2B5EF4-FFF2-40B4-BE49-F238E27FC236}">
                <a16:creationId xmlns:a16="http://schemas.microsoft.com/office/drawing/2014/main" id="{F90A02C9-4136-673B-0AC3-BA28D25103A9}"/>
              </a:ext>
            </a:extLst>
          </p:cNvPr>
          <p:cNvSpPr txBox="1">
            <a:spLocks/>
          </p:cNvSpPr>
          <p:nvPr/>
        </p:nvSpPr>
        <p:spPr>
          <a:xfrm>
            <a:off x="3317276" y="813777"/>
            <a:ext cx="457200" cy="457200"/>
          </a:xfrm>
          <a:prstGeom prst="rect">
            <a:avLst/>
          </a:prstGeom>
          <a:ln>
            <a:solidFill>
              <a:srgbClr val="333333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3400" b="0" i="0" u="none" strike="noStrike" cap="none">
                <a:solidFill>
                  <a:schemeClr val="dk2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9pPr>
          </a:lstStyle>
          <a:p>
            <a:r>
              <a:rPr lang="en" sz="1500">
                <a:solidFill>
                  <a:srgbClr val="333333"/>
                </a:solidFill>
              </a:rPr>
              <a:t>02</a:t>
            </a:r>
            <a:endParaRPr lang="en" sz="1500" dirty="0">
              <a:solidFill>
                <a:srgbClr val="333333"/>
              </a:solidFill>
            </a:endParaRPr>
          </a:p>
        </p:txBody>
      </p:sp>
      <p:sp>
        <p:nvSpPr>
          <p:cNvPr id="44" name="Google Shape;693;p41">
            <a:extLst>
              <a:ext uri="{FF2B5EF4-FFF2-40B4-BE49-F238E27FC236}">
                <a16:creationId xmlns:a16="http://schemas.microsoft.com/office/drawing/2014/main" id="{A760B919-4866-BD10-1001-B396140B8C79}"/>
              </a:ext>
            </a:extLst>
          </p:cNvPr>
          <p:cNvSpPr txBox="1">
            <a:spLocks/>
          </p:cNvSpPr>
          <p:nvPr/>
        </p:nvSpPr>
        <p:spPr>
          <a:xfrm>
            <a:off x="626134" y="2582863"/>
            <a:ext cx="457200" cy="457200"/>
          </a:xfrm>
          <a:prstGeom prst="rect">
            <a:avLst/>
          </a:prstGeom>
          <a:ln>
            <a:solidFill>
              <a:srgbClr val="333333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3400" b="0" i="0" u="none" strike="noStrike" cap="none">
                <a:solidFill>
                  <a:schemeClr val="dk2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9pPr>
          </a:lstStyle>
          <a:p>
            <a:r>
              <a:rPr lang="en" sz="1500" dirty="0">
                <a:solidFill>
                  <a:srgbClr val="333333"/>
                </a:solidFill>
              </a:rPr>
              <a:t>04</a:t>
            </a:r>
          </a:p>
        </p:txBody>
      </p:sp>
      <p:sp>
        <p:nvSpPr>
          <p:cNvPr id="45" name="Google Shape;693;p41">
            <a:extLst>
              <a:ext uri="{FF2B5EF4-FFF2-40B4-BE49-F238E27FC236}">
                <a16:creationId xmlns:a16="http://schemas.microsoft.com/office/drawing/2014/main" id="{E2B25538-5E45-CF78-80E6-4094051B8674}"/>
              </a:ext>
            </a:extLst>
          </p:cNvPr>
          <p:cNvSpPr txBox="1">
            <a:spLocks/>
          </p:cNvSpPr>
          <p:nvPr/>
        </p:nvSpPr>
        <p:spPr>
          <a:xfrm>
            <a:off x="3317276" y="2582863"/>
            <a:ext cx="457200" cy="457200"/>
          </a:xfrm>
          <a:prstGeom prst="rect">
            <a:avLst/>
          </a:prstGeom>
          <a:ln>
            <a:solidFill>
              <a:srgbClr val="333333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3400" b="0" i="0" u="none" strike="noStrike" cap="none">
                <a:solidFill>
                  <a:schemeClr val="dk2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9pPr>
          </a:lstStyle>
          <a:p>
            <a:r>
              <a:rPr lang="en" sz="1500" dirty="0">
                <a:solidFill>
                  <a:srgbClr val="333333"/>
                </a:solidFill>
              </a:rPr>
              <a:t>05</a:t>
            </a:r>
          </a:p>
        </p:txBody>
      </p:sp>
      <p:sp>
        <p:nvSpPr>
          <p:cNvPr id="46" name="Google Shape;693;p41">
            <a:extLst>
              <a:ext uri="{FF2B5EF4-FFF2-40B4-BE49-F238E27FC236}">
                <a16:creationId xmlns:a16="http://schemas.microsoft.com/office/drawing/2014/main" id="{C41A8FAD-F537-A588-D47F-EE55DF156C4A}"/>
              </a:ext>
            </a:extLst>
          </p:cNvPr>
          <p:cNvSpPr txBox="1">
            <a:spLocks/>
          </p:cNvSpPr>
          <p:nvPr/>
        </p:nvSpPr>
        <p:spPr>
          <a:xfrm>
            <a:off x="5850724" y="2582863"/>
            <a:ext cx="457200" cy="457200"/>
          </a:xfrm>
          <a:prstGeom prst="rect">
            <a:avLst/>
          </a:prstGeom>
          <a:ln>
            <a:solidFill>
              <a:srgbClr val="333333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3400" b="0" i="0" u="none" strike="noStrike" cap="none">
                <a:solidFill>
                  <a:schemeClr val="dk2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9pPr>
          </a:lstStyle>
          <a:p>
            <a:r>
              <a:rPr lang="en" sz="1500" dirty="0">
                <a:solidFill>
                  <a:srgbClr val="333333"/>
                </a:solidFill>
              </a:rPr>
              <a:t>06</a:t>
            </a:r>
          </a:p>
        </p:txBody>
      </p:sp>
      <p:sp>
        <p:nvSpPr>
          <p:cNvPr id="47" name="Google Shape;693;p41">
            <a:extLst>
              <a:ext uri="{FF2B5EF4-FFF2-40B4-BE49-F238E27FC236}">
                <a16:creationId xmlns:a16="http://schemas.microsoft.com/office/drawing/2014/main" id="{7033969D-CE9A-4A56-54F4-86C3DCFDD3BA}"/>
              </a:ext>
            </a:extLst>
          </p:cNvPr>
          <p:cNvSpPr txBox="1">
            <a:spLocks/>
          </p:cNvSpPr>
          <p:nvPr/>
        </p:nvSpPr>
        <p:spPr>
          <a:xfrm>
            <a:off x="5841617" y="813777"/>
            <a:ext cx="457200" cy="457200"/>
          </a:xfrm>
          <a:prstGeom prst="rect">
            <a:avLst/>
          </a:prstGeom>
          <a:ln>
            <a:solidFill>
              <a:srgbClr val="333333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3400" b="0" i="0" u="none" strike="noStrike" cap="none">
                <a:solidFill>
                  <a:schemeClr val="dk2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9pPr>
          </a:lstStyle>
          <a:p>
            <a:r>
              <a:rPr lang="en" sz="1500" dirty="0">
                <a:solidFill>
                  <a:srgbClr val="333333"/>
                </a:solidFill>
              </a:rPr>
              <a:t>03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C7C83E-BA21-DD3C-2E4B-82B7E3E7B8F1}"/>
              </a:ext>
            </a:extLst>
          </p:cNvPr>
          <p:cNvSpPr txBox="1"/>
          <p:nvPr/>
        </p:nvSpPr>
        <p:spPr>
          <a:xfrm>
            <a:off x="737356" y="4137766"/>
            <a:ext cx="7696374" cy="48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buClr>
                <a:schemeClr val="dk1"/>
              </a:buClr>
              <a:buSzPts val="5200"/>
            </a:pPr>
            <a:r>
              <a:rPr lang="ko-KR" altLang="en-US" sz="3200" dirty="0">
                <a:solidFill>
                  <a:schemeClr val="dk1"/>
                </a:solidFill>
                <a:latin typeface="+mj-lt"/>
                <a:ea typeface="+mj-ea"/>
                <a:cs typeface="Times New Roman" panose="02020603050405020304" pitchFamily="18" charset="0"/>
                <a:sym typeface="Lexend ExtraBold"/>
              </a:rPr>
              <a:t>여러분</a:t>
            </a:r>
            <a:r>
              <a:rPr lang="en-US" sz="3200" dirty="0">
                <a:solidFill>
                  <a:schemeClr val="dk1"/>
                </a:solidFill>
                <a:latin typeface="+mj-lt"/>
                <a:ea typeface="+mj-ea"/>
                <a:cs typeface="Times New Roman" panose="02020603050405020304" pitchFamily="18" charset="0"/>
                <a:sym typeface="Lexend ExtraBold"/>
              </a:rPr>
              <a:t>, </a:t>
            </a:r>
            <a:r>
              <a:rPr lang="ko-KR" altLang="en-US" sz="3200" dirty="0">
                <a:solidFill>
                  <a:schemeClr val="dk1"/>
                </a:solidFill>
                <a:latin typeface="+mj-lt"/>
                <a:ea typeface="+mj-ea"/>
                <a:cs typeface="Times New Roman" panose="02020603050405020304" pitchFamily="18" charset="0"/>
                <a:sym typeface="Lexend ExtraBold"/>
              </a:rPr>
              <a:t>어느 가방이 마음에 들으세요</a:t>
            </a:r>
            <a:r>
              <a:rPr lang="en-US" sz="3200" dirty="0">
                <a:solidFill>
                  <a:schemeClr val="dk1"/>
                </a:solidFill>
                <a:latin typeface="+mj-lt"/>
                <a:ea typeface="+mj-ea"/>
                <a:cs typeface="Times New Roman" panose="02020603050405020304" pitchFamily="18" charset="0"/>
                <a:sym typeface="Lexend ExtraBold"/>
              </a:rPr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6"/>
          <p:cNvSpPr txBox="1">
            <a:spLocks noGrp="1"/>
          </p:cNvSpPr>
          <p:nvPr>
            <p:ph type="body" idx="1"/>
          </p:nvPr>
        </p:nvSpPr>
        <p:spPr>
          <a:xfrm>
            <a:off x="1019454" y="2016968"/>
            <a:ext cx="2896183" cy="1767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+mn-ea"/>
                <a:ea typeface="+mn-ea"/>
              </a:rPr>
              <a:t>사람마다 쇼핑 습관이 다르지만 일반적으로 모두는 </a:t>
            </a:r>
            <a:r>
              <a:rPr lang="en-US" altLang="ko-KR" sz="2000" dirty="0">
                <a:latin typeface="+mn-ea"/>
                <a:ea typeface="+mn-ea"/>
              </a:rPr>
              <a:t>4</a:t>
            </a:r>
            <a:r>
              <a:rPr lang="ko-KR" altLang="en-US" sz="2000" dirty="0">
                <a:latin typeface="+mn-ea"/>
                <a:ea typeface="+mn-ea"/>
              </a:rPr>
              <a:t>가지 기준에 관심을 갖게 됩니다</a:t>
            </a:r>
            <a:endParaRPr sz="2000" dirty="0">
              <a:latin typeface="+mn-ea"/>
              <a:ea typeface="+mn-ea"/>
            </a:endParaRPr>
          </a:p>
        </p:txBody>
      </p:sp>
      <p:sp>
        <p:nvSpPr>
          <p:cNvPr id="980" name="Google Shape;980;p46"/>
          <p:cNvSpPr txBox="1">
            <a:spLocks noGrp="1"/>
          </p:cNvSpPr>
          <p:nvPr>
            <p:ph type="title"/>
          </p:nvPr>
        </p:nvSpPr>
        <p:spPr>
          <a:xfrm>
            <a:off x="859827" y="1097758"/>
            <a:ext cx="3178184" cy="756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80000"/>
              </a:lnSpc>
              <a:buSzPts val="5200"/>
            </a:pPr>
            <a:r>
              <a:rPr lang="ko-KR" altLang="en-US" sz="5400" dirty="0">
                <a:latin typeface="+mj-lt"/>
                <a:ea typeface="+mj-ea"/>
                <a:cs typeface="Times New Roman" panose="02020603050405020304" pitchFamily="18" charset="0"/>
              </a:rPr>
              <a:t>쇼핑 습관 </a:t>
            </a:r>
            <a:endParaRPr lang="en-US" sz="5400" dirty="0">
              <a:latin typeface="+mj-lt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981" name="Google Shape;981;p46"/>
          <p:cNvGrpSpPr/>
          <p:nvPr/>
        </p:nvGrpSpPr>
        <p:grpSpPr>
          <a:xfrm>
            <a:off x="7536251" y="1938208"/>
            <a:ext cx="887804" cy="2519037"/>
            <a:chOff x="7172523" y="2305525"/>
            <a:chExt cx="629202" cy="1785285"/>
          </a:xfrm>
        </p:grpSpPr>
        <p:sp>
          <p:nvSpPr>
            <p:cNvPr id="982" name="Google Shape;982;p46"/>
            <p:cNvSpPr/>
            <p:nvPr/>
          </p:nvSpPr>
          <p:spPr>
            <a:xfrm>
              <a:off x="7172523" y="2589200"/>
              <a:ext cx="299984" cy="891824"/>
            </a:xfrm>
            <a:custGeom>
              <a:avLst/>
              <a:gdLst/>
              <a:ahLst/>
              <a:cxnLst/>
              <a:rect l="l" t="t" r="r" b="b"/>
              <a:pathLst>
                <a:path w="5500" h="16351" extrusionOk="0">
                  <a:moveTo>
                    <a:pt x="1720" y="0"/>
                  </a:moveTo>
                  <a:cubicBezTo>
                    <a:pt x="1355" y="0"/>
                    <a:pt x="1001" y="244"/>
                    <a:pt x="813" y="575"/>
                  </a:cubicBezTo>
                  <a:cubicBezTo>
                    <a:pt x="626" y="950"/>
                    <a:pt x="538" y="1375"/>
                    <a:pt x="563" y="1800"/>
                  </a:cubicBezTo>
                  <a:cubicBezTo>
                    <a:pt x="563" y="2462"/>
                    <a:pt x="638" y="3124"/>
                    <a:pt x="576" y="3799"/>
                  </a:cubicBezTo>
                  <a:cubicBezTo>
                    <a:pt x="513" y="4474"/>
                    <a:pt x="313" y="5124"/>
                    <a:pt x="188" y="5786"/>
                  </a:cubicBezTo>
                  <a:cubicBezTo>
                    <a:pt x="51" y="6449"/>
                    <a:pt x="1" y="7161"/>
                    <a:pt x="238" y="7786"/>
                  </a:cubicBezTo>
                  <a:cubicBezTo>
                    <a:pt x="713" y="9085"/>
                    <a:pt x="2575" y="8935"/>
                    <a:pt x="2675" y="10522"/>
                  </a:cubicBezTo>
                  <a:cubicBezTo>
                    <a:pt x="2738" y="11522"/>
                    <a:pt x="1838" y="12384"/>
                    <a:pt x="2488" y="13334"/>
                  </a:cubicBezTo>
                  <a:cubicBezTo>
                    <a:pt x="2763" y="13759"/>
                    <a:pt x="3175" y="14072"/>
                    <a:pt x="3463" y="14496"/>
                  </a:cubicBezTo>
                  <a:cubicBezTo>
                    <a:pt x="3650" y="14771"/>
                    <a:pt x="3775" y="15109"/>
                    <a:pt x="3825" y="15446"/>
                  </a:cubicBezTo>
                  <a:cubicBezTo>
                    <a:pt x="3862" y="15746"/>
                    <a:pt x="3862" y="16096"/>
                    <a:pt x="4112" y="16271"/>
                  </a:cubicBezTo>
                  <a:cubicBezTo>
                    <a:pt x="4190" y="16323"/>
                    <a:pt x="4286" y="16351"/>
                    <a:pt x="4378" y="16351"/>
                  </a:cubicBezTo>
                  <a:cubicBezTo>
                    <a:pt x="4420" y="16351"/>
                    <a:pt x="4461" y="16345"/>
                    <a:pt x="4500" y="16333"/>
                  </a:cubicBezTo>
                  <a:cubicBezTo>
                    <a:pt x="4712" y="16271"/>
                    <a:pt x="4900" y="16133"/>
                    <a:pt x="5025" y="15946"/>
                  </a:cubicBezTo>
                  <a:cubicBezTo>
                    <a:pt x="5362" y="15421"/>
                    <a:pt x="5312" y="14746"/>
                    <a:pt x="5250" y="14122"/>
                  </a:cubicBezTo>
                  <a:cubicBezTo>
                    <a:pt x="5125" y="12784"/>
                    <a:pt x="4900" y="11722"/>
                    <a:pt x="5237" y="10423"/>
                  </a:cubicBezTo>
                  <a:cubicBezTo>
                    <a:pt x="5499" y="9335"/>
                    <a:pt x="5212" y="8236"/>
                    <a:pt x="4612" y="7323"/>
                  </a:cubicBezTo>
                  <a:cubicBezTo>
                    <a:pt x="4162" y="6624"/>
                    <a:pt x="3288" y="6461"/>
                    <a:pt x="2913" y="5724"/>
                  </a:cubicBezTo>
                  <a:cubicBezTo>
                    <a:pt x="2625" y="5161"/>
                    <a:pt x="2750" y="4499"/>
                    <a:pt x="2813" y="3874"/>
                  </a:cubicBezTo>
                  <a:cubicBezTo>
                    <a:pt x="2900" y="3075"/>
                    <a:pt x="2888" y="2275"/>
                    <a:pt x="2788" y="1475"/>
                  </a:cubicBezTo>
                  <a:cubicBezTo>
                    <a:pt x="2713" y="863"/>
                    <a:pt x="2475" y="138"/>
                    <a:pt x="1863" y="13"/>
                  </a:cubicBezTo>
                  <a:cubicBezTo>
                    <a:pt x="1815" y="4"/>
                    <a:pt x="1767" y="0"/>
                    <a:pt x="1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7376348" y="3205367"/>
              <a:ext cx="64796" cy="560315"/>
            </a:xfrm>
            <a:custGeom>
              <a:avLst/>
              <a:gdLst/>
              <a:ahLst/>
              <a:cxnLst/>
              <a:rect l="l" t="t" r="r" b="b"/>
              <a:pathLst>
                <a:path w="1188" h="10273" extrusionOk="0">
                  <a:moveTo>
                    <a:pt x="88" y="0"/>
                  </a:moveTo>
                  <a:lnTo>
                    <a:pt x="0" y="25"/>
                  </a:lnTo>
                  <a:lnTo>
                    <a:pt x="700" y="3149"/>
                  </a:lnTo>
                  <a:cubicBezTo>
                    <a:pt x="850" y="3674"/>
                    <a:pt x="925" y="4224"/>
                    <a:pt x="925" y="4774"/>
                  </a:cubicBezTo>
                  <a:cubicBezTo>
                    <a:pt x="900" y="5099"/>
                    <a:pt x="863" y="5424"/>
                    <a:pt x="788" y="5749"/>
                  </a:cubicBezTo>
                  <a:cubicBezTo>
                    <a:pt x="763" y="5886"/>
                    <a:pt x="725" y="6011"/>
                    <a:pt x="713" y="6149"/>
                  </a:cubicBezTo>
                  <a:cubicBezTo>
                    <a:pt x="463" y="7536"/>
                    <a:pt x="600" y="8960"/>
                    <a:pt x="1100" y="10273"/>
                  </a:cubicBezTo>
                  <a:lnTo>
                    <a:pt x="1188" y="10235"/>
                  </a:lnTo>
                  <a:cubicBezTo>
                    <a:pt x="700" y="8935"/>
                    <a:pt x="563" y="7536"/>
                    <a:pt x="800" y="6161"/>
                  </a:cubicBezTo>
                  <a:cubicBezTo>
                    <a:pt x="825" y="6036"/>
                    <a:pt x="850" y="5899"/>
                    <a:pt x="888" y="5774"/>
                  </a:cubicBezTo>
                  <a:cubicBezTo>
                    <a:pt x="950" y="5436"/>
                    <a:pt x="1000" y="5111"/>
                    <a:pt x="1025" y="4774"/>
                  </a:cubicBezTo>
                  <a:cubicBezTo>
                    <a:pt x="1025" y="4212"/>
                    <a:pt x="950" y="3662"/>
                    <a:pt x="800" y="3124"/>
                  </a:cubicBezTo>
                  <a:lnTo>
                    <a:pt x="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7389984" y="2305525"/>
              <a:ext cx="411741" cy="910096"/>
            </a:xfrm>
            <a:custGeom>
              <a:avLst/>
              <a:gdLst/>
              <a:ahLst/>
              <a:cxnLst/>
              <a:rect l="l" t="t" r="r" b="b"/>
              <a:pathLst>
                <a:path w="7549" h="16686" extrusionOk="0">
                  <a:moveTo>
                    <a:pt x="5967" y="1"/>
                  </a:moveTo>
                  <a:cubicBezTo>
                    <a:pt x="5306" y="1"/>
                    <a:pt x="4857" y="845"/>
                    <a:pt x="4562" y="1515"/>
                  </a:cubicBezTo>
                  <a:cubicBezTo>
                    <a:pt x="4049" y="2677"/>
                    <a:pt x="3250" y="3702"/>
                    <a:pt x="2250" y="4489"/>
                  </a:cubicBezTo>
                  <a:cubicBezTo>
                    <a:pt x="1637" y="4951"/>
                    <a:pt x="1125" y="5351"/>
                    <a:pt x="863" y="6089"/>
                  </a:cubicBezTo>
                  <a:cubicBezTo>
                    <a:pt x="588" y="6876"/>
                    <a:pt x="788" y="7751"/>
                    <a:pt x="1050" y="8513"/>
                  </a:cubicBezTo>
                  <a:cubicBezTo>
                    <a:pt x="1350" y="9338"/>
                    <a:pt x="1687" y="10175"/>
                    <a:pt x="1600" y="11075"/>
                  </a:cubicBezTo>
                  <a:cubicBezTo>
                    <a:pt x="1500" y="11912"/>
                    <a:pt x="813" y="12374"/>
                    <a:pt x="475" y="13124"/>
                  </a:cubicBezTo>
                  <a:cubicBezTo>
                    <a:pt x="75" y="13974"/>
                    <a:pt x="0" y="14861"/>
                    <a:pt x="413" y="15723"/>
                  </a:cubicBezTo>
                  <a:cubicBezTo>
                    <a:pt x="600" y="16136"/>
                    <a:pt x="950" y="16461"/>
                    <a:pt x="1388" y="16611"/>
                  </a:cubicBezTo>
                  <a:cubicBezTo>
                    <a:pt x="1450" y="16648"/>
                    <a:pt x="1525" y="16661"/>
                    <a:pt x="1600" y="16673"/>
                  </a:cubicBezTo>
                  <a:cubicBezTo>
                    <a:pt x="1674" y="16681"/>
                    <a:pt x="1742" y="16685"/>
                    <a:pt x="1806" y="16685"/>
                  </a:cubicBezTo>
                  <a:cubicBezTo>
                    <a:pt x="2903" y="16685"/>
                    <a:pt x="2511" y="15508"/>
                    <a:pt x="2487" y="14811"/>
                  </a:cubicBezTo>
                  <a:cubicBezTo>
                    <a:pt x="2450" y="13612"/>
                    <a:pt x="3937" y="12762"/>
                    <a:pt x="4212" y="11612"/>
                  </a:cubicBezTo>
                  <a:cubicBezTo>
                    <a:pt x="4574" y="10125"/>
                    <a:pt x="3362" y="8625"/>
                    <a:pt x="3587" y="7113"/>
                  </a:cubicBezTo>
                  <a:cubicBezTo>
                    <a:pt x="3799" y="5789"/>
                    <a:pt x="4999" y="4901"/>
                    <a:pt x="5924" y="3939"/>
                  </a:cubicBezTo>
                  <a:cubicBezTo>
                    <a:pt x="6849" y="2977"/>
                    <a:pt x="7548" y="1390"/>
                    <a:pt x="6674" y="378"/>
                  </a:cubicBezTo>
                  <a:cubicBezTo>
                    <a:pt x="6536" y="215"/>
                    <a:pt x="6361" y="90"/>
                    <a:pt x="6174" y="28"/>
                  </a:cubicBezTo>
                  <a:cubicBezTo>
                    <a:pt x="6102" y="9"/>
                    <a:pt x="6033" y="1"/>
                    <a:pt x="5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7430182" y="2951799"/>
              <a:ext cx="98231" cy="794139"/>
            </a:xfrm>
            <a:custGeom>
              <a:avLst/>
              <a:gdLst/>
              <a:ahLst/>
              <a:cxnLst/>
              <a:rect l="l" t="t" r="r" b="b"/>
              <a:pathLst>
                <a:path w="1801" h="14560" extrusionOk="0">
                  <a:moveTo>
                    <a:pt x="1600" y="1"/>
                  </a:moveTo>
                  <a:cubicBezTo>
                    <a:pt x="925" y="1088"/>
                    <a:pt x="376" y="2087"/>
                    <a:pt x="463" y="3187"/>
                  </a:cubicBezTo>
                  <a:cubicBezTo>
                    <a:pt x="501" y="3737"/>
                    <a:pt x="700" y="4262"/>
                    <a:pt x="900" y="4774"/>
                  </a:cubicBezTo>
                  <a:cubicBezTo>
                    <a:pt x="1000" y="5037"/>
                    <a:pt x="1113" y="5312"/>
                    <a:pt x="1188" y="5587"/>
                  </a:cubicBezTo>
                  <a:cubicBezTo>
                    <a:pt x="1688" y="7274"/>
                    <a:pt x="1313" y="9098"/>
                    <a:pt x="975" y="10710"/>
                  </a:cubicBezTo>
                  <a:cubicBezTo>
                    <a:pt x="938" y="10860"/>
                    <a:pt x="913" y="11010"/>
                    <a:pt x="925" y="11173"/>
                  </a:cubicBezTo>
                  <a:lnTo>
                    <a:pt x="925" y="11410"/>
                  </a:lnTo>
                  <a:cubicBezTo>
                    <a:pt x="913" y="11860"/>
                    <a:pt x="863" y="12297"/>
                    <a:pt x="763" y="12735"/>
                  </a:cubicBezTo>
                  <a:cubicBezTo>
                    <a:pt x="626" y="13372"/>
                    <a:pt x="301" y="13947"/>
                    <a:pt x="1" y="14509"/>
                  </a:cubicBezTo>
                  <a:lnTo>
                    <a:pt x="88" y="14559"/>
                  </a:lnTo>
                  <a:cubicBezTo>
                    <a:pt x="401" y="13984"/>
                    <a:pt x="713" y="13409"/>
                    <a:pt x="863" y="12747"/>
                  </a:cubicBezTo>
                  <a:cubicBezTo>
                    <a:pt x="963" y="12310"/>
                    <a:pt x="1013" y="11860"/>
                    <a:pt x="1025" y="11410"/>
                  </a:cubicBezTo>
                  <a:lnTo>
                    <a:pt x="1025" y="11160"/>
                  </a:lnTo>
                  <a:cubicBezTo>
                    <a:pt x="1025" y="11010"/>
                    <a:pt x="1038" y="10860"/>
                    <a:pt x="1063" y="10723"/>
                  </a:cubicBezTo>
                  <a:cubicBezTo>
                    <a:pt x="1413" y="9098"/>
                    <a:pt x="1800" y="7261"/>
                    <a:pt x="1288" y="5549"/>
                  </a:cubicBezTo>
                  <a:cubicBezTo>
                    <a:pt x="1200" y="5274"/>
                    <a:pt x="1100" y="4999"/>
                    <a:pt x="988" y="4724"/>
                  </a:cubicBezTo>
                  <a:cubicBezTo>
                    <a:pt x="800" y="4224"/>
                    <a:pt x="601" y="3712"/>
                    <a:pt x="563" y="3175"/>
                  </a:cubicBezTo>
                  <a:cubicBezTo>
                    <a:pt x="488" y="2112"/>
                    <a:pt x="1025" y="1125"/>
                    <a:pt x="1688" y="51"/>
                  </a:cubicBezTo>
                  <a:lnTo>
                    <a:pt x="16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7280899" y="3625890"/>
              <a:ext cx="304729" cy="464920"/>
            </a:xfrm>
            <a:custGeom>
              <a:avLst/>
              <a:gdLst/>
              <a:ahLst/>
              <a:cxnLst/>
              <a:rect l="l" t="t" r="r" b="b"/>
              <a:pathLst>
                <a:path w="5587" h="8524" extrusionOk="0">
                  <a:moveTo>
                    <a:pt x="1" y="1"/>
                  </a:moveTo>
                  <a:lnTo>
                    <a:pt x="538" y="8523"/>
                  </a:lnTo>
                  <a:lnTo>
                    <a:pt x="5050" y="8523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6"/>
          <p:cNvGrpSpPr/>
          <p:nvPr/>
        </p:nvGrpSpPr>
        <p:grpSpPr>
          <a:xfrm>
            <a:off x="5177512" y="895380"/>
            <a:ext cx="2358677" cy="3561840"/>
            <a:chOff x="5148178" y="1237583"/>
            <a:chExt cx="2006019" cy="3029290"/>
          </a:xfrm>
        </p:grpSpPr>
        <p:sp>
          <p:nvSpPr>
            <p:cNvPr id="988" name="Google Shape;988;p46"/>
            <p:cNvSpPr/>
            <p:nvPr/>
          </p:nvSpPr>
          <p:spPr>
            <a:xfrm>
              <a:off x="5148178" y="1237583"/>
              <a:ext cx="1269204" cy="2746869"/>
            </a:xfrm>
            <a:custGeom>
              <a:avLst/>
              <a:gdLst/>
              <a:ahLst/>
              <a:cxnLst/>
              <a:rect l="l" t="t" r="r" b="b"/>
              <a:pathLst>
                <a:path w="23270" h="50362" extrusionOk="0">
                  <a:moveTo>
                    <a:pt x="1413" y="1"/>
                  </a:moveTo>
                  <a:cubicBezTo>
                    <a:pt x="638" y="1"/>
                    <a:pt x="1" y="638"/>
                    <a:pt x="1" y="1425"/>
                  </a:cubicBezTo>
                  <a:lnTo>
                    <a:pt x="1" y="48950"/>
                  </a:lnTo>
                  <a:cubicBezTo>
                    <a:pt x="1" y="49737"/>
                    <a:pt x="638" y="50362"/>
                    <a:pt x="1413" y="50362"/>
                  </a:cubicBezTo>
                  <a:lnTo>
                    <a:pt x="21857" y="50362"/>
                  </a:lnTo>
                  <a:cubicBezTo>
                    <a:pt x="22632" y="50362"/>
                    <a:pt x="23270" y="49737"/>
                    <a:pt x="23270" y="48950"/>
                  </a:cubicBezTo>
                  <a:lnTo>
                    <a:pt x="23270" y="1425"/>
                  </a:lnTo>
                  <a:cubicBezTo>
                    <a:pt x="23270" y="638"/>
                    <a:pt x="22632" y="1"/>
                    <a:pt x="2185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5178176" y="1417518"/>
              <a:ext cx="1209207" cy="2387707"/>
            </a:xfrm>
            <a:custGeom>
              <a:avLst/>
              <a:gdLst/>
              <a:ahLst/>
              <a:cxnLst/>
              <a:rect l="l" t="t" r="r" b="b"/>
              <a:pathLst>
                <a:path w="22170" h="43777" extrusionOk="0">
                  <a:moveTo>
                    <a:pt x="1" y="1"/>
                  </a:moveTo>
                  <a:lnTo>
                    <a:pt x="1" y="43776"/>
                  </a:lnTo>
                  <a:lnTo>
                    <a:pt x="22170" y="43776"/>
                  </a:lnTo>
                  <a:lnTo>
                    <a:pt x="2217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5608953" y="3897184"/>
              <a:ext cx="347654" cy="55"/>
            </a:xfrm>
            <a:custGeom>
              <a:avLst/>
              <a:gdLst/>
              <a:ahLst/>
              <a:cxnLst/>
              <a:rect l="l" t="t" r="r" b="b"/>
              <a:pathLst>
                <a:path w="6374" h="1" extrusionOk="0">
                  <a:moveTo>
                    <a:pt x="0" y="0"/>
                  </a:moveTo>
                  <a:lnTo>
                    <a:pt x="63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5608953" y="3894457"/>
              <a:ext cx="347654" cy="5509"/>
            </a:xfrm>
            <a:custGeom>
              <a:avLst/>
              <a:gdLst/>
              <a:ahLst/>
              <a:cxnLst/>
              <a:rect l="l" t="t" r="r" b="b"/>
              <a:pathLst>
                <a:path w="637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6374" y="100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5257917" y="1861222"/>
              <a:ext cx="522190" cy="439013"/>
            </a:xfrm>
            <a:custGeom>
              <a:avLst/>
              <a:gdLst/>
              <a:ahLst/>
              <a:cxnLst/>
              <a:rect l="l" t="t" r="r" b="b"/>
              <a:pathLst>
                <a:path w="9574" h="8049" extrusionOk="0">
                  <a:moveTo>
                    <a:pt x="1" y="1"/>
                  </a:moveTo>
                  <a:lnTo>
                    <a:pt x="1" y="8049"/>
                  </a:lnTo>
                  <a:lnTo>
                    <a:pt x="9573" y="8049"/>
                  </a:lnTo>
                  <a:lnTo>
                    <a:pt x="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5257917" y="1699012"/>
              <a:ext cx="1045634" cy="74341"/>
            </a:xfrm>
            <a:custGeom>
              <a:avLst/>
              <a:gdLst/>
              <a:ahLst/>
              <a:cxnLst/>
              <a:rect l="l" t="t" r="r" b="b"/>
              <a:pathLst>
                <a:path w="19171" h="1363" extrusionOk="0">
                  <a:moveTo>
                    <a:pt x="1" y="1"/>
                  </a:moveTo>
                  <a:lnTo>
                    <a:pt x="1" y="1363"/>
                  </a:lnTo>
                  <a:lnTo>
                    <a:pt x="19171" y="1363"/>
                  </a:lnTo>
                  <a:lnTo>
                    <a:pt x="191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6"/>
            <p:cNvSpPr/>
            <p:nvPr/>
          </p:nvSpPr>
          <p:spPr>
            <a:xfrm>
              <a:off x="5257917" y="2391538"/>
              <a:ext cx="522190" cy="439667"/>
            </a:xfrm>
            <a:custGeom>
              <a:avLst/>
              <a:gdLst/>
              <a:ahLst/>
              <a:cxnLst/>
              <a:rect l="l" t="t" r="r" b="b"/>
              <a:pathLst>
                <a:path w="9574" h="8061" extrusionOk="0">
                  <a:moveTo>
                    <a:pt x="1" y="0"/>
                  </a:moveTo>
                  <a:lnTo>
                    <a:pt x="1" y="8061"/>
                  </a:lnTo>
                  <a:lnTo>
                    <a:pt x="9573" y="8061"/>
                  </a:lnTo>
                  <a:lnTo>
                    <a:pt x="95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5257917" y="2922509"/>
              <a:ext cx="522190" cy="439013"/>
            </a:xfrm>
            <a:custGeom>
              <a:avLst/>
              <a:gdLst/>
              <a:ahLst/>
              <a:cxnLst/>
              <a:rect l="l" t="t" r="r" b="b"/>
              <a:pathLst>
                <a:path w="9574" h="8049" extrusionOk="0">
                  <a:moveTo>
                    <a:pt x="1" y="0"/>
                  </a:moveTo>
                  <a:lnTo>
                    <a:pt x="1" y="8048"/>
                  </a:lnTo>
                  <a:lnTo>
                    <a:pt x="9573" y="8048"/>
                  </a:lnTo>
                  <a:lnTo>
                    <a:pt x="95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6"/>
            <p:cNvSpPr/>
            <p:nvPr/>
          </p:nvSpPr>
          <p:spPr>
            <a:xfrm>
              <a:off x="5257917" y="3484788"/>
              <a:ext cx="993164" cy="43689"/>
            </a:xfrm>
            <a:custGeom>
              <a:avLst/>
              <a:gdLst/>
              <a:ahLst/>
              <a:cxnLst/>
              <a:rect l="l" t="t" r="r" b="b"/>
              <a:pathLst>
                <a:path w="18209" h="801" extrusionOk="0">
                  <a:moveTo>
                    <a:pt x="1" y="1"/>
                  </a:moveTo>
                  <a:lnTo>
                    <a:pt x="1" y="801"/>
                  </a:lnTo>
                  <a:lnTo>
                    <a:pt x="18208" y="801"/>
                  </a:lnTo>
                  <a:lnTo>
                    <a:pt x="182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6"/>
            <p:cNvSpPr/>
            <p:nvPr/>
          </p:nvSpPr>
          <p:spPr>
            <a:xfrm>
              <a:off x="5257917" y="3575438"/>
              <a:ext cx="610112" cy="43689"/>
            </a:xfrm>
            <a:custGeom>
              <a:avLst/>
              <a:gdLst/>
              <a:ahLst/>
              <a:cxnLst/>
              <a:rect l="l" t="t" r="r" b="b"/>
              <a:pathLst>
                <a:path w="11186" h="801" extrusionOk="0">
                  <a:moveTo>
                    <a:pt x="1" y="1"/>
                  </a:moveTo>
                  <a:lnTo>
                    <a:pt x="1" y="801"/>
                  </a:lnTo>
                  <a:lnTo>
                    <a:pt x="11185" y="801"/>
                  </a:lnTo>
                  <a:lnTo>
                    <a:pt x="111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5867975" y="1861222"/>
              <a:ext cx="435576" cy="439013"/>
            </a:xfrm>
            <a:custGeom>
              <a:avLst/>
              <a:gdLst/>
              <a:ahLst/>
              <a:cxnLst/>
              <a:rect l="l" t="t" r="r" b="b"/>
              <a:pathLst>
                <a:path w="7986" h="8049" extrusionOk="0">
                  <a:moveTo>
                    <a:pt x="0" y="1"/>
                  </a:moveTo>
                  <a:lnTo>
                    <a:pt x="0" y="8049"/>
                  </a:lnTo>
                  <a:lnTo>
                    <a:pt x="7986" y="8049"/>
                  </a:lnTo>
                  <a:lnTo>
                    <a:pt x="79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6"/>
            <p:cNvSpPr/>
            <p:nvPr/>
          </p:nvSpPr>
          <p:spPr>
            <a:xfrm>
              <a:off x="5867975" y="2391538"/>
              <a:ext cx="435576" cy="439667"/>
            </a:xfrm>
            <a:custGeom>
              <a:avLst/>
              <a:gdLst/>
              <a:ahLst/>
              <a:cxnLst/>
              <a:rect l="l" t="t" r="r" b="b"/>
              <a:pathLst>
                <a:path w="7986" h="8061" extrusionOk="0">
                  <a:moveTo>
                    <a:pt x="0" y="0"/>
                  </a:moveTo>
                  <a:lnTo>
                    <a:pt x="0" y="8061"/>
                  </a:lnTo>
                  <a:lnTo>
                    <a:pt x="7986" y="8061"/>
                  </a:lnTo>
                  <a:lnTo>
                    <a:pt x="7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6"/>
            <p:cNvSpPr/>
            <p:nvPr/>
          </p:nvSpPr>
          <p:spPr>
            <a:xfrm>
              <a:off x="5867975" y="2922509"/>
              <a:ext cx="435576" cy="439013"/>
            </a:xfrm>
            <a:custGeom>
              <a:avLst/>
              <a:gdLst/>
              <a:ahLst/>
              <a:cxnLst/>
              <a:rect l="l" t="t" r="r" b="b"/>
              <a:pathLst>
                <a:path w="7986" h="8049" extrusionOk="0">
                  <a:moveTo>
                    <a:pt x="0" y="0"/>
                  </a:moveTo>
                  <a:lnTo>
                    <a:pt x="0" y="8048"/>
                  </a:lnTo>
                  <a:lnTo>
                    <a:pt x="7986" y="8048"/>
                  </a:lnTo>
                  <a:lnTo>
                    <a:pt x="7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6"/>
            <p:cNvSpPr/>
            <p:nvPr/>
          </p:nvSpPr>
          <p:spPr>
            <a:xfrm>
              <a:off x="6486869" y="1947344"/>
              <a:ext cx="472393" cy="457612"/>
            </a:xfrm>
            <a:custGeom>
              <a:avLst/>
              <a:gdLst/>
              <a:ahLst/>
              <a:cxnLst/>
              <a:rect l="l" t="t" r="r" b="b"/>
              <a:pathLst>
                <a:path w="8661" h="8390" extrusionOk="0">
                  <a:moveTo>
                    <a:pt x="2307" y="1"/>
                  </a:moveTo>
                  <a:cubicBezTo>
                    <a:pt x="2061" y="1"/>
                    <a:pt x="1815" y="53"/>
                    <a:pt x="1587" y="159"/>
                  </a:cubicBezTo>
                  <a:cubicBezTo>
                    <a:pt x="1325" y="284"/>
                    <a:pt x="1087" y="471"/>
                    <a:pt x="912" y="696"/>
                  </a:cubicBezTo>
                  <a:cubicBezTo>
                    <a:pt x="713" y="996"/>
                    <a:pt x="600" y="1421"/>
                    <a:pt x="488" y="1759"/>
                  </a:cubicBezTo>
                  <a:cubicBezTo>
                    <a:pt x="225" y="2533"/>
                    <a:pt x="0" y="3408"/>
                    <a:pt x="150" y="4220"/>
                  </a:cubicBezTo>
                  <a:cubicBezTo>
                    <a:pt x="325" y="4983"/>
                    <a:pt x="713" y="5670"/>
                    <a:pt x="1275" y="6207"/>
                  </a:cubicBezTo>
                  <a:cubicBezTo>
                    <a:pt x="2100" y="7032"/>
                    <a:pt x="3112" y="7682"/>
                    <a:pt x="4224" y="8082"/>
                  </a:cubicBezTo>
                  <a:cubicBezTo>
                    <a:pt x="4719" y="8256"/>
                    <a:pt x="5247" y="8390"/>
                    <a:pt x="5774" y="8390"/>
                  </a:cubicBezTo>
                  <a:cubicBezTo>
                    <a:pt x="5966" y="8390"/>
                    <a:pt x="6158" y="8372"/>
                    <a:pt x="6349" y="8332"/>
                  </a:cubicBezTo>
                  <a:cubicBezTo>
                    <a:pt x="7173" y="8157"/>
                    <a:pt x="7861" y="7594"/>
                    <a:pt x="8223" y="6845"/>
                  </a:cubicBezTo>
                  <a:cubicBezTo>
                    <a:pt x="8660" y="5895"/>
                    <a:pt x="8610" y="4795"/>
                    <a:pt x="8086" y="3895"/>
                  </a:cubicBezTo>
                  <a:cubicBezTo>
                    <a:pt x="7436" y="2758"/>
                    <a:pt x="6174" y="1846"/>
                    <a:pt x="4874" y="1671"/>
                  </a:cubicBezTo>
                  <a:cubicBezTo>
                    <a:pt x="4736" y="1646"/>
                    <a:pt x="4612" y="1634"/>
                    <a:pt x="4474" y="1634"/>
                  </a:cubicBezTo>
                  <a:cubicBezTo>
                    <a:pt x="4387" y="1634"/>
                    <a:pt x="4287" y="1609"/>
                    <a:pt x="4212" y="1559"/>
                  </a:cubicBezTo>
                  <a:cubicBezTo>
                    <a:pt x="4162" y="1509"/>
                    <a:pt x="4124" y="1446"/>
                    <a:pt x="4112" y="1384"/>
                  </a:cubicBezTo>
                  <a:cubicBezTo>
                    <a:pt x="3949" y="934"/>
                    <a:pt x="3649" y="546"/>
                    <a:pt x="3262" y="284"/>
                  </a:cubicBezTo>
                  <a:cubicBezTo>
                    <a:pt x="2974" y="97"/>
                    <a:pt x="2641" y="1"/>
                    <a:pt x="2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6340313" y="3616345"/>
              <a:ext cx="171154" cy="591023"/>
            </a:xfrm>
            <a:custGeom>
              <a:avLst/>
              <a:gdLst/>
              <a:ahLst/>
              <a:cxnLst/>
              <a:rect l="l" t="t" r="r" b="b"/>
              <a:pathLst>
                <a:path w="3138" h="10836" extrusionOk="0">
                  <a:moveTo>
                    <a:pt x="1218" y="0"/>
                  </a:moveTo>
                  <a:cubicBezTo>
                    <a:pt x="596" y="0"/>
                    <a:pt x="301" y="650"/>
                    <a:pt x="150" y="1413"/>
                  </a:cubicBezTo>
                  <a:cubicBezTo>
                    <a:pt x="50" y="2088"/>
                    <a:pt x="0" y="2775"/>
                    <a:pt x="13" y="3462"/>
                  </a:cubicBezTo>
                  <a:cubicBezTo>
                    <a:pt x="13" y="4085"/>
                    <a:pt x="794" y="10836"/>
                    <a:pt x="874" y="10836"/>
                  </a:cubicBezTo>
                  <a:cubicBezTo>
                    <a:pt x="875" y="10836"/>
                    <a:pt x="875" y="10836"/>
                    <a:pt x="875" y="10835"/>
                  </a:cubicBezTo>
                  <a:cubicBezTo>
                    <a:pt x="1563" y="10435"/>
                    <a:pt x="1762" y="9748"/>
                    <a:pt x="1975" y="9011"/>
                  </a:cubicBezTo>
                  <a:cubicBezTo>
                    <a:pt x="2450" y="7274"/>
                    <a:pt x="2937" y="5474"/>
                    <a:pt x="3050" y="3675"/>
                  </a:cubicBezTo>
                  <a:cubicBezTo>
                    <a:pt x="3137" y="2463"/>
                    <a:pt x="3062" y="713"/>
                    <a:pt x="1737" y="126"/>
                  </a:cubicBezTo>
                  <a:cubicBezTo>
                    <a:pt x="1543" y="40"/>
                    <a:pt x="1371" y="0"/>
                    <a:pt x="1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6"/>
            <p:cNvSpPr/>
            <p:nvPr/>
          </p:nvSpPr>
          <p:spPr>
            <a:xfrm>
              <a:off x="6337586" y="3613836"/>
              <a:ext cx="178627" cy="596913"/>
            </a:xfrm>
            <a:custGeom>
              <a:avLst/>
              <a:gdLst/>
              <a:ahLst/>
              <a:cxnLst/>
              <a:rect l="l" t="t" r="r" b="b"/>
              <a:pathLst>
                <a:path w="3275" h="10944" extrusionOk="0">
                  <a:moveTo>
                    <a:pt x="1263" y="97"/>
                  </a:moveTo>
                  <a:cubicBezTo>
                    <a:pt x="1425" y="97"/>
                    <a:pt x="1588" y="147"/>
                    <a:pt x="1750" y="209"/>
                  </a:cubicBezTo>
                  <a:cubicBezTo>
                    <a:pt x="2737" y="659"/>
                    <a:pt x="3162" y="1796"/>
                    <a:pt x="3037" y="3721"/>
                  </a:cubicBezTo>
                  <a:cubicBezTo>
                    <a:pt x="2912" y="5558"/>
                    <a:pt x="2412" y="7395"/>
                    <a:pt x="1962" y="9032"/>
                  </a:cubicBezTo>
                  <a:cubicBezTo>
                    <a:pt x="1775" y="9694"/>
                    <a:pt x="1588" y="10394"/>
                    <a:pt x="950" y="10806"/>
                  </a:cubicBezTo>
                  <a:cubicBezTo>
                    <a:pt x="800" y="10169"/>
                    <a:pt x="113" y="4146"/>
                    <a:pt x="113" y="3496"/>
                  </a:cubicBezTo>
                  <a:cubicBezTo>
                    <a:pt x="100" y="2821"/>
                    <a:pt x="138" y="2146"/>
                    <a:pt x="250" y="1471"/>
                  </a:cubicBezTo>
                  <a:cubicBezTo>
                    <a:pt x="375" y="784"/>
                    <a:pt x="613" y="347"/>
                    <a:pt x="925" y="172"/>
                  </a:cubicBezTo>
                  <a:cubicBezTo>
                    <a:pt x="1025" y="122"/>
                    <a:pt x="1138" y="97"/>
                    <a:pt x="1263" y="97"/>
                  </a:cubicBezTo>
                  <a:close/>
                  <a:moveTo>
                    <a:pt x="1270" y="1"/>
                  </a:moveTo>
                  <a:cubicBezTo>
                    <a:pt x="1129" y="1"/>
                    <a:pt x="998" y="32"/>
                    <a:pt x="875" y="97"/>
                  </a:cubicBezTo>
                  <a:cubicBezTo>
                    <a:pt x="538" y="272"/>
                    <a:pt x="288" y="734"/>
                    <a:pt x="150" y="1459"/>
                  </a:cubicBezTo>
                  <a:cubicBezTo>
                    <a:pt x="50" y="2134"/>
                    <a:pt x="0" y="2821"/>
                    <a:pt x="13" y="3508"/>
                  </a:cubicBezTo>
                  <a:cubicBezTo>
                    <a:pt x="13" y="3821"/>
                    <a:pt x="213" y="5720"/>
                    <a:pt x="413" y="7420"/>
                  </a:cubicBezTo>
                  <a:cubicBezTo>
                    <a:pt x="813" y="10881"/>
                    <a:pt x="875" y="10906"/>
                    <a:pt x="900" y="10931"/>
                  </a:cubicBezTo>
                  <a:lnTo>
                    <a:pt x="925" y="10944"/>
                  </a:lnTo>
                  <a:lnTo>
                    <a:pt x="950" y="10931"/>
                  </a:lnTo>
                  <a:cubicBezTo>
                    <a:pt x="1662" y="10494"/>
                    <a:pt x="1862" y="9769"/>
                    <a:pt x="2062" y="9069"/>
                  </a:cubicBezTo>
                  <a:cubicBezTo>
                    <a:pt x="2512" y="7432"/>
                    <a:pt x="3025" y="5583"/>
                    <a:pt x="3150" y="3733"/>
                  </a:cubicBezTo>
                  <a:cubicBezTo>
                    <a:pt x="3275" y="1771"/>
                    <a:pt x="2837" y="584"/>
                    <a:pt x="1800" y="122"/>
                  </a:cubicBezTo>
                  <a:cubicBezTo>
                    <a:pt x="1607" y="42"/>
                    <a:pt x="1432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6"/>
            <p:cNvSpPr/>
            <p:nvPr/>
          </p:nvSpPr>
          <p:spPr>
            <a:xfrm>
              <a:off x="6809924" y="3737538"/>
              <a:ext cx="227060" cy="474847"/>
            </a:xfrm>
            <a:custGeom>
              <a:avLst/>
              <a:gdLst/>
              <a:ahLst/>
              <a:cxnLst/>
              <a:rect l="l" t="t" r="r" b="b"/>
              <a:pathLst>
                <a:path w="4163" h="8706" extrusionOk="0">
                  <a:moveTo>
                    <a:pt x="1619" y="0"/>
                  </a:moveTo>
                  <a:cubicBezTo>
                    <a:pt x="1130" y="0"/>
                    <a:pt x="632" y="395"/>
                    <a:pt x="351" y="965"/>
                  </a:cubicBezTo>
                  <a:cubicBezTo>
                    <a:pt x="326" y="1015"/>
                    <a:pt x="301" y="1078"/>
                    <a:pt x="288" y="1128"/>
                  </a:cubicBezTo>
                  <a:cubicBezTo>
                    <a:pt x="1" y="1853"/>
                    <a:pt x="76" y="2665"/>
                    <a:pt x="288" y="3415"/>
                  </a:cubicBezTo>
                  <a:cubicBezTo>
                    <a:pt x="775" y="5239"/>
                    <a:pt x="2038" y="7014"/>
                    <a:pt x="3412" y="8288"/>
                  </a:cubicBezTo>
                  <a:cubicBezTo>
                    <a:pt x="3483" y="8359"/>
                    <a:pt x="3895" y="8705"/>
                    <a:pt x="4038" y="8705"/>
                  </a:cubicBezTo>
                  <a:cubicBezTo>
                    <a:pt x="4047" y="8705"/>
                    <a:pt x="4055" y="8704"/>
                    <a:pt x="4062" y="8701"/>
                  </a:cubicBezTo>
                  <a:cubicBezTo>
                    <a:pt x="4162" y="8638"/>
                    <a:pt x="4087" y="8351"/>
                    <a:pt x="4075" y="8263"/>
                  </a:cubicBezTo>
                  <a:cubicBezTo>
                    <a:pt x="3937" y="7151"/>
                    <a:pt x="3750" y="6039"/>
                    <a:pt x="3525" y="4952"/>
                  </a:cubicBezTo>
                  <a:cubicBezTo>
                    <a:pt x="3287" y="3790"/>
                    <a:pt x="3125" y="1328"/>
                    <a:pt x="2388" y="403"/>
                  </a:cubicBezTo>
                  <a:cubicBezTo>
                    <a:pt x="2160" y="122"/>
                    <a:pt x="1891" y="0"/>
                    <a:pt x="1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6809270" y="3734647"/>
              <a:ext cx="229733" cy="480192"/>
            </a:xfrm>
            <a:custGeom>
              <a:avLst/>
              <a:gdLst/>
              <a:ahLst/>
              <a:cxnLst/>
              <a:rect l="l" t="t" r="r" b="b"/>
              <a:pathLst>
                <a:path w="4212" h="8804" extrusionOk="0">
                  <a:moveTo>
                    <a:pt x="1595" y="103"/>
                  </a:moveTo>
                  <a:cubicBezTo>
                    <a:pt x="1894" y="103"/>
                    <a:pt x="2176" y="250"/>
                    <a:pt x="2350" y="494"/>
                  </a:cubicBezTo>
                  <a:cubicBezTo>
                    <a:pt x="2899" y="1181"/>
                    <a:pt x="3124" y="2718"/>
                    <a:pt x="3299" y="3955"/>
                  </a:cubicBezTo>
                  <a:cubicBezTo>
                    <a:pt x="3362" y="4355"/>
                    <a:pt x="3412" y="4730"/>
                    <a:pt x="3474" y="5017"/>
                  </a:cubicBezTo>
                  <a:cubicBezTo>
                    <a:pt x="3699" y="6105"/>
                    <a:pt x="3887" y="7217"/>
                    <a:pt x="4024" y="8329"/>
                  </a:cubicBezTo>
                  <a:cubicBezTo>
                    <a:pt x="4037" y="8341"/>
                    <a:pt x="4037" y="8366"/>
                    <a:pt x="4037" y="8391"/>
                  </a:cubicBezTo>
                  <a:cubicBezTo>
                    <a:pt x="4062" y="8466"/>
                    <a:pt x="4112" y="8679"/>
                    <a:pt x="4037" y="8704"/>
                  </a:cubicBezTo>
                  <a:cubicBezTo>
                    <a:pt x="4035" y="8704"/>
                    <a:pt x="4033" y="8704"/>
                    <a:pt x="4031" y="8704"/>
                  </a:cubicBezTo>
                  <a:cubicBezTo>
                    <a:pt x="3957" y="8704"/>
                    <a:pt x="3656" y="8498"/>
                    <a:pt x="3449" y="8291"/>
                  </a:cubicBezTo>
                  <a:cubicBezTo>
                    <a:pt x="1912" y="6892"/>
                    <a:pt x="787" y="5117"/>
                    <a:pt x="338" y="3455"/>
                  </a:cubicBezTo>
                  <a:cubicBezTo>
                    <a:pt x="100" y="2543"/>
                    <a:pt x="100" y="1818"/>
                    <a:pt x="338" y="1206"/>
                  </a:cubicBezTo>
                  <a:cubicBezTo>
                    <a:pt x="363" y="1143"/>
                    <a:pt x="388" y="1093"/>
                    <a:pt x="413" y="1043"/>
                  </a:cubicBezTo>
                  <a:lnTo>
                    <a:pt x="400" y="1043"/>
                  </a:lnTo>
                  <a:cubicBezTo>
                    <a:pt x="662" y="519"/>
                    <a:pt x="1100" y="156"/>
                    <a:pt x="1525" y="106"/>
                  </a:cubicBezTo>
                  <a:cubicBezTo>
                    <a:pt x="1548" y="104"/>
                    <a:pt x="1572" y="103"/>
                    <a:pt x="1595" y="103"/>
                  </a:cubicBezTo>
                  <a:close/>
                  <a:moveTo>
                    <a:pt x="1625" y="1"/>
                  </a:moveTo>
                  <a:cubicBezTo>
                    <a:pt x="1592" y="1"/>
                    <a:pt x="1558" y="3"/>
                    <a:pt x="1525" y="6"/>
                  </a:cubicBezTo>
                  <a:cubicBezTo>
                    <a:pt x="1050" y="56"/>
                    <a:pt x="600" y="431"/>
                    <a:pt x="325" y="993"/>
                  </a:cubicBezTo>
                  <a:cubicBezTo>
                    <a:pt x="288" y="1056"/>
                    <a:pt x="263" y="1106"/>
                    <a:pt x="250" y="1168"/>
                  </a:cubicBezTo>
                  <a:cubicBezTo>
                    <a:pt x="0" y="1793"/>
                    <a:pt x="0" y="2555"/>
                    <a:pt x="250" y="3480"/>
                  </a:cubicBezTo>
                  <a:cubicBezTo>
                    <a:pt x="700" y="5167"/>
                    <a:pt x="1837" y="6954"/>
                    <a:pt x="3387" y="8379"/>
                  </a:cubicBezTo>
                  <a:cubicBezTo>
                    <a:pt x="3437" y="8416"/>
                    <a:pt x="3849" y="8804"/>
                    <a:pt x="4049" y="8804"/>
                  </a:cubicBezTo>
                  <a:cubicBezTo>
                    <a:pt x="4062" y="8804"/>
                    <a:pt x="4074" y="8804"/>
                    <a:pt x="4099" y="8791"/>
                  </a:cubicBezTo>
                  <a:cubicBezTo>
                    <a:pt x="4212" y="8729"/>
                    <a:pt x="4174" y="8504"/>
                    <a:pt x="4149" y="8366"/>
                  </a:cubicBezTo>
                  <a:cubicBezTo>
                    <a:pt x="4137" y="8341"/>
                    <a:pt x="4137" y="8329"/>
                    <a:pt x="4137" y="8304"/>
                  </a:cubicBezTo>
                  <a:cubicBezTo>
                    <a:pt x="3999" y="7204"/>
                    <a:pt x="3812" y="6080"/>
                    <a:pt x="3587" y="4992"/>
                  </a:cubicBezTo>
                  <a:cubicBezTo>
                    <a:pt x="3524" y="4705"/>
                    <a:pt x="3474" y="4330"/>
                    <a:pt x="3412" y="3943"/>
                  </a:cubicBezTo>
                  <a:cubicBezTo>
                    <a:pt x="3237" y="2680"/>
                    <a:pt x="2999" y="1131"/>
                    <a:pt x="2437" y="419"/>
                  </a:cubicBezTo>
                  <a:cubicBezTo>
                    <a:pt x="2245" y="159"/>
                    <a:pt x="1940" y="1"/>
                    <a:pt x="1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6259209" y="2550039"/>
              <a:ext cx="359271" cy="1461684"/>
            </a:xfrm>
            <a:custGeom>
              <a:avLst/>
              <a:gdLst/>
              <a:ahLst/>
              <a:cxnLst/>
              <a:rect l="l" t="t" r="r" b="b"/>
              <a:pathLst>
                <a:path w="6587" h="26799" extrusionOk="0">
                  <a:moveTo>
                    <a:pt x="4330" y="1"/>
                  </a:moveTo>
                  <a:cubicBezTo>
                    <a:pt x="2891" y="1"/>
                    <a:pt x="2155" y="2431"/>
                    <a:pt x="1900" y="3817"/>
                  </a:cubicBezTo>
                  <a:cubicBezTo>
                    <a:pt x="1050" y="8366"/>
                    <a:pt x="638" y="12628"/>
                    <a:pt x="450" y="17251"/>
                  </a:cubicBezTo>
                  <a:cubicBezTo>
                    <a:pt x="425" y="17839"/>
                    <a:pt x="238" y="26062"/>
                    <a:pt x="0" y="26074"/>
                  </a:cubicBezTo>
                  <a:cubicBezTo>
                    <a:pt x="1500" y="26511"/>
                    <a:pt x="3050" y="26761"/>
                    <a:pt x="4599" y="26799"/>
                  </a:cubicBezTo>
                  <a:cubicBezTo>
                    <a:pt x="4737" y="26799"/>
                    <a:pt x="4887" y="25774"/>
                    <a:pt x="5049" y="24299"/>
                  </a:cubicBezTo>
                  <a:cubicBezTo>
                    <a:pt x="5424" y="20775"/>
                    <a:pt x="5799" y="14715"/>
                    <a:pt x="5836" y="14002"/>
                  </a:cubicBezTo>
                  <a:cubicBezTo>
                    <a:pt x="5974" y="12078"/>
                    <a:pt x="5949" y="10066"/>
                    <a:pt x="6224" y="8154"/>
                  </a:cubicBezTo>
                  <a:cubicBezTo>
                    <a:pt x="6474" y="6554"/>
                    <a:pt x="6586" y="4942"/>
                    <a:pt x="6561" y="3330"/>
                  </a:cubicBezTo>
                  <a:cubicBezTo>
                    <a:pt x="6536" y="2343"/>
                    <a:pt x="6411" y="1256"/>
                    <a:pt x="5661" y="606"/>
                  </a:cubicBezTo>
                  <a:cubicBezTo>
                    <a:pt x="5163" y="179"/>
                    <a:pt x="4721" y="1"/>
                    <a:pt x="4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6"/>
            <p:cNvSpPr/>
            <p:nvPr/>
          </p:nvSpPr>
          <p:spPr>
            <a:xfrm>
              <a:off x="6547520" y="2666051"/>
              <a:ext cx="520772" cy="1372944"/>
            </a:xfrm>
            <a:custGeom>
              <a:avLst/>
              <a:gdLst/>
              <a:ahLst/>
              <a:cxnLst/>
              <a:rect l="l" t="t" r="r" b="b"/>
              <a:pathLst>
                <a:path w="9548" h="25172" extrusionOk="0">
                  <a:moveTo>
                    <a:pt x="2573" y="0"/>
                  </a:moveTo>
                  <a:cubicBezTo>
                    <a:pt x="1902" y="0"/>
                    <a:pt x="1217" y="579"/>
                    <a:pt x="838" y="1628"/>
                  </a:cubicBezTo>
                  <a:cubicBezTo>
                    <a:pt x="0" y="3902"/>
                    <a:pt x="188" y="6414"/>
                    <a:pt x="525" y="8764"/>
                  </a:cubicBezTo>
                  <a:cubicBezTo>
                    <a:pt x="850" y="10988"/>
                    <a:pt x="1338" y="13200"/>
                    <a:pt x="1962" y="15374"/>
                  </a:cubicBezTo>
                  <a:cubicBezTo>
                    <a:pt x="2762" y="18149"/>
                    <a:pt x="4262" y="22360"/>
                    <a:pt x="5112" y="25172"/>
                  </a:cubicBezTo>
                  <a:cubicBezTo>
                    <a:pt x="6611" y="24909"/>
                    <a:pt x="8061" y="24372"/>
                    <a:pt x="9548" y="23997"/>
                  </a:cubicBezTo>
                  <a:cubicBezTo>
                    <a:pt x="8211" y="18986"/>
                    <a:pt x="6849" y="12463"/>
                    <a:pt x="5686" y="7414"/>
                  </a:cubicBezTo>
                  <a:cubicBezTo>
                    <a:pt x="5237" y="5477"/>
                    <a:pt x="4749" y="3540"/>
                    <a:pt x="4162" y="1628"/>
                  </a:cubicBezTo>
                  <a:cubicBezTo>
                    <a:pt x="3822" y="513"/>
                    <a:pt x="3204" y="0"/>
                    <a:pt x="2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5741873" y="2085446"/>
              <a:ext cx="665309" cy="397451"/>
            </a:xfrm>
            <a:custGeom>
              <a:avLst/>
              <a:gdLst/>
              <a:ahLst/>
              <a:cxnLst/>
              <a:rect l="l" t="t" r="r" b="b"/>
              <a:pathLst>
                <a:path w="12198" h="7287" extrusionOk="0">
                  <a:moveTo>
                    <a:pt x="476" y="0"/>
                  </a:moveTo>
                  <a:cubicBezTo>
                    <a:pt x="472" y="0"/>
                    <a:pt x="467" y="1"/>
                    <a:pt x="463" y="1"/>
                  </a:cubicBezTo>
                  <a:cubicBezTo>
                    <a:pt x="263" y="26"/>
                    <a:pt x="638" y="851"/>
                    <a:pt x="700" y="976"/>
                  </a:cubicBezTo>
                  <a:cubicBezTo>
                    <a:pt x="673" y="972"/>
                    <a:pt x="647" y="970"/>
                    <a:pt x="620" y="970"/>
                  </a:cubicBezTo>
                  <a:cubicBezTo>
                    <a:pt x="386" y="970"/>
                    <a:pt x="165" y="1115"/>
                    <a:pt x="75" y="1351"/>
                  </a:cubicBezTo>
                  <a:cubicBezTo>
                    <a:pt x="0" y="1613"/>
                    <a:pt x="38" y="1888"/>
                    <a:pt x="175" y="2126"/>
                  </a:cubicBezTo>
                  <a:cubicBezTo>
                    <a:pt x="325" y="2351"/>
                    <a:pt x="488" y="2551"/>
                    <a:pt x="688" y="2726"/>
                  </a:cubicBezTo>
                  <a:cubicBezTo>
                    <a:pt x="1063" y="3100"/>
                    <a:pt x="1262" y="3525"/>
                    <a:pt x="1587" y="3938"/>
                  </a:cubicBezTo>
                  <a:cubicBezTo>
                    <a:pt x="3074" y="5837"/>
                    <a:pt x="5111" y="7137"/>
                    <a:pt x="7573" y="7274"/>
                  </a:cubicBezTo>
                  <a:cubicBezTo>
                    <a:pt x="7736" y="7283"/>
                    <a:pt x="7898" y="7287"/>
                    <a:pt x="8061" y="7287"/>
                  </a:cubicBezTo>
                  <a:cubicBezTo>
                    <a:pt x="8872" y="7287"/>
                    <a:pt x="9681" y="7183"/>
                    <a:pt x="10473" y="6974"/>
                  </a:cubicBezTo>
                  <a:cubicBezTo>
                    <a:pt x="10847" y="6887"/>
                    <a:pt x="11197" y="6737"/>
                    <a:pt x="11510" y="6525"/>
                  </a:cubicBezTo>
                  <a:cubicBezTo>
                    <a:pt x="11947" y="6187"/>
                    <a:pt x="12197" y="5662"/>
                    <a:pt x="12185" y="5125"/>
                  </a:cubicBezTo>
                  <a:cubicBezTo>
                    <a:pt x="12172" y="4688"/>
                    <a:pt x="11960" y="4063"/>
                    <a:pt x="11547" y="3850"/>
                  </a:cubicBezTo>
                  <a:cubicBezTo>
                    <a:pt x="11380" y="3756"/>
                    <a:pt x="11175" y="3721"/>
                    <a:pt x="10960" y="3721"/>
                  </a:cubicBezTo>
                  <a:cubicBezTo>
                    <a:pt x="10661" y="3721"/>
                    <a:pt x="10345" y="3790"/>
                    <a:pt x="10098" y="3863"/>
                  </a:cubicBezTo>
                  <a:cubicBezTo>
                    <a:pt x="9153" y="4115"/>
                    <a:pt x="8214" y="4308"/>
                    <a:pt x="7259" y="4308"/>
                  </a:cubicBezTo>
                  <a:cubicBezTo>
                    <a:pt x="6888" y="4308"/>
                    <a:pt x="6514" y="4279"/>
                    <a:pt x="6136" y="4213"/>
                  </a:cubicBezTo>
                  <a:cubicBezTo>
                    <a:pt x="4974" y="4025"/>
                    <a:pt x="3812" y="3663"/>
                    <a:pt x="2800" y="3026"/>
                  </a:cubicBezTo>
                  <a:cubicBezTo>
                    <a:pt x="2375" y="2763"/>
                    <a:pt x="1900" y="2401"/>
                    <a:pt x="1675" y="1938"/>
                  </a:cubicBezTo>
                  <a:cubicBezTo>
                    <a:pt x="1425" y="1438"/>
                    <a:pt x="1200" y="926"/>
                    <a:pt x="913" y="451"/>
                  </a:cubicBezTo>
                  <a:cubicBezTo>
                    <a:pt x="864" y="354"/>
                    <a:pt x="617" y="0"/>
                    <a:pt x="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5739146" y="2082010"/>
              <a:ext cx="670764" cy="403615"/>
            </a:xfrm>
            <a:custGeom>
              <a:avLst/>
              <a:gdLst/>
              <a:ahLst/>
              <a:cxnLst/>
              <a:rect l="l" t="t" r="r" b="b"/>
              <a:pathLst>
                <a:path w="12298" h="7400" extrusionOk="0">
                  <a:moveTo>
                    <a:pt x="531" y="101"/>
                  </a:moveTo>
                  <a:cubicBezTo>
                    <a:pt x="610" y="101"/>
                    <a:pt x="827" y="356"/>
                    <a:pt x="925" y="527"/>
                  </a:cubicBezTo>
                  <a:cubicBezTo>
                    <a:pt x="1138" y="877"/>
                    <a:pt x="1312" y="1264"/>
                    <a:pt x="1487" y="1626"/>
                  </a:cubicBezTo>
                  <a:cubicBezTo>
                    <a:pt x="1550" y="1751"/>
                    <a:pt x="1612" y="1889"/>
                    <a:pt x="1675" y="2014"/>
                  </a:cubicBezTo>
                  <a:cubicBezTo>
                    <a:pt x="1925" y="2526"/>
                    <a:pt x="2450" y="2889"/>
                    <a:pt x="2825" y="3126"/>
                  </a:cubicBezTo>
                  <a:cubicBezTo>
                    <a:pt x="3724" y="3701"/>
                    <a:pt x="4862" y="4101"/>
                    <a:pt x="6186" y="4326"/>
                  </a:cubicBezTo>
                  <a:cubicBezTo>
                    <a:pt x="6557" y="4387"/>
                    <a:pt x="6923" y="4413"/>
                    <a:pt x="7283" y="4413"/>
                  </a:cubicBezTo>
                  <a:cubicBezTo>
                    <a:pt x="8318" y="4413"/>
                    <a:pt x="9298" y="4195"/>
                    <a:pt x="10160" y="3963"/>
                  </a:cubicBezTo>
                  <a:cubicBezTo>
                    <a:pt x="10405" y="3897"/>
                    <a:pt x="10715" y="3826"/>
                    <a:pt x="11010" y="3826"/>
                  </a:cubicBezTo>
                  <a:cubicBezTo>
                    <a:pt x="11213" y="3826"/>
                    <a:pt x="11409" y="3859"/>
                    <a:pt x="11572" y="3951"/>
                  </a:cubicBezTo>
                  <a:cubicBezTo>
                    <a:pt x="11985" y="4163"/>
                    <a:pt x="12172" y="4801"/>
                    <a:pt x="12185" y="5175"/>
                  </a:cubicBezTo>
                  <a:cubicBezTo>
                    <a:pt x="12197" y="5713"/>
                    <a:pt x="11947" y="6225"/>
                    <a:pt x="11522" y="6550"/>
                  </a:cubicBezTo>
                  <a:cubicBezTo>
                    <a:pt x="11222" y="6763"/>
                    <a:pt x="10872" y="6912"/>
                    <a:pt x="10510" y="6987"/>
                  </a:cubicBezTo>
                  <a:cubicBezTo>
                    <a:pt x="9729" y="7196"/>
                    <a:pt x="8922" y="7300"/>
                    <a:pt x="8111" y="7300"/>
                  </a:cubicBezTo>
                  <a:cubicBezTo>
                    <a:pt x="7948" y="7300"/>
                    <a:pt x="7786" y="7296"/>
                    <a:pt x="7623" y="7287"/>
                  </a:cubicBezTo>
                  <a:cubicBezTo>
                    <a:pt x="5336" y="7162"/>
                    <a:pt x="3274" y="6013"/>
                    <a:pt x="1675" y="3963"/>
                  </a:cubicBezTo>
                  <a:cubicBezTo>
                    <a:pt x="1550" y="3813"/>
                    <a:pt x="1450" y="3651"/>
                    <a:pt x="1337" y="3488"/>
                  </a:cubicBezTo>
                  <a:cubicBezTo>
                    <a:pt x="1175" y="3226"/>
                    <a:pt x="988" y="2976"/>
                    <a:pt x="775" y="2751"/>
                  </a:cubicBezTo>
                  <a:cubicBezTo>
                    <a:pt x="575" y="2576"/>
                    <a:pt x="413" y="2376"/>
                    <a:pt x="275" y="2151"/>
                  </a:cubicBezTo>
                  <a:cubicBezTo>
                    <a:pt x="138" y="1939"/>
                    <a:pt x="100" y="1676"/>
                    <a:pt x="188" y="1426"/>
                  </a:cubicBezTo>
                  <a:cubicBezTo>
                    <a:pt x="250" y="1227"/>
                    <a:pt x="438" y="1089"/>
                    <a:pt x="663" y="1077"/>
                  </a:cubicBezTo>
                  <a:lnTo>
                    <a:pt x="750" y="1077"/>
                  </a:lnTo>
                  <a:lnTo>
                    <a:pt x="863" y="1102"/>
                  </a:lnTo>
                  <a:lnTo>
                    <a:pt x="800" y="1002"/>
                  </a:lnTo>
                  <a:cubicBezTo>
                    <a:pt x="713" y="839"/>
                    <a:pt x="450" y="239"/>
                    <a:pt x="525" y="102"/>
                  </a:cubicBezTo>
                  <a:cubicBezTo>
                    <a:pt x="527" y="102"/>
                    <a:pt x="529" y="101"/>
                    <a:pt x="531" y="101"/>
                  </a:cubicBezTo>
                  <a:close/>
                  <a:moveTo>
                    <a:pt x="527" y="1"/>
                  </a:moveTo>
                  <a:cubicBezTo>
                    <a:pt x="522" y="1"/>
                    <a:pt x="518" y="1"/>
                    <a:pt x="513" y="2"/>
                  </a:cubicBezTo>
                  <a:cubicBezTo>
                    <a:pt x="475" y="14"/>
                    <a:pt x="438" y="39"/>
                    <a:pt x="425" y="64"/>
                  </a:cubicBezTo>
                  <a:cubicBezTo>
                    <a:pt x="350" y="239"/>
                    <a:pt x="575" y="752"/>
                    <a:pt x="675" y="964"/>
                  </a:cubicBezTo>
                  <a:lnTo>
                    <a:pt x="663" y="964"/>
                  </a:lnTo>
                  <a:cubicBezTo>
                    <a:pt x="400" y="977"/>
                    <a:pt x="175" y="1152"/>
                    <a:pt x="88" y="1389"/>
                  </a:cubicBezTo>
                  <a:cubicBezTo>
                    <a:pt x="0" y="1664"/>
                    <a:pt x="38" y="1964"/>
                    <a:pt x="188" y="2201"/>
                  </a:cubicBezTo>
                  <a:cubicBezTo>
                    <a:pt x="325" y="2426"/>
                    <a:pt x="500" y="2639"/>
                    <a:pt x="700" y="2826"/>
                  </a:cubicBezTo>
                  <a:cubicBezTo>
                    <a:pt x="913" y="3039"/>
                    <a:pt x="1100" y="3288"/>
                    <a:pt x="1262" y="3551"/>
                  </a:cubicBezTo>
                  <a:cubicBezTo>
                    <a:pt x="1362" y="3701"/>
                    <a:pt x="1475" y="3876"/>
                    <a:pt x="1600" y="4026"/>
                  </a:cubicBezTo>
                  <a:cubicBezTo>
                    <a:pt x="3212" y="6100"/>
                    <a:pt x="5299" y="7250"/>
                    <a:pt x="7611" y="7387"/>
                  </a:cubicBezTo>
                  <a:cubicBezTo>
                    <a:pt x="7786" y="7400"/>
                    <a:pt x="7961" y="7400"/>
                    <a:pt x="8136" y="7400"/>
                  </a:cubicBezTo>
                  <a:cubicBezTo>
                    <a:pt x="8948" y="7400"/>
                    <a:pt x="9760" y="7287"/>
                    <a:pt x="10535" y="7075"/>
                  </a:cubicBezTo>
                  <a:cubicBezTo>
                    <a:pt x="10910" y="6987"/>
                    <a:pt x="11272" y="6837"/>
                    <a:pt x="11585" y="6613"/>
                  </a:cubicBezTo>
                  <a:cubicBezTo>
                    <a:pt x="12035" y="6275"/>
                    <a:pt x="12297" y="5738"/>
                    <a:pt x="12285" y="5163"/>
                  </a:cubicBezTo>
                  <a:cubicBezTo>
                    <a:pt x="12272" y="4688"/>
                    <a:pt x="12035" y="4063"/>
                    <a:pt x="11622" y="3851"/>
                  </a:cubicBezTo>
                  <a:cubicBezTo>
                    <a:pt x="11439" y="3752"/>
                    <a:pt x="11224" y="3716"/>
                    <a:pt x="11004" y="3716"/>
                  </a:cubicBezTo>
                  <a:cubicBezTo>
                    <a:pt x="10698" y="3716"/>
                    <a:pt x="10382" y="3785"/>
                    <a:pt x="10135" y="3851"/>
                  </a:cubicBezTo>
                  <a:cubicBezTo>
                    <a:pt x="9282" y="4083"/>
                    <a:pt x="8312" y="4301"/>
                    <a:pt x="7286" y="4301"/>
                  </a:cubicBezTo>
                  <a:cubicBezTo>
                    <a:pt x="6929" y="4301"/>
                    <a:pt x="6566" y="4274"/>
                    <a:pt x="6199" y="4213"/>
                  </a:cubicBezTo>
                  <a:cubicBezTo>
                    <a:pt x="4887" y="3988"/>
                    <a:pt x="3774" y="3601"/>
                    <a:pt x="2875" y="3039"/>
                  </a:cubicBezTo>
                  <a:cubicBezTo>
                    <a:pt x="2512" y="2801"/>
                    <a:pt x="2012" y="2451"/>
                    <a:pt x="1775" y="1964"/>
                  </a:cubicBezTo>
                  <a:cubicBezTo>
                    <a:pt x="1712" y="1839"/>
                    <a:pt x="1650" y="1701"/>
                    <a:pt x="1575" y="1564"/>
                  </a:cubicBezTo>
                  <a:cubicBezTo>
                    <a:pt x="1400" y="1214"/>
                    <a:pt x="1225" y="827"/>
                    <a:pt x="1013" y="477"/>
                  </a:cubicBezTo>
                  <a:cubicBezTo>
                    <a:pt x="1013" y="477"/>
                    <a:pt x="727" y="1"/>
                    <a:pt x="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6561810" y="2192513"/>
              <a:ext cx="2127" cy="2782"/>
            </a:xfrm>
            <a:custGeom>
              <a:avLst/>
              <a:gdLst/>
              <a:ahLst/>
              <a:cxnLst/>
              <a:rect l="l" t="t" r="r" b="b"/>
              <a:pathLst>
                <a:path w="39" h="51" extrusionOk="0">
                  <a:moveTo>
                    <a:pt x="26" y="0"/>
                  </a:moveTo>
                  <a:lnTo>
                    <a:pt x="1" y="38"/>
                  </a:lnTo>
                  <a:lnTo>
                    <a:pt x="26" y="50"/>
                  </a:lnTo>
                  <a:cubicBezTo>
                    <a:pt x="38" y="25"/>
                    <a:pt x="38" y="13"/>
                    <a:pt x="26" y="0"/>
                  </a:cubicBezTo>
                  <a:close/>
                </a:path>
              </a:pathLst>
            </a:custGeom>
            <a:solidFill>
              <a:srgbClr val="5C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6303497" y="2191476"/>
              <a:ext cx="272003" cy="289403"/>
            </a:xfrm>
            <a:custGeom>
              <a:avLst/>
              <a:gdLst/>
              <a:ahLst/>
              <a:cxnLst/>
              <a:rect l="l" t="t" r="r" b="b"/>
              <a:pathLst>
                <a:path w="4987" h="5306" extrusionOk="0">
                  <a:moveTo>
                    <a:pt x="4412" y="1"/>
                  </a:moveTo>
                  <a:cubicBezTo>
                    <a:pt x="4349" y="1"/>
                    <a:pt x="4287" y="7"/>
                    <a:pt x="4224" y="19"/>
                  </a:cubicBezTo>
                  <a:cubicBezTo>
                    <a:pt x="2762" y="182"/>
                    <a:pt x="1350" y="682"/>
                    <a:pt x="101" y="1469"/>
                  </a:cubicBezTo>
                  <a:cubicBezTo>
                    <a:pt x="63" y="1481"/>
                    <a:pt x="38" y="1506"/>
                    <a:pt x="13" y="1544"/>
                  </a:cubicBezTo>
                  <a:cubicBezTo>
                    <a:pt x="1" y="1569"/>
                    <a:pt x="1" y="1606"/>
                    <a:pt x="1" y="1631"/>
                  </a:cubicBezTo>
                  <a:cubicBezTo>
                    <a:pt x="26" y="2256"/>
                    <a:pt x="51" y="2869"/>
                    <a:pt x="101" y="3481"/>
                  </a:cubicBezTo>
                  <a:cubicBezTo>
                    <a:pt x="151" y="4093"/>
                    <a:pt x="213" y="4706"/>
                    <a:pt x="288" y="5305"/>
                  </a:cubicBezTo>
                  <a:cubicBezTo>
                    <a:pt x="638" y="4980"/>
                    <a:pt x="1188" y="4830"/>
                    <a:pt x="1625" y="4631"/>
                  </a:cubicBezTo>
                  <a:cubicBezTo>
                    <a:pt x="2350" y="4318"/>
                    <a:pt x="3000" y="3831"/>
                    <a:pt x="3512" y="3218"/>
                  </a:cubicBezTo>
                  <a:cubicBezTo>
                    <a:pt x="4100" y="2469"/>
                    <a:pt x="4562" y="1631"/>
                    <a:pt x="4862" y="719"/>
                  </a:cubicBezTo>
                  <a:cubicBezTo>
                    <a:pt x="4937" y="507"/>
                    <a:pt x="4987" y="232"/>
                    <a:pt x="4812" y="94"/>
                  </a:cubicBezTo>
                  <a:cubicBezTo>
                    <a:pt x="4787" y="82"/>
                    <a:pt x="4774" y="69"/>
                    <a:pt x="4749" y="57"/>
                  </a:cubicBezTo>
                  <a:cubicBezTo>
                    <a:pt x="4749" y="82"/>
                    <a:pt x="4737" y="107"/>
                    <a:pt x="4724" y="119"/>
                  </a:cubicBezTo>
                  <a:lnTo>
                    <a:pt x="4674" y="107"/>
                  </a:lnTo>
                  <a:lnTo>
                    <a:pt x="4724" y="44"/>
                  </a:lnTo>
                  <a:cubicBezTo>
                    <a:pt x="4687" y="32"/>
                    <a:pt x="4637" y="19"/>
                    <a:pt x="4599" y="19"/>
                  </a:cubicBezTo>
                  <a:cubicBezTo>
                    <a:pt x="4537" y="7"/>
                    <a:pt x="4474" y="1"/>
                    <a:pt x="4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6"/>
            <p:cNvSpPr/>
            <p:nvPr/>
          </p:nvSpPr>
          <p:spPr>
            <a:xfrm>
              <a:off x="6325314" y="2191476"/>
              <a:ext cx="482647" cy="650637"/>
            </a:xfrm>
            <a:custGeom>
              <a:avLst/>
              <a:gdLst/>
              <a:ahLst/>
              <a:cxnLst/>
              <a:rect l="l" t="t" r="r" b="b"/>
              <a:pathLst>
                <a:path w="8849" h="11929" extrusionOk="0">
                  <a:moveTo>
                    <a:pt x="5195" y="0"/>
                  </a:moveTo>
                  <a:cubicBezTo>
                    <a:pt x="4649" y="0"/>
                    <a:pt x="4089" y="155"/>
                    <a:pt x="3650" y="382"/>
                  </a:cubicBezTo>
                  <a:cubicBezTo>
                    <a:pt x="2162" y="1131"/>
                    <a:pt x="1800" y="3093"/>
                    <a:pt x="1325" y="4568"/>
                  </a:cubicBezTo>
                  <a:cubicBezTo>
                    <a:pt x="763" y="6280"/>
                    <a:pt x="325" y="8030"/>
                    <a:pt x="0" y="9792"/>
                  </a:cubicBezTo>
                  <a:cubicBezTo>
                    <a:pt x="513" y="10154"/>
                    <a:pt x="1413" y="10254"/>
                    <a:pt x="2000" y="10404"/>
                  </a:cubicBezTo>
                  <a:cubicBezTo>
                    <a:pt x="2787" y="10616"/>
                    <a:pt x="3575" y="10816"/>
                    <a:pt x="4374" y="11016"/>
                  </a:cubicBezTo>
                  <a:cubicBezTo>
                    <a:pt x="4749" y="11104"/>
                    <a:pt x="7836" y="11654"/>
                    <a:pt x="8848" y="11929"/>
                  </a:cubicBezTo>
                  <a:cubicBezTo>
                    <a:pt x="8473" y="10979"/>
                    <a:pt x="8073" y="10017"/>
                    <a:pt x="8111" y="8979"/>
                  </a:cubicBezTo>
                  <a:cubicBezTo>
                    <a:pt x="8186" y="6792"/>
                    <a:pt x="8523" y="4531"/>
                    <a:pt x="7611" y="2456"/>
                  </a:cubicBezTo>
                  <a:cubicBezTo>
                    <a:pt x="7324" y="1806"/>
                    <a:pt x="6986" y="707"/>
                    <a:pt x="6361" y="307"/>
                  </a:cubicBezTo>
                  <a:cubicBezTo>
                    <a:pt x="6021" y="90"/>
                    <a:pt x="5612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6"/>
            <p:cNvSpPr/>
            <p:nvPr/>
          </p:nvSpPr>
          <p:spPr>
            <a:xfrm>
              <a:off x="6715893" y="2325815"/>
              <a:ext cx="399469" cy="434867"/>
            </a:xfrm>
            <a:custGeom>
              <a:avLst/>
              <a:gdLst/>
              <a:ahLst/>
              <a:cxnLst/>
              <a:rect l="l" t="t" r="r" b="b"/>
              <a:pathLst>
                <a:path w="7324" h="7973" extrusionOk="0">
                  <a:moveTo>
                    <a:pt x="2213" y="1"/>
                  </a:moveTo>
                  <a:cubicBezTo>
                    <a:pt x="2167" y="1"/>
                    <a:pt x="2121" y="2"/>
                    <a:pt x="2075" y="6"/>
                  </a:cubicBezTo>
                  <a:cubicBezTo>
                    <a:pt x="1125" y="118"/>
                    <a:pt x="550" y="1118"/>
                    <a:pt x="925" y="1993"/>
                  </a:cubicBezTo>
                  <a:cubicBezTo>
                    <a:pt x="1162" y="2505"/>
                    <a:pt x="1662" y="2842"/>
                    <a:pt x="2137" y="3167"/>
                  </a:cubicBezTo>
                  <a:lnTo>
                    <a:pt x="2150" y="3167"/>
                  </a:lnTo>
                  <a:cubicBezTo>
                    <a:pt x="2824" y="3642"/>
                    <a:pt x="3462" y="4167"/>
                    <a:pt x="4049" y="4729"/>
                  </a:cubicBezTo>
                  <a:cubicBezTo>
                    <a:pt x="4424" y="5092"/>
                    <a:pt x="4137" y="5492"/>
                    <a:pt x="3812" y="5779"/>
                  </a:cubicBezTo>
                  <a:cubicBezTo>
                    <a:pt x="3291" y="6219"/>
                    <a:pt x="2417" y="6969"/>
                    <a:pt x="1666" y="6969"/>
                  </a:cubicBezTo>
                  <a:cubicBezTo>
                    <a:pt x="1605" y="6969"/>
                    <a:pt x="1546" y="6964"/>
                    <a:pt x="1487" y="6954"/>
                  </a:cubicBezTo>
                  <a:cubicBezTo>
                    <a:pt x="1262" y="6916"/>
                    <a:pt x="1062" y="6816"/>
                    <a:pt x="850" y="6766"/>
                  </a:cubicBezTo>
                  <a:cubicBezTo>
                    <a:pt x="775" y="6740"/>
                    <a:pt x="698" y="6727"/>
                    <a:pt x="622" y="6727"/>
                  </a:cubicBezTo>
                  <a:cubicBezTo>
                    <a:pt x="483" y="6727"/>
                    <a:pt x="346" y="6769"/>
                    <a:pt x="225" y="6841"/>
                  </a:cubicBezTo>
                  <a:cubicBezTo>
                    <a:pt x="13" y="7054"/>
                    <a:pt x="0" y="7391"/>
                    <a:pt x="175" y="7616"/>
                  </a:cubicBezTo>
                  <a:cubicBezTo>
                    <a:pt x="363" y="7841"/>
                    <a:pt x="637" y="7966"/>
                    <a:pt x="925" y="7966"/>
                  </a:cubicBezTo>
                  <a:cubicBezTo>
                    <a:pt x="1027" y="7971"/>
                    <a:pt x="1131" y="7973"/>
                    <a:pt x="1235" y="7973"/>
                  </a:cubicBezTo>
                  <a:cubicBezTo>
                    <a:pt x="1664" y="7973"/>
                    <a:pt x="2102" y="7939"/>
                    <a:pt x="2524" y="7928"/>
                  </a:cubicBezTo>
                  <a:cubicBezTo>
                    <a:pt x="3074" y="7916"/>
                    <a:pt x="3624" y="7816"/>
                    <a:pt x="4162" y="7654"/>
                  </a:cubicBezTo>
                  <a:cubicBezTo>
                    <a:pt x="5099" y="7341"/>
                    <a:pt x="6011" y="6829"/>
                    <a:pt x="6548" y="5967"/>
                  </a:cubicBezTo>
                  <a:cubicBezTo>
                    <a:pt x="7323" y="4679"/>
                    <a:pt x="6573" y="3530"/>
                    <a:pt x="5761" y="2492"/>
                  </a:cubicBezTo>
                  <a:cubicBezTo>
                    <a:pt x="5036" y="1580"/>
                    <a:pt x="4212" y="680"/>
                    <a:pt x="3124" y="206"/>
                  </a:cubicBezTo>
                  <a:cubicBezTo>
                    <a:pt x="2841" y="75"/>
                    <a:pt x="2528" y="1"/>
                    <a:pt x="2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6"/>
            <p:cNvSpPr/>
            <p:nvPr/>
          </p:nvSpPr>
          <p:spPr>
            <a:xfrm>
              <a:off x="6710493" y="2323087"/>
              <a:ext cx="408960" cy="440649"/>
            </a:xfrm>
            <a:custGeom>
              <a:avLst/>
              <a:gdLst/>
              <a:ahLst/>
              <a:cxnLst/>
              <a:rect l="l" t="t" r="r" b="b"/>
              <a:pathLst>
                <a:path w="7498" h="8079" extrusionOk="0">
                  <a:moveTo>
                    <a:pt x="2311" y="101"/>
                  </a:moveTo>
                  <a:cubicBezTo>
                    <a:pt x="2624" y="101"/>
                    <a:pt x="2927" y="175"/>
                    <a:pt x="3211" y="306"/>
                  </a:cubicBezTo>
                  <a:cubicBezTo>
                    <a:pt x="4311" y="780"/>
                    <a:pt x="5148" y="1718"/>
                    <a:pt x="5823" y="2580"/>
                  </a:cubicBezTo>
                  <a:cubicBezTo>
                    <a:pt x="6635" y="3617"/>
                    <a:pt x="7372" y="4729"/>
                    <a:pt x="6597" y="5992"/>
                  </a:cubicBezTo>
                  <a:cubicBezTo>
                    <a:pt x="6148" y="6729"/>
                    <a:pt x="5348" y="7291"/>
                    <a:pt x="4248" y="7654"/>
                  </a:cubicBezTo>
                  <a:cubicBezTo>
                    <a:pt x="3711" y="7829"/>
                    <a:pt x="3173" y="7916"/>
                    <a:pt x="2611" y="7929"/>
                  </a:cubicBezTo>
                  <a:cubicBezTo>
                    <a:pt x="2436" y="7929"/>
                    <a:pt x="2249" y="7941"/>
                    <a:pt x="2061" y="7954"/>
                  </a:cubicBezTo>
                  <a:cubicBezTo>
                    <a:pt x="1823" y="7962"/>
                    <a:pt x="1571" y="7971"/>
                    <a:pt x="1330" y="7971"/>
                  </a:cubicBezTo>
                  <a:cubicBezTo>
                    <a:pt x="1230" y="7971"/>
                    <a:pt x="1132" y="7970"/>
                    <a:pt x="1036" y="7966"/>
                  </a:cubicBezTo>
                  <a:cubicBezTo>
                    <a:pt x="749" y="7966"/>
                    <a:pt x="499" y="7841"/>
                    <a:pt x="312" y="7641"/>
                  </a:cubicBezTo>
                  <a:cubicBezTo>
                    <a:pt x="1" y="7342"/>
                    <a:pt x="228" y="6826"/>
                    <a:pt x="642" y="6826"/>
                  </a:cubicBezTo>
                  <a:cubicBezTo>
                    <a:pt x="661" y="6826"/>
                    <a:pt x="680" y="6827"/>
                    <a:pt x="699" y="6829"/>
                  </a:cubicBezTo>
                  <a:cubicBezTo>
                    <a:pt x="774" y="6829"/>
                    <a:pt x="861" y="6829"/>
                    <a:pt x="949" y="6854"/>
                  </a:cubicBezTo>
                  <a:cubicBezTo>
                    <a:pt x="1036" y="6879"/>
                    <a:pt x="1124" y="6904"/>
                    <a:pt x="1211" y="6929"/>
                  </a:cubicBezTo>
                  <a:cubicBezTo>
                    <a:pt x="1324" y="6979"/>
                    <a:pt x="1461" y="7016"/>
                    <a:pt x="1586" y="7041"/>
                  </a:cubicBezTo>
                  <a:cubicBezTo>
                    <a:pt x="1647" y="7052"/>
                    <a:pt x="1709" y="7056"/>
                    <a:pt x="1772" y="7056"/>
                  </a:cubicBezTo>
                  <a:cubicBezTo>
                    <a:pt x="2541" y="7056"/>
                    <a:pt x="3403" y="6317"/>
                    <a:pt x="3923" y="5867"/>
                  </a:cubicBezTo>
                  <a:lnTo>
                    <a:pt x="3948" y="5854"/>
                  </a:lnTo>
                  <a:cubicBezTo>
                    <a:pt x="4148" y="5679"/>
                    <a:pt x="4385" y="5429"/>
                    <a:pt x="4385" y="5154"/>
                  </a:cubicBezTo>
                  <a:cubicBezTo>
                    <a:pt x="4385" y="4992"/>
                    <a:pt x="4323" y="4842"/>
                    <a:pt x="4198" y="4729"/>
                  </a:cubicBezTo>
                  <a:cubicBezTo>
                    <a:pt x="3598" y="4167"/>
                    <a:pt x="2961" y="3642"/>
                    <a:pt x="2286" y="3167"/>
                  </a:cubicBezTo>
                  <a:lnTo>
                    <a:pt x="2249" y="3205"/>
                  </a:lnTo>
                  <a:lnTo>
                    <a:pt x="2274" y="3167"/>
                  </a:lnTo>
                  <a:lnTo>
                    <a:pt x="2199" y="3117"/>
                  </a:lnTo>
                  <a:cubicBezTo>
                    <a:pt x="1749" y="2817"/>
                    <a:pt x="1299" y="2505"/>
                    <a:pt x="1086" y="2018"/>
                  </a:cubicBezTo>
                  <a:cubicBezTo>
                    <a:pt x="711" y="1180"/>
                    <a:pt x="1261" y="218"/>
                    <a:pt x="2174" y="106"/>
                  </a:cubicBezTo>
                  <a:cubicBezTo>
                    <a:pt x="2220" y="102"/>
                    <a:pt x="2265" y="101"/>
                    <a:pt x="2311" y="101"/>
                  </a:cubicBezTo>
                  <a:close/>
                  <a:moveTo>
                    <a:pt x="2303" y="1"/>
                  </a:moveTo>
                  <a:cubicBezTo>
                    <a:pt x="2256" y="1"/>
                    <a:pt x="2208" y="2"/>
                    <a:pt x="2161" y="6"/>
                  </a:cubicBezTo>
                  <a:cubicBezTo>
                    <a:pt x="1186" y="118"/>
                    <a:pt x="586" y="1155"/>
                    <a:pt x="986" y="2055"/>
                  </a:cubicBezTo>
                  <a:cubicBezTo>
                    <a:pt x="1199" y="2567"/>
                    <a:pt x="1674" y="2892"/>
                    <a:pt x="2124" y="3205"/>
                  </a:cubicBezTo>
                  <a:lnTo>
                    <a:pt x="2211" y="3255"/>
                  </a:lnTo>
                  <a:lnTo>
                    <a:pt x="2236" y="3217"/>
                  </a:lnTo>
                  <a:lnTo>
                    <a:pt x="2224" y="3267"/>
                  </a:lnTo>
                  <a:cubicBezTo>
                    <a:pt x="2898" y="3730"/>
                    <a:pt x="3523" y="4255"/>
                    <a:pt x="4123" y="4829"/>
                  </a:cubicBezTo>
                  <a:cubicBezTo>
                    <a:pt x="4223" y="4917"/>
                    <a:pt x="4273" y="5042"/>
                    <a:pt x="4273" y="5167"/>
                  </a:cubicBezTo>
                  <a:cubicBezTo>
                    <a:pt x="4261" y="5404"/>
                    <a:pt x="4048" y="5642"/>
                    <a:pt x="3873" y="5792"/>
                  </a:cubicBezTo>
                  <a:lnTo>
                    <a:pt x="3848" y="5817"/>
                  </a:lnTo>
                  <a:cubicBezTo>
                    <a:pt x="3329" y="6255"/>
                    <a:pt x="2489" y="6982"/>
                    <a:pt x="1764" y="6982"/>
                  </a:cubicBezTo>
                  <a:cubicBezTo>
                    <a:pt x="1704" y="6982"/>
                    <a:pt x="1644" y="6977"/>
                    <a:pt x="1586" y="6966"/>
                  </a:cubicBezTo>
                  <a:cubicBezTo>
                    <a:pt x="1474" y="6941"/>
                    <a:pt x="1349" y="6904"/>
                    <a:pt x="1224" y="6866"/>
                  </a:cubicBezTo>
                  <a:cubicBezTo>
                    <a:pt x="1136" y="6829"/>
                    <a:pt x="1049" y="6804"/>
                    <a:pt x="961" y="6779"/>
                  </a:cubicBezTo>
                  <a:cubicBezTo>
                    <a:pt x="879" y="6751"/>
                    <a:pt x="793" y="6737"/>
                    <a:pt x="708" y="6737"/>
                  </a:cubicBezTo>
                  <a:cubicBezTo>
                    <a:pt x="560" y="6737"/>
                    <a:pt x="413" y="6779"/>
                    <a:pt x="287" y="6866"/>
                  </a:cubicBezTo>
                  <a:cubicBezTo>
                    <a:pt x="37" y="7066"/>
                    <a:pt x="49" y="7479"/>
                    <a:pt x="224" y="7704"/>
                  </a:cubicBezTo>
                  <a:cubicBezTo>
                    <a:pt x="424" y="7941"/>
                    <a:pt x="711" y="8078"/>
                    <a:pt x="1024" y="8078"/>
                  </a:cubicBezTo>
                  <a:lnTo>
                    <a:pt x="1336" y="8078"/>
                  </a:lnTo>
                  <a:cubicBezTo>
                    <a:pt x="1574" y="8078"/>
                    <a:pt x="1824" y="8066"/>
                    <a:pt x="2086" y="8053"/>
                  </a:cubicBezTo>
                  <a:cubicBezTo>
                    <a:pt x="2261" y="8041"/>
                    <a:pt x="2448" y="8028"/>
                    <a:pt x="2623" y="8028"/>
                  </a:cubicBezTo>
                  <a:cubicBezTo>
                    <a:pt x="3186" y="8016"/>
                    <a:pt x="3748" y="7916"/>
                    <a:pt x="4286" y="7741"/>
                  </a:cubicBezTo>
                  <a:cubicBezTo>
                    <a:pt x="5410" y="7379"/>
                    <a:pt x="6223" y="6804"/>
                    <a:pt x="6697" y="6042"/>
                  </a:cubicBezTo>
                  <a:cubicBezTo>
                    <a:pt x="7497" y="4729"/>
                    <a:pt x="6710" y="3530"/>
                    <a:pt x="5910" y="2517"/>
                  </a:cubicBezTo>
                  <a:cubicBezTo>
                    <a:pt x="5223" y="1643"/>
                    <a:pt x="4385" y="693"/>
                    <a:pt x="3261" y="218"/>
                  </a:cubicBezTo>
                  <a:cubicBezTo>
                    <a:pt x="2966" y="76"/>
                    <a:pt x="2633" y="1"/>
                    <a:pt x="2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6"/>
            <p:cNvSpPr/>
            <p:nvPr/>
          </p:nvSpPr>
          <p:spPr>
            <a:xfrm>
              <a:off x="6582973" y="2195240"/>
              <a:ext cx="432195" cy="352508"/>
            </a:xfrm>
            <a:custGeom>
              <a:avLst/>
              <a:gdLst/>
              <a:ahLst/>
              <a:cxnLst/>
              <a:rect l="l" t="t" r="r" b="b"/>
              <a:pathLst>
                <a:path w="7924" h="6463" extrusionOk="0">
                  <a:moveTo>
                    <a:pt x="525" y="0"/>
                  </a:moveTo>
                  <a:cubicBezTo>
                    <a:pt x="525" y="763"/>
                    <a:pt x="0" y="1625"/>
                    <a:pt x="225" y="2387"/>
                  </a:cubicBezTo>
                  <a:cubicBezTo>
                    <a:pt x="450" y="3149"/>
                    <a:pt x="1062" y="3812"/>
                    <a:pt x="1600" y="4374"/>
                  </a:cubicBezTo>
                  <a:cubicBezTo>
                    <a:pt x="2437" y="5224"/>
                    <a:pt x="3837" y="5599"/>
                    <a:pt x="4737" y="6386"/>
                  </a:cubicBezTo>
                  <a:cubicBezTo>
                    <a:pt x="4783" y="6342"/>
                    <a:pt x="4803" y="6326"/>
                    <a:pt x="4809" y="6326"/>
                  </a:cubicBezTo>
                  <a:cubicBezTo>
                    <a:pt x="4826" y="6326"/>
                    <a:pt x="4722" y="6462"/>
                    <a:pt x="4785" y="6462"/>
                  </a:cubicBezTo>
                  <a:cubicBezTo>
                    <a:pt x="4800" y="6462"/>
                    <a:pt x="4824" y="6455"/>
                    <a:pt x="4861" y="6436"/>
                  </a:cubicBezTo>
                  <a:cubicBezTo>
                    <a:pt x="5149" y="6261"/>
                    <a:pt x="5436" y="6061"/>
                    <a:pt x="5711" y="5849"/>
                  </a:cubicBezTo>
                  <a:cubicBezTo>
                    <a:pt x="6274" y="5449"/>
                    <a:pt x="7373" y="4599"/>
                    <a:pt x="7923" y="4174"/>
                  </a:cubicBezTo>
                  <a:cubicBezTo>
                    <a:pt x="6374" y="1987"/>
                    <a:pt x="3274" y="275"/>
                    <a:pt x="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6"/>
            <p:cNvSpPr/>
            <p:nvPr/>
          </p:nvSpPr>
          <p:spPr>
            <a:xfrm>
              <a:off x="6246937" y="4160951"/>
              <a:ext cx="190190" cy="105867"/>
            </a:xfrm>
            <a:custGeom>
              <a:avLst/>
              <a:gdLst/>
              <a:ahLst/>
              <a:cxnLst/>
              <a:rect l="l" t="t" r="r" b="b"/>
              <a:pathLst>
                <a:path w="3487" h="1941" extrusionOk="0">
                  <a:moveTo>
                    <a:pt x="2312" y="1"/>
                  </a:moveTo>
                  <a:cubicBezTo>
                    <a:pt x="2237" y="163"/>
                    <a:pt x="2162" y="338"/>
                    <a:pt x="2112" y="500"/>
                  </a:cubicBezTo>
                  <a:cubicBezTo>
                    <a:pt x="2037" y="688"/>
                    <a:pt x="1912" y="850"/>
                    <a:pt x="1762" y="988"/>
                  </a:cubicBezTo>
                  <a:cubicBezTo>
                    <a:pt x="1437" y="1263"/>
                    <a:pt x="988" y="1300"/>
                    <a:pt x="600" y="1388"/>
                  </a:cubicBezTo>
                  <a:cubicBezTo>
                    <a:pt x="450" y="1425"/>
                    <a:pt x="175" y="1463"/>
                    <a:pt x="100" y="1613"/>
                  </a:cubicBezTo>
                  <a:cubicBezTo>
                    <a:pt x="0" y="1800"/>
                    <a:pt x="188" y="1900"/>
                    <a:pt x="350" y="1900"/>
                  </a:cubicBezTo>
                  <a:lnTo>
                    <a:pt x="625" y="1913"/>
                  </a:lnTo>
                  <a:cubicBezTo>
                    <a:pt x="988" y="1931"/>
                    <a:pt x="1350" y="1941"/>
                    <a:pt x="1712" y="1941"/>
                  </a:cubicBezTo>
                  <a:cubicBezTo>
                    <a:pt x="2075" y="1941"/>
                    <a:pt x="2437" y="1931"/>
                    <a:pt x="2800" y="1913"/>
                  </a:cubicBezTo>
                  <a:cubicBezTo>
                    <a:pt x="2900" y="1913"/>
                    <a:pt x="3012" y="1888"/>
                    <a:pt x="3112" y="1850"/>
                  </a:cubicBezTo>
                  <a:cubicBezTo>
                    <a:pt x="3487" y="1675"/>
                    <a:pt x="3399" y="1113"/>
                    <a:pt x="3412" y="788"/>
                  </a:cubicBezTo>
                  <a:cubicBezTo>
                    <a:pt x="3412" y="525"/>
                    <a:pt x="3424" y="263"/>
                    <a:pt x="3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6"/>
            <p:cNvSpPr/>
            <p:nvPr/>
          </p:nvSpPr>
          <p:spPr>
            <a:xfrm>
              <a:off x="6520958" y="1982960"/>
              <a:ext cx="129975" cy="273585"/>
            </a:xfrm>
            <a:custGeom>
              <a:avLst/>
              <a:gdLst/>
              <a:ahLst/>
              <a:cxnLst/>
              <a:rect l="l" t="t" r="r" b="b"/>
              <a:pathLst>
                <a:path w="2383" h="5016" extrusionOk="0">
                  <a:moveTo>
                    <a:pt x="1235" y="1"/>
                  </a:moveTo>
                  <a:cubicBezTo>
                    <a:pt x="1176" y="1"/>
                    <a:pt x="1114" y="6"/>
                    <a:pt x="1050" y="18"/>
                  </a:cubicBezTo>
                  <a:cubicBezTo>
                    <a:pt x="487" y="118"/>
                    <a:pt x="200" y="843"/>
                    <a:pt x="75" y="1343"/>
                  </a:cubicBezTo>
                  <a:cubicBezTo>
                    <a:pt x="0" y="1693"/>
                    <a:pt x="25" y="2043"/>
                    <a:pt x="150" y="2380"/>
                  </a:cubicBezTo>
                  <a:cubicBezTo>
                    <a:pt x="287" y="2755"/>
                    <a:pt x="712" y="2980"/>
                    <a:pt x="687" y="3392"/>
                  </a:cubicBezTo>
                  <a:cubicBezTo>
                    <a:pt x="650" y="3780"/>
                    <a:pt x="587" y="4167"/>
                    <a:pt x="500" y="4542"/>
                  </a:cubicBezTo>
                  <a:cubicBezTo>
                    <a:pt x="437" y="4913"/>
                    <a:pt x="739" y="5015"/>
                    <a:pt x="1054" y="5015"/>
                  </a:cubicBezTo>
                  <a:cubicBezTo>
                    <a:pt x="1174" y="5015"/>
                    <a:pt x="1296" y="5000"/>
                    <a:pt x="1400" y="4979"/>
                  </a:cubicBezTo>
                  <a:cubicBezTo>
                    <a:pt x="1812" y="4880"/>
                    <a:pt x="2224" y="4605"/>
                    <a:pt x="2212" y="4117"/>
                  </a:cubicBezTo>
                  <a:cubicBezTo>
                    <a:pt x="2199" y="3630"/>
                    <a:pt x="2112" y="3142"/>
                    <a:pt x="2162" y="2668"/>
                  </a:cubicBezTo>
                  <a:cubicBezTo>
                    <a:pt x="2187" y="2293"/>
                    <a:pt x="2299" y="1943"/>
                    <a:pt x="2324" y="1568"/>
                  </a:cubicBezTo>
                  <a:cubicBezTo>
                    <a:pt x="2382" y="908"/>
                    <a:pt x="1989" y="1"/>
                    <a:pt x="12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6"/>
            <p:cNvSpPr/>
            <p:nvPr/>
          </p:nvSpPr>
          <p:spPr>
            <a:xfrm>
              <a:off x="6518231" y="1979470"/>
              <a:ext cx="134284" cy="279858"/>
            </a:xfrm>
            <a:custGeom>
              <a:avLst/>
              <a:gdLst/>
              <a:ahLst/>
              <a:cxnLst/>
              <a:rect l="l" t="t" r="r" b="b"/>
              <a:pathLst>
                <a:path w="2462" h="5131" extrusionOk="0">
                  <a:moveTo>
                    <a:pt x="1328" y="119"/>
                  </a:moveTo>
                  <a:cubicBezTo>
                    <a:pt x="1526" y="119"/>
                    <a:pt x="1722" y="204"/>
                    <a:pt x="1875" y="345"/>
                  </a:cubicBezTo>
                  <a:cubicBezTo>
                    <a:pt x="2199" y="682"/>
                    <a:pt x="2374" y="1157"/>
                    <a:pt x="2337" y="1632"/>
                  </a:cubicBezTo>
                  <a:cubicBezTo>
                    <a:pt x="2324" y="1819"/>
                    <a:pt x="2287" y="2007"/>
                    <a:pt x="2249" y="2182"/>
                  </a:cubicBezTo>
                  <a:cubicBezTo>
                    <a:pt x="2212" y="2357"/>
                    <a:pt x="2187" y="2544"/>
                    <a:pt x="2174" y="2719"/>
                  </a:cubicBezTo>
                  <a:cubicBezTo>
                    <a:pt x="2149" y="3032"/>
                    <a:pt x="2149" y="3356"/>
                    <a:pt x="2187" y="3669"/>
                  </a:cubicBezTo>
                  <a:cubicBezTo>
                    <a:pt x="2212" y="3831"/>
                    <a:pt x="2224" y="4006"/>
                    <a:pt x="2224" y="4181"/>
                  </a:cubicBezTo>
                  <a:cubicBezTo>
                    <a:pt x="2237" y="4606"/>
                    <a:pt x="1850" y="4894"/>
                    <a:pt x="1450" y="4981"/>
                  </a:cubicBezTo>
                  <a:cubicBezTo>
                    <a:pt x="1339" y="5006"/>
                    <a:pt x="1216" y="5021"/>
                    <a:pt x="1099" y="5021"/>
                  </a:cubicBezTo>
                  <a:cubicBezTo>
                    <a:pt x="925" y="5021"/>
                    <a:pt x="764" y="4988"/>
                    <a:pt x="675" y="4906"/>
                  </a:cubicBezTo>
                  <a:cubicBezTo>
                    <a:pt x="600" y="4831"/>
                    <a:pt x="575" y="4719"/>
                    <a:pt x="600" y="4619"/>
                  </a:cubicBezTo>
                  <a:cubicBezTo>
                    <a:pt x="625" y="4494"/>
                    <a:pt x="650" y="4381"/>
                    <a:pt x="675" y="4269"/>
                  </a:cubicBezTo>
                  <a:cubicBezTo>
                    <a:pt x="725" y="4006"/>
                    <a:pt x="775" y="3731"/>
                    <a:pt x="800" y="3469"/>
                  </a:cubicBezTo>
                  <a:lnTo>
                    <a:pt x="800" y="3456"/>
                  </a:lnTo>
                  <a:cubicBezTo>
                    <a:pt x="812" y="3194"/>
                    <a:pt x="662" y="3007"/>
                    <a:pt x="500" y="2819"/>
                  </a:cubicBezTo>
                  <a:cubicBezTo>
                    <a:pt x="400" y="2707"/>
                    <a:pt x="312" y="2569"/>
                    <a:pt x="250" y="2419"/>
                  </a:cubicBezTo>
                  <a:cubicBezTo>
                    <a:pt x="125" y="2107"/>
                    <a:pt x="100" y="1757"/>
                    <a:pt x="175" y="1419"/>
                  </a:cubicBezTo>
                  <a:cubicBezTo>
                    <a:pt x="250" y="1070"/>
                    <a:pt x="525" y="232"/>
                    <a:pt x="1112" y="132"/>
                  </a:cubicBezTo>
                  <a:cubicBezTo>
                    <a:pt x="1162" y="120"/>
                    <a:pt x="1225" y="120"/>
                    <a:pt x="1287" y="120"/>
                  </a:cubicBezTo>
                  <a:cubicBezTo>
                    <a:pt x="1301" y="119"/>
                    <a:pt x="1314" y="119"/>
                    <a:pt x="1328" y="119"/>
                  </a:cubicBezTo>
                  <a:close/>
                  <a:moveTo>
                    <a:pt x="1279" y="0"/>
                  </a:moveTo>
                  <a:cubicBezTo>
                    <a:pt x="1215" y="0"/>
                    <a:pt x="1151" y="7"/>
                    <a:pt x="1087" y="20"/>
                  </a:cubicBezTo>
                  <a:cubicBezTo>
                    <a:pt x="475" y="132"/>
                    <a:pt x="188" y="920"/>
                    <a:pt x="75" y="1382"/>
                  </a:cubicBezTo>
                  <a:cubicBezTo>
                    <a:pt x="0" y="1744"/>
                    <a:pt x="25" y="2107"/>
                    <a:pt x="150" y="2444"/>
                  </a:cubicBezTo>
                  <a:cubicBezTo>
                    <a:pt x="213" y="2607"/>
                    <a:pt x="312" y="2744"/>
                    <a:pt x="425" y="2869"/>
                  </a:cubicBezTo>
                  <a:cubicBezTo>
                    <a:pt x="562" y="3057"/>
                    <a:pt x="700" y="3219"/>
                    <a:pt x="687" y="3444"/>
                  </a:cubicBezTo>
                  <a:lnTo>
                    <a:pt x="737" y="3456"/>
                  </a:lnTo>
                  <a:lnTo>
                    <a:pt x="687" y="3456"/>
                  </a:lnTo>
                  <a:cubicBezTo>
                    <a:pt x="662" y="3719"/>
                    <a:pt x="625" y="3981"/>
                    <a:pt x="562" y="4244"/>
                  </a:cubicBezTo>
                  <a:cubicBezTo>
                    <a:pt x="537" y="4356"/>
                    <a:pt x="525" y="4481"/>
                    <a:pt x="500" y="4594"/>
                  </a:cubicBezTo>
                  <a:cubicBezTo>
                    <a:pt x="462" y="4731"/>
                    <a:pt x="500" y="4869"/>
                    <a:pt x="600" y="4969"/>
                  </a:cubicBezTo>
                  <a:cubicBezTo>
                    <a:pt x="737" y="5081"/>
                    <a:pt x="912" y="5131"/>
                    <a:pt x="1100" y="5131"/>
                  </a:cubicBezTo>
                  <a:cubicBezTo>
                    <a:pt x="1225" y="5118"/>
                    <a:pt x="1350" y="5106"/>
                    <a:pt x="1462" y="5081"/>
                  </a:cubicBezTo>
                  <a:cubicBezTo>
                    <a:pt x="1900" y="4981"/>
                    <a:pt x="2324" y="4656"/>
                    <a:pt x="2312" y="4169"/>
                  </a:cubicBezTo>
                  <a:cubicBezTo>
                    <a:pt x="2312" y="4006"/>
                    <a:pt x="2299" y="3831"/>
                    <a:pt x="2274" y="3656"/>
                  </a:cubicBezTo>
                  <a:cubicBezTo>
                    <a:pt x="2249" y="3344"/>
                    <a:pt x="2237" y="3032"/>
                    <a:pt x="2262" y="2719"/>
                  </a:cubicBezTo>
                  <a:cubicBezTo>
                    <a:pt x="2274" y="2544"/>
                    <a:pt x="2312" y="2369"/>
                    <a:pt x="2337" y="2194"/>
                  </a:cubicBezTo>
                  <a:cubicBezTo>
                    <a:pt x="2374" y="2007"/>
                    <a:pt x="2412" y="1819"/>
                    <a:pt x="2424" y="1632"/>
                  </a:cubicBezTo>
                  <a:cubicBezTo>
                    <a:pt x="2462" y="1120"/>
                    <a:pt x="2287" y="620"/>
                    <a:pt x="1925" y="257"/>
                  </a:cubicBezTo>
                  <a:cubicBezTo>
                    <a:pt x="1747" y="90"/>
                    <a:pt x="1516" y="0"/>
                    <a:pt x="1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6"/>
            <p:cNvSpPr/>
            <p:nvPr/>
          </p:nvSpPr>
          <p:spPr>
            <a:xfrm>
              <a:off x="6976224" y="4169842"/>
              <a:ext cx="177972" cy="97031"/>
            </a:xfrm>
            <a:custGeom>
              <a:avLst/>
              <a:gdLst/>
              <a:ahLst/>
              <a:cxnLst/>
              <a:rect l="l" t="t" r="r" b="b"/>
              <a:pathLst>
                <a:path w="3263" h="1779" extrusionOk="0">
                  <a:moveTo>
                    <a:pt x="1" y="0"/>
                  </a:moveTo>
                  <a:cubicBezTo>
                    <a:pt x="1" y="112"/>
                    <a:pt x="26" y="225"/>
                    <a:pt x="63" y="337"/>
                  </a:cubicBezTo>
                  <a:cubicBezTo>
                    <a:pt x="126" y="550"/>
                    <a:pt x="151" y="775"/>
                    <a:pt x="138" y="987"/>
                  </a:cubicBezTo>
                  <a:cubicBezTo>
                    <a:pt x="88" y="1175"/>
                    <a:pt x="63" y="1350"/>
                    <a:pt x="63" y="1537"/>
                  </a:cubicBezTo>
                  <a:cubicBezTo>
                    <a:pt x="89" y="1715"/>
                    <a:pt x="183" y="1744"/>
                    <a:pt x="307" y="1744"/>
                  </a:cubicBezTo>
                  <a:cubicBezTo>
                    <a:pt x="366" y="1744"/>
                    <a:pt x="432" y="1737"/>
                    <a:pt x="501" y="1737"/>
                  </a:cubicBezTo>
                  <a:cubicBezTo>
                    <a:pt x="544" y="1736"/>
                    <a:pt x="587" y="1736"/>
                    <a:pt x="630" y="1736"/>
                  </a:cubicBezTo>
                  <a:cubicBezTo>
                    <a:pt x="1137" y="1736"/>
                    <a:pt x="1648" y="1779"/>
                    <a:pt x="2150" y="1779"/>
                  </a:cubicBezTo>
                  <a:cubicBezTo>
                    <a:pt x="2399" y="1779"/>
                    <a:pt x="2645" y="1768"/>
                    <a:pt x="2888" y="1737"/>
                  </a:cubicBezTo>
                  <a:cubicBezTo>
                    <a:pt x="3013" y="1737"/>
                    <a:pt x="3138" y="1687"/>
                    <a:pt x="3225" y="1600"/>
                  </a:cubicBezTo>
                  <a:cubicBezTo>
                    <a:pt x="3262" y="1550"/>
                    <a:pt x="3225" y="1462"/>
                    <a:pt x="3063" y="1375"/>
                  </a:cubicBezTo>
                  <a:cubicBezTo>
                    <a:pt x="2975" y="1312"/>
                    <a:pt x="2863" y="1262"/>
                    <a:pt x="2750" y="1237"/>
                  </a:cubicBezTo>
                  <a:cubicBezTo>
                    <a:pt x="2363" y="1112"/>
                    <a:pt x="1988" y="950"/>
                    <a:pt x="1650" y="712"/>
                  </a:cubicBezTo>
                  <a:cubicBezTo>
                    <a:pt x="1413" y="537"/>
                    <a:pt x="1213" y="312"/>
                    <a:pt x="1063" y="63"/>
                  </a:cubicBezTo>
                  <a:cubicBezTo>
                    <a:pt x="1055" y="46"/>
                    <a:pt x="1009" y="40"/>
                    <a:pt x="949" y="40"/>
                  </a:cubicBezTo>
                  <a:cubicBezTo>
                    <a:pt x="828" y="40"/>
                    <a:pt x="651" y="63"/>
                    <a:pt x="601" y="6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6"/>
            <p:cNvSpPr/>
            <p:nvPr/>
          </p:nvSpPr>
          <p:spPr>
            <a:xfrm>
              <a:off x="6518231" y="1944453"/>
              <a:ext cx="162918" cy="141156"/>
            </a:xfrm>
            <a:custGeom>
              <a:avLst/>
              <a:gdLst/>
              <a:ahLst/>
              <a:cxnLst/>
              <a:rect l="l" t="t" r="r" b="b"/>
              <a:pathLst>
                <a:path w="2987" h="2588" extrusionOk="0">
                  <a:moveTo>
                    <a:pt x="774" y="1"/>
                  </a:moveTo>
                  <a:cubicBezTo>
                    <a:pt x="692" y="1"/>
                    <a:pt x="608" y="8"/>
                    <a:pt x="525" y="25"/>
                  </a:cubicBezTo>
                  <a:cubicBezTo>
                    <a:pt x="462" y="37"/>
                    <a:pt x="412" y="50"/>
                    <a:pt x="362" y="74"/>
                  </a:cubicBezTo>
                  <a:cubicBezTo>
                    <a:pt x="237" y="137"/>
                    <a:pt x="150" y="224"/>
                    <a:pt x="88" y="337"/>
                  </a:cubicBezTo>
                  <a:cubicBezTo>
                    <a:pt x="0" y="574"/>
                    <a:pt x="75" y="837"/>
                    <a:pt x="275" y="987"/>
                  </a:cubicBezTo>
                  <a:cubicBezTo>
                    <a:pt x="475" y="1137"/>
                    <a:pt x="712" y="1212"/>
                    <a:pt x="962" y="1224"/>
                  </a:cubicBezTo>
                  <a:cubicBezTo>
                    <a:pt x="1500" y="1262"/>
                    <a:pt x="1737" y="1262"/>
                    <a:pt x="1975" y="1799"/>
                  </a:cubicBezTo>
                  <a:cubicBezTo>
                    <a:pt x="2072" y="2019"/>
                    <a:pt x="2158" y="2587"/>
                    <a:pt x="2490" y="2587"/>
                  </a:cubicBezTo>
                  <a:cubicBezTo>
                    <a:pt x="2497" y="2587"/>
                    <a:pt x="2505" y="2587"/>
                    <a:pt x="2512" y="2586"/>
                  </a:cubicBezTo>
                  <a:cubicBezTo>
                    <a:pt x="2812" y="2561"/>
                    <a:pt x="2937" y="2011"/>
                    <a:pt x="2949" y="1787"/>
                  </a:cubicBezTo>
                  <a:cubicBezTo>
                    <a:pt x="2987" y="1387"/>
                    <a:pt x="2799" y="999"/>
                    <a:pt x="2462" y="787"/>
                  </a:cubicBezTo>
                  <a:cubicBezTo>
                    <a:pt x="2125" y="599"/>
                    <a:pt x="1800" y="374"/>
                    <a:pt x="1462" y="187"/>
                  </a:cubicBezTo>
                  <a:cubicBezTo>
                    <a:pt x="1248" y="66"/>
                    <a:pt x="1014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6"/>
            <p:cNvSpPr/>
            <p:nvPr/>
          </p:nvSpPr>
          <p:spPr>
            <a:xfrm>
              <a:off x="6616353" y="2046393"/>
              <a:ext cx="47616" cy="53343"/>
            </a:xfrm>
            <a:custGeom>
              <a:avLst/>
              <a:gdLst/>
              <a:ahLst/>
              <a:cxnLst/>
              <a:rect l="l" t="t" r="r" b="b"/>
              <a:pathLst>
                <a:path w="873" h="978" extrusionOk="0">
                  <a:moveTo>
                    <a:pt x="329" y="0"/>
                  </a:moveTo>
                  <a:cubicBezTo>
                    <a:pt x="245" y="0"/>
                    <a:pt x="161" y="28"/>
                    <a:pt x="101" y="80"/>
                  </a:cubicBezTo>
                  <a:lnTo>
                    <a:pt x="1" y="755"/>
                  </a:lnTo>
                  <a:cubicBezTo>
                    <a:pt x="85" y="910"/>
                    <a:pt x="225" y="977"/>
                    <a:pt x="364" y="977"/>
                  </a:cubicBezTo>
                  <a:cubicBezTo>
                    <a:pt x="618" y="977"/>
                    <a:pt x="873" y="757"/>
                    <a:pt x="800" y="442"/>
                  </a:cubicBezTo>
                  <a:cubicBezTo>
                    <a:pt x="775" y="367"/>
                    <a:pt x="750" y="305"/>
                    <a:pt x="700" y="242"/>
                  </a:cubicBezTo>
                  <a:cubicBezTo>
                    <a:pt x="638" y="142"/>
                    <a:pt x="538" y="67"/>
                    <a:pt x="438" y="18"/>
                  </a:cubicBezTo>
                  <a:cubicBezTo>
                    <a:pt x="403" y="6"/>
                    <a:pt x="366" y="0"/>
                    <a:pt x="3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6"/>
            <p:cNvSpPr/>
            <p:nvPr/>
          </p:nvSpPr>
          <p:spPr>
            <a:xfrm>
              <a:off x="6533885" y="2079337"/>
              <a:ext cx="49797" cy="29398"/>
            </a:xfrm>
            <a:custGeom>
              <a:avLst/>
              <a:gdLst/>
              <a:ahLst/>
              <a:cxnLst/>
              <a:rect l="l" t="t" r="r" b="b"/>
              <a:pathLst>
                <a:path w="913" h="539" extrusionOk="0">
                  <a:moveTo>
                    <a:pt x="38" y="1"/>
                  </a:moveTo>
                  <a:cubicBezTo>
                    <a:pt x="0" y="226"/>
                    <a:pt x="138" y="451"/>
                    <a:pt x="350" y="526"/>
                  </a:cubicBezTo>
                  <a:cubicBezTo>
                    <a:pt x="388" y="538"/>
                    <a:pt x="438" y="538"/>
                    <a:pt x="488" y="538"/>
                  </a:cubicBezTo>
                  <a:cubicBezTo>
                    <a:pt x="663" y="538"/>
                    <a:pt x="825" y="438"/>
                    <a:pt x="913" y="276"/>
                  </a:cubicBezTo>
                  <a:lnTo>
                    <a:pt x="813" y="238"/>
                  </a:lnTo>
                  <a:cubicBezTo>
                    <a:pt x="746" y="386"/>
                    <a:pt x="621" y="450"/>
                    <a:pt x="497" y="450"/>
                  </a:cubicBezTo>
                  <a:cubicBezTo>
                    <a:pt x="294" y="450"/>
                    <a:pt x="92" y="281"/>
                    <a:pt x="138" y="26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6544793" y="2138679"/>
              <a:ext cx="36871" cy="35453"/>
            </a:xfrm>
            <a:custGeom>
              <a:avLst/>
              <a:gdLst/>
              <a:ahLst/>
              <a:cxnLst/>
              <a:rect l="l" t="t" r="r" b="b"/>
              <a:pathLst>
                <a:path w="676" h="650" extrusionOk="0">
                  <a:moveTo>
                    <a:pt x="0" y="0"/>
                  </a:moveTo>
                  <a:cubicBezTo>
                    <a:pt x="25" y="13"/>
                    <a:pt x="38" y="38"/>
                    <a:pt x="63" y="50"/>
                  </a:cubicBezTo>
                  <a:lnTo>
                    <a:pt x="75" y="50"/>
                  </a:lnTo>
                  <a:cubicBezTo>
                    <a:pt x="175" y="237"/>
                    <a:pt x="225" y="450"/>
                    <a:pt x="250" y="650"/>
                  </a:cubicBezTo>
                  <a:cubicBezTo>
                    <a:pt x="338" y="425"/>
                    <a:pt x="488" y="213"/>
                    <a:pt x="675" y="50"/>
                  </a:cubicBezTo>
                  <a:lnTo>
                    <a:pt x="675" y="50"/>
                  </a:lnTo>
                  <a:cubicBezTo>
                    <a:pt x="632" y="56"/>
                    <a:pt x="585" y="59"/>
                    <a:pt x="538" y="59"/>
                  </a:cubicBezTo>
                  <a:cubicBezTo>
                    <a:pt x="491" y="59"/>
                    <a:pt x="444" y="56"/>
                    <a:pt x="400" y="50"/>
                  </a:cubicBezTo>
                  <a:cubicBezTo>
                    <a:pt x="275" y="50"/>
                    <a:pt x="163" y="25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6632061" y="2064338"/>
              <a:ext cx="10254" cy="18490"/>
            </a:xfrm>
            <a:custGeom>
              <a:avLst/>
              <a:gdLst/>
              <a:ahLst/>
              <a:cxnLst/>
              <a:rect l="l" t="t" r="r" b="b"/>
              <a:pathLst>
                <a:path w="188" h="339" extrusionOk="0">
                  <a:moveTo>
                    <a:pt x="13" y="1"/>
                  </a:moveTo>
                  <a:lnTo>
                    <a:pt x="0" y="313"/>
                  </a:lnTo>
                  <a:lnTo>
                    <a:pt x="0" y="338"/>
                  </a:lnTo>
                  <a:cubicBezTo>
                    <a:pt x="38" y="338"/>
                    <a:pt x="62" y="326"/>
                    <a:pt x="87" y="326"/>
                  </a:cubicBezTo>
                  <a:cubicBezTo>
                    <a:pt x="162" y="288"/>
                    <a:pt x="187" y="213"/>
                    <a:pt x="175" y="138"/>
                  </a:cubicBezTo>
                  <a:cubicBezTo>
                    <a:pt x="150" y="63"/>
                    <a:pt x="87" y="13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6"/>
            <p:cNvSpPr/>
            <p:nvPr/>
          </p:nvSpPr>
          <p:spPr>
            <a:xfrm>
              <a:off x="6553629" y="2928618"/>
              <a:ext cx="36871" cy="273367"/>
            </a:xfrm>
            <a:custGeom>
              <a:avLst/>
              <a:gdLst/>
              <a:ahLst/>
              <a:cxnLst/>
              <a:rect l="l" t="t" r="r" b="b"/>
              <a:pathLst>
                <a:path w="676" h="5012" extrusionOk="0">
                  <a:moveTo>
                    <a:pt x="1" y="1"/>
                  </a:moveTo>
                  <a:cubicBezTo>
                    <a:pt x="138" y="1675"/>
                    <a:pt x="338" y="3362"/>
                    <a:pt x="576" y="5012"/>
                  </a:cubicBezTo>
                  <a:lnTo>
                    <a:pt x="676" y="4999"/>
                  </a:lnTo>
                  <a:cubicBezTo>
                    <a:pt x="438" y="3350"/>
                    <a:pt x="238" y="1663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6"/>
            <p:cNvSpPr/>
            <p:nvPr/>
          </p:nvSpPr>
          <p:spPr>
            <a:xfrm>
              <a:off x="6391420" y="2372448"/>
              <a:ext cx="38889" cy="81159"/>
            </a:xfrm>
            <a:custGeom>
              <a:avLst/>
              <a:gdLst/>
              <a:ahLst/>
              <a:cxnLst/>
              <a:rect l="l" t="t" r="r" b="b"/>
              <a:pathLst>
                <a:path w="713" h="1488" extrusionOk="0">
                  <a:moveTo>
                    <a:pt x="626" y="0"/>
                  </a:moveTo>
                  <a:lnTo>
                    <a:pt x="1" y="1438"/>
                  </a:lnTo>
                  <a:lnTo>
                    <a:pt x="88" y="1488"/>
                  </a:lnTo>
                  <a:lnTo>
                    <a:pt x="713" y="38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6"/>
            <p:cNvSpPr/>
            <p:nvPr/>
          </p:nvSpPr>
          <p:spPr>
            <a:xfrm>
              <a:off x="6743819" y="2420173"/>
              <a:ext cx="37525" cy="85250"/>
            </a:xfrm>
            <a:custGeom>
              <a:avLst/>
              <a:gdLst/>
              <a:ahLst/>
              <a:cxnLst/>
              <a:rect l="l" t="t" r="r" b="b"/>
              <a:pathLst>
                <a:path w="688" h="1563" extrusionOk="0">
                  <a:moveTo>
                    <a:pt x="100" y="0"/>
                  </a:moveTo>
                  <a:lnTo>
                    <a:pt x="0" y="25"/>
                  </a:lnTo>
                  <a:cubicBezTo>
                    <a:pt x="125" y="563"/>
                    <a:pt x="325" y="1087"/>
                    <a:pt x="600" y="1562"/>
                  </a:cubicBezTo>
                  <a:lnTo>
                    <a:pt x="688" y="1525"/>
                  </a:lnTo>
                  <a:cubicBezTo>
                    <a:pt x="425" y="1037"/>
                    <a:pt x="225" y="525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6171941" y="1498623"/>
              <a:ext cx="162264" cy="106412"/>
            </a:xfrm>
            <a:custGeom>
              <a:avLst/>
              <a:gdLst/>
              <a:ahLst/>
              <a:cxnLst/>
              <a:rect l="l" t="t" r="r" b="b"/>
              <a:pathLst>
                <a:path w="2975" h="1951" extrusionOk="0">
                  <a:moveTo>
                    <a:pt x="2700" y="913"/>
                  </a:moveTo>
                  <a:cubicBezTo>
                    <a:pt x="2738" y="913"/>
                    <a:pt x="2763" y="925"/>
                    <a:pt x="2787" y="950"/>
                  </a:cubicBezTo>
                  <a:cubicBezTo>
                    <a:pt x="2800" y="975"/>
                    <a:pt x="2812" y="1000"/>
                    <a:pt x="2800" y="1025"/>
                  </a:cubicBezTo>
                  <a:lnTo>
                    <a:pt x="2688" y="1725"/>
                  </a:lnTo>
                  <a:cubicBezTo>
                    <a:pt x="2675" y="1775"/>
                    <a:pt x="2638" y="1800"/>
                    <a:pt x="2588" y="1800"/>
                  </a:cubicBezTo>
                  <a:lnTo>
                    <a:pt x="1113" y="1800"/>
                  </a:lnTo>
                  <a:cubicBezTo>
                    <a:pt x="1063" y="1800"/>
                    <a:pt x="1025" y="1775"/>
                    <a:pt x="1013" y="1725"/>
                  </a:cubicBezTo>
                  <a:lnTo>
                    <a:pt x="863" y="913"/>
                  </a:lnTo>
                  <a:close/>
                  <a:moveTo>
                    <a:pt x="26" y="1"/>
                  </a:moveTo>
                  <a:lnTo>
                    <a:pt x="1" y="138"/>
                  </a:lnTo>
                  <a:lnTo>
                    <a:pt x="501" y="213"/>
                  </a:lnTo>
                  <a:cubicBezTo>
                    <a:pt x="551" y="213"/>
                    <a:pt x="576" y="238"/>
                    <a:pt x="588" y="288"/>
                  </a:cubicBezTo>
                  <a:lnTo>
                    <a:pt x="888" y="1763"/>
                  </a:lnTo>
                  <a:cubicBezTo>
                    <a:pt x="913" y="1875"/>
                    <a:pt x="1013" y="1950"/>
                    <a:pt x="1125" y="1950"/>
                  </a:cubicBezTo>
                  <a:lnTo>
                    <a:pt x="2600" y="1950"/>
                  </a:lnTo>
                  <a:cubicBezTo>
                    <a:pt x="2725" y="1950"/>
                    <a:pt x="2825" y="1863"/>
                    <a:pt x="2837" y="1750"/>
                  </a:cubicBezTo>
                  <a:lnTo>
                    <a:pt x="2962" y="1050"/>
                  </a:lnTo>
                  <a:cubicBezTo>
                    <a:pt x="2975" y="988"/>
                    <a:pt x="2950" y="913"/>
                    <a:pt x="2912" y="863"/>
                  </a:cubicBezTo>
                  <a:cubicBezTo>
                    <a:pt x="2862" y="801"/>
                    <a:pt x="2787" y="776"/>
                    <a:pt x="2713" y="776"/>
                  </a:cubicBezTo>
                  <a:lnTo>
                    <a:pt x="838" y="776"/>
                  </a:lnTo>
                  <a:lnTo>
                    <a:pt x="726" y="251"/>
                  </a:lnTo>
                  <a:cubicBezTo>
                    <a:pt x="713" y="151"/>
                    <a:pt x="626" y="76"/>
                    <a:pt x="526" y="63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6"/>
            <p:cNvSpPr/>
            <p:nvPr/>
          </p:nvSpPr>
          <p:spPr>
            <a:xfrm>
              <a:off x="6230574" y="1605635"/>
              <a:ext cx="23890" cy="23944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3" y="1"/>
                  </a:moveTo>
                  <a:cubicBezTo>
                    <a:pt x="100" y="1"/>
                    <a:pt x="0" y="101"/>
                    <a:pt x="0" y="213"/>
                  </a:cubicBezTo>
                  <a:cubicBezTo>
                    <a:pt x="0" y="338"/>
                    <a:pt x="100" y="438"/>
                    <a:pt x="213" y="438"/>
                  </a:cubicBezTo>
                  <a:cubicBezTo>
                    <a:pt x="338" y="438"/>
                    <a:pt x="438" y="338"/>
                    <a:pt x="438" y="213"/>
                  </a:cubicBezTo>
                  <a:cubicBezTo>
                    <a:pt x="438" y="101"/>
                    <a:pt x="338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6278298" y="1605635"/>
              <a:ext cx="23890" cy="23944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25" y="1"/>
                  </a:moveTo>
                  <a:cubicBezTo>
                    <a:pt x="100" y="1"/>
                    <a:pt x="0" y="101"/>
                    <a:pt x="0" y="213"/>
                  </a:cubicBezTo>
                  <a:cubicBezTo>
                    <a:pt x="0" y="338"/>
                    <a:pt x="100" y="438"/>
                    <a:pt x="225" y="438"/>
                  </a:cubicBezTo>
                  <a:cubicBezTo>
                    <a:pt x="350" y="438"/>
                    <a:pt x="438" y="338"/>
                    <a:pt x="438" y="213"/>
                  </a:cubicBezTo>
                  <a:cubicBezTo>
                    <a:pt x="438" y="101"/>
                    <a:pt x="350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5975642" y="1504023"/>
              <a:ext cx="107067" cy="92122"/>
            </a:xfrm>
            <a:custGeom>
              <a:avLst/>
              <a:gdLst/>
              <a:ahLst/>
              <a:cxnLst/>
              <a:rect l="l" t="t" r="r" b="b"/>
              <a:pathLst>
                <a:path w="1963" h="1689" extrusionOk="0">
                  <a:moveTo>
                    <a:pt x="1113" y="152"/>
                  </a:moveTo>
                  <a:cubicBezTo>
                    <a:pt x="1500" y="152"/>
                    <a:pt x="1800" y="464"/>
                    <a:pt x="1800" y="839"/>
                  </a:cubicBezTo>
                  <a:cubicBezTo>
                    <a:pt x="1800" y="1260"/>
                    <a:pt x="1460" y="1539"/>
                    <a:pt x="1104" y="1539"/>
                  </a:cubicBezTo>
                  <a:cubicBezTo>
                    <a:pt x="932" y="1539"/>
                    <a:pt x="756" y="1473"/>
                    <a:pt x="613" y="1326"/>
                  </a:cubicBezTo>
                  <a:cubicBezTo>
                    <a:pt x="176" y="889"/>
                    <a:pt x="488" y="152"/>
                    <a:pt x="1113" y="152"/>
                  </a:cubicBezTo>
                  <a:close/>
                  <a:moveTo>
                    <a:pt x="1111" y="1"/>
                  </a:moveTo>
                  <a:cubicBezTo>
                    <a:pt x="905" y="1"/>
                    <a:pt x="695" y="78"/>
                    <a:pt x="526" y="252"/>
                  </a:cubicBezTo>
                  <a:cubicBezTo>
                    <a:pt x="1" y="776"/>
                    <a:pt x="363" y="1676"/>
                    <a:pt x="1113" y="1689"/>
                  </a:cubicBezTo>
                  <a:cubicBezTo>
                    <a:pt x="1575" y="1689"/>
                    <a:pt x="1950" y="1314"/>
                    <a:pt x="1963" y="839"/>
                  </a:cubicBezTo>
                  <a:cubicBezTo>
                    <a:pt x="1963" y="340"/>
                    <a:pt x="1544" y="1"/>
                    <a:pt x="1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6"/>
            <p:cNvSpPr/>
            <p:nvPr/>
          </p:nvSpPr>
          <p:spPr>
            <a:xfrm>
              <a:off x="6056747" y="1583164"/>
              <a:ext cx="39598" cy="42979"/>
            </a:xfrm>
            <a:custGeom>
              <a:avLst/>
              <a:gdLst/>
              <a:ahLst/>
              <a:cxnLst/>
              <a:rect l="l" t="t" r="r" b="b"/>
              <a:pathLst>
                <a:path w="726" h="788" extrusionOk="0">
                  <a:moveTo>
                    <a:pt x="113" y="0"/>
                  </a:moveTo>
                  <a:lnTo>
                    <a:pt x="1" y="88"/>
                  </a:lnTo>
                  <a:lnTo>
                    <a:pt x="613" y="788"/>
                  </a:lnTo>
                  <a:lnTo>
                    <a:pt x="726" y="68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5242918" y="1558620"/>
              <a:ext cx="107067" cy="10254"/>
            </a:xfrm>
            <a:custGeom>
              <a:avLst/>
              <a:gdLst/>
              <a:ahLst/>
              <a:cxnLst/>
              <a:rect l="l" t="t" r="r" b="b"/>
              <a:pathLst>
                <a:path w="1963" h="188" extrusionOk="0">
                  <a:moveTo>
                    <a:pt x="1" y="0"/>
                  </a:moveTo>
                  <a:lnTo>
                    <a:pt x="1" y="188"/>
                  </a:lnTo>
                  <a:lnTo>
                    <a:pt x="1963" y="188"/>
                  </a:lnTo>
                  <a:lnTo>
                    <a:pt x="1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6"/>
            <p:cNvSpPr/>
            <p:nvPr/>
          </p:nvSpPr>
          <p:spPr>
            <a:xfrm>
              <a:off x="5242918" y="1524531"/>
              <a:ext cx="107067" cy="10309"/>
            </a:xfrm>
            <a:custGeom>
              <a:avLst/>
              <a:gdLst/>
              <a:ahLst/>
              <a:cxnLst/>
              <a:rect l="l" t="t" r="r" b="b"/>
              <a:pathLst>
                <a:path w="1963" h="189" extrusionOk="0">
                  <a:moveTo>
                    <a:pt x="1" y="1"/>
                  </a:moveTo>
                  <a:lnTo>
                    <a:pt x="1" y="188"/>
                  </a:lnTo>
                  <a:lnTo>
                    <a:pt x="1963" y="188"/>
                  </a:lnTo>
                  <a:lnTo>
                    <a:pt x="19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6"/>
            <p:cNvSpPr/>
            <p:nvPr/>
          </p:nvSpPr>
          <p:spPr>
            <a:xfrm>
              <a:off x="5242918" y="1592709"/>
              <a:ext cx="107067" cy="10254"/>
            </a:xfrm>
            <a:custGeom>
              <a:avLst/>
              <a:gdLst/>
              <a:ahLst/>
              <a:cxnLst/>
              <a:rect l="l" t="t" r="r" b="b"/>
              <a:pathLst>
                <a:path w="1963" h="188" extrusionOk="0">
                  <a:moveTo>
                    <a:pt x="1" y="0"/>
                  </a:moveTo>
                  <a:lnTo>
                    <a:pt x="1" y="188"/>
                  </a:lnTo>
                  <a:lnTo>
                    <a:pt x="1963" y="188"/>
                  </a:lnTo>
                  <a:lnTo>
                    <a:pt x="1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6"/>
            <p:cNvSpPr/>
            <p:nvPr/>
          </p:nvSpPr>
          <p:spPr>
            <a:xfrm>
              <a:off x="5459343" y="1510404"/>
              <a:ext cx="133084" cy="106903"/>
            </a:xfrm>
            <a:custGeom>
              <a:avLst/>
              <a:gdLst/>
              <a:ahLst/>
              <a:cxnLst/>
              <a:rect l="l" t="t" r="r" b="b"/>
              <a:pathLst>
                <a:path w="2440" h="1960" extrusionOk="0">
                  <a:moveTo>
                    <a:pt x="632" y="1"/>
                  </a:moveTo>
                  <a:cubicBezTo>
                    <a:pt x="180" y="1"/>
                    <a:pt x="0" y="463"/>
                    <a:pt x="207" y="897"/>
                  </a:cubicBezTo>
                  <a:cubicBezTo>
                    <a:pt x="444" y="1397"/>
                    <a:pt x="1231" y="1959"/>
                    <a:pt x="1231" y="1959"/>
                  </a:cubicBezTo>
                  <a:cubicBezTo>
                    <a:pt x="1231" y="1959"/>
                    <a:pt x="2019" y="1372"/>
                    <a:pt x="2244" y="897"/>
                  </a:cubicBezTo>
                  <a:cubicBezTo>
                    <a:pt x="2439" y="473"/>
                    <a:pt x="2266" y="1"/>
                    <a:pt x="1814" y="1"/>
                  </a:cubicBezTo>
                  <a:cubicBezTo>
                    <a:pt x="1747" y="1"/>
                    <a:pt x="1673" y="12"/>
                    <a:pt x="1594" y="35"/>
                  </a:cubicBezTo>
                  <a:cubicBezTo>
                    <a:pt x="1381" y="97"/>
                    <a:pt x="1231" y="385"/>
                    <a:pt x="1231" y="385"/>
                  </a:cubicBezTo>
                  <a:cubicBezTo>
                    <a:pt x="1231" y="385"/>
                    <a:pt x="1069" y="97"/>
                    <a:pt x="856" y="35"/>
                  </a:cubicBezTo>
                  <a:cubicBezTo>
                    <a:pt x="776" y="12"/>
                    <a:pt x="701" y="1"/>
                    <a:pt x="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46"/>
          <p:cNvGrpSpPr/>
          <p:nvPr/>
        </p:nvGrpSpPr>
        <p:grpSpPr>
          <a:xfrm>
            <a:off x="7206901" y="744462"/>
            <a:ext cx="1074924" cy="631875"/>
            <a:chOff x="7181413" y="1382775"/>
            <a:chExt cx="1074924" cy="631875"/>
          </a:xfrm>
        </p:grpSpPr>
        <p:sp>
          <p:nvSpPr>
            <p:cNvPr id="1038" name="Google Shape;1038;p46"/>
            <p:cNvSpPr/>
            <p:nvPr/>
          </p:nvSpPr>
          <p:spPr>
            <a:xfrm>
              <a:off x="7181413" y="1382775"/>
              <a:ext cx="1074924" cy="631875"/>
            </a:xfrm>
            <a:custGeom>
              <a:avLst/>
              <a:gdLst/>
              <a:ahLst/>
              <a:cxnLst/>
              <a:rect l="l" t="t" r="r" b="b"/>
              <a:pathLst>
                <a:path w="19708" h="11585" extrusionOk="0">
                  <a:moveTo>
                    <a:pt x="19191" y="112"/>
                  </a:moveTo>
                  <a:cubicBezTo>
                    <a:pt x="19419" y="112"/>
                    <a:pt x="19608" y="308"/>
                    <a:pt x="19608" y="550"/>
                  </a:cubicBezTo>
                  <a:lnTo>
                    <a:pt x="19608" y="11047"/>
                  </a:lnTo>
                  <a:cubicBezTo>
                    <a:pt x="19608" y="11297"/>
                    <a:pt x="19408" y="11485"/>
                    <a:pt x="19170" y="11485"/>
                  </a:cubicBezTo>
                  <a:lnTo>
                    <a:pt x="550" y="11485"/>
                  </a:lnTo>
                  <a:cubicBezTo>
                    <a:pt x="300" y="11485"/>
                    <a:pt x="100" y="11297"/>
                    <a:pt x="113" y="11047"/>
                  </a:cubicBezTo>
                  <a:lnTo>
                    <a:pt x="113" y="550"/>
                  </a:lnTo>
                  <a:cubicBezTo>
                    <a:pt x="113" y="308"/>
                    <a:pt x="289" y="112"/>
                    <a:pt x="528" y="112"/>
                  </a:cubicBezTo>
                  <a:cubicBezTo>
                    <a:pt x="535" y="112"/>
                    <a:pt x="543" y="112"/>
                    <a:pt x="550" y="113"/>
                  </a:cubicBezTo>
                  <a:lnTo>
                    <a:pt x="19170" y="113"/>
                  </a:lnTo>
                  <a:cubicBezTo>
                    <a:pt x="19177" y="112"/>
                    <a:pt x="19184" y="112"/>
                    <a:pt x="19191" y="112"/>
                  </a:cubicBezTo>
                  <a:close/>
                  <a:moveTo>
                    <a:pt x="550" y="0"/>
                  </a:moveTo>
                  <a:cubicBezTo>
                    <a:pt x="250" y="0"/>
                    <a:pt x="13" y="250"/>
                    <a:pt x="0" y="550"/>
                  </a:cubicBezTo>
                  <a:lnTo>
                    <a:pt x="0" y="11047"/>
                  </a:lnTo>
                  <a:cubicBezTo>
                    <a:pt x="0" y="11347"/>
                    <a:pt x="250" y="11585"/>
                    <a:pt x="550" y="11585"/>
                  </a:cubicBezTo>
                  <a:lnTo>
                    <a:pt x="19170" y="11585"/>
                  </a:lnTo>
                  <a:cubicBezTo>
                    <a:pt x="19470" y="11585"/>
                    <a:pt x="19708" y="11347"/>
                    <a:pt x="19708" y="11047"/>
                  </a:cubicBezTo>
                  <a:lnTo>
                    <a:pt x="19708" y="550"/>
                  </a:lnTo>
                  <a:cubicBezTo>
                    <a:pt x="19708" y="250"/>
                    <a:pt x="19470" y="0"/>
                    <a:pt x="19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6"/>
            <p:cNvSpPr/>
            <p:nvPr/>
          </p:nvSpPr>
          <p:spPr>
            <a:xfrm>
              <a:off x="7184795" y="1844913"/>
              <a:ext cx="1068815" cy="75705"/>
            </a:xfrm>
            <a:custGeom>
              <a:avLst/>
              <a:gdLst/>
              <a:ahLst/>
              <a:cxnLst/>
              <a:rect l="l" t="t" r="r" b="b"/>
              <a:pathLst>
                <a:path w="19596" h="1388" extrusionOk="0">
                  <a:moveTo>
                    <a:pt x="1" y="0"/>
                  </a:moveTo>
                  <a:lnTo>
                    <a:pt x="1" y="1387"/>
                  </a:lnTo>
                  <a:lnTo>
                    <a:pt x="19596" y="1387"/>
                  </a:lnTo>
                  <a:lnTo>
                    <a:pt x="19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6"/>
            <p:cNvSpPr/>
            <p:nvPr/>
          </p:nvSpPr>
          <p:spPr>
            <a:xfrm>
              <a:off x="7254336" y="1446808"/>
              <a:ext cx="180699" cy="115957"/>
            </a:xfrm>
            <a:custGeom>
              <a:avLst/>
              <a:gdLst/>
              <a:ahLst/>
              <a:cxnLst/>
              <a:rect l="l" t="t" r="r" b="b"/>
              <a:pathLst>
                <a:path w="3313" h="2126" extrusionOk="0">
                  <a:moveTo>
                    <a:pt x="263" y="1"/>
                  </a:moveTo>
                  <a:cubicBezTo>
                    <a:pt x="125" y="1"/>
                    <a:pt x="1" y="113"/>
                    <a:pt x="1" y="263"/>
                  </a:cubicBezTo>
                  <a:lnTo>
                    <a:pt x="1" y="1875"/>
                  </a:lnTo>
                  <a:cubicBezTo>
                    <a:pt x="1" y="2013"/>
                    <a:pt x="125" y="2125"/>
                    <a:pt x="263" y="2125"/>
                  </a:cubicBezTo>
                  <a:lnTo>
                    <a:pt x="3062" y="2125"/>
                  </a:lnTo>
                  <a:cubicBezTo>
                    <a:pt x="3200" y="2125"/>
                    <a:pt x="3312" y="2013"/>
                    <a:pt x="3312" y="1875"/>
                  </a:cubicBezTo>
                  <a:lnTo>
                    <a:pt x="3312" y="263"/>
                  </a:lnTo>
                  <a:cubicBezTo>
                    <a:pt x="3312" y="113"/>
                    <a:pt x="3200" y="1"/>
                    <a:pt x="3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6"/>
            <p:cNvSpPr/>
            <p:nvPr/>
          </p:nvSpPr>
          <p:spPr>
            <a:xfrm>
              <a:off x="7182068" y="1778753"/>
              <a:ext cx="1074269" cy="70960"/>
            </a:xfrm>
            <a:custGeom>
              <a:avLst/>
              <a:gdLst/>
              <a:ahLst/>
              <a:cxnLst/>
              <a:rect l="l" t="t" r="r" b="b"/>
              <a:pathLst>
                <a:path w="19696" h="1301" extrusionOk="0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300"/>
                  </a:lnTo>
                  <a:lnTo>
                    <a:pt x="11323" y="126"/>
                  </a:lnTo>
                  <a:lnTo>
                    <a:pt x="12872" y="1300"/>
                  </a:lnTo>
                  <a:lnTo>
                    <a:pt x="14622" y="126"/>
                  </a:lnTo>
                  <a:lnTo>
                    <a:pt x="16209" y="1300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6"/>
                  </a:lnTo>
                  <a:lnTo>
                    <a:pt x="14622" y="1"/>
                  </a:lnTo>
                  <a:lnTo>
                    <a:pt x="12872" y="1176"/>
                  </a:lnTo>
                  <a:lnTo>
                    <a:pt x="11323" y="1"/>
                  </a:lnTo>
                  <a:lnTo>
                    <a:pt x="9786" y="1176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6"/>
            <p:cNvSpPr/>
            <p:nvPr/>
          </p:nvSpPr>
          <p:spPr>
            <a:xfrm>
              <a:off x="7182068" y="1735174"/>
              <a:ext cx="1074269" cy="70251"/>
            </a:xfrm>
            <a:custGeom>
              <a:avLst/>
              <a:gdLst/>
              <a:ahLst/>
              <a:cxnLst/>
              <a:rect l="l" t="t" r="r" b="b"/>
              <a:pathLst>
                <a:path w="19696" h="1288" extrusionOk="0">
                  <a:moveTo>
                    <a:pt x="1688" y="0"/>
                  </a:moveTo>
                  <a:lnTo>
                    <a:pt x="1" y="1187"/>
                  </a:lnTo>
                  <a:lnTo>
                    <a:pt x="51" y="1262"/>
                  </a:lnTo>
                  <a:lnTo>
                    <a:pt x="1688" y="125"/>
                  </a:lnTo>
                  <a:lnTo>
                    <a:pt x="3400" y="1287"/>
                  </a:lnTo>
                  <a:lnTo>
                    <a:pt x="5187" y="125"/>
                  </a:lnTo>
                  <a:lnTo>
                    <a:pt x="6637" y="1287"/>
                  </a:lnTo>
                  <a:lnTo>
                    <a:pt x="8224" y="125"/>
                  </a:lnTo>
                  <a:lnTo>
                    <a:pt x="9786" y="1287"/>
                  </a:lnTo>
                  <a:lnTo>
                    <a:pt x="11323" y="125"/>
                  </a:lnTo>
                  <a:lnTo>
                    <a:pt x="12872" y="1287"/>
                  </a:lnTo>
                  <a:lnTo>
                    <a:pt x="14622" y="125"/>
                  </a:lnTo>
                  <a:lnTo>
                    <a:pt x="16209" y="1287"/>
                  </a:lnTo>
                  <a:lnTo>
                    <a:pt x="17859" y="113"/>
                  </a:lnTo>
                  <a:lnTo>
                    <a:pt x="19646" y="1262"/>
                  </a:lnTo>
                  <a:lnTo>
                    <a:pt x="19696" y="1187"/>
                  </a:lnTo>
                  <a:lnTo>
                    <a:pt x="17859" y="0"/>
                  </a:lnTo>
                  <a:lnTo>
                    <a:pt x="16209" y="1162"/>
                  </a:lnTo>
                  <a:lnTo>
                    <a:pt x="14622" y="0"/>
                  </a:lnTo>
                  <a:lnTo>
                    <a:pt x="12872" y="1162"/>
                  </a:lnTo>
                  <a:lnTo>
                    <a:pt x="11323" y="0"/>
                  </a:lnTo>
                  <a:lnTo>
                    <a:pt x="9786" y="1162"/>
                  </a:lnTo>
                  <a:lnTo>
                    <a:pt x="8224" y="0"/>
                  </a:lnTo>
                  <a:lnTo>
                    <a:pt x="6637" y="1162"/>
                  </a:lnTo>
                  <a:lnTo>
                    <a:pt x="5200" y="0"/>
                  </a:lnTo>
                  <a:lnTo>
                    <a:pt x="3400" y="1162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6"/>
            <p:cNvSpPr/>
            <p:nvPr/>
          </p:nvSpPr>
          <p:spPr>
            <a:xfrm>
              <a:off x="7182068" y="1690831"/>
              <a:ext cx="1074269" cy="70960"/>
            </a:xfrm>
            <a:custGeom>
              <a:avLst/>
              <a:gdLst/>
              <a:ahLst/>
              <a:cxnLst/>
              <a:rect l="l" t="t" r="r" b="b"/>
              <a:pathLst>
                <a:path w="19696" h="1301" extrusionOk="0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288"/>
                  </a:lnTo>
                  <a:lnTo>
                    <a:pt x="11323" y="126"/>
                  </a:lnTo>
                  <a:lnTo>
                    <a:pt x="12872" y="1288"/>
                  </a:lnTo>
                  <a:lnTo>
                    <a:pt x="14622" y="126"/>
                  </a:lnTo>
                  <a:lnTo>
                    <a:pt x="16209" y="1288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5"/>
                  </a:lnTo>
                  <a:lnTo>
                    <a:pt x="14622" y="1"/>
                  </a:lnTo>
                  <a:lnTo>
                    <a:pt x="12872" y="1175"/>
                  </a:lnTo>
                  <a:lnTo>
                    <a:pt x="11323" y="1"/>
                  </a:lnTo>
                  <a:lnTo>
                    <a:pt x="9786" y="1163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5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46"/>
          <p:cNvGrpSpPr/>
          <p:nvPr/>
        </p:nvGrpSpPr>
        <p:grpSpPr>
          <a:xfrm>
            <a:off x="5559727" y="362103"/>
            <a:ext cx="758404" cy="382354"/>
            <a:chOff x="3763850" y="3766900"/>
            <a:chExt cx="475250" cy="239600"/>
          </a:xfrm>
        </p:grpSpPr>
        <p:sp>
          <p:nvSpPr>
            <p:cNvPr id="1045" name="Google Shape;1045;p46"/>
            <p:cNvSpPr/>
            <p:nvPr/>
          </p:nvSpPr>
          <p:spPr>
            <a:xfrm>
              <a:off x="3944175" y="3769175"/>
              <a:ext cx="128675" cy="234700"/>
            </a:xfrm>
            <a:custGeom>
              <a:avLst/>
              <a:gdLst/>
              <a:ahLst/>
              <a:cxnLst/>
              <a:rect l="l" t="t" r="r" b="b"/>
              <a:pathLst>
                <a:path w="5147" h="9388" extrusionOk="0">
                  <a:moveTo>
                    <a:pt x="2096" y="1"/>
                  </a:moveTo>
                  <a:lnTo>
                    <a:pt x="2096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904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75" y="1559"/>
                  </a:cubicBezTo>
                  <a:cubicBezTo>
                    <a:pt x="3536" y="1559"/>
                    <a:pt x="3837" y="2109"/>
                    <a:pt x="3942" y="2580"/>
                  </a:cubicBezTo>
                  <a:lnTo>
                    <a:pt x="4950" y="2580"/>
                  </a:lnTo>
                  <a:cubicBezTo>
                    <a:pt x="4858" y="1860"/>
                    <a:pt x="4413" y="956"/>
                    <a:pt x="2947" y="799"/>
                  </a:cubicBezTo>
                  <a:lnTo>
                    <a:pt x="29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3766775" y="3769175"/>
              <a:ext cx="129000" cy="234700"/>
            </a:xfrm>
            <a:custGeom>
              <a:avLst/>
              <a:gdLst/>
              <a:ahLst/>
              <a:cxnLst/>
              <a:rect l="l" t="t" r="r" b="b"/>
              <a:pathLst>
                <a:path w="5160" h="9388" extrusionOk="0">
                  <a:moveTo>
                    <a:pt x="2109" y="1"/>
                  </a:moveTo>
                  <a:lnTo>
                    <a:pt x="2109" y="812"/>
                  </a:lnTo>
                  <a:cubicBezTo>
                    <a:pt x="930" y="943"/>
                    <a:pt x="184" y="1676"/>
                    <a:pt x="184" y="2737"/>
                  </a:cubicBezTo>
                  <a:cubicBezTo>
                    <a:pt x="184" y="3863"/>
                    <a:pt x="904" y="4426"/>
                    <a:pt x="2501" y="4884"/>
                  </a:cubicBezTo>
                  <a:cubicBezTo>
                    <a:pt x="3784" y="5238"/>
                    <a:pt x="4164" y="5735"/>
                    <a:pt x="4164" y="6429"/>
                  </a:cubicBezTo>
                  <a:cubicBezTo>
                    <a:pt x="4164" y="7214"/>
                    <a:pt x="3614" y="7660"/>
                    <a:pt x="2619" y="7660"/>
                  </a:cubicBezTo>
                  <a:cubicBezTo>
                    <a:pt x="1742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45" y="7463"/>
                    <a:pt x="839" y="8249"/>
                    <a:pt x="2148" y="8406"/>
                  </a:cubicBezTo>
                  <a:lnTo>
                    <a:pt x="2148" y="9388"/>
                  </a:lnTo>
                  <a:lnTo>
                    <a:pt x="3012" y="9388"/>
                  </a:lnTo>
                  <a:lnTo>
                    <a:pt x="3012" y="8406"/>
                  </a:lnTo>
                  <a:cubicBezTo>
                    <a:pt x="4334" y="8301"/>
                    <a:pt x="5159" y="7516"/>
                    <a:pt x="5159" y="6337"/>
                  </a:cubicBezTo>
                  <a:cubicBezTo>
                    <a:pt x="5159" y="5264"/>
                    <a:pt x="4635" y="4504"/>
                    <a:pt x="2789" y="3968"/>
                  </a:cubicBezTo>
                  <a:cubicBezTo>
                    <a:pt x="1585" y="3601"/>
                    <a:pt x="1179" y="3352"/>
                    <a:pt x="1179" y="2658"/>
                  </a:cubicBezTo>
                  <a:cubicBezTo>
                    <a:pt x="1179" y="2095"/>
                    <a:pt x="1506" y="1559"/>
                    <a:pt x="2475" y="1559"/>
                  </a:cubicBezTo>
                  <a:cubicBezTo>
                    <a:pt x="3549" y="1559"/>
                    <a:pt x="3850" y="2109"/>
                    <a:pt x="3955" y="2580"/>
                  </a:cubicBezTo>
                  <a:lnTo>
                    <a:pt x="4963" y="2580"/>
                  </a:lnTo>
                  <a:cubicBezTo>
                    <a:pt x="4871" y="1860"/>
                    <a:pt x="4426" y="956"/>
                    <a:pt x="2960" y="799"/>
                  </a:cubicBezTo>
                  <a:lnTo>
                    <a:pt x="29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3763850" y="3766900"/>
              <a:ext cx="134200" cy="239600"/>
            </a:xfrm>
            <a:custGeom>
              <a:avLst/>
              <a:gdLst/>
              <a:ahLst/>
              <a:cxnLst/>
              <a:rect l="l" t="t" r="r" b="b"/>
              <a:pathLst>
                <a:path w="5368" h="9584" extrusionOk="0">
                  <a:moveTo>
                    <a:pt x="2972" y="210"/>
                  </a:moveTo>
                  <a:lnTo>
                    <a:pt x="2972" y="995"/>
                  </a:lnTo>
                  <a:lnTo>
                    <a:pt x="3064" y="1008"/>
                  </a:lnTo>
                  <a:cubicBezTo>
                    <a:pt x="4412" y="1152"/>
                    <a:pt x="4844" y="1925"/>
                    <a:pt x="4962" y="2579"/>
                  </a:cubicBezTo>
                  <a:lnTo>
                    <a:pt x="4150" y="2579"/>
                  </a:lnTo>
                  <a:cubicBezTo>
                    <a:pt x="3967" y="1898"/>
                    <a:pt x="3443" y="1558"/>
                    <a:pt x="2592" y="1558"/>
                  </a:cubicBezTo>
                  <a:cubicBezTo>
                    <a:pt x="1715" y="1558"/>
                    <a:pt x="1191" y="2003"/>
                    <a:pt x="1191" y="2749"/>
                  </a:cubicBezTo>
                  <a:cubicBezTo>
                    <a:pt x="1191" y="3548"/>
                    <a:pt x="1689" y="3810"/>
                    <a:pt x="2880" y="4163"/>
                  </a:cubicBezTo>
                  <a:cubicBezTo>
                    <a:pt x="4883" y="4752"/>
                    <a:pt x="5171" y="5603"/>
                    <a:pt x="5171" y="6441"/>
                  </a:cubicBezTo>
                  <a:cubicBezTo>
                    <a:pt x="5171" y="7554"/>
                    <a:pt x="4399" y="8287"/>
                    <a:pt x="3116" y="8418"/>
                  </a:cubicBezTo>
                  <a:lnTo>
                    <a:pt x="3024" y="8418"/>
                  </a:lnTo>
                  <a:lnTo>
                    <a:pt x="3024" y="9374"/>
                  </a:lnTo>
                  <a:lnTo>
                    <a:pt x="2370" y="9374"/>
                  </a:lnTo>
                  <a:lnTo>
                    <a:pt x="2370" y="8405"/>
                  </a:lnTo>
                  <a:lnTo>
                    <a:pt x="2278" y="8392"/>
                  </a:lnTo>
                  <a:cubicBezTo>
                    <a:pt x="1126" y="8261"/>
                    <a:pt x="406" y="7620"/>
                    <a:pt x="236" y="6572"/>
                  </a:cubicBezTo>
                  <a:lnTo>
                    <a:pt x="1021" y="6572"/>
                  </a:lnTo>
                  <a:cubicBezTo>
                    <a:pt x="1231" y="7423"/>
                    <a:pt x="1820" y="7868"/>
                    <a:pt x="2736" y="7868"/>
                  </a:cubicBezTo>
                  <a:cubicBezTo>
                    <a:pt x="3784" y="7868"/>
                    <a:pt x="4373" y="7371"/>
                    <a:pt x="4373" y="6520"/>
                  </a:cubicBezTo>
                  <a:cubicBezTo>
                    <a:pt x="4373" y="5708"/>
                    <a:pt x="3875" y="5237"/>
                    <a:pt x="2645" y="4883"/>
                  </a:cubicBezTo>
                  <a:cubicBezTo>
                    <a:pt x="1008" y="4425"/>
                    <a:pt x="406" y="3862"/>
                    <a:pt x="406" y="2841"/>
                  </a:cubicBezTo>
                  <a:cubicBezTo>
                    <a:pt x="406" y="1846"/>
                    <a:pt x="1100" y="1139"/>
                    <a:pt x="2226" y="1008"/>
                  </a:cubicBezTo>
                  <a:lnTo>
                    <a:pt x="2317" y="995"/>
                  </a:lnTo>
                  <a:lnTo>
                    <a:pt x="2317" y="210"/>
                  </a:lnTo>
                  <a:close/>
                  <a:moveTo>
                    <a:pt x="2108" y="0"/>
                  </a:moveTo>
                  <a:lnTo>
                    <a:pt x="2108" y="812"/>
                  </a:lnTo>
                  <a:cubicBezTo>
                    <a:pt x="930" y="982"/>
                    <a:pt x="196" y="1754"/>
                    <a:pt x="196" y="2828"/>
                  </a:cubicBezTo>
                  <a:cubicBezTo>
                    <a:pt x="196" y="4137"/>
                    <a:pt x="1152" y="4674"/>
                    <a:pt x="2592" y="5080"/>
                  </a:cubicBezTo>
                  <a:cubicBezTo>
                    <a:pt x="3901" y="5446"/>
                    <a:pt x="4163" y="5918"/>
                    <a:pt x="4163" y="6520"/>
                  </a:cubicBezTo>
                  <a:cubicBezTo>
                    <a:pt x="4163" y="7253"/>
                    <a:pt x="3653" y="7659"/>
                    <a:pt x="2736" y="7659"/>
                  </a:cubicBezTo>
                  <a:cubicBezTo>
                    <a:pt x="1885" y="7659"/>
                    <a:pt x="1375" y="7253"/>
                    <a:pt x="1191" y="6454"/>
                  </a:cubicBezTo>
                  <a:lnTo>
                    <a:pt x="1178" y="6376"/>
                  </a:lnTo>
                  <a:lnTo>
                    <a:pt x="0" y="6376"/>
                  </a:lnTo>
                  <a:lnTo>
                    <a:pt x="13" y="6481"/>
                  </a:lnTo>
                  <a:cubicBezTo>
                    <a:pt x="157" y="7659"/>
                    <a:pt x="930" y="8418"/>
                    <a:pt x="2147" y="8588"/>
                  </a:cubicBezTo>
                  <a:lnTo>
                    <a:pt x="2147" y="9583"/>
                  </a:lnTo>
                  <a:lnTo>
                    <a:pt x="3234" y="9583"/>
                  </a:lnTo>
                  <a:lnTo>
                    <a:pt x="3221" y="8602"/>
                  </a:lnTo>
                  <a:cubicBezTo>
                    <a:pt x="4569" y="8444"/>
                    <a:pt x="5368" y="7633"/>
                    <a:pt x="5368" y="6428"/>
                  </a:cubicBezTo>
                  <a:cubicBezTo>
                    <a:pt x="5368" y="5185"/>
                    <a:pt x="4661" y="4478"/>
                    <a:pt x="2933" y="3967"/>
                  </a:cubicBezTo>
                  <a:cubicBezTo>
                    <a:pt x="1702" y="3600"/>
                    <a:pt x="1401" y="3365"/>
                    <a:pt x="1401" y="2749"/>
                  </a:cubicBezTo>
                  <a:cubicBezTo>
                    <a:pt x="1401" y="2448"/>
                    <a:pt x="1519" y="1754"/>
                    <a:pt x="2592" y="1754"/>
                  </a:cubicBezTo>
                  <a:cubicBezTo>
                    <a:pt x="3378" y="1754"/>
                    <a:pt x="3823" y="2069"/>
                    <a:pt x="3967" y="2710"/>
                  </a:cubicBezTo>
                  <a:lnTo>
                    <a:pt x="3980" y="2789"/>
                  </a:lnTo>
                  <a:lnTo>
                    <a:pt x="5185" y="2789"/>
                  </a:lnTo>
                  <a:lnTo>
                    <a:pt x="5171" y="2671"/>
                  </a:lnTo>
                  <a:cubicBezTo>
                    <a:pt x="5093" y="2055"/>
                    <a:pt x="4739" y="1021"/>
                    <a:pt x="3181" y="812"/>
                  </a:cubicBezTo>
                  <a:lnTo>
                    <a:pt x="3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6"/>
            <p:cNvSpPr/>
            <p:nvPr/>
          </p:nvSpPr>
          <p:spPr>
            <a:xfrm>
              <a:off x="4110450" y="3769175"/>
              <a:ext cx="128650" cy="234700"/>
            </a:xfrm>
            <a:custGeom>
              <a:avLst/>
              <a:gdLst/>
              <a:ahLst/>
              <a:cxnLst/>
              <a:rect l="l" t="t" r="r" b="b"/>
              <a:pathLst>
                <a:path w="5146" h="9388" extrusionOk="0">
                  <a:moveTo>
                    <a:pt x="2095" y="1"/>
                  </a:moveTo>
                  <a:lnTo>
                    <a:pt x="2095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891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62" y="1559"/>
                  </a:cubicBezTo>
                  <a:cubicBezTo>
                    <a:pt x="3536" y="1559"/>
                    <a:pt x="3837" y="2109"/>
                    <a:pt x="3941" y="2580"/>
                  </a:cubicBezTo>
                  <a:lnTo>
                    <a:pt x="4949" y="2580"/>
                  </a:lnTo>
                  <a:cubicBezTo>
                    <a:pt x="4858" y="1860"/>
                    <a:pt x="4413" y="956"/>
                    <a:pt x="2946" y="799"/>
                  </a:cubicBezTo>
                  <a:lnTo>
                    <a:pt x="29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46"/>
          <p:cNvGrpSpPr/>
          <p:nvPr/>
        </p:nvGrpSpPr>
        <p:grpSpPr>
          <a:xfrm>
            <a:off x="4688929" y="3304869"/>
            <a:ext cx="1234037" cy="1152387"/>
            <a:chOff x="7475179" y="3353341"/>
            <a:chExt cx="948821" cy="886043"/>
          </a:xfrm>
        </p:grpSpPr>
        <p:sp>
          <p:nvSpPr>
            <p:cNvPr id="1050" name="Google Shape;1050;p46"/>
            <p:cNvSpPr/>
            <p:nvPr/>
          </p:nvSpPr>
          <p:spPr>
            <a:xfrm>
              <a:off x="7552902" y="3353504"/>
              <a:ext cx="376289" cy="322183"/>
            </a:xfrm>
            <a:custGeom>
              <a:avLst/>
              <a:gdLst/>
              <a:ahLst/>
              <a:cxnLst/>
              <a:rect l="l" t="t" r="r" b="b"/>
              <a:pathLst>
                <a:path w="6899" h="5907" extrusionOk="0">
                  <a:moveTo>
                    <a:pt x="3949" y="109"/>
                  </a:moveTo>
                  <a:cubicBezTo>
                    <a:pt x="5524" y="109"/>
                    <a:pt x="6798" y="1383"/>
                    <a:pt x="6798" y="2958"/>
                  </a:cubicBezTo>
                  <a:cubicBezTo>
                    <a:pt x="6798" y="4677"/>
                    <a:pt x="5387" y="5816"/>
                    <a:pt x="3921" y="5816"/>
                  </a:cubicBezTo>
                  <a:cubicBezTo>
                    <a:pt x="3223" y="5816"/>
                    <a:pt x="2513" y="5558"/>
                    <a:pt x="1937" y="4982"/>
                  </a:cubicBezTo>
                  <a:cubicBezTo>
                    <a:pt x="138" y="3183"/>
                    <a:pt x="1412" y="109"/>
                    <a:pt x="3949" y="109"/>
                  </a:cubicBezTo>
                  <a:close/>
                  <a:moveTo>
                    <a:pt x="3926" y="0"/>
                  </a:moveTo>
                  <a:cubicBezTo>
                    <a:pt x="3202" y="0"/>
                    <a:pt x="2464" y="269"/>
                    <a:pt x="1862" y="871"/>
                  </a:cubicBezTo>
                  <a:cubicBezTo>
                    <a:pt x="0" y="2733"/>
                    <a:pt x="1325" y="5907"/>
                    <a:pt x="3949" y="5907"/>
                  </a:cubicBezTo>
                  <a:cubicBezTo>
                    <a:pt x="5586" y="5907"/>
                    <a:pt x="6898" y="4582"/>
                    <a:pt x="6898" y="2958"/>
                  </a:cubicBezTo>
                  <a:cubicBezTo>
                    <a:pt x="6898" y="1181"/>
                    <a:pt x="5444" y="0"/>
                    <a:pt x="39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6"/>
            <p:cNvSpPr/>
            <p:nvPr/>
          </p:nvSpPr>
          <p:spPr>
            <a:xfrm>
              <a:off x="7530376" y="3353341"/>
              <a:ext cx="376289" cy="322346"/>
            </a:xfrm>
            <a:custGeom>
              <a:avLst/>
              <a:gdLst/>
              <a:ahLst/>
              <a:cxnLst/>
              <a:rect l="l" t="t" r="r" b="b"/>
              <a:pathLst>
                <a:path w="6899" h="5910" extrusionOk="0">
                  <a:moveTo>
                    <a:pt x="3950" y="112"/>
                  </a:moveTo>
                  <a:cubicBezTo>
                    <a:pt x="5524" y="112"/>
                    <a:pt x="6799" y="1386"/>
                    <a:pt x="6799" y="2961"/>
                  </a:cubicBezTo>
                  <a:cubicBezTo>
                    <a:pt x="6799" y="4680"/>
                    <a:pt x="5387" y="5819"/>
                    <a:pt x="3917" y="5819"/>
                  </a:cubicBezTo>
                  <a:cubicBezTo>
                    <a:pt x="3218" y="5819"/>
                    <a:pt x="2505" y="5561"/>
                    <a:pt x="1925" y="4985"/>
                  </a:cubicBezTo>
                  <a:cubicBezTo>
                    <a:pt x="138" y="3186"/>
                    <a:pt x="1413" y="112"/>
                    <a:pt x="3950" y="112"/>
                  </a:cubicBezTo>
                  <a:close/>
                  <a:moveTo>
                    <a:pt x="3932" y="1"/>
                  </a:moveTo>
                  <a:cubicBezTo>
                    <a:pt x="3206" y="1"/>
                    <a:pt x="2466" y="271"/>
                    <a:pt x="1863" y="874"/>
                  </a:cubicBezTo>
                  <a:cubicBezTo>
                    <a:pt x="1" y="2736"/>
                    <a:pt x="1313" y="5910"/>
                    <a:pt x="3950" y="5910"/>
                  </a:cubicBezTo>
                  <a:cubicBezTo>
                    <a:pt x="5574" y="5910"/>
                    <a:pt x="6899" y="4585"/>
                    <a:pt x="6899" y="2961"/>
                  </a:cubicBezTo>
                  <a:cubicBezTo>
                    <a:pt x="6899" y="1178"/>
                    <a:pt x="5448" y="1"/>
                    <a:pt x="3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6"/>
            <p:cNvSpPr/>
            <p:nvPr/>
          </p:nvSpPr>
          <p:spPr>
            <a:xfrm>
              <a:off x="7565174" y="3492315"/>
              <a:ext cx="542589" cy="739596"/>
            </a:xfrm>
            <a:custGeom>
              <a:avLst/>
              <a:gdLst/>
              <a:ahLst/>
              <a:cxnLst/>
              <a:rect l="l" t="t" r="r" b="b"/>
              <a:pathLst>
                <a:path w="9948" h="13560" extrusionOk="0">
                  <a:moveTo>
                    <a:pt x="825" y="0"/>
                  </a:moveTo>
                  <a:lnTo>
                    <a:pt x="0" y="12959"/>
                  </a:lnTo>
                  <a:lnTo>
                    <a:pt x="8285" y="13559"/>
                  </a:lnTo>
                  <a:lnTo>
                    <a:pt x="9110" y="12734"/>
                  </a:lnTo>
                  <a:lnTo>
                    <a:pt x="9947" y="13559"/>
                  </a:lnTo>
                  <a:lnTo>
                    <a:pt x="9947" y="13559"/>
                  </a:lnTo>
                  <a:lnTo>
                    <a:pt x="82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7475179" y="3492315"/>
              <a:ext cx="541934" cy="739596"/>
            </a:xfrm>
            <a:custGeom>
              <a:avLst/>
              <a:gdLst/>
              <a:ahLst/>
              <a:cxnLst/>
              <a:rect l="l" t="t" r="r" b="b"/>
              <a:pathLst>
                <a:path w="9936" h="13560" extrusionOk="0">
                  <a:moveTo>
                    <a:pt x="813" y="0"/>
                  </a:moveTo>
                  <a:lnTo>
                    <a:pt x="13" y="13097"/>
                  </a:lnTo>
                  <a:cubicBezTo>
                    <a:pt x="0" y="13347"/>
                    <a:pt x="200" y="13559"/>
                    <a:pt x="450" y="13559"/>
                  </a:cubicBezTo>
                  <a:lnTo>
                    <a:pt x="9935" y="13559"/>
                  </a:lnTo>
                  <a:lnTo>
                    <a:pt x="9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7869140" y="3467335"/>
              <a:ext cx="376998" cy="322183"/>
            </a:xfrm>
            <a:custGeom>
              <a:avLst/>
              <a:gdLst/>
              <a:ahLst/>
              <a:cxnLst/>
              <a:rect l="l" t="t" r="r" b="b"/>
              <a:pathLst>
                <a:path w="6912" h="5907" extrusionOk="0">
                  <a:moveTo>
                    <a:pt x="3950" y="108"/>
                  </a:moveTo>
                  <a:cubicBezTo>
                    <a:pt x="5524" y="108"/>
                    <a:pt x="6811" y="1383"/>
                    <a:pt x="6811" y="2958"/>
                  </a:cubicBezTo>
                  <a:cubicBezTo>
                    <a:pt x="6803" y="4680"/>
                    <a:pt x="5402" y="5815"/>
                    <a:pt x="3940" y="5815"/>
                  </a:cubicBezTo>
                  <a:cubicBezTo>
                    <a:pt x="3238" y="5815"/>
                    <a:pt x="2521" y="5553"/>
                    <a:pt x="1938" y="4970"/>
                  </a:cubicBezTo>
                  <a:cubicBezTo>
                    <a:pt x="138" y="3183"/>
                    <a:pt x="1413" y="108"/>
                    <a:pt x="3950" y="108"/>
                  </a:cubicBezTo>
                  <a:close/>
                  <a:moveTo>
                    <a:pt x="3939" y="0"/>
                  </a:moveTo>
                  <a:cubicBezTo>
                    <a:pt x="3215" y="0"/>
                    <a:pt x="2477" y="269"/>
                    <a:pt x="1875" y="871"/>
                  </a:cubicBezTo>
                  <a:cubicBezTo>
                    <a:pt x="1" y="2720"/>
                    <a:pt x="1325" y="5907"/>
                    <a:pt x="3950" y="5907"/>
                  </a:cubicBezTo>
                  <a:cubicBezTo>
                    <a:pt x="5574" y="5907"/>
                    <a:pt x="6899" y="4595"/>
                    <a:pt x="6911" y="2958"/>
                  </a:cubicBezTo>
                  <a:cubicBezTo>
                    <a:pt x="6911" y="1181"/>
                    <a:pt x="5457" y="0"/>
                    <a:pt x="3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7846668" y="3467335"/>
              <a:ext cx="376943" cy="322183"/>
            </a:xfrm>
            <a:custGeom>
              <a:avLst/>
              <a:gdLst/>
              <a:ahLst/>
              <a:cxnLst/>
              <a:rect l="l" t="t" r="r" b="b"/>
              <a:pathLst>
                <a:path w="6911" h="5907" extrusionOk="0">
                  <a:moveTo>
                    <a:pt x="3949" y="108"/>
                  </a:moveTo>
                  <a:cubicBezTo>
                    <a:pt x="5524" y="108"/>
                    <a:pt x="6811" y="1383"/>
                    <a:pt x="6811" y="2958"/>
                  </a:cubicBezTo>
                  <a:cubicBezTo>
                    <a:pt x="6802" y="4680"/>
                    <a:pt x="5396" y="5815"/>
                    <a:pt x="3934" y="5815"/>
                  </a:cubicBezTo>
                  <a:cubicBezTo>
                    <a:pt x="3232" y="5815"/>
                    <a:pt x="2517" y="5553"/>
                    <a:pt x="1937" y="4970"/>
                  </a:cubicBezTo>
                  <a:cubicBezTo>
                    <a:pt x="138" y="3170"/>
                    <a:pt x="1412" y="108"/>
                    <a:pt x="3949" y="108"/>
                  </a:cubicBezTo>
                  <a:close/>
                  <a:moveTo>
                    <a:pt x="3929" y="0"/>
                  </a:moveTo>
                  <a:cubicBezTo>
                    <a:pt x="3204" y="0"/>
                    <a:pt x="2464" y="269"/>
                    <a:pt x="1862" y="871"/>
                  </a:cubicBezTo>
                  <a:cubicBezTo>
                    <a:pt x="0" y="2733"/>
                    <a:pt x="1325" y="5907"/>
                    <a:pt x="3949" y="5907"/>
                  </a:cubicBezTo>
                  <a:cubicBezTo>
                    <a:pt x="5586" y="5907"/>
                    <a:pt x="6898" y="4595"/>
                    <a:pt x="6911" y="2958"/>
                  </a:cubicBezTo>
                  <a:cubicBezTo>
                    <a:pt x="6911" y="1181"/>
                    <a:pt x="5451" y="0"/>
                    <a:pt x="3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7881412" y="3606145"/>
              <a:ext cx="542589" cy="633238"/>
            </a:xfrm>
            <a:custGeom>
              <a:avLst/>
              <a:gdLst/>
              <a:ahLst/>
              <a:cxnLst/>
              <a:rect l="l" t="t" r="r" b="b"/>
              <a:pathLst>
                <a:path w="9948" h="11610" extrusionOk="0">
                  <a:moveTo>
                    <a:pt x="825" y="0"/>
                  </a:moveTo>
                  <a:lnTo>
                    <a:pt x="0" y="11610"/>
                  </a:lnTo>
                  <a:lnTo>
                    <a:pt x="9948" y="11610"/>
                  </a:lnTo>
                  <a:lnTo>
                    <a:pt x="82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7790762" y="3606145"/>
              <a:ext cx="542589" cy="633238"/>
            </a:xfrm>
            <a:custGeom>
              <a:avLst/>
              <a:gdLst/>
              <a:ahLst/>
              <a:cxnLst/>
              <a:rect l="l" t="t" r="r" b="b"/>
              <a:pathLst>
                <a:path w="9948" h="11610" extrusionOk="0">
                  <a:moveTo>
                    <a:pt x="838" y="0"/>
                  </a:moveTo>
                  <a:lnTo>
                    <a:pt x="0" y="11610"/>
                  </a:lnTo>
                  <a:lnTo>
                    <a:pt x="9948" y="11610"/>
                  </a:lnTo>
                  <a:lnTo>
                    <a:pt x="91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7697385" y="3602054"/>
              <a:ext cx="244078" cy="266549"/>
            </a:xfrm>
            <a:custGeom>
              <a:avLst/>
              <a:gdLst/>
              <a:ahLst/>
              <a:cxnLst/>
              <a:rect l="l" t="t" r="r" b="b"/>
              <a:pathLst>
                <a:path w="4475" h="4887" extrusionOk="0">
                  <a:moveTo>
                    <a:pt x="2237" y="100"/>
                  </a:moveTo>
                  <a:cubicBezTo>
                    <a:pt x="3424" y="100"/>
                    <a:pt x="4374" y="1150"/>
                    <a:pt x="4374" y="2450"/>
                  </a:cubicBezTo>
                  <a:cubicBezTo>
                    <a:pt x="4374" y="3737"/>
                    <a:pt x="3424" y="4787"/>
                    <a:pt x="2237" y="4787"/>
                  </a:cubicBezTo>
                  <a:cubicBezTo>
                    <a:pt x="1063" y="4787"/>
                    <a:pt x="100" y="3737"/>
                    <a:pt x="100" y="2450"/>
                  </a:cubicBezTo>
                  <a:cubicBezTo>
                    <a:pt x="100" y="1150"/>
                    <a:pt x="1063" y="100"/>
                    <a:pt x="2237" y="100"/>
                  </a:cubicBezTo>
                  <a:close/>
                  <a:moveTo>
                    <a:pt x="2237" y="0"/>
                  </a:moveTo>
                  <a:cubicBezTo>
                    <a:pt x="1013" y="0"/>
                    <a:pt x="0" y="1100"/>
                    <a:pt x="0" y="2450"/>
                  </a:cubicBezTo>
                  <a:cubicBezTo>
                    <a:pt x="0" y="3787"/>
                    <a:pt x="1013" y="4887"/>
                    <a:pt x="2237" y="4887"/>
                  </a:cubicBezTo>
                  <a:cubicBezTo>
                    <a:pt x="3474" y="4887"/>
                    <a:pt x="4474" y="3787"/>
                    <a:pt x="4474" y="2450"/>
                  </a:cubicBezTo>
                  <a:cubicBezTo>
                    <a:pt x="4474" y="1100"/>
                    <a:pt x="3474" y="0"/>
                    <a:pt x="2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7680313" y="3602054"/>
              <a:ext cx="244078" cy="266549"/>
            </a:xfrm>
            <a:custGeom>
              <a:avLst/>
              <a:gdLst/>
              <a:ahLst/>
              <a:cxnLst/>
              <a:rect l="l" t="t" r="r" b="b"/>
              <a:pathLst>
                <a:path w="4475" h="4887" extrusionOk="0">
                  <a:moveTo>
                    <a:pt x="2238" y="100"/>
                  </a:moveTo>
                  <a:cubicBezTo>
                    <a:pt x="3425" y="100"/>
                    <a:pt x="4375" y="1150"/>
                    <a:pt x="4375" y="2450"/>
                  </a:cubicBezTo>
                  <a:cubicBezTo>
                    <a:pt x="4375" y="3737"/>
                    <a:pt x="3425" y="4787"/>
                    <a:pt x="2238" y="4787"/>
                  </a:cubicBezTo>
                  <a:cubicBezTo>
                    <a:pt x="1063" y="4787"/>
                    <a:pt x="101" y="3737"/>
                    <a:pt x="101" y="2450"/>
                  </a:cubicBezTo>
                  <a:cubicBezTo>
                    <a:pt x="101" y="1150"/>
                    <a:pt x="1063" y="100"/>
                    <a:pt x="2238" y="100"/>
                  </a:cubicBezTo>
                  <a:close/>
                  <a:moveTo>
                    <a:pt x="2238" y="0"/>
                  </a:moveTo>
                  <a:cubicBezTo>
                    <a:pt x="1013" y="0"/>
                    <a:pt x="1" y="1100"/>
                    <a:pt x="1" y="2450"/>
                  </a:cubicBezTo>
                  <a:cubicBezTo>
                    <a:pt x="1" y="3787"/>
                    <a:pt x="1013" y="4887"/>
                    <a:pt x="2238" y="4887"/>
                  </a:cubicBezTo>
                  <a:cubicBezTo>
                    <a:pt x="3475" y="4887"/>
                    <a:pt x="4475" y="3787"/>
                    <a:pt x="4475" y="2450"/>
                  </a:cubicBezTo>
                  <a:cubicBezTo>
                    <a:pt x="4475" y="1100"/>
                    <a:pt x="3475" y="0"/>
                    <a:pt x="2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7666023" y="3716539"/>
              <a:ext cx="444467" cy="521481"/>
            </a:xfrm>
            <a:custGeom>
              <a:avLst/>
              <a:gdLst/>
              <a:ahLst/>
              <a:cxnLst/>
              <a:rect l="l" t="t" r="r" b="b"/>
              <a:pathLst>
                <a:path w="8149" h="9561" extrusionOk="0">
                  <a:moveTo>
                    <a:pt x="625" y="1"/>
                  </a:moveTo>
                  <a:lnTo>
                    <a:pt x="1" y="9561"/>
                  </a:lnTo>
                  <a:lnTo>
                    <a:pt x="8148" y="956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7598554" y="3716539"/>
              <a:ext cx="408305" cy="521481"/>
            </a:xfrm>
            <a:custGeom>
              <a:avLst/>
              <a:gdLst/>
              <a:ahLst/>
              <a:cxnLst/>
              <a:rect l="l" t="t" r="r" b="b"/>
              <a:pathLst>
                <a:path w="7486" h="9561" extrusionOk="0">
                  <a:moveTo>
                    <a:pt x="613" y="1"/>
                  </a:moveTo>
                  <a:lnTo>
                    <a:pt x="25" y="9136"/>
                  </a:lnTo>
                  <a:cubicBezTo>
                    <a:pt x="0" y="9373"/>
                    <a:pt x="188" y="9561"/>
                    <a:pt x="413" y="9561"/>
                  </a:cubicBezTo>
                  <a:lnTo>
                    <a:pt x="7486" y="9561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7698749" y="3950363"/>
              <a:ext cx="205189" cy="45707"/>
            </a:xfrm>
            <a:custGeom>
              <a:avLst/>
              <a:gdLst/>
              <a:ahLst/>
              <a:cxnLst/>
              <a:rect l="l" t="t" r="r" b="b"/>
              <a:pathLst>
                <a:path w="3762" h="838" extrusionOk="0">
                  <a:moveTo>
                    <a:pt x="0" y="0"/>
                  </a:moveTo>
                  <a:lnTo>
                    <a:pt x="0" y="837"/>
                  </a:lnTo>
                  <a:lnTo>
                    <a:pt x="3762" y="837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3"/>
          <p:cNvSpPr txBox="1">
            <a:spLocks noGrp="1"/>
          </p:cNvSpPr>
          <p:nvPr>
            <p:ph type="title"/>
          </p:nvPr>
        </p:nvSpPr>
        <p:spPr>
          <a:xfrm>
            <a:off x="5958977" y="851926"/>
            <a:ext cx="3739200" cy="1105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5200"/>
            </a:pPr>
            <a:r>
              <a:rPr lang="ko-KR" altLang="en-US" sz="8800" dirty="0">
                <a:latin typeface="+mj-lt"/>
                <a:ea typeface="+mj-ea"/>
                <a:cs typeface="Times New Roman" panose="02020603050405020304" pitchFamily="18" charset="0"/>
              </a:rPr>
              <a:t>수요</a:t>
            </a:r>
          </a:p>
        </p:txBody>
      </p:sp>
      <p:sp>
        <p:nvSpPr>
          <p:cNvPr id="761" name="Google Shape;761;p43"/>
          <p:cNvSpPr txBox="1">
            <a:spLocks noGrp="1"/>
          </p:cNvSpPr>
          <p:nvPr>
            <p:ph type="title" idx="2"/>
          </p:nvPr>
        </p:nvSpPr>
        <p:spPr>
          <a:xfrm>
            <a:off x="4924797" y="834504"/>
            <a:ext cx="997200" cy="9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62" name="Google Shape;762;p43"/>
          <p:cNvSpPr txBox="1">
            <a:spLocks noGrp="1"/>
          </p:cNvSpPr>
          <p:nvPr>
            <p:ph type="subTitle" idx="1"/>
          </p:nvPr>
        </p:nvSpPr>
        <p:spPr>
          <a:xfrm>
            <a:off x="4864167" y="2061237"/>
            <a:ext cx="3642601" cy="2380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just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ko-KR" altLang="en-US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우리는 목적 없이 쇼핑을 가는 경우가 많다</a:t>
            </a:r>
            <a:r>
              <a:rPr lang="en-US" altLang="ko-KR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.</a:t>
            </a:r>
          </a:p>
          <a:p>
            <a:pPr marL="0" marR="0" lvl="0" indent="457200" algn="just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ko-KR" altLang="en-US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이로 인해</a:t>
            </a:r>
            <a:r>
              <a:rPr lang="en-US" altLang="ko-KR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, </a:t>
            </a:r>
            <a:r>
              <a:rPr lang="ko-KR" altLang="en-US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돈</a:t>
            </a:r>
            <a:r>
              <a:rPr lang="en-US" altLang="ko-KR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, </a:t>
            </a:r>
            <a:r>
              <a:rPr lang="ko-KR" altLang="en-US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시간</a:t>
            </a:r>
            <a:r>
              <a:rPr lang="en-US" altLang="ko-KR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, </a:t>
            </a:r>
            <a:r>
              <a:rPr lang="ko-KR" altLang="en-US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공간을 낭비하게 됩니다</a:t>
            </a:r>
            <a:r>
              <a:rPr lang="en-US" altLang="ko-KR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.</a:t>
            </a:r>
          </a:p>
          <a:p>
            <a:pPr marL="0" marR="0" lvl="0" indent="457200" algn="just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ko-KR" altLang="en-US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그래서 우리는 쇼핑할 때 신중하게 고려해야 합니다</a:t>
            </a:r>
            <a:endParaRPr lang="en-US" sz="1600" b="1" dirty="0">
              <a:solidFill>
                <a:srgbClr val="333333"/>
              </a:solidFill>
              <a:effectLst/>
              <a:latin typeface="+mn-ea"/>
              <a:ea typeface="+mn-ea"/>
              <a:cs typeface="Malgun Gothic" panose="020B0503020000020004" pitchFamily="34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86B271-0761-6E4E-8087-2A69B14FDCDC}"/>
              </a:ext>
            </a:extLst>
          </p:cNvPr>
          <p:cNvSpPr/>
          <p:nvPr/>
        </p:nvSpPr>
        <p:spPr>
          <a:xfrm>
            <a:off x="304800" y="4238119"/>
            <a:ext cx="2313709" cy="832645"/>
          </a:xfrm>
          <a:prstGeom prst="rect">
            <a:avLst/>
          </a:prstGeom>
          <a:solidFill>
            <a:srgbClr val="EBEBEB"/>
          </a:solidFill>
          <a:ln>
            <a:solidFill>
              <a:srgbClr val="EBEB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9" name="Google Shape;223;p37">
            <a:extLst>
              <a:ext uri="{FF2B5EF4-FFF2-40B4-BE49-F238E27FC236}">
                <a16:creationId xmlns:a16="http://schemas.microsoft.com/office/drawing/2014/main" id="{3D4817AD-F210-8616-0465-5F4140C9A3CF}"/>
              </a:ext>
            </a:extLst>
          </p:cNvPr>
          <p:cNvGrpSpPr/>
          <p:nvPr/>
        </p:nvGrpSpPr>
        <p:grpSpPr>
          <a:xfrm flipH="1">
            <a:off x="586380" y="426556"/>
            <a:ext cx="4085658" cy="4156077"/>
            <a:chOff x="4645250" y="1056400"/>
            <a:chExt cx="4085658" cy="4156077"/>
          </a:xfrm>
        </p:grpSpPr>
        <p:sp>
          <p:nvSpPr>
            <p:cNvPr id="1020" name="Google Shape;224;p37">
              <a:extLst>
                <a:ext uri="{FF2B5EF4-FFF2-40B4-BE49-F238E27FC236}">
                  <a16:creationId xmlns:a16="http://schemas.microsoft.com/office/drawing/2014/main" id="{ACF05586-F2DF-0B05-9359-DE3BFDE86512}"/>
                </a:ext>
              </a:extLst>
            </p:cNvPr>
            <p:cNvSpPr/>
            <p:nvPr/>
          </p:nvSpPr>
          <p:spPr>
            <a:xfrm>
              <a:off x="4945966" y="2901436"/>
              <a:ext cx="1301358" cy="1507433"/>
            </a:xfrm>
            <a:custGeom>
              <a:avLst/>
              <a:gdLst/>
              <a:ahLst/>
              <a:cxnLst/>
              <a:rect l="l" t="t" r="r" b="b"/>
              <a:pathLst>
                <a:path w="22014" h="25500" extrusionOk="0">
                  <a:moveTo>
                    <a:pt x="6904" y="0"/>
                  </a:moveTo>
                  <a:lnTo>
                    <a:pt x="0" y="20452"/>
                  </a:lnTo>
                  <a:lnTo>
                    <a:pt x="17731" y="25500"/>
                  </a:lnTo>
                  <a:lnTo>
                    <a:pt x="22013" y="4757"/>
                  </a:lnTo>
                  <a:lnTo>
                    <a:pt x="6904" y="0"/>
                  </a:ln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225;p37">
              <a:extLst>
                <a:ext uri="{FF2B5EF4-FFF2-40B4-BE49-F238E27FC236}">
                  <a16:creationId xmlns:a16="http://schemas.microsoft.com/office/drawing/2014/main" id="{61C96D1F-275C-CDFE-4AC2-5CA415C7749A}"/>
                </a:ext>
              </a:extLst>
            </p:cNvPr>
            <p:cNvSpPr/>
            <p:nvPr/>
          </p:nvSpPr>
          <p:spPr>
            <a:xfrm>
              <a:off x="4945966" y="2901436"/>
              <a:ext cx="1301358" cy="1507433"/>
            </a:xfrm>
            <a:custGeom>
              <a:avLst/>
              <a:gdLst/>
              <a:ahLst/>
              <a:cxnLst/>
              <a:rect l="l" t="t" r="r" b="b"/>
              <a:pathLst>
                <a:path w="22014" h="25500" extrusionOk="0">
                  <a:moveTo>
                    <a:pt x="6904" y="0"/>
                  </a:moveTo>
                  <a:lnTo>
                    <a:pt x="0" y="20452"/>
                  </a:lnTo>
                  <a:lnTo>
                    <a:pt x="17731" y="25500"/>
                  </a:lnTo>
                  <a:lnTo>
                    <a:pt x="22013" y="4757"/>
                  </a:lnTo>
                  <a:lnTo>
                    <a:pt x="69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226;p37">
              <a:extLst>
                <a:ext uri="{FF2B5EF4-FFF2-40B4-BE49-F238E27FC236}">
                  <a16:creationId xmlns:a16="http://schemas.microsoft.com/office/drawing/2014/main" id="{8BAB39F8-F9B4-E136-80C9-C500F0C24289}"/>
                </a:ext>
              </a:extLst>
            </p:cNvPr>
            <p:cNvSpPr/>
            <p:nvPr/>
          </p:nvSpPr>
          <p:spPr>
            <a:xfrm>
              <a:off x="4645250" y="2845750"/>
              <a:ext cx="708848" cy="1264706"/>
            </a:xfrm>
            <a:custGeom>
              <a:avLst/>
              <a:gdLst/>
              <a:ahLst/>
              <a:cxnLst/>
              <a:rect l="l" t="t" r="r" b="b"/>
              <a:pathLst>
                <a:path w="11991" h="21394" extrusionOk="0">
                  <a:moveTo>
                    <a:pt x="9970" y="1"/>
                  </a:moveTo>
                  <a:lnTo>
                    <a:pt x="1" y="18864"/>
                  </a:lnTo>
                  <a:lnTo>
                    <a:pt x="5087" y="21394"/>
                  </a:lnTo>
                  <a:lnTo>
                    <a:pt x="11991" y="942"/>
                  </a:lnTo>
                  <a:lnTo>
                    <a:pt x="10766" y="877"/>
                  </a:lnTo>
                  <a:lnTo>
                    <a:pt x="9970" y="1"/>
                  </a:ln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227;p37">
              <a:extLst>
                <a:ext uri="{FF2B5EF4-FFF2-40B4-BE49-F238E27FC236}">
                  <a16:creationId xmlns:a16="http://schemas.microsoft.com/office/drawing/2014/main" id="{F6951C3A-CDA1-AB56-73D4-2E0707B62797}"/>
                </a:ext>
              </a:extLst>
            </p:cNvPr>
            <p:cNvSpPr/>
            <p:nvPr/>
          </p:nvSpPr>
          <p:spPr>
            <a:xfrm>
              <a:off x="4645250" y="2845750"/>
              <a:ext cx="708848" cy="1264706"/>
            </a:xfrm>
            <a:custGeom>
              <a:avLst/>
              <a:gdLst/>
              <a:ahLst/>
              <a:cxnLst/>
              <a:rect l="l" t="t" r="r" b="b"/>
              <a:pathLst>
                <a:path w="11991" h="21394" extrusionOk="0">
                  <a:moveTo>
                    <a:pt x="9970" y="1"/>
                  </a:moveTo>
                  <a:lnTo>
                    <a:pt x="1" y="18864"/>
                  </a:lnTo>
                  <a:lnTo>
                    <a:pt x="5087" y="21394"/>
                  </a:lnTo>
                  <a:lnTo>
                    <a:pt x="11991" y="942"/>
                  </a:lnTo>
                  <a:lnTo>
                    <a:pt x="10766" y="877"/>
                  </a:lnTo>
                  <a:lnTo>
                    <a:pt x="99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228;p37">
              <a:extLst>
                <a:ext uri="{FF2B5EF4-FFF2-40B4-BE49-F238E27FC236}">
                  <a16:creationId xmlns:a16="http://schemas.microsoft.com/office/drawing/2014/main" id="{4FC19FB2-1F11-589D-B94A-B53C8479CA3B}"/>
                </a:ext>
              </a:extLst>
            </p:cNvPr>
            <p:cNvSpPr/>
            <p:nvPr/>
          </p:nvSpPr>
          <p:spPr>
            <a:xfrm>
              <a:off x="4645250" y="2845750"/>
              <a:ext cx="636491" cy="1115204"/>
            </a:xfrm>
            <a:custGeom>
              <a:avLst/>
              <a:gdLst/>
              <a:ahLst/>
              <a:cxnLst/>
              <a:rect l="l" t="t" r="r" b="b"/>
              <a:pathLst>
                <a:path w="10767" h="18865" extrusionOk="0">
                  <a:moveTo>
                    <a:pt x="9970" y="1"/>
                  </a:moveTo>
                  <a:lnTo>
                    <a:pt x="1" y="18864"/>
                  </a:lnTo>
                  <a:lnTo>
                    <a:pt x="3177" y="18019"/>
                  </a:lnTo>
                  <a:lnTo>
                    <a:pt x="10766" y="877"/>
                  </a:lnTo>
                  <a:lnTo>
                    <a:pt x="99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229;p37">
              <a:extLst>
                <a:ext uri="{FF2B5EF4-FFF2-40B4-BE49-F238E27FC236}">
                  <a16:creationId xmlns:a16="http://schemas.microsoft.com/office/drawing/2014/main" id="{4179DD1B-22CD-EF26-EEB7-7DCAC7DFCFF5}"/>
                </a:ext>
              </a:extLst>
            </p:cNvPr>
            <p:cNvSpPr/>
            <p:nvPr/>
          </p:nvSpPr>
          <p:spPr>
            <a:xfrm>
              <a:off x="4669724" y="3909996"/>
              <a:ext cx="278550" cy="172202"/>
            </a:xfrm>
            <a:custGeom>
              <a:avLst/>
              <a:gdLst/>
              <a:ahLst/>
              <a:cxnLst/>
              <a:rect l="l" t="t" r="r" b="b"/>
              <a:pathLst>
                <a:path w="4712" h="2913" extrusionOk="0">
                  <a:moveTo>
                    <a:pt x="2844" y="0"/>
                  </a:moveTo>
                  <a:lnTo>
                    <a:pt x="2767" y="12"/>
                  </a:lnTo>
                  <a:cubicBezTo>
                    <a:pt x="2304" y="104"/>
                    <a:pt x="1841" y="195"/>
                    <a:pt x="1378" y="306"/>
                  </a:cubicBezTo>
                  <a:cubicBezTo>
                    <a:pt x="911" y="414"/>
                    <a:pt x="452" y="521"/>
                    <a:pt x="0" y="643"/>
                  </a:cubicBezTo>
                  <a:cubicBezTo>
                    <a:pt x="471" y="601"/>
                    <a:pt x="942" y="540"/>
                    <a:pt x="1409" y="471"/>
                  </a:cubicBezTo>
                  <a:cubicBezTo>
                    <a:pt x="1852" y="410"/>
                    <a:pt x="2292" y="335"/>
                    <a:pt x="2732" y="256"/>
                  </a:cubicBezTo>
                  <a:lnTo>
                    <a:pt x="2732" y="256"/>
                  </a:lnTo>
                  <a:cubicBezTo>
                    <a:pt x="3040" y="702"/>
                    <a:pt x="3352" y="1141"/>
                    <a:pt x="3666" y="1573"/>
                  </a:cubicBezTo>
                  <a:cubicBezTo>
                    <a:pt x="3999" y="2029"/>
                    <a:pt x="4344" y="2476"/>
                    <a:pt x="4711" y="2913"/>
                  </a:cubicBezTo>
                  <a:cubicBezTo>
                    <a:pt x="4432" y="2419"/>
                    <a:pt x="4133" y="1941"/>
                    <a:pt x="3831" y="1466"/>
                  </a:cubicBezTo>
                  <a:cubicBezTo>
                    <a:pt x="3529" y="995"/>
                    <a:pt x="3207" y="525"/>
                    <a:pt x="2890" y="65"/>
                  </a:cubicBezTo>
                  <a:lnTo>
                    <a:pt x="28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230;p37">
              <a:extLst>
                <a:ext uri="{FF2B5EF4-FFF2-40B4-BE49-F238E27FC236}">
                  <a16:creationId xmlns:a16="http://schemas.microsoft.com/office/drawing/2014/main" id="{AFCFAA5A-BC46-CB7F-86C0-F7E06AA0C783}"/>
                </a:ext>
              </a:extLst>
            </p:cNvPr>
            <p:cNvSpPr/>
            <p:nvPr/>
          </p:nvSpPr>
          <p:spPr>
            <a:xfrm>
              <a:off x="4833057" y="2896884"/>
              <a:ext cx="448683" cy="1023576"/>
            </a:xfrm>
            <a:custGeom>
              <a:avLst/>
              <a:gdLst/>
              <a:ahLst/>
              <a:cxnLst/>
              <a:rect l="l" t="t" r="r" b="b"/>
              <a:pathLst>
                <a:path w="7590" h="17315" extrusionOk="0">
                  <a:moveTo>
                    <a:pt x="7589" y="1"/>
                  </a:moveTo>
                  <a:cubicBezTo>
                    <a:pt x="7249" y="709"/>
                    <a:pt x="6920" y="1428"/>
                    <a:pt x="6583" y="2140"/>
                  </a:cubicBezTo>
                  <a:lnTo>
                    <a:pt x="5603" y="4287"/>
                  </a:lnTo>
                  <a:cubicBezTo>
                    <a:pt x="4952" y="5722"/>
                    <a:pt x="4321" y="7165"/>
                    <a:pt x="3678" y="8604"/>
                  </a:cubicBezTo>
                  <a:cubicBezTo>
                    <a:pt x="3039" y="10043"/>
                    <a:pt x="2427" y="11497"/>
                    <a:pt x="1803" y="12944"/>
                  </a:cubicBezTo>
                  <a:cubicBezTo>
                    <a:pt x="1183" y="14390"/>
                    <a:pt x="578" y="15852"/>
                    <a:pt x="0" y="17314"/>
                  </a:cubicBezTo>
                  <a:cubicBezTo>
                    <a:pt x="678" y="15894"/>
                    <a:pt x="1336" y="14459"/>
                    <a:pt x="1987" y="13024"/>
                  </a:cubicBezTo>
                  <a:cubicBezTo>
                    <a:pt x="2637" y="11589"/>
                    <a:pt x="3269" y="10150"/>
                    <a:pt x="3908" y="8707"/>
                  </a:cubicBezTo>
                  <a:cubicBezTo>
                    <a:pt x="4551" y="7268"/>
                    <a:pt x="5163" y="5814"/>
                    <a:pt x="5783" y="4371"/>
                  </a:cubicBezTo>
                  <a:lnTo>
                    <a:pt x="6698" y="2190"/>
                  </a:lnTo>
                  <a:cubicBezTo>
                    <a:pt x="6996" y="1459"/>
                    <a:pt x="7302" y="735"/>
                    <a:pt x="75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231;p37">
              <a:extLst>
                <a:ext uri="{FF2B5EF4-FFF2-40B4-BE49-F238E27FC236}">
                  <a16:creationId xmlns:a16="http://schemas.microsoft.com/office/drawing/2014/main" id="{450D2A55-67CD-63F5-D84E-5002EB406F54}"/>
                </a:ext>
              </a:extLst>
            </p:cNvPr>
            <p:cNvSpPr/>
            <p:nvPr/>
          </p:nvSpPr>
          <p:spPr>
            <a:xfrm>
              <a:off x="5251353" y="2972433"/>
              <a:ext cx="1089371" cy="1563119"/>
            </a:xfrm>
            <a:custGeom>
              <a:avLst/>
              <a:gdLst/>
              <a:ahLst/>
              <a:cxnLst/>
              <a:rect l="l" t="t" r="r" b="b"/>
              <a:pathLst>
                <a:path w="18428" h="26442" extrusionOk="0">
                  <a:moveTo>
                    <a:pt x="1596" y="1"/>
                  </a:moveTo>
                  <a:lnTo>
                    <a:pt x="0" y="25868"/>
                  </a:lnTo>
                  <a:lnTo>
                    <a:pt x="18428" y="26442"/>
                  </a:lnTo>
                  <a:lnTo>
                    <a:pt x="17417" y="1027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232;p37">
              <a:extLst>
                <a:ext uri="{FF2B5EF4-FFF2-40B4-BE49-F238E27FC236}">
                  <a16:creationId xmlns:a16="http://schemas.microsoft.com/office/drawing/2014/main" id="{CA9A5108-C44D-87A7-D1FC-262CCE3F5CFB}"/>
                </a:ext>
              </a:extLst>
            </p:cNvPr>
            <p:cNvSpPr/>
            <p:nvPr/>
          </p:nvSpPr>
          <p:spPr>
            <a:xfrm>
              <a:off x="4922616" y="2943703"/>
              <a:ext cx="423145" cy="1557917"/>
            </a:xfrm>
            <a:custGeom>
              <a:avLst/>
              <a:gdLst/>
              <a:ahLst/>
              <a:cxnLst/>
              <a:rect l="l" t="t" r="r" b="b"/>
              <a:pathLst>
                <a:path w="7158" h="26354" extrusionOk="0">
                  <a:moveTo>
                    <a:pt x="4968" y="1"/>
                  </a:moveTo>
                  <a:lnTo>
                    <a:pt x="1" y="24926"/>
                  </a:lnTo>
                  <a:lnTo>
                    <a:pt x="5561" y="26354"/>
                  </a:lnTo>
                  <a:lnTo>
                    <a:pt x="7157" y="487"/>
                  </a:lnTo>
                  <a:lnTo>
                    <a:pt x="5952" y="778"/>
                  </a:lnTo>
                  <a:lnTo>
                    <a:pt x="49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233;p37">
              <a:extLst>
                <a:ext uri="{FF2B5EF4-FFF2-40B4-BE49-F238E27FC236}">
                  <a16:creationId xmlns:a16="http://schemas.microsoft.com/office/drawing/2014/main" id="{42B7428B-34BC-9429-8088-293F834A5B38}"/>
                </a:ext>
              </a:extLst>
            </p:cNvPr>
            <p:cNvSpPr/>
            <p:nvPr/>
          </p:nvSpPr>
          <p:spPr>
            <a:xfrm>
              <a:off x="4922616" y="2943703"/>
              <a:ext cx="351852" cy="1473560"/>
            </a:xfrm>
            <a:custGeom>
              <a:avLst/>
              <a:gdLst/>
              <a:ahLst/>
              <a:cxnLst/>
              <a:rect l="l" t="t" r="r" b="b"/>
              <a:pathLst>
                <a:path w="5952" h="24927" extrusionOk="0">
                  <a:moveTo>
                    <a:pt x="4968" y="1"/>
                  </a:moveTo>
                  <a:lnTo>
                    <a:pt x="1" y="24926"/>
                  </a:lnTo>
                  <a:lnTo>
                    <a:pt x="2867" y="22990"/>
                  </a:lnTo>
                  <a:lnTo>
                    <a:pt x="5952" y="778"/>
                  </a:lnTo>
                  <a:lnTo>
                    <a:pt x="49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234;p37">
              <a:extLst>
                <a:ext uri="{FF2B5EF4-FFF2-40B4-BE49-F238E27FC236}">
                  <a16:creationId xmlns:a16="http://schemas.microsoft.com/office/drawing/2014/main" id="{D66A9FCC-7221-1ABE-77A8-CEE342E180DF}"/>
                </a:ext>
              </a:extLst>
            </p:cNvPr>
            <p:cNvSpPr/>
            <p:nvPr/>
          </p:nvSpPr>
          <p:spPr>
            <a:xfrm>
              <a:off x="4943424" y="4300214"/>
              <a:ext cx="302787" cy="167473"/>
            </a:xfrm>
            <a:custGeom>
              <a:avLst/>
              <a:gdLst/>
              <a:ahLst/>
              <a:cxnLst/>
              <a:rect l="l" t="t" r="r" b="b"/>
              <a:pathLst>
                <a:path w="5122" h="2833" extrusionOk="0">
                  <a:moveTo>
                    <a:pt x="2592" y="1"/>
                  </a:moveTo>
                  <a:lnTo>
                    <a:pt x="2527" y="39"/>
                  </a:lnTo>
                  <a:cubicBezTo>
                    <a:pt x="2098" y="280"/>
                    <a:pt x="1673" y="525"/>
                    <a:pt x="1252" y="793"/>
                  </a:cubicBezTo>
                  <a:cubicBezTo>
                    <a:pt x="831" y="1061"/>
                    <a:pt x="410" y="1321"/>
                    <a:pt x="1" y="1608"/>
                  </a:cubicBezTo>
                  <a:cubicBezTo>
                    <a:pt x="449" y="1417"/>
                    <a:pt x="885" y="1203"/>
                    <a:pt x="1325" y="981"/>
                  </a:cubicBezTo>
                  <a:cubicBezTo>
                    <a:pt x="1738" y="774"/>
                    <a:pt x="2147" y="558"/>
                    <a:pt x="2556" y="340"/>
                  </a:cubicBezTo>
                  <a:lnTo>
                    <a:pt x="2556" y="340"/>
                  </a:lnTo>
                  <a:cubicBezTo>
                    <a:pt x="2962" y="769"/>
                    <a:pt x="3374" y="1184"/>
                    <a:pt x="3790" y="1589"/>
                  </a:cubicBezTo>
                  <a:cubicBezTo>
                    <a:pt x="4218" y="2014"/>
                    <a:pt x="4658" y="2439"/>
                    <a:pt x="5121" y="2833"/>
                  </a:cubicBezTo>
                  <a:cubicBezTo>
                    <a:pt x="4731" y="2339"/>
                    <a:pt x="4318" y="1876"/>
                    <a:pt x="3912" y="1413"/>
                  </a:cubicBezTo>
                  <a:cubicBezTo>
                    <a:pt x="3499" y="946"/>
                    <a:pt x="3074" y="502"/>
                    <a:pt x="2649" y="62"/>
                  </a:cubicBezTo>
                  <a:lnTo>
                    <a:pt x="25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235;p37">
              <a:extLst>
                <a:ext uri="{FF2B5EF4-FFF2-40B4-BE49-F238E27FC236}">
                  <a16:creationId xmlns:a16="http://schemas.microsoft.com/office/drawing/2014/main" id="{17964972-770C-C239-303E-C2D9BCFEC2F0}"/>
                </a:ext>
              </a:extLst>
            </p:cNvPr>
            <p:cNvSpPr/>
            <p:nvPr/>
          </p:nvSpPr>
          <p:spPr>
            <a:xfrm>
              <a:off x="5094344" y="2988985"/>
              <a:ext cx="179473" cy="1324885"/>
            </a:xfrm>
            <a:custGeom>
              <a:avLst/>
              <a:gdLst/>
              <a:ahLst/>
              <a:cxnLst/>
              <a:rect l="l" t="t" r="r" b="b"/>
              <a:pathLst>
                <a:path w="3036" h="22412" extrusionOk="0">
                  <a:moveTo>
                    <a:pt x="3035" y="0"/>
                  </a:moveTo>
                  <a:cubicBezTo>
                    <a:pt x="2875" y="926"/>
                    <a:pt x="2737" y="1860"/>
                    <a:pt x="2588" y="2786"/>
                  </a:cubicBezTo>
                  <a:lnTo>
                    <a:pt x="2182" y="5580"/>
                  </a:lnTo>
                  <a:cubicBezTo>
                    <a:pt x="1910" y="7440"/>
                    <a:pt x="1658" y="9312"/>
                    <a:pt x="1394" y="11179"/>
                  </a:cubicBezTo>
                  <a:cubicBezTo>
                    <a:pt x="1130" y="13043"/>
                    <a:pt x="904" y="14918"/>
                    <a:pt x="663" y="16790"/>
                  </a:cubicBezTo>
                  <a:cubicBezTo>
                    <a:pt x="422" y="18661"/>
                    <a:pt x="203" y="20536"/>
                    <a:pt x="1" y="22411"/>
                  </a:cubicBezTo>
                  <a:cubicBezTo>
                    <a:pt x="307" y="20555"/>
                    <a:pt x="586" y="18688"/>
                    <a:pt x="854" y="16828"/>
                  </a:cubicBezTo>
                  <a:cubicBezTo>
                    <a:pt x="1122" y="14964"/>
                    <a:pt x="1378" y="13096"/>
                    <a:pt x="1642" y="11233"/>
                  </a:cubicBezTo>
                  <a:cubicBezTo>
                    <a:pt x="1906" y="9365"/>
                    <a:pt x="2140" y="7494"/>
                    <a:pt x="2373" y="5618"/>
                  </a:cubicBezTo>
                  <a:lnTo>
                    <a:pt x="2714" y="2813"/>
                  </a:lnTo>
                  <a:cubicBezTo>
                    <a:pt x="2817" y="1876"/>
                    <a:pt x="2932" y="934"/>
                    <a:pt x="3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236;p37">
              <a:extLst>
                <a:ext uri="{FF2B5EF4-FFF2-40B4-BE49-F238E27FC236}">
                  <a16:creationId xmlns:a16="http://schemas.microsoft.com/office/drawing/2014/main" id="{286647AB-B617-B4EE-AE23-0DE1FF2D4629}"/>
                </a:ext>
              </a:extLst>
            </p:cNvPr>
            <p:cNvSpPr/>
            <p:nvPr/>
          </p:nvSpPr>
          <p:spPr>
            <a:xfrm>
              <a:off x="5948137" y="1609598"/>
              <a:ext cx="1133294" cy="1338896"/>
            </a:xfrm>
            <a:custGeom>
              <a:avLst/>
              <a:gdLst/>
              <a:ahLst/>
              <a:cxnLst/>
              <a:rect l="l" t="t" r="r" b="b"/>
              <a:pathLst>
                <a:path w="19171" h="22649" extrusionOk="0">
                  <a:moveTo>
                    <a:pt x="9472" y="1"/>
                  </a:moveTo>
                  <a:cubicBezTo>
                    <a:pt x="7634" y="1"/>
                    <a:pt x="6091" y="851"/>
                    <a:pt x="5297" y="1620"/>
                  </a:cubicBezTo>
                  <a:cubicBezTo>
                    <a:pt x="3809" y="3013"/>
                    <a:pt x="3116" y="5060"/>
                    <a:pt x="3453" y="7062"/>
                  </a:cubicBezTo>
                  <a:cubicBezTo>
                    <a:pt x="4188" y="11528"/>
                    <a:pt x="1" y="20276"/>
                    <a:pt x="1" y="20276"/>
                  </a:cubicBezTo>
                  <a:cubicBezTo>
                    <a:pt x="3251" y="22111"/>
                    <a:pt x="6658" y="22648"/>
                    <a:pt x="9536" y="22648"/>
                  </a:cubicBezTo>
                  <a:cubicBezTo>
                    <a:pt x="13618" y="22648"/>
                    <a:pt x="16637" y="21566"/>
                    <a:pt x="16637" y="21566"/>
                  </a:cubicBezTo>
                  <a:cubicBezTo>
                    <a:pt x="17345" y="19595"/>
                    <a:pt x="19170" y="6675"/>
                    <a:pt x="14061" y="1960"/>
                  </a:cubicBezTo>
                  <a:cubicBezTo>
                    <a:pt x="12494" y="510"/>
                    <a:pt x="10894" y="1"/>
                    <a:pt x="9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237;p37">
              <a:extLst>
                <a:ext uri="{FF2B5EF4-FFF2-40B4-BE49-F238E27FC236}">
                  <a16:creationId xmlns:a16="http://schemas.microsoft.com/office/drawing/2014/main" id="{165FC14D-6EBC-920F-8A13-058AD1EB83AD}"/>
                </a:ext>
              </a:extLst>
            </p:cNvPr>
            <p:cNvSpPr/>
            <p:nvPr/>
          </p:nvSpPr>
          <p:spPr>
            <a:xfrm>
              <a:off x="5881633" y="1997687"/>
              <a:ext cx="287594" cy="769973"/>
            </a:xfrm>
            <a:custGeom>
              <a:avLst/>
              <a:gdLst/>
              <a:ahLst/>
              <a:cxnLst/>
              <a:rect l="l" t="t" r="r" b="b"/>
              <a:pathLst>
                <a:path w="4865" h="13025" extrusionOk="0">
                  <a:moveTo>
                    <a:pt x="4827" y="0"/>
                  </a:moveTo>
                  <a:cubicBezTo>
                    <a:pt x="4809" y="0"/>
                    <a:pt x="4792" y="9"/>
                    <a:pt x="4792" y="26"/>
                  </a:cubicBezTo>
                  <a:cubicBezTo>
                    <a:pt x="4578" y="1894"/>
                    <a:pt x="4122" y="3727"/>
                    <a:pt x="3445" y="5483"/>
                  </a:cubicBezTo>
                  <a:cubicBezTo>
                    <a:pt x="3116" y="6344"/>
                    <a:pt x="2733" y="7190"/>
                    <a:pt x="2301" y="8009"/>
                  </a:cubicBezTo>
                  <a:cubicBezTo>
                    <a:pt x="1861" y="8847"/>
                    <a:pt x="1382" y="9682"/>
                    <a:pt x="686" y="10344"/>
                  </a:cubicBezTo>
                  <a:cubicBezTo>
                    <a:pt x="671" y="10355"/>
                    <a:pt x="683" y="10373"/>
                    <a:pt x="698" y="10373"/>
                  </a:cubicBezTo>
                  <a:cubicBezTo>
                    <a:pt x="703" y="10373"/>
                    <a:pt x="708" y="10371"/>
                    <a:pt x="712" y="10367"/>
                  </a:cubicBezTo>
                  <a:cubicBezTo>
                    <a:pt x="1394" y="9731"/>
                    <a:pt x="1975" y="9000"/>
                    <a:pt x="2446" y="8189"/>
                  </a:cubicBezTo>
                  <a:cubicBezTo>
                    <a:pt x="2955" y="7362"/>
                    <a:pt x="3391" y="6486"/>
                    <a:pt x="3747" y="5579"/>
                  </a:cubicBezTo>
                  <a:cubicBezTo>
                    <a:pt x="3770" y="5506"/>
                    <a:pt x="3793" y="5434"/>
                    <a:pt x="3824" y="5365"/>
                  </a:cubicBezTo>
                  <a:lnTo>
                    <a:pt x="3824" y="5365"/>
                  </a:lnTo>
                  <a:cubicBezTo>
                    <a:pt x="2970" y="8090"/>
                    <a:pt x="1757" y="10711"/>
                    <a:pt x="8" y="13003"/>
                  </a:cubicBezTo>
                  <a:lnTo>
                    <a:pt x="4" y="13007"/>
                  </a:lnTo>
                  <a:cubicBezTo>
                    <a:pt x="1" y="13011"/>
                    <a:pt x="4" y="13019"/>
                    <a:pt x="8" y="13023"/>
                  </a:cubicBezTo>
                  <a:cubicBezTo>
                    <a:pt x="11" y="13024"/>
                    <a:pt x="12" y="13024"/>
                    <a:pt x="14" y="13024"/>
                  </a:cubicBezTo>
                  <a:cubicBezTo>
                    <a:pt x="18" y="13024"/>
                    <a:pt x="21" y="13021"/>
                    <a:pt x="24" y="13019"/>
                  </a:cubicBezTo>
                  <a:cubicBezTo>
                    <a:pt x="651" y="12265"/>
                    <a:pt x="1229" y="11476"/>
                    <a:pt x="1757" y="10654"/>
                  </a:cubicBezTo>
                  <a:cubicBezTo>
                    <a:pt x="2706" y="9211"/>
                    <a:pt x="3460" y="7634"/>
                    <a:pt x="3981" y="5985"/>
                  </a:cubicBezTo>
                  <a:cubicBezTo>
                    <a:pt x="4497" y="4301"/>
                    <a:pt x="4704" y="2590"/>
                    <a:pt x="4861" y="841"/>
                  </a:cubicBezTo>
                  <a:cubicBezTo>
                    <a:pt x="4865" y="837"/>
                    <a:pt x="4861" y="833"/>
                    <a:pt x="4861" y="830"/>
                  </a:cubicBezTo>
                  <a:cubicBezTo>
                    <a:pt x="4852" y="815"/>
                    <a:pt x="4840" y="808"/>
                    <a:pt x="4829" y="808"/>
                  </a:cubicBezTo>
                  <a:cubicBezTo>
                    <a:pt x="4825" y="808"/>
                    <a:pt x="4822" y="809"/>
                    <a:pt x="4819" y="811"/>
                  </a:cubicBezTo>
                  <a:cubicBezTo>
                    <a:pt x="4838" y="546"/>
                    <a:pt x="4849" y="286"/>
                    <a:pt x="4861" y="26"/>
                  </a:cubicBezTo>
                  <a:cubicBezTo>
                    <a:pt x="4861" y="9"/>
                    <a:pt x="4844" y="0"/>
                    <a:pt x="4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238;p37">
              <a:extLst>
                <a:ext uri="{FF2B5EF4-FFF2-40B4-BE49-F238E27FC236}">
                  <a16:creationId xmlns:a16="http://schemas.microsoft.com/office/drawing/2014/main" id="{B3A05AA0-4713-BDCB-6F8B-00D7A5252229}"/>
                </a:ext>
              </a:extLst>
            </p:cNvPr>
            <p:cNvSpPr/>
            <p:nvPr/>
          </p:nvSpPr>
          <p:spPr>
            <a:xfrm>
              <a:off x="6680686" y="1682132"/>
              <a:ext cx="355458" cy="1022276"/>
            </a:xfrm>
            <a:custGeom>
              <a:avLst/>
              <a:gdLst/>
              <a:ahLst/>
              <a:cxnLst/>
              <a:rect l="l" t="t" r="r" b="b"/>
              <a:pathLst>
                <a:path w="6013" h="17293" extrusionOk="0">
                  <a:moveTo>
                    <a:pt x="47" y="0"/>
                  </a:moveTo>
                  <a:cubicBezTo>
                    <a:pt x="16" y="0"/>
                    <a:pt x="1" y="53"/>
                    <a:pt x="43" y="79"/>
                  </a:cubicBezTo>
                  <a:cubicBezTo>
                    <a:pt x="1176" y="783"/>
                    <a:pt x="2148" y="1724"/>
                    <a:pt x="2879" y="2842"/>
                  </a:cubicBezTo>
                  <a:cubicBezTo>
                    <a:pt x="4256" y="4866"/>
                    <a:pt x="4934" y="7300"/>
                    <a:pt x="5359" y="9654"/>
                  </a:cubicBezTo>
                  <a:cubicBezTo>
                    <a:pt x="5802" y="12168"/>
                    <a:pt x="5879" y="14740"/>
                    <a:pt x="5584" y="17274"/>
                  </a:cubicBezTo>
                  <a:cubicBezTo>
                    <a:pt x="5584" y="17281"/>
                    <a:pt x="5596" y="17293"/>
                    <a:pt x="5603" y="17293"/>
                  </a:cubicBezTo>
                  <a:cubicBezTo>
                    <a:pt x="5615" y="17293"/>
                    <a:pt x="5623" y="17285"/>
                    <a:pt x="5623" y="17274"/>
                  </a:cubicBezTo>
                  <a:cubicBezTo>
                    <a:pt x="5887" y="15823"/>
                    <a:pt x="6013" y="14350"/>
                    <a:pt x="5986" y="12873"/>
                  </a:cubicBezTo>
                  <a:cubicBezTo>
                    <a:pt x="5956" y="8081"/>
                    <a:pt x="4585" y="2697"/>
                    <a:pt x="66" y="6"/>
                  </a:cubicBezTo>
                  <a:cubicBezTo>
                    <a:pt x="59" y="2"/>
                    <a:pt x="53" y="0"/>
                    <a:pt x="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239;p37">
              <a:extLst>
                <a:ext uri="{FF2B5EF4-FFF2-40B4-BE49-F238E27FC236}">
                  <a16:creationId xmlns:a16="http://schemas.microsoft.com/office/drawing/2014/main" id="{15F5DA1A-118B-83D6-EFC5-B506A654C954}"/>
                </a:ext>
              </a:extLst>
            </p:cNvPr>
            <p:cNvSpPr/>
            <p:nvPr/>
          </p:nvSpPr>
          <p:spPr>
            <a:xfrm>
              <a:off x="6523382" y="2606807"/>
              <a:ext cx="953288" cy="1349004"/>
            </a:xfrm>
            <a:custGeom>
              <a:avLst/>
              <a:gdLst/>
              <a:ahLst/>
              <a:cxnLst/>
              <a:rect l="l" t="t" r="r" b="b"/>
              <a:pathLst>
                <a:path w="16126" h="22820" extrusionOk="0">
                  <a:moveTo>
                    <a:pt x="1014" y="0"/>
                  </a:moveTo>
                  <a:cubicBezTo>
                    <a:pt x="240" y="0"/>
                    <a:pt x="0" y="1003"/>
                    <a:pt x="1135" y="4112"/>
                  </a:cubicBezTo>
                  <a:cubicBezTo>
                    <a:pt x="3450" y="10449"/>
                    <a:pt x="6952" y="20932"/>
                    <a:pt x="12459" y="22803"/>
                  </a:cubicBezTo>
                  <a:cubicBezTo>
                    <a:pt x="12491" y="22814"/>
                    <a:pt x="12532" y="22820"/>
                    <a:pt x="12581" y="22820"/>
                  </a:cubicBezTo>
                  <a:cubicBezTo>
                    <a:pt x="13331" y="22820"/>
                    <a:pt x="15920" y="21442"/>
                    <a:pt x="16056" y="16228"/>
                  </a:cubicBezTo>
                  <a:cubicBezTo>
                    <a:pt x="16125" y="13748"/>
                    <a:pt x="11154" y="8295"/>
                    <a:pt x="4170" y="1969"/>
                  </a:cubicBezTo>
                  <a:cubicBezTo>
                    <a:pt x="3159" y="1051"/>
                    <a:pt x="1807" y="0"/>
                    <a:pt x="1014" y="0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240;p37">
              <a:extLst>
                <a:ext uri="{FF2B5EF4-FFF2-40B4-BE49-F238E27FC236}">
                  <a16:creationId xmlns:a16="http://schemas.microsoft.com/office/drawing/2014/main" id="{24BCE0A8-1026-E72C-B5C0-FAE0F701553A}"/>
                </a:ext>
              </a:extLst>
            </p:cNvPr>
            <p:cNvSpPr/>
            <p:nvPr/>
          </p:nvSpPr>
          <p:spPr>
            <a:xfrm>
              <a:off x="6444878" y="2600778"/>
              <a:ext cx="1078139" cy="1204527"/>
            </a:xfrm>
            <a:custGeom>
              <a:avLst/>
              <a:gdLst/>
              <a:ahLst/>
              <a:cxnLst/>
              <a:rect l="l" t="t" r="r" b="b"/>
              <a:pathLst>
                <a:path w="18238" h="20376" extrusionOk="0">
                  <a:moveTo>
                    <a:pt x="2107" y="0"/>
                  </a:moveTo>
                  <a:cubicBezTo>
                    <a:pt x="419" y="0"/>
                    <a:pt x="0" y="2144"/>
                    <a:pt x="1655" y="6020"/>
                  </a:cubicBezTo>
                  <a:cubicBezTo>
                    <a:pt x="3909" y="11298"/>
                    <a:pt x="9191" y="20375"/>
                    <a:pt x="9191" y="20375"/>
                  </a:cubicBezTo>
                  <a:lnTo>
                    <a:pt x="18238" y="13628"/>
                  </a:lnTo>
                  <a:cubicBezTo>
                    <a:pt x="18238" y="13628"/>
                    <a:pt x="9520" y="4623"/>
                    <a:pt x="4992" y="1271"/>
                  </a:cubicBezTo>
                  <a:cubicBezTo>
                    <a:pt x="3832" y="412"/>
                    <a:pt x="2847" y="0"/>
                    <a:pt x="2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241;p37">
              <a:extLst>
                <a:ext uri="{FF2B5EF4-FFF2-40B4-BE49-F238E27FC236}">
                  <a16:creationId xmlns:a16="http://schemas.microsoft.com/office/drawing/2014/main" id="{FAB5AD48-27BF-5EE3-9406-FB953665CC6D}"/>
                </a:ext>
              </a:extLst>
            </p:cNvPr>
            <p:cNvSpPr/>
            <p:nvPr/>
          </p:nvSpPr>
          <p:spPr>
            <a:xfrm>
              <a:off x="6605610" y="2788468"/>
              <a:ext cx="622422" cy="835945"/>
            </a:xfrm>
            <a:custGeom>
              <a:avLst/>
              <a:gdLst/>
              <a:ahLst/>
              <a:cxnLst/>
              <a:rect l="l" t="t" r="r" b="b"/>
              <a:pathLst>
                <a:path w="10529" h="14141" extrusionOk="0">
                  <a:moveTo>
                    <a:pt x="924" y="1"/>
                  </a:moveTo>
                  <a:cubicBezTo>
                    <a:pt x="788" y="1"/>
                    <a:pt x="650" y="43"/>
                    <a:pt x="513" y="143"/>
                  </a:cubicBezTo>
                  <a:cubicBezTo>
                    <a:pt x="0" y="514"/>
                    <a:pt x="222" y="1253"/>
                    <a:pt x="413" y="1731"/>
                  </a:cubicBezTo>
                  <a:cubicBezTo>
                    <a:pt x="731" y="2497"/>
                    <a:pt x="1263" y="3155"/>
                    <a:pt x="1944" y="3630"/>
                  </a:cubicBezTo>
                  <a:cubicBezTo>
                    <a:pt x="2181" y="3787"/>
                    <a:pt x="2514" y="3979"/>
                    <a:pt x="2795" y="3979"/>
                  </a:cubicBezTo>
                  <a:cubicBezTo>
                    <a:pt x="2855" y="3979"/>
                    <a:pt x="2912" y="3970"/>
                    <a:pt x="2966" y="3951"/>
                  </a:cubicBezTo>
                  <a:cubicBezTo>
                    <a:pt x="3284" y="3894"/>
                    <a:pt x="3421" y="3591"/>
                    <a:pt x="3383" y="3186"/>
                  </a:cubicBezTo>
                  <a:cubicBezTo>
                    <a:pt x="3307" y="2325"/>
                    <a:pt x="2790" y="1582"/>
                    <a:pt x="2231" y="951"/>
                  </a:cubicBezTo>
                  <a:cubicBezTo>
                    <a:pt x="1931" y="611"/>
                    <a:pt x="1442" y="1"/>
                    <a:pt x="924" y="1"/>
                  </a:cubicBezTo>
                  <a:close/>
                  <a:moveTo>
                    <a:pt x="7681" y="2746"/>
                  </a:moveTo>
                  <a:cubicBezTo>
                    <a:pt x="7390" y="2784"/>
                    <a:pt x="7214" y="3056"/>
                    <a:pt x="7118" y="3396"/>
                  </a:cubicBezTo>
                  <a:cubicBezTo>
                    <a:pt x="6969" y="3855"/>
                    <a:pt x="6912" y="4341"/>
                    <a:pt x="6946" y="4827"/>
                  </a:cubicBezTo>
                  <a:cubicBezTo>
                    <a:pt x="6981" y="5118"/>
                    <a:pt x="7038" y="5620"/>
                    <a:pt x="7367" y="5750"/>
                  </a:cubicBezTo>
                  <a:cubicBezTo>
                    <a:pt x="7416" y="5769"/>
                    <a:pt x="7464" y="5778"/>
                    <a:pt x="7511" y="5778"/>
                  </a:cubicBezTo>
                  <a:cubicBezTo>
                    <a:pt x="7769" y="5778"/>
                    <a:pt x="7974" y="5499"/>
                    <a:pt x="8071" y="5275"/>
                  </a:cubicBezTo>
                  <a:cubicBezTo>
                    <a:pt x="8213" y="4965"/>
                    <a:pt x="8454" y="4008"/>
                    <a:pt x="8343" y="3366"/>
                  </a:cubicBezTo>
                  <a:lnTo>
                    <a:pt x="8339" y="3362"/>
                  </a:lnTo>
                  <a:lnTo>
                    <a:pt x="7681" y="2746"/>
                  </a:lnTo>
                  <a:close/>
                  <a:moveTo>
                    <a:pt x="9656" y="4621"/>
                  </a:moveTo>
                  <a:cubicBezTo>
                    <a:pt x="9300" y="4816"/>
                    <a:pt x="9101" y="5218"/>
                    <a:pt x="9005" y="5677"/>
                  </a:cubicBezTo>
                  <a:cubicBezTo>
                    <a:pt x="8787" y="6320"/>
                    <a:pt x="8722" y="6997"/>
                    <a:pt x="8806" y="7663"/>
                  </a:cubicBezTo>
                  <a:cubicBezTo>
                    <a:pt x="8856" y="8003"/>
                    <a:pt x="8991" y="8484"/>
                    <a:pt x="9387" y="8484"/>
                  </a:cubicBezTo>
                  <a:cubicBezTo>
                    <a:pt x="9418" y="8484"/>
                    <a:pt x="9452" y="8481"/>
                    <a:pt x="9487" y="8475"/>
                  </a:cubicBezTo>
                  <a:cubicBezTo>
                    <a:pt x="10000" y="8379"/>
                    <a:pt x="10218" y="7579"/>
                    <a:pt x="10337" y="7173"/>
                  </a:cubicBezTo>
                  <a:cubicBezTo>
                    <a:pt x="10471" y="6611"/>
                    <a:pt x="10528" y="6025"/>
                    <a:pt x="10505" y="5444"/>
                  </a:cubicBezTo>
                  <a:lnTo>
                    <a:pt x="9656" y="4621"/>
                  </a:lnTo>
                  <a:close/>
                  <a:moveTo>
                    <a:pt x="6390" y="7482"/>
                  </a:moveTo>
                  <a:cubicBezTo>
                    <a:pt x="6274" y="7482"/>
                    <a:pt x="6150" y="7527"/>
                    <a:pt x="6020" y="7633"/>
                  </a:cubicBezTo>
                  <a:cubicBezTo>
                    <a:pt x="5507" y="8057"/>
                    <a:pt x="5553" y="8934"/>
                    <a:pt x="5660" y="9519"/>
                  </a:cubicBezTo>
                  <a:cubicBezTo>
                    <a:pt x="5737" y="9998"/>
                    <a:pt x="5890" y="10457"/>
                    <a:pt x="6123" y="10882"/>
                  </a:cubicBezTo>
                  <a:cubicBezTo>
                    <a:pt x="6231" y="11119"/>
                    <a:pt x="6414" y="11318"/>
                    <a:pt x="6644" y="11441"/>
                  </a:cubicBezTo>
                  <a:cubicBezTo>
                    <a:pt x="6728" y="11476"/>
                    <a:pt x="6803" y="11492"/>
                    <a:pt x="6868" y="11492"/>
                  </a:cubicBezTo>
                  <a:cubicBezTo>
                    <a:pt x="7296" y="11492"/>
                    <a:pt x="7340" y="10807"/>
                    <a:pt x="7386" y="10442"/>
                  </a:cubicBezTo>
                  <a:cubicBezTo>
                    <a:pt x="7478" y="9672"/>
                    <a:pt x="7455" y="8850"/>
                    <a:pt x="7111" y="8123"/>
                  </a:cubicBezTo>
                  <a:cubicBezTo>
                    <a:pt x="6957" y="7804"/>
                    <a:pt x="6702" y="7482"/>
                    <a:pt x="6390" y="7482"/>
                  </a:cubicBezTo>
                  <a:close/>
                  <a:moveTo>
                    <a:pt x="8678" y="10704"/>
                  </a:moveTo>
                  <a:cubicBezTo>
                    <a:pt x="8660" y="10704"/>
                    <a:pt x="8641" y="10706"/>
                    <a:pt x="8622" y="10710"/>
                  </a:cubicBezTo>
                  <a:cubicBezTo>
                    <a:pt x="8263" y="10782"/>
                    <a:pt x="7968" y="11601"/>
                    <a:pt x="8282" y="12642"/>
                  </a:cubicBezTo>
                  <a:cubicBezTo>
                    <a:pt x="8576" y="13651"/>
                    <a:pt x="9108" y="14140"/>
                    <a:pt x="9426" y="14140"/>
                  </a:cubicBezTo>
                  <a:cubicBezTo>
                    <a:pt x="9464" y="14140"/>
                    <a:pt x="9498" y="14133"/>
                    <a:pt x="9529" y="14120"/>
                  </a:cubicBezTo>
                  <a:cubicBezTo>
                    <a:pt x="10107" y="13871"/>
                    <a:pt x="10012" y="12891"/>
                    <a:pt x="9797" y="12156"/>
                  </a:cubicBezTo>
                  <a:lnTo>
                    <a:pt x="9797" y="12145"/>
                  </a:lnTo>
                  <a:cubicBezTo>
                    <a:pt x="9632" y="11598"/>
                    <a:pt x="9109" y="10704"/>
                    <a:pt x="8678" y="10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242;p37">
              <a:extLst>
                <a:ext uri="{FF2B5EF4-FFF2-40B4-BE49-F238E27FC236}">
                  <a16:creationId xmlns:a16="http://schemas.microsoft.com/office/drawing/2014/main" id="{65E807E2-6A06-F0F5-4385-706851CB9364}"/>
                </a:ext>
              </a:extLst>
            </p:cNvPr>
            <p:cNvSpPr/>
            <p:nvPr/>
          </p:nvSpPr>
          <p:spPr>
            <a:xfrm>
              <a:off x="6944278" y="3349823"/>
              <a:ext cx="425451" cy="312541"/>
            </a:xfrm>
            <a:custGeom>
              <a:avLst/>
              <a:gdLst/>
              <a:ahLst/>
              <a:cxnLst/>
              <a:rect l="l" t="t" r="r" b="b"/>
              <a:pathLst>
                <a:path w="7197" h="5287" extrusionOk="0">
                  <a:moveTo>
                    <a:pt x="7175" y="0"/>
                  </a:moveTo>
                  <a:cubicBezTo>
                    <a:pt x="7172" y="0"/>
                    <a:pt x="7168" y="1"/>
                    <a:pt x="7164" y="4"/>
                  </a:cubicBezTo>
                  <a:cubicBezTo>
                    <a:pt x="6533" y="364"/>
                    <a:pt x="5928" y="766"/>
                    <a:pt x="5347" y="1194"/>
                  </a:cubicBezTo>
                  <a:cubicBezTo>
                    <a:pt x="4727" y="1615"/>
                    <a:pt x="4130" y="2056"/>
                    <a:pt x="3529" y="2496"/>
                  </a:cubicBezTo>
                  <a:cubicBezTo>
                    <a:pt x="2924" y="2936"/>
                    <a:pt x="601" y="4777"/>
                    <a:pt x="23" y="5236"/>
                  </a:cubicBezTo>
                  <a:cubicBezTo>
                    <a:pt x="1" y="5252"/>
                    <a:pt x="24" y="5286"/>
                    <a:pt x="50" y="5286"/>
                  </a:cubicBezTo>
                  <a:cubicBezTo>
                    <a:pt x="55" y="5286"/>
                    <a:pt x="60" y="5285"/>
                    <a:pt x="65" y="5282"/>
                  </a:cubicBezTo>
                  <a:cubicBezTo>
                    <a:pt x="685" y="4861"/>
                    <a:pt x="3131" y="3196"/>
                    <a:pt x="3720" y="2760"/>
                  </a:cubicBezTo>
                  <a:cubicBezTo>
                    <a:pt x="4313" y="2327"/>
                    <a:pt x="4895" y="1899"/>
                    <a:pt x="5469" y="1443"/>
                  </a:cubicBezTo>
                  <a:cubicBezTo>
                    <a:pt x="6043" y="995"/>
                    <a:pt x="6671" y="548"/>
                    <a:pt x="7187" y="31"/>
                  </a:cubicBezTo>
                  <a:cubicBezTo>
                    <a:pt x="7197" y="22"/>
                    <a:pt x="7188" y="0"/>
                    <a:pt x="71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243;p37">
              <a:extLst>
                <a:ext uri="{FF2B5EF4-FFF2-40B4-BE49-F238E27FC236}">
                  <a16:creationId xmlns:a16="http://schemas.microsoft.com/office/drawing/2014/main" id="{FA307705-402E-CD92-4AFD-F5D750A95F7B}"/>
                </a:ext>
              </a:extLst>
            </p:cNvPr>
            <p:cNvSpPr/>
            <p:nvPr/>
          </p:nvSpPr>
          <p:spPr>
            <a:xfrm>
              <a:off x="6450848" y="2602551"/>
              <a:ext cx="846172" cy="1202754"/>
            </a:xfrm>
            <a:custGeom>
              <a:avLst/>
              <a:gdLst/>
              <a:ahLst/>
              <a:cxnLst/>
              <a:rect l="l" t="t" r="r" b="b"/>
              <a:pathLst>
                <a:path w="14314" h="20346" extrusionOk="0">
                  <a:moveTo>
                    <a:pt x="1680" y="1"/>
                  </a:moveTo>
                  <a:cubicBezTo>
                    <a:pt x="268" y="265"/>
                    <a:pt x="0" y="2370"/>
                    <a:pt x="1550" y="5990"/>
                  </a:cubicBezTo>
                  <a:cubicBezTo>
                    <a:pt x="3804" y="11268"/>
                    <a:pt x="9086" y="20345"/>
                    <a:pt x="9086" y="20345"/>
                  </a:cubicBezTo>
                  <a:lnTo>
                    <a:pt x="14314" y="16449"/>
                  </a:lnTo>
                  <a:cubicBezTo>
                    <a:pt x="9943" y="10671"/>
                    <a:pt x="3950" y="2921"/>
                    <a:pt x="16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244;p37">
              <a:extLst>
                <a:ext uri="{FF2B5EF4-FFF2-40B4-BE49-F238E27FC236}">
                  <a16:creationId xmlns:a16="http://schemas.microsoft.com/office/drawing/2014/main" id="{F30F2A17-1C8D-B94E-088D-95150CAB419E}"/>
                </a:ext>
              </a:extLst>
            </p:cNvPr>
            <p:cNvSpPr/>
            <p:nvPr/>
          </p:nvSpPr>
          <p:spPr>
            <a:xfrm>
              <a:off x="6599462" y="2620226"/>
              <a:ext cx="969250" cy="2503816"/>
            </a:xfrm>
            <a:custGeom>
              <a:avLst/>
              <a:gdLst/>
              <a:ahLst/>
              <a:cxnLst/>
              <a:rect l="l" t="t" r="r" b="b"/>
              <a:pathLst>
                <a:path w="16396" h="4235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2462" y="20245"/>
                    <a:pt x="2863" y="22105"/>
                  </a:cubicBezTo>
                  <a:cubicBezTo>
                    <a:pt x="3265" y="23977"/>
                    <a:pt x="5401" y="42354"/>
                    <a:pt x="5401" y="42354"/>
                  </a:cubicBezTo>
                  <a:cubicBezTo>
                    <a:pt x="5401" y="42354"/>
                    <a:pt x="10502" y="40655"/>
                    <a:pt x="11911" y="39583"/>
                  </a:cubicBezTo>
                  <a:cubicBezTo>
                    <a:pt x="12925" y="38818"/>
                    <a:pt x="16396" y="35083"/>
                    <a:pt x="16396" y="35083"/>
                  </a:cubicBezTo>
                  <a:cubicBezTo>
                    <a:pt x="16396" y="35083"/>
                    <a:pt x="10074" y="22775"/>
                    <a:pt x="9266" y="20245"/>
                  </a:cubicBezTo>
                  <a:cubicBezTo>
                    <a:pt x="8451" y="17712"/>
                    <a:pt x="3705" y="6123"/>
                    <a:pt x="2806" y="3667"/>
                  </a:cubicBezTo>
                  <a:cubicBezTo>
                    <a:pt x="2263" y="2189"/>
                    <a:pt x="1279" y="91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245;p37">
              <a:extLst>
                <a:ext uri="{FF2B5EF4-FFF2-40B4-BE49-F238E27FC236}">
                  <a16:creationId xmlns:a16="http://schemas.microsoft.com/office/drawing/2014/main" id="{0F55E608-3BDE-6A32-295F-5A385A220733}"/>
                </a:ext>
              </a:extLst>
            </p:cNvPr>
            <p:cNvSpPr/>
            <p:nvPr/>
          </p:nvSpPr>
          <p:spPr>
            <a:xfrm>
              <a:off x="7109858" y="4239089"/>
              <a:ext cx="171315" cy="210981"/>
            </a:xfrm>
            <a:custGeom>
              <a:avLst/>
              <a:gdLst/>
              <a:ahLst/>
              <a:cxnLst/>
              <a:rect l="l" t="t" r="r" b="b"/>
              <a:pathLst>
                <a:path w="2898" h="3569" extrusionOk="0">
                  <a:moveTo>
                    <a:pt x="2216" y="0"/>
                  </a:moveTo>
                  <a:cubicBezTo>
                    <a:pt x="1561" y="0"/>
                    <a:pt x="1010" y="657"/>
                    <a:pt x="689" y="1157"/>
                  </a:cubicBezTo>
                  <a:cubicBezTo>
                    <a:pt x="410" y="1567"/>
                    <a:pt x="211" y="2018"/>
                    <a:pt x="85" y="2497"/>
                  </a:cubicBezTo>
                  <a:cubicBezTo>
                    <a:pt x="1" y="2749"/>
                    <a:pt x="1" y="3025"/>
                    <a:pt x="85" y="3278"/>
                  </a:cubicBezTo>
                  <a:cubicBezTo>
                    <a:pt x="181" y="3490"/>
                    <a:pt x="314" y="3568"/>
                    <a:pt x="459" y="3568"/>
                  </a:cubicBezTo>
                  <a:cubicBezTo>
                    <a:pt x="757" y="3568"/>
                    <a:pt x="1112" y="3238"/>
                    <a:pt x="1336" y="3048"/>
                  </a:cubicBezTo>
                  <a:cubicBezTo>
                    <a:pt x="1941" y="2531"/>
                    <a:pt x="2496" y="1904"/>
                    <a:pt x="2745" y="1123"/>
                  </a:cubicBezTo>
                  <a:cubicBezTo>
                    <a:pt x="2890" y="656"/>
                    <a:pt x="2898" y="47"/>
                    <a:pt x="2266" y="2"/>
                  </a:cubicBezTo>
                  <a:cubicBezTo>
                    <a:pt x="2250" y="1"/>
                    <a:pt x="2233" y="0"/>
                    <a:pt x="22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246;p37">
              <a:extLst>
                <a:ext uri="{FF2B5EF4-FFF2-40B4-BE49-F238E27FC236}">
                  <a16:creationId xmlns:a16="http://schemas.microsoft.com/office/drawing/2014/main" id="{7C5A99B5-D4DF-5691-1674-8F641D98C908}"/>
                </a:ext>
              </a:extLst>
            </p:cNvPr>
            <p:cNvSpPr/>
            <p:nvPr/>
          </p:nvSpPr>
          <p:spPr>
            <a:xfrm>
              <a:off x="6911883" y="4415547"/>
              <a:ext cx="140339" cy="273762"/>
            </a:xfrm>
            <a:custGeom>
              <a:avLst/>
              <a:gdLst/>
              <a:ahLst/>
              <a:cxnLst/>
              <a:rect l="l" t="t" r="r" b="b"/>
              <a:pathLst>
                <a:path w="2374" h="4631" extrusionOk="0">
                  <a:moveTo>
                    <a:pt x="1445" y="0"/>
                  </a:moveTo>
                  <a:cubicBezTo>
                    <a:pt x="866" y="0"/>
                    <a:pt x="535" y="657"/>
                    <a:pt x="361" y="1127"/>
                  </a:cubicBezTo>
                  <a:cubicBezTo>
                    <a:pt x="62" y="1915"/>
                    <a:pt x="1" y="2776"/>
                    <a:pt x="181" y="3603"/>
                  </a:cubicBezTo>
                  <a:cubicBezTo>
                    <a:pt x="265" y="3947"/>
                    <a:pt x="418" y="4422"/>
                    <a:pt x="724" y="4552"/>
                  </a:cubicBezTo>
                  <a:cubicBezTo>
                    <a:pt x="807" y="4606"/>
                    <a:pt x="893" y="4631"/>
                    <a:pt x="981" y="4631"/>
                  </a:cubicBezTo>
                  <a:cubicBezTo>
                    <a:pt x="1182" y="4631"/>
                    <a:pt x="1388" y="4499"/>
                    <a:pt x="1566" y="4273"/>
                  </a:cubicBezTo>
                  <a:cubicBezTo>
                    <a:pt x="2110" y="3576"/>
                    <a:pt x="2244" y="2658"/>
                    <a:pt x="2263" y="1804"/>
                  </a:cubicBezTo>
                  <a:cubicBezTo>
                    <a:pt x="2278" y="1226"/>
                    <a:pt x="2374" y="105"/>
                    <a:pt x="1536" y="5"/>
                  </a:cubicBezTo>
                  <a:cubicBezTo>
                    <a:pt x="1505" y="2"/>
                    <a:pt x="1475" y="0"/>
                    <a:pt x="14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247;p37">
              <a:extLst>
                <a:ext uri="{FF2B5EF4-FFF2-40B4-BE49-F238E27FC236}">
                  <a16:creationId xmlns:a16="http://schemas.microsoft.com/office/drawing/2014/main" id="{FAD15AFC-AF16-C052-6881-8BAA15C49BF7}"/>
                </a:ext>
              </a:extLst>
            </p:cNvPr>
            <p:cNvSpPr/>
            <p:nvPr/>
          </p:nvSpPr>
          <p:spPr>
            <a:xfrm>
              <a:off x="7105366" y="4479568"/>
              <a:ext cx="149324" cy="192478"/>
            </a:xfrm>
            <a:custGeom>
              <a:avLst/>
              <a:gdLst/>
              <a:ahLst/>
              <a:cxnLst/>
              <a:rect l="l" t="t" r="r" b="b"/>
              <a:pathLst>
                <a:path w="2526" h="3256" extrusionOk="0">
                  <a:moveTo>
                    <a:pt x="1953" y="0"/>
                  </a:moveTo>
                  <a:cubicBezTo>
                    <a:pt x="1578" y="0"/>
                    <a:pt x="956" y="422"/>
                    <a:pt x="536" y="1249"/>
                  </a:cubicBezTo>
                  <a:cubicBezTo>
                    <a:pt x="0" y="2321"/>
                    <a:pt x="130" y="3109"/>
                    <a:pt x="440" y="3220"/>
                  </a:cubicBezTo>
                  <a:cubicBezTo>
                    <a:pt x="509" y="3244"/>
                    <a:pt x="577" y="3255"/>
                    <a:pt x="645" y="3255"/>
                  </a:cubicBezTo>
                  <a:cubicBezTo>
                    <a:pt x="1188" y="3255"/>
                    <a:pt x="1711" y="2549"/>
                    <a:pt x="2013" y="1931"/>
                  </a:cubicBezTo>
                  <a:cubicBezTo>
                    <a:pt x="2285" y="1391"/>
                    <a:pt x="2526" y="285"/>
                    <a:pt x="2139" y="48"/>
                  </a:cubicBezTo>
                  <a:cubicBezTo>
                    <a:pt x="2089" y="16"/>
                    <a:pt x="2025" y="0"/>
                    <a:pt x="19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48;p37">
              <a:extLst>
                <a:ext uri="{FF2B5EF4-FFF2-40B4-BE49-F238E27FC236}">
                  <a16:creationId xmlns:a16="http://schemas.microsoft.com/office/drawing/2014/main" id="{9E7D9014-93FC-D0DE-75DD-77C36B40FFFE}"/>
                </a:ext>
              </a:extLst>
            </p:cNvPr>
            <p:cNvSpPr/>
            <p:nvPr/>
          </p:nvSpPr>
          <p:spPr>
            <a:xfrm>
              <a:off x="7304168" y="4696934"/>
              <a:ext cx="113855" cy="171729"/>
            </a:xfrm>
            <a:custGeom>
              <a:avLst/>
              <a:gdLst/>
              <a:ahLst/>
              <a:cxnLst/>
              <a:rect l="l" t="t" r="r" b="b"/>
              <a:pathLst>
                <a:path w="1926" h="2905" extrusionOk="0">
                  <a:moveTo>
                    <a:pt x="1109" y="1"/>
                  </a:moveTo>
                  <a:cubicBezTo>
                    <a:pt x="1074" y="1"/>
                    <a:pt x="1036" y="4"/>
                    <a:pt x="996" y="10"/>
                  </a:cubicBezTo>
                  <a:cubicBezTo>
                    <a:pt x="491" y="94"/>
                    <a:pt x="234" y="580"/>
                    <a:pt x="127" y="1120"/>
                  </a:cubicBezTo>
                  <a:cubicBezTo>
                    <a:pt x="32" y="1518"/>
                    <a:pt x="1" y="1928"/>
                    <a:pt x="32" y="2341"/>
                  </a:cubicBezTo>
                  <a:cubicBezTo>
                    <a:pt x="57" y="2588"/>
                    <a:pt x="142" y="2904"/>
                    <a:pt x="440" y="2904"/>
                  </a:cubicBezTo>
                  <a:cubicBezTo>
                    <a:pt x="461" y="2904"/>
                    <a:pt x="483" y="2903"/>
                    <a:pt x="506" y="2900"/>
                  </a:cubicBezTo>
                  <a:cubicBezTo>
                    <a:pt x="862" y="2854"/>
                    <a:pt x="1111" y="2337"/>
                    <a:pt x="1214" y="2050"/>
                  </a:cubicBezTo>
                  <a:cubicBezTo>
                    <a:pt x="1354" y="1694"/>
                    <a:pt x="1926" y="1"/>
                    <a:pt x="1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249;p37">
              <a:extLst>
                <a:ext uri="{FF2B5EF4-FFF2-40B4-BE49-F238E27FC236}">
                  <a16:creationId xmlns:a16="http://schemas.microsoft.com/office/drawing/2014/main" id="{235AF815-F385-141B-CD3D-AD60EE88D382}"/>
                </a:ext>
              </a:extLst>
            </p:cNvPr>
            <p:cNvSpPr/>
            <p:nvPr/>
          </p:nvSpPr>
          <p:spPr>
            <a:xfrm>
              <a:off x="6134348" y="4135520"/>
              <a:ext cx="1221493" cy="1076957"/>
            </a:xfrm>
            <a:custGeom>
              <a:avLst/>
              <a:gdLst/>
              <a:ahLst/>
              <a:cxnLst/>
              <a:rect l="l" t="t" r="r" b="b"/>
              <a:pathLst>
                <a:path w="20663" h="18218" extrusionOk="0">
                  <a:moveTo>
                    <a:pt x="0" y="1"/>
                  </a:moveTo>
                  <a:cubicBezTo>
                    <a:pt x="0" y="1"/>
                    <a:pt x="0" y="20"/>
                    <a:pt x="12" y="54"/>
                  </a:cubicBezTo>
                  <a:lnTo>
                    <a:pt x="35" y="150"/>
                  </a:lnTo>
                  <a:cubicBezTo>
                    <a:pt x="54" y="211"/>
                    <a:pt x="762" y="3001"/>
                    <a:pt x="1661" y="6526"/>
                  </a:cubicBezTo>
                  <a:cubicBezTo>
                    <a:pt x="1696" y="6660"/>
                    <a:pt x="1730" y="6794"/>
                    <a:pt x="1765" y="6932"/>
                  </a:cubicBezTo>
                  <a:cubicBezTo>
                    <a:pt x="1822" y="7154"/>
                    <a:pt x="1876" y="7379"/>
                    <a:pt x="1937" y="7601"/>
                  </a:cubicBezTo>
                  <a:cubicBezTo>
                    <a:pt x="2867" y="11271"/>
                    <a:pt x="3938" y="15481"/>
                    <a:pt x="4639" y="18218"/>
                  </a:cubicBezTo>
                  <a:lnTo>
                    <a:pt x="20663" y="18218"/>
                  </a:lnTo>
                  <a:lnTo>
                    <a:pt x="154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250;p37">
              <a:extLst>
                <a:ext uri="{FF2B5EF4-FFF2-40B4-BE49-F238E27FC236}">
                  <a16:creationId xmlns:a16="http://schemas.microsoft.com/office/drawing/2014/main" id="{8F9795F8-8598-704C-E720-3867045B11BB}"/>
                </a:ext>
              </a:extLst>
            </p:cNvPr>
            <p:cNvSpPr/>
            <p:nvPr/>
          </p:nvSpPr>
          <p:spPr>
            <a:xfrm>
              <a:off x="5596582" y="4135283"/>
              <a:ext cx="1422839" cy="1076957"/>
            </a:xfrm>
            <a:custGeom>
              <a:avLst/>
              <a:gdLst/>
              <a:ahLst/>
              <a:cxnLst/>
              <a:rect l="l" t="t" r="r" b="b"/>
              <a:pathLst>
                <a:path w="24069" h="18218" extrusionOk="0">
                  <a:moveTo>
                    <a:pt x="2986" y="1"/>
                  </a:moveTo>
                  <a:cubicBezTo>
                    <a:pt x="2986" y="1"/>
                    <a:pt x="2959" y="55"/>
                    <a:pt x="2909" y="158"/>
                  </a:cubicBezTo>
                  <a:cubicBezTo>
                    <a:pt x="2714" y="590"/>
                    <a:pt x="498" y="7820"/>
                    <a:pt x="157" y="11417"/>
                  </a:cubicBezTo>
                  <a:cubicBezTo>
                    <a:pt x="1" y="13051"/>
                    <a:pt x="437" y="14463"/>
                    <a:pt x="536" y="15007"/>
                  </a:cubicBezTo>
                  <a:cubicBezTo>
                    <a:pt x="536" y="15007"/>
                    <a:pt x="498" y="15386"/>
                    <a:pt x="157" y="18218"/>
                  </a:cubicBezTo>
                  <a:lnTo>
                    <a:pt x="16874" y="18218"/>
                  </a:lnTo>
                  <a:cubicBezTo>
                    <a:pt x="16908" y="17414"/>
                    <a:pt x="16935" y="16863"/>
                    <a:pt x="16935" y="16863"/>
                  </a:cubicBezTo>
                  <a:lnTo>
                    <a:pt x="16954" y="16855"/>
                  </a:lnTo>
                  <a:cubicBezTo>
                    <a:pt x="17023" y="16821"/>
                    <a:pt x="17276" y="16695"/>
                    <a:pt x="17616" y="16522"/>
                  </a:cubicBezTo>
                  <a:lnTo>
                    <a:pt x="20066" y="15305"/>
                  </a:lnTo>
                  <a:lnTo>
                    <a:pt x="20165" y="15252"/>
                  </a:lnTo>
                  <a:lnTo>
                    <a:pt x="21397" y="14643"/>
                  </a:lnTo>
                  <a:cubicBezTo>
                    <a:pt x="21401" y="14628"/>
                    <a:pt x="21443" y="14521"/>
                    <a:pt x="21508" y="14322"/>
                  </a:cubicBezTo>
                  <a:cubicBezTo>
                    <a:pt x="22251" y="12052"/>
                    <a:pt x="22848" y="9729"/>
                    <a:pt x="23303" y="7383"/>
                  </a:cubicBezTo>
                  <a:cubicBezTo>
                    <a:pt x="23652" y="5596"/>
                    <a:pt x="23885" y="3801"/>
                    <a:pt x="24011" y="1987"/>
                  </a:cubicBezTo>
                  <a:cubicBezTo>
                    <a:pt x="24038" y="1524"/>
                    <a:pt x="24069" y="1057"/>
                    <a:pt x="24069" y="594"/>
                  </a:cubicBezTo>
                  <a:lnTo>
                    <a:pt x="24069" y="47"/>
                  </a:lnTo>
                  <a:lnTo>
                    <a:pt x="240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51;p37">
              <a:extLst>
                <a:ext uri="{FF2B5EF4-FFF2-40B4-BE49-F238E27FC236}">
                  <a16:creationId xmlns:a16="http://schemas.microsoft.com/office/drawing/2014/main" id="{B759B3EB-57BA-4B18-03B3-DDCDF9354182}"/>
                </a:ext>
              </a:extLst>
            </p:cNvPr>
            <p:cNvSpPr/>
            <p:nvPr/>
          </p:nvSpPr>
          <p:spPr>
            <a:xfrm>
              <a:off x="6587285" y="5122621"/>
              <a:ext cx="11350" cy="89855"/>
            </a:xfrm>
            <a:custGeom>
              <a:avLst/>
              <a:gdLst/>
              <a:ahLst/>
              <a:cxnLst/>
              <a:rect l="l" t="t" r="r" b="b"/>
              <a:pathLst>
                <a:path w="192" h="1520" extrusionOk="0">
                  <a:moveTo>
                    <a:pt x="157" y="0"/>
                  </a:moveTo>
                  <a:cubicBezTo>
                    <a:pt x="142" y="0"/>
                    <a:pt x="134" y="8"/>
                    <a:pt x="134" y="23"/>
                  </a:cubicBezTo>
                  <a:cubicBezTo>
                    <a:pt x="123" y="65"/>
                    <a:pt x="123" y="104"/>
                    <a:pt x="123" y="149"/>
                  </a:cubicBezTo>
                  <a:cubicBezTo>
                    <a:pt x="65" y="609"/>
                    <a:pt x="38" y="1068"/>
                    <a:pt x="0" y="1520"/>
                  </a:cubicBezTo>
                  <a:lnTo>
                    <a:pt x="172" y="1520"/>
                  </a:lnTo>
                  <a:cubicBezTo>
                    <a:pt x="180" y="1068"/>
                    <a:pt x="191" y="613"/>
                    <a:pt x="191" y="157"/>
                  </a:cubicBezTo>
                  <a:lnTo>
                    <a:pt x="191" y="119"/>
                  </a:lnTo>
                  <a:cubicBezTo>
                    <a:pt x="191" y="84"/>
                    <a:pt x="191" y="58"/>
                    <a:pt x="180" y="23"/>
                  </a:cubicBezTo>
                  <a:cubicBezTo>
                    <a:pt x="180" y="8"/>
                    <a:pt x="172" y="0"/>
                    <a:pt x="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52;p37">
              <a:extLst>
                <a:ext uri="{FF2B5EF4-FFF2-40B4-BE49-F238E27FC236}">
                  <a16:creationId xmlns:a16="http://schemas.microsoft.com/office/drawing/2014/main" id="{3B781ACD-7A21-28B5-801C-1AA0789A5D35}"/>
                </a:ext>
              </a:extLst>
            </p:cNvPr>
            <p:cNvSpPr/>
            <p:nvPr/>
          </p:nvSpPr>
          <p:spPr>
            <a:xfrm>
              <a:off x="6479105" y="4925827"/>
              <a:ext cx="562952" cy="257564"/>
            </a:xfrm>
            <a:custGeom>
              <a:avLst/>
              <a:gdLst/>
              <a:ahLst/>
              <a:cxnLst/>
              <a:rect l="l" t="t" r="r" b="b"/>
              <a:pathLst>
                <a:path w="9523" h="4357" extrusionOk="0">
                  <a:moveTo>
                    <a:pt x="9476" y="1"/>
                  </a:moveTo>
                  <a:cubicBezTo>
                    <a:pt x="9471" y="1"/>
                    <a:pt x="9466" y="2"/>
                    <a:pt x="9461" y="3"/>
                  </a:cubicBezTo>
                  <a:cubicBezTo>
                    <a:pt x="7816" y="516"/>
                    <a:pt x="6162" y="1041"/>
                    <a:pt x="4601" y="1768"/>
                  </a:cubicBezTo>
                  <a:cubicBezTo>
                    <a:pt x="3801" y="2143"/>
                    <a:pt x="3001" y="2568"/>
                    <a:pt x="2251" y="2992"/>
                  </a:cubicBezTo>
                  <a:cubicBezTo>
                    <a:pt x="1501" y="3421"/>
                    <a:pt x="728" y="3831"/>
                    <a:pt x="20" y="4324"/>
                  </a:cubicBezTo>
                  <a:cubicBezTo>
                    <a:pt x="0" y="4337"/>
                    <a:pt x="12" y="4356"/>
                    <a:pt x="30" y="4356"/>
                  </a:cubicBezTo>
                  <a:cubicBezTo>
                    <a:pt x="33" y="4356"/>
                    <a:pt x="36" y="4356"/>
                    <a:pt x="39" y="4355"/>
                  </a:cubicBezTo>
                  <a:cubicBezTo>
                    <a:pt x="839" y="4022"/>
                    <a:pt x="1620" y="3635"/>
                    <a:pt x="2408" y="3276"/>
                  </a:cubicBezTo>
                  <a:cubicBezTo>
                    <a:pt x="3196" y="2916"/>
                    <a:pt x="3996" y="2591"/>
                    <a:pt x="4792" y="2238"/>
                  </a:cubicBezTo>
                  <a:cubicBezTo>
                    <a:pt x="6365" y="1538"/>
                    <a:pt x="7904" y="761"/>
                    <a:pt x="9488" y="80"/>
                  </a:cubicBezTo>
                  <a:cubicBezTo>
                    <a:pt x="9511" y="72"/>
                    <a:pt x="9522" y="46"/>
                    <a:pt x="9511" y="26"/>
                  </a:cubicBezTo>
                  <a:cubicBezTo>
                    <a:pt x="9505" y="9"/>
                    <a:pt x="9491" y="1"/>
                    <a:pt x="9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53;p37">
              <a:extLst>
                <a:ext uri="{FF2B5EF4-FFF2-40B4-BE49-F238E27FC236}">
                  <a16:creationId xmlns:a16="http://schemas.microsoft.com/office/drawing/2014/main" id="{DC27FBFB-ED3E-C1A3-900B-82B85B8FA103}"/>
                </a:ext>
              </a:extLst>
            </p:cNvPr>
            <p:cNvSpPr/>
            <p:nvPr/>
          </p:nvSpPr>
          <p:spPr>
            <a:xfrm>
              <a:off x="6735663" y="4249079"/>
              <a:ext cx="209563" cy="792496"/>
            </a:xfrm>
            <a:custGeom>
              <a:avLst/>
              <a:gdLst/>
              <a:ahLst/>
              <a:cxnLst/>
              <a:rect l="l" t="t" r="r" b="b"/>
              <a:pathLst>
                <a:path w="3545" h="13406" extrusionOk="0">
                  <a:moveTo>
                    <a:pt x="3377" y="1"/>
                  </a:moveTo>
                  <a:cubicBezTo>
                    <a:pt x="3359" y="1"/>
                    <a:pt x="3342" y="12"/>
                    <a:pt x="3342" y="35"/>
                  </a:cubicBezTo>
                  <a:cubicBezTo>
                    <a:pt x="3384" y="828"/>
                    <a:pt x="3323" y="1995"/>
                    <a:pt x="3273" y="2772"/>
                  </a:cubicBezTo>
                  <a:cubicBezTo>
                    <a:pt x="3227" y="3552"/>
                    <a:pt x="3150" y="4329"/>
                    <a:pt x="3074" y="5106"/>
                  </a:cubicBezTo>
                  <a:cubicBezTo>
                    <a:pt x="2944" y="6419"/>
                    <a:pt x="2798" y="7781"/>
                    <a:pt x="2404" y="9044"/>
                  </a:cubicBezTo>
                  <a:cubicBezTo>
                    <a:pt x="2250" y="9522"/>
                    <a:pt x="1926" y="10169"/>
                    <a:pt x="1345" y="10169"/>
                  </a:cubicBezTo>
                  <a:cubicBezTo>
                    <a:pt x="1321" y="10169"/>
                    <a:pt x="1296" y="10168"/>
                    <a:pt x="1271" y="10166"/>
                  </a:cubicBezTo>
                  <a:cubicBezTo>
                    <a:pt x="602" y="10104"/>
                    <a:pt x="494" y="9109"/>
                    <a:pt x="456" y="8597"/>
                  </a:cubicBezTo>
                  <a:cubicBezTo>
                    <a:pt x="425" y="7915"/>
                    <a:pt x="429" y="7242"/>
                    <a:pt x="468" y="6564"/>
                  </a:cubicBezTo>
                  <a:cubicBezTo>
                    <a:pt x="487" y="5856"/>
                    <a:pt x="506" y="5141"/>
                    <a:pt x="521" y="4433"/>
                  </a:cubicBezTo>
                  <a:cubicBezTo>
                    <a:pt x="552" y="3017"/>
                    <a:pt x="602" y="1597"/>
                    <a:pt x="579" y="177"/>
                  </a:cubicBezTo>
                  <a:cubicBezTo>
                    <a:pt x="575" y="154"/>
                    <a:pt x="556" y="131"/>
                    <a:pt x="533" y="127"/>
                  </a:cubicBezTo>
                  <a:cubicBezTo>
                    <a:pt x="530" y="127"/>
                    <a:pt x="527" y="127"/>
                    <a:pt x="524" y="127"/>
                  </a:cubicBezTo>
                  <a:cubicBezTo>
                    <a:pt x="494" y="127"/>
                    <a:pt x="471" y="145"/>
                    <a:pt x="464" y="177"/>
                  </a:cubicBezTo>
                  <a:cubicBezTo>
                    <a:pt x="299" y="2003"/>
                    <a:pt x="215" y="3851"/>
                    <a:pt x="123" y="5680"/>
                  </a:cubicBezTo>
                  <a:cubicBezTo>
                    <a:pt x="93" y="6457"/>
                    <a:pt x="35" y="7234"/>
                    <a:pt x="16" y="8011"/>
                  </a:cubicBezTo>
                  <a:cubicBezTo>
                    <a:pt x="1" y="8662"/>
                    <a:pt x="24" y="9366"/>
                    <a:pt x="311" y="9959"/>
                  </a:cubicBezTo>
                  <a:cubicBezTo>
                    <a:pt x="468" y="10326"/>
                    <a:pt x="804" y="10594"/>
                    <a:pt x="1202" y="10663"/>
                  </a:cubicBezTo>
                  <a:cubicBezTo>
                    <a:pt x="1172" y="10828"/>
                    <a:pt x="1149" y="10988"/>
                    <a:pt x="1114" y="11161"/>
                  </a:cubicBezTo>
                  <a:cubicBezTo>
                    <a:pt x="1061" y="11398"/>
                    <a:pt x="1019" y="11650"/>
                    <a:pt x="965" y="11888"/>
                  </a:cubicBezTo>
                  <a:cubicBezTo>
                    <a:pt x="915" y="12121"/>
                    <a:pt x="881" y="12385"/>
                    <a:pt x="846" y="12634"/>
                  </a:cubicBezTo>
                  <a:cubicBezTo>
                    <a:pt x="801" y="12871"/>
                    <a:pt x="781" y="13120"/>
                    <a:pt x="785" y="13365"/>
                  </a:cubicBezTo>
                  <a:cubicBezTo>
                    <a:pt x="785" y="13380"/>
                    <a:pt x="793" y="13388"/>
                    <a:pt x="804" y="13399"/>
                  </a:cubicBezTo>
                  <a:cubicBezTo>
                    <a:pt x="810" y="13404"/>
                    <a:pt x="817" y="13406"/>
                    <a:pt x="824" y="13406"/>
                  </a:cubicBezTo>
                  <a:cubicBezTo>
                    <a:pt x="836" y="13406"/>
                    <a:pt x="848" y="13400"/>
                    <a:pt x="858" y="13388"/>
                  </a:cubicBezTo>
                  <a:cubicBezTo>
                    <a:pt x="977" y="13170"/>
                    <a:pt x="1068" y="12929"/>
                    <a:pt x="1118" y="12680"/>
                  </a:cubicBezTo>
                  <a:cubicBezTo>
                    <a:pt x="1187" y="12435"/>
                    <a:pt x="1241" y="12186"/>
                    <a:pt x="1279" y="11938"/>
                  </a:cubicBezTo>
                  <a:cubicBezTo>
                    <a:pt x="1310" y="11681"/>
                    <a:pt x="1340" y="11429"/>
                    <a:pt x="1359" y="11168"/>
                  </a:cubicBezTo>
                  <a:cubicBezTo>
                    <a:pt x="1375" y="11008"/>
                    <a:pt x="1401" y="10847"/>
                    <a:pt x="1401" y="10675"/>
                  </a:cubicBezTo>
                  <a:cubicBezTo>
                    <a:pt x="1478" y="10675"/>
                    <a:pt x="1554" y="10667"/>
                    <a:pt x="1627" y="10652"/>
                  </a:cubicBezTo>
                  <a:cubicBezTo>
                    <a:pt x="2228" y="10533"/>
                    <a:pt x="3372" y="10120"/>
                    <a:pt x="3525" y="2887"/>
                  </a:cubicBezTo>
                  <a:cubicBezTo>
                    <a:pt x="3544" y="2079"/>
                    <a:pt x="3541" y="717"/>
                    <a:pt x="3418" y="35"/>
                  </a:cubicBezTo>
                  <a:cubicBezTo>
                    <a:pt x="3414" y="12"/>
                    <a:pt x="3395" y="1"/>
                    <a:pt x="3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54;p37">
              <a:extLst>
                <a:ext uri="{FF2B5EF4-FFF2-40B4-BE49-F238E27FC236}">
                  <a16:creationId xmlns:a16="http://schemas.microsoft.com/office/drawing/2014/main" id="{73B34E68-C49B-6F7C-0848-D4C9EF2E8DD5}"/>
                </a:ext>
              </a:extLst>
            </p:cNvPr>
            <p:cNvSpPr/>
            <p:nvPr/>
          </p:nvSpPr>
          <p:spPr>
            <a:xfrm>
              <a:off x="5868273" y="4265099"/>
              <a:ext cx="510931" cy="406120"/>
            </a:xfrm>
            <a:custGeom>
              <a:avLst/>
              <a:gdLst/>
              <a:ahLst/>
              <a:cxnLst/>
              <a:rect l="l" t="t" r="r" b="b"/>
              <a:pathLst>
                <a:path w="8643" h="6870" extrusionOk="0">
                  <a:moveTo>
                    <a:pt x="8599" y="1"/>
                  </a:moveTo>
                  <a:cubicBezTo>
                    <a:pt x="8581" y="1"/>
                    <a:pt x="8569" y="12"/>
                    <a:pt x="8566" y="28"/>
                  </a:cubicBezTo>
                  <a:cubicBezTo>
                    <a:pt x="8114" y="2011"/>
                    <a:pt x="7383" y="4123"/>
                    <a:pt x="5718" y="5417"/>
                  </a:cubicBezTo>
                  <a:cubicBezTo>
                    <a:pt x="4953" y="5995"/>
                    <a:pt x="4042" y="6355"/>
                    <a:pt x="3093" y="6450"/>
                  </a:cubicBezTo>
                  <a:cubicBezTo>
                    <a:pt x="2798" y="6485"/>
                    <a:pt x="2504" y="6498"/>
                    <a:pt x="2211" y="6498"/>
                  </a:cubicBezTo>
                  <a:cubicBezTo>
                    <a:pt x="1498" y="6498"/>
                    <a:pt x="790" y="6419"/>
                    <a:pt x="74" y="6370"/>
                  </a:cubicBezTo>
                  <a:cubicBezTo>
                    <a:pt x="47" y="6370"/>
                    <a:pt x="20" y="6389"/>
                    <a:pt x="12" y="6416"/>
                  </a:cubicBezTo>
                  <a:cubicBezTo>
                    <a:pt x="1" y="6450"/>
                    <a:pt x="20" y="6477"/>
                    <a:pt x="54" y="6489"/>
                  </a:cubicBezTo>
                  <a:cubicBezTo>
                    <a:pt x="969" y="6733"/>
                    <a:pt x="1911" y="6856"/>
                    <a:pt x="2860" y="6867"/>
                  </a:cubicBezTo>
                  <a:cubicBezTo>
                    <a:pt x="2908" y="6869"/>
                    <a:pt x="2957" y="6869"/>
                    <a:pt x="3005" y="6869"/>
                  </a:cubicBezTo>
                  <a:cubicBezTo>
                    <a:pt x="3763" y="6869"/>
                    <a:pt x="4511" y="6701"/>
                    <a:pt x="5198" y="6381"/>
                  </a:cubicBezTo>
                  <a:cubicBezTo>
                    <a:pt x="5887" y="6029"/>
                    <a:pt x="6488" y="5532"/>
                    <a:pt x="6966" y="4923"/>
                  </a:cubicBezTo>
                  <a:cubicBezTo>
                    <a:pt x="8076" y="3542"/>
                    <a:pt x="8447" y="1766"/>
                    <a:pt x="8638" y="44"/>
                  </a:cubicBezTo>
                  <a:cubicBezTo>
                    <a:pt x="8642" y="21"/>
                    <a:pt x="8627" y="6"/>
                    <a:pt x="8608" y="2"/>
                  </a:cubicBezTo>
                  <a:cubicBezTo>
                    <a:pt x="8605" y="1"/>
                    <a:pt x="8602" y="1"/>
                    <a:pt x="8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55;p37">
              <a:extLst>
                <a:ext uri="{FF2B5EF4-FFF2-40B4-BE49-F238E27FC236}">
                  <a16:creationId xmlns:a16="http://schemas.microsoft.com/office/drawing/2014/main" id="{D2762371-3166-0E67-62C9-00BAFF5F6505}"/>
                </a:ext>
              </a:extLst>
            </p:cNvPr>
            <p:cNvSpPr/>
            <p:nvPr/>
          </p:nvSpPr>
          <p:spPr>
            <a:xfrm>
              <a:off x="7028221" y="4225315"/>
              <a:ext cx="148911" cy="406179"/>
            </a:xfrm>
            <a:custGeom>
              <a:avLst/>
              <a:gdLst/>
              <a:ahLst/>
              <a:cxnLst/>
              <a:rect l="l" t="t" r="r" b="b"/>
              <a:pathLst>
                <a:path w="2519" h="6871" extrusionOk="0">
                  <a:moveTo>
                    <a:pt x="11" y="0"/>
                  </a:moveTo>
                  <a:cubicBezTo>
                    <a:pt x="5" y="0"/>
                    <a:pt x="0" y="11"/>
                    <a:pt x="4" y="32"/>
                  </a:cubicBezTo>
                  <a:cubicBezTo>
                    <a:pt x="84" y="1624"/>
                    <a:pt x="218" y="3285"/>
                    <a:pt x="547" y="4655"/>
                  </a:cubicBezTo>
                  <a:cubicBezTo>
                    <a:pt x="658" y="5175"/>
                    <a:pt x="830" y="5677"/>
                    <a:pt x="1060" y="6155"/>
                  </a:cubicBezTo>
                  <a:cubicBezTo>
                    <a:pt x="1267" y="6553"/>
                    <a:pt x="1500" y="6744"/>
                    <a:pt x="1718" y="6821"/>
                  </a:cubicBezTo>
                  <a:cubicBezTo>
                    <a:pt x="1817" y="6854"/>
                    <a:pt x="1920" y="6871"/>
                    <a:pt x="2021" y="6871"/>
                  </a:cubicBezTo>
                  <a:cubicBezTo>
                    <a:pt x="2187" y="6871"/>
                    <a:pt x="2351" y="6827"/>
                    <a:pt x="2495" y="6744"/>
                  </a:cubicBezTo>
                  <a:cubicBezTo>
                    <a:pt x="2518" y="6741"/>
                    <a:pt x="2514" y="6641"/>
                    <a:pt x="2495" y="6641"/>
                  </a:cubicBezTo>
                  <a:cubicBezTo>
                    <a:pt x="2212" y="6607"/>
                    <a:pt x="1940" y="6641"/>
                    <a:pt x="1653" y="6423"/>
                  </a:cubicBezTo>
                  <a:cubicBezTo>
                    <a:pt x="1366" y="6209"/>
                    <a:pt x="1125" y="5845"/>
                    <a:pt x="903" y="5233"/>
                  </a:cubicBezTo>
                  <a:cubicBezTo>
                    <a:pt x="417" y="3893"/>
                    <a:pt x="180" y="1888"/>
                    <a:pt x="23" y="32"/>
                  </a:cubicBezTo>
                  <a:cubicBezTo>
                    <a:pt x="23" y="11"/>
                    <a:pt x="16" y="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56;p37">
              <a:extLst>
                <a:ext uri="{FF2B5EF4-FFF2-40B4-BE49-F238E27FC236}">
                  <a16:creationId xmlns:a16="http://schemas.microsoft.com/office/drawing/2014/main" id="{C73D64CC-F633-D303-132F-5A0DD6238654}"/>
                </a:ext>
              </a:extLst>
            </p:cNvPr>
            <p:cNvSpPr/>
            <p:nvPr/>
          </p:nvSpPr>
          <p:spPr>
            <a:xfrm>
              <a:off x="5715817" y="4164486"/>
              <a:ext cx="146901" cy="1047991"/>
            </a:xfrm>
            <a:custGeom>
              <a:avLst/>
              <a:gdLst/>
              <a:ahLst/>
              <a:cxnLst/>
              <a:rect l="l" t="t" r="r" b="b"/>
              <a:pathLst>
                <a:path w="2485" h="17728" extrusionOk="0">
                  <a:moveTo>
                    <a:pt x="2484" y="1"/>
                  </a:moveTo>
                  <a:lnTo>
                    <a:pt x="2473" y="4"/>
                  </a:lnTo>
                  <a:cubicBezTo>
                    <a:pt x="1826" y="2354"/>
                    <a:pt x="1248" y="4723"/>
                    <a:pt x="735" y="7104"/>
                  </a:cubicBezTo>
                  <a:cubicBezTo>
                    <a:pt x="490" y="8302"/>
                    <a:pt x="238" y="9488"/>
                    <a:pt x="54" y="10701"/>
                  </a:cubicBezTo>
                  <a:cubicBezTo>
                    <a:pt x="8" y="11011"/>
                    <a:pt x="0" y="11329"/>
                    <a:pt x="31" y="11643"/>
                  </a:cubicBezTo>
                  <a:cubicBezTo>
                    <a:pt x="123" y="12550"/>
                    <a:pt x="295" y="13441"/>
                    <a:pt x="544" y="14314"/>
                  </a:cubicBezTo>
                  <a:cubicBezTo>
                    <a:pt x="475" y="14873"/>
                    <a:pt x="398" y="15447"/>
                    <a:pt x="345" y="16017"/>
                  </a:cubicBezTo>
                  <a:cubicBezTo>
                    <a:pt x="295" y="16587"/>
                    <a:pt x="226" y="17153"/>
                    <a:pt x="173" y="17728"/>
                  </a:cubicBezTo>
                  <a:cubicBezTo>
                    <a:pt x="284" y="17165"/>
                    <a:pt x="375" y="16610"/>
                    <a:pt x="479" y="16036"/>
                  </a:cubicBezTo>
                  <a:cubicBezTo>
                    <a:pt x="586" y="15462"/>
                    <a:pt x="678" y="14892"/>
                    <a:pt x="773" y="14318"/>
                  </a:cubicBezTo>
                  <a:cubicBezTo>
                    <a:pt x="563" y="13430"/>
                    <a:pt x="418" y="12523"/>
                    <a:pt x="341" y="11616"/>
                  </a:cubicBezTo>
                  <a:cubicBezTo>
                    <a:pt x="287" y="10713"/>
                    <a:pt x="551" y="9836"/>
                    <a:pt x="705" y="8952"/>
                  </a:cubicBezTo>
                  <a:cubicBezTo>
                    <a:pt x="1294" y="5986"/>
                    <a:pt x="1941" y="2970"/>
                    <a:pt x="2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57;p37">
              <a:extLst>
                <a:ext uri="{FF2B5EF4-FFF2-40B4-BE49-F238E27FC236}">
                  <a16:creationId xmlns:a16="http://schemas.microsoft.com/office/drawing/2014/main" id="{F1DF4D1C-D118-3F81-C1FC-291E91464E80}"/>
                </a:ext>
              </a:extLst>
            </p:cNvPr>
            <p:cNvSpPr/>
            <p:nvPr/>
          </p:nvSpPr>
          <p:spPr>
            <a:xfrm>
              <a:off x="5613785" y="2572875"/>
              <a:ext cx="1622175" cy="1935307"/>
            </a:xfrm>
            <a:custGeom>
              <a:avLst/>
              <a:gdLst/>
              <a:ahLst/>
              <a:cxnLst/>
              <a:rect l="l" t="t" r="r" b="b"/>
              <a:pathLst>
                <a:path w="27441" h="32738" extrusionOk="0">
                  <a:moveTo>
                    <a:pt x="13843" y="0"/>
                  </a:moveTo>
                  <a:cubicBezTo>
                    <a:pt x="12481" y="0"/>
                    <a:pt x="11092" y="397"/>
                    <a:pt x="10092" y="1230"/>
                  </a:cubicBezTo>
                  <a:cubicBezTo>
                    <a:pt x="6537" y="4188"/>
                    <a:pt x="1041" y="26527"/>
                    <a:pt x="567" y="27992"/>
                  </a:cubicBezTo>
                  <a:cubicBezTo>
                    <a:pt x="0" y="29741"/>
                    <a:pt x="804" y="32615"/>
                    <a:pt x="869" y="32700"/>
                  </a:cubicBezTo>
                  <a:cubicBezTo>
                    <a:pt x="889" y="32724"/>
                    <a:pt x="3115" y="32738"/>
                    <a:pt x="6234" y="32738"/>
                  </a:cubicBezTo>
                  <a:cubicBezTo>
                    <a:pt x="13551" y="32738"/>
                    <a:pt x="25784" y="32660"/>
                    <a:pt x="25994" y="32451"/>
                  </a:cubicBezTo>
                  <a:cubicBezTo>
                    <a:pt x="26043" y="32397"/>
                    <a:pt x="27440" y="29680"/>
                    <a:pt x="27394" y="28689"/>
                  </a:cubicBezTo>
                  <a:cubicBezTo>
                    <a:pt x="27318" y="27135"/>
                    <a:pt x="26158" y="25268"/>
                    <a:pt x="26216" y="24207"/>
                  </a:cubicBezTo>
                  <a:cubicBezTo>
                    <a:pt x="26323" y="22428"/>
                    <a:pt x="19361" y="4900"/>
                    <a:pt x="18313" y="2332"/>
                  </a:cubicBezTo>
                  <a:cubicBezTo>
                    <a:pt x="17697" y="817"/>
                    <a:pt x="15798" y="0"/>
                    <a:pt x="138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58;p37">
              <a:extLst>
                <a:ext uri="{FF2B5EF4-FFF2-40B4-BE49-F238E27FC236}">
                  <a16:creationId xmlns:a16="http://schemas.microsoft.com/office/drawing/2014/main" id="{F35F3508-8DB3-30E7-0EF8-880D6BD69EB3}"/>
                </a:ext>
              </a:extLst>
            </p:cNvPr>
            <p:cNvSpPr/>
            <p:nvPr/>
          </p:nvSpPr>
          <p:spPr>
            <a:xfrm>
              <a:off x="6516879" y="4022433"/>
              <a:ext cx="590973" cy="74426"/>
            </a:xfrm>
            <a:custGeom>
              <a:avLst/>
              <a:gdLst/>
              <a:ahLst/>
              <a:cxnLst/>
              <a:rect l="l" t="t" r="r" b="b"/>
              <a:pathLst>
                <a:path w="9997" h="1259" extrusionOk="0">
                  <a:moveTo>
                    <a:pt x="6816" y="1"/>
                  </a:moveTo>
                  <a:cubicBezTo>
                    <a:pt x="5973" y="1"/>
                    <a:pt x="5242" y="13"/>
                    <a:pt x="5056" y="39"/>
                  </a:cubicBezTo>
                  <a:cubicBezTo>
                    <a:pt x="4563" y="111"/>
                    <a:pt x="1" y="999"/>
                    <a:pt x="77" y="1248"/>
                  </a:cubicBezTo>
                  <a:cubicBezTo>
                    <a:pt x="79" y="1255"/>
                    <a:pt x="98" y="1258"/>
                    <a:pt x="133" y="1258"/>
                  </a:cubicBezTo>
                  <a:cubicBezTo>
                    <a:pt x="693" y="1258"/>
                    <a:pt x="5301" y="379"/>
                    <a:pt x="5625" y="379"/>
                  </a:cubicBezTo>
                  <a:cubicBezTo>
                    <a:pt x="5625" y="379"/>
                    <a:pt x="5626" y="379"/>
                    <a:pt x="5627" y="379"/>
                  </a:cubicBezTo>
                  <a:cubicBezTo>
                    <a:pt x="5630" y="379"/>
                    <a:pt x="5633" y="379"/>
                    <a:pt x="5636" y="379"/>
                  </a:cubicBezTo>
                  <a:cubicBezTo>
                    <a:pt x="6024" y="379"/>
                    <a:pt x="9997" y="172"/>
                    <a:pt x="9951" y="88"/>
                  </a:cubicBezTo>
                  <a:cubicBezTo>
                    <a:pt x="9920" y="33"/>
                    <a:pt x="8215" y="1"/>
                    <a:pt x="68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59;p37">
              <a:extLst>
                <a:ext uri="{FF2B5EF4-FFF2-40B4-BE49-F238E27FC236}">
                  <a16:creationId xmlns:a16="http://schemas.microsoft.com/office/drawing/2014/main" id="{5784DA41-64C4-3634-597E-CFB1998AD8D5}"/>
                </a:ext>
              </a:extLst>
            </p:cNvPr>
            <p:cNvSpPr/>
            <p:nvPr/>
          </p:nvSpPr>
          <p:spPr>
            <a:xfrm>
              <a:off x="6792767" y="4072207"/>
              <a:ext cx="159551" cy="11646"/>
            </a:xfrm>
            <a:custGeom>
              <a:avLst/>
              <a:gdLst/>
              <a:ahLst/>
              <a:cxnLst/>
              <a:rect l="l" t="t" r="r" b="b"/>
              <a:pathLst>
                <a:path w="2699" h="197" extrusionOk="0">
                  <a:moveTo>
                    <a:pt x="1454" y="0"/>
                  </a:moveTo>
                  <a:cubicBezTo>
                    <a:pt x="739" y="0"/>
                    <a:pt x="1" y="31"/>
                    <a:pt x="106" y="96"/>
                  </a:cubicBezTo>
                  <a:cubicBezTo>
                    <a:pt x="226" y="170"/>
                    <a:pt x="637" y="197"/>
                    <a:pt x="1097" y="197"/>
                  </a:cubicBezTo>
                  <a:cubicBezTo>
                    <a:pt x="1830" y="197"/>
                    <a:pt x="2689" y="128"/>
                    <a:pt x="2693" y="69"/>
                  </a:cubicBezTo>
                  <a:cubicBezTo>
                    <a:pt x="2699" y="24"/>
                    <a:pt x="2086" y="0"/>
                    <a:pt x="1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260;p37">
              <a:extLst>
                <a:ext uri="{FF2B5EF4-FFF2-40B4-BE49-F238E27FC236}">
                  <a16:creationId xmlns:a16="http://schemas.microsoft.com/office/drawing/2014/main" id="{FF0CBDB6-03B0-E7EE-8EFC-DEA2A6502B7E}"/>
                </a:ext>
              </a:extLst>
            </p:cNvPr>
            <p:cNvSpPr/>
            <p:nvPr/>
          </p:nvSpPr>
          <p:spPr>
            <a:xfrm>
              <a:off x="5378272" y="2577900"/>
              <a:ext cx="939633" cy="2580074"/>
            </a:xfrm>
            <a:custGeom>
              <a:avLst/>
              <a:gdLst/>
              <a:ahLst/>
              <a:cxnLst/>
              <a:rect l="l" t="t" r="r" b="b"/>
              <a:pathLst>
                <a:path w="15895" h="43645" extrusionOk="0">
                  <a:moveTo>
                    <a:pt x="15791" y="1"/>
                  </a:moveTo>
                  <a:lnTo>
                    <a:pt x="15791" y="1"/>
                  </a:lnTo>
                  <a:cubicBezTo>
                    <a:pt x="14520" y="326"/>
                    <a:pt x="13426" y="1130"/>
                    <a:pt x="12737" y="2243"/>
                  </a:cubicBezTo>
                  <a:cubicBezTo>
                    <a:pt x="11302" y="4608"/>
                    <a:pt x="5676" y="22102"/>
                    <a:pt x="5071" y="23770"/>
                  </a:cubicBezTo>
                  <a:cubicBezTo>
                    <a:pt x="4650" y="24949"/>
                    <a:pt x="0" y="36193"/>
                    <a:pt x="0" y="36193"/>
                  </a:cubicBezTo>
                  <a:cubicBezTo>
                    <a:pt x="0" y="36193"/>
                    <a:pt x="1860" y="40544"/>
                    <a:pt x="2924" y="41302"/>
                  </a:cubicBezTo>
                  <a:cubicBezTo>
                    <a:pt x="3984" y="42056"/>
                    <a:pt x="11822" y="43644"/>
                    <a:pt x="11822" y="43644"/>
                  </a:cubicBezTo>
                  <a:cubicBezTo>
                    <a:pt x="11822" y="43644"/>
                    <a:pt x="15473" y="21562"/>
                    <a:pt x="15684" y="19955"/>
                  </a:cubicBezTo>
                  <a:cubicBezTo>
                    <a:pt x="15894" y="18347"/>
                    <a:pt x="15791" y="1"/>
                    <a:pt x="15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261;p37">
              <a:extLst>
                <a:ext uri="{FF2B5EF4-FFF2-40B4-BE49-F238E27FC236}">
                  <a16:creationId xmlns:a16="http://schemas.microsoft.com/office/drawing/2014/main" id="{03000C4D-571C-540C-0C5B-E1CC8BE67677}"/>
                </a:ext>
              </a:extLst>
            </p:cNvPr>
            <p:cNvSpPr/>
            <p:nvPr/>
          </p:nvSpPr>
          <p:spPr>
            <a:xfrm>
              <a:off x="5538886" y="2786162"/>
              <a:ext cx="774229" cy="2131628"/>
            </a:xfrm>
            <a:custGeom>
              <a:avLst/>
              <a:gdLst/>
              <a:ahLst/>
              <a:cxnLst/>
              <a:rect l="l" t="t" r="r" b="b"/>
              <a:pathLst>
                <a:path w="13097" h="36059" extrusionOk="0">
                  <a:moveTo>
                    <a:pt x="12526" y="0"/>
                  </a:moveTo>
                  <a:cubicBezTo>
                    <a:pt x="12302" y="0"/>
                    <a:pt x="12050" y="182"/>
                    <a:pt x="11899" y="301"/>
                  </a:cubicBezTo>
                  <a:cubicBezTo>
                    <a:pt x="11310" y="764"/>
                    <a:pt x="10770" y="1502"/>
                    <a:pt x="10621" y="2276"/>
                  </a:cubicBezTo>
                  <a:cubicBezTo>
                    <a:pt x="10429" y="2750"/>
                    <a:pt x="10387" y="3213"/>
                    <a:pt x="10827" y="3309"/>
                  </a:cubicBezTo>
                  <a:cubicBezTo>
                    <a:pt x="10855" y="3315"/>
                    <a:pt x="10884" y="3318"/>
                    <a:pt x="10912" y="3318"/>
                  </a:cubicBezTo>
                  <a:cubicBezTo>
                    <a:pt x="11257" y="3318"/>
                    <a:pt x="11648" y="2878"/>
                    <a:pt x="11849" y="2670"/>
                  </a:cubicBezTo>
                  <a:cubicBezTo>
                    <a:pt x="12232" y="2287"/>
                    <a:pt x="12530" y="1828"/>
                    <a:pt x="12729" y="1319"/>
                  </a:cubicBezTo>
                  <a:cubicBezTo>
                    <a:pt x="12840" y="1020"/>
                    <a:pt x="13043" y="400"/>
                    <a:pt x="12783" y="113"/>
                  </a:cubicBezTo>
                  <a:cubicBezTo>
                    <a:pt x="12709" y="32"/>
                    <a:pt x="12620" y="0"/>
                    <a:pt x="12526" y="0"/>
                  </a:cubicBezTo>
                  <a:close/>
                  <a:moveTo>
                    <a:pt x="13097" y="5842"/>
                  </a:moveTo>
                  <a:cubicBezTo>
                    <a:pt x="13028" y="5911"/>
                    <a:pt x="12970" y="5965"/>
                    <a:pt x="12917" y="6015"/>
                  </a:cubicBezTo>
                  <a:cubicBezTo>
                    <a:pt x="12710" y="6225"/>
                    <a:pt x="12358" y="6589"/>
                    <a:pt x="12461" y="6922"/>
                  </a:cubicBezTo>
                  <a:cubicBezTo>
                    <a:pt x="12529" y="7147"/>
                    <a:pt x="12737" y="7215"/>
                    <a:pt x="12947" y="7215"/>
                  </a:cubicBezTo>
                  <a:cubicBezTo>
                    <a:pt x="12997" y="7215"/>
                    <a:pt x="13048" y="7211"/>
                    <a:pt x="13097" y="7205"/>
                  </a:cubicBezTo>
                  <a:lnTo>
                    <a:pt x="13097" y="5842"/>
                  </a:lnTo>
                  <a:close/>
                  <a:moveTo>
                    <a:pt x="9954" y="7036"/>
                  </a:moveTo>
                  <a:cubicBezTo>
                    <a:pt x="9367" y="7036"/>
                    <a:pt x="8807" y="7556"/>
                    <a:pt x="8455" y="7966"/>
                  </a:cubicBezTo>
                  <a:cubicBezTo>
                    <a:pt x="8129" y="8322"/>
                    <a:pt x="7869" y="8736"/>
                    <a:pt x="7689" y="9183"/>
                  </a:cubicBezTo>
                  <a:cubicBezTo>
                    <a:pt x="7571" y="9421"/>
                    <a:pt x="7532" y="9689"/>
                    <a:pt x="7578" y="9945"/>
                  </a:cubicBezTo>
                  <a:cubicBezTo>
                    <a:pt x="7651" y="10190"/>
                    <a:pt x="7792" y="10277"/>
                    <a:pt x="7958" y="10277"/>
                  </a:cubicBezTo>
                  <a:cubicBezTo>
                    <a:pt x="8239" y="10277"/>
                    <a:pt x="8594" y="10032"/>
                    <a:pt x="8822" y="9888"/>
                  </a:cubicBezTo>
                  <a:cubicBezTo>
                    <a:pt x="9488" y="9467"/>
                    <a:pt x="10108" y="8935"/>
                    <a:pt x="10460" y="8211"/>
                  </a:cubicBezTo>
                  <a:cubicBezTo>
                    <a:pt x="10659" y="7775"/>
                    <a:pt x="10755" y="7186"/>
                    <a:pt x="10146" y="7056"/>
                  </a:cubicBezTo>
                  <a:cubicBezTo>
                    <a:pt x="10082" y="7042"/>
                    <a:pt x="10018" y="7036"/>
                    <a:pt x="9954" y="7036"/>
                  </a:cubicBezTo>
                  <a:close/>
                  <a:moveTo>
                    <a:pt x="13089" y="8341"/>
                  </a:moveTo>
                  <a:cubicBezTo>
                    <a:pt x="12641" y="8571"/>
                    <a:pt x="12228" y="8877"/>
                    <a:pt x="11880" y="9241"/>
                  </a:cubicBezTo>
                  <a:cubicBezTo>
                    <a:pt x="11631" y="9509"/>
                    <a:pt x="11310" y="9968"/>
                    <a:pt x="11677" y="10286"/>
                  </a:cubicBezTo>
                  <a:cubicBezTo>
                    <a:pt x="11807" y="10396"/>
                    <a:pt x="11969" y="10438"/>
                    <a:pt x="12143" y="10438"/>
                  </a:cubicBezTo>
                  <a:cubicBezTo>
                    <a:pt x="12462" y="10438"/>
                    <a:pt x="12819" y="10299"/>
                    <a:pt x="13089" y="10190"/>
                  </a:cubicBezTo>
                  <a:lnTo>
                    <a:pt x="13089" y="8341"/>
                  </a:lnTo>
                  <a:close/>
                  <a:moveTo>
                    <a:pt x="5967" y="9470"/>
                  </a:moveTo>
                  <a:cubicBezTo>
                    <a:pt x="5466" y="10944"/>
                    <a:pt x="4968" y="12417"/>
                    <a:pt x="4513" y="13783"/>
                  </a:cubicBezTo>
                  <a:cubicBezTo>
                    <a:pt x="4564" y="13802"/>
                    <a:pt x="4618" y="13812"/>
                    <a:pt x="4672" y="13812"/>
                  </a:cubicBezTo>
                  <a:cubicBezTo>
                    <a:pt x="4852" y="13812"/>
                    <a:pt x="5046" y="13714"/>
                    <a:pt x="5225" y="13539"/>
                  </a:cubicBezTo>
                  <a:cubicBezTo>
                    <a:pt x="5852" y="12934"/>
                    <a:pt x="6101" y="12069"/>
                    <a:pt x="6250" y="11238"/>
                  </a:cubicBezTo>
                  <a:cubicBezTo>
                    <a:pt x="6331" y="10726"/>
                    <a:pt x="6537" y="9784"/>
                    <a:pt x="5967" y="9470"/>
                  </a:cubicBezTo>
                  <a:close/>
                  <a:moveTo>
                    <a:pt x="9135" y="10939"/>
                  </a:moveTo>
                  <a:cubicBezTo>
                    <a:pt x="8758" y="10939"/>
                    <a:pt x="8154" y="11268"/>
                    <a:pt x="7674" y="11969"/>
                  </a:cubicBezTo>
                  <a:cubicBezTo>
                    <a:pt x="7004" y="12934"/>
                    <a:pt x="7027" y="13718"/>
                    <a:pt x="7310" y="13868"/>
                  </a:cubicBezTo>
                  <a:cubicBezTo>
                    <a:pt x="7402" y="13915"/>
                    <a:pt x="7497" y="13936"/>
                    <a:pt x="7593" y="13936"/>
                  </a:cubicBezTo>
                  <a:cubicBezTo>
                    <a:pt x="8098" y="13936"/>
                    <a:pt x="8654" y="13361"/>
                    <a:pt x="9013" y="12834"/>
                  </a:cubicBezTo>
                  <a:cubicBezTo>
                    <a:pt x="9354" y="12348"/>
                    <a:pt x="9737" y="11304"/>
                    <a:pt x="9392" y="11017"/>
                  </a:cubicBezTo>
                  <a:cubicBezTo>
                    <a:pt x="9330" y="10965"/>
                    <a:pt x="9242" y="10939"/>
                    <a:pt x="9135" y="10939"/>
                  </a:cubicBezTo>
                  <a:close/>
                  <a:moveTo>
                    <a:pt x="11141" y="15746"/>
                  </a:moveTo>
                  <a:cubicBezTo>
                    <a:pt x="11134" y="15746"/>
                    <a:pt x="11126" y="15747"/>
                    <a:pt x="11118" y="15747"/>
                  </a:cubicBezTo>
                  <a:cubicBezTo>
                    <a:pt x="10625" y="15758"/>
                    <a:pt x="10307" y="16198"/>
                    <a:pt x="10127" y="16703"/>
                  </a:cubicBezTo>
                  <a:cubicBezTo>
                    <a:pt x="9982" y="17079"/>
                    <a:pt x="9894" y="17473"/>
                    <a:pt x="9871" y="17878"/>
                  </a:cubicBezTo>
                  <a:cubicBezTo>
                    <a:pt x="9859" y="18132"/>
                    <a:pt x="9923" y="18483"/>
                    <a:pt x="10243" y="18483"/>
                  </a:cubicBezTo>
                  <a:cubicBezTo>
                    <a:pt x="10246" y="18483"/>
                    <a:pt x="10250" y="18483"/>
                    <a:pt x="10253" y="18483"/>
                  </a:cubicBezTo>
                  <a:cubicBezTo>
                    <a:pt x="10582" y="18479"/>
                    <a:pt x="10912" y="18012"/>
                    <a:pt x="11057" y="17748"/>
                  </a:cubicBezTo>
                  <a:cubicBezTo>
                    <a:pt x="11247" y="17407"/>
                    <a:pt x="12092" y="15746"/>
                    <a:pt x="11141" y="15746"/>
                  </a:cubicBezTo>
                  <a:close/>
                  <a:moveTo>
                    <a:pt x="3174" y="22477"/>
                  </a:moveTo>
                  <a:cubicBezTo>
                    <a:pt x="2835" y="22477"/>
                    <a:pt x="2633" y="22760"/>
                    <a:pt x="2530" y="23129"/>
                  </a:cubicBezTo>
                  <a:cubicBezTo>
                    <a:pt x="2385" y="23588"/>
                    <a:pt x="2327" y="24074"/>
                    <a:pt x="2358" y="24560"/>
                  </a:cubicBezTo>
                  <a:cubicBezTo>
                    <a:pt x="2393" y="24851"/>
                    <a:pt x="2450" y="25353"/>
                    <a:pt x="2779" y="25483"/>
                  </a:cubicBezTo>
                  <a:cubicBezTo>
                    <a:pt x="2828" y="25502"/>
                    <a:pt x="2876" y="25511"/>
                    <a:pt x="2922" y="25511"/>
                  </a:cubicBezTo>
                  <a:cubicBezTo>
                    <a:pt x="3181" y="25511"/>
                    <a:pt x="3386" y="25232"/>
                    <a:pt x="3483" y="25008"/>
                  </a:cubicBezTo>
                  <a:cubicBezTo>
                    <a:pt x="3705" y="24530"/>
                    <a:pt x="4130" y="22597"/>
                    <a:pt x="3257" y="22482"/>
                  </a:cubicBezTo>
                  <a:cubicBezTo>
                    <a:pt x="3229" y="22479"/>
                    <a:pt x="3201" y="22477"/>
                    <a:pt x="3174" y="22477"/>
                  </a:cubicBezTo>
                  <a:close/>
                  <a:moveTo>
                    <a:pt x="5405" y="24247"/>
                  </a:moveTo>
                  <a:cubicBezTo>
                    <a:pt x="5336" y="24247"/>
                    <a:pt x="5258" y="24264"/>
                    <a:pt x="5171" y="24300"/>
                  </a:cubicBezTo>
                  <a:cubicBezTo>
                    <a:pt x="4750" y="24472"/>
                    <a:pt x="4528" y="24905"/>
                    <a:pt x="4421" y="25406"/>
                  </a:cubicBezTo>
                  <a:cubicBezTo>
                    <a:pt x="4207" y="26049"/>
                    <a:pt x="4138" y="26727"/>
                    <a:pt x="4226" y="27392"/>
                  </a:cubicBezTo>
                  <a:cubicBezTo>
                    <a:pt x="4272" y="27728"/>
                    <a:pt x="4406" y="28210"/>
                    <a:pt x="4799" y="28210"/>
                  </a:cubicBezTo>
                  <a:cubicBezTo>
                    <a:pt x="4832" y="28210"/>
                    <a:pt x="4867" y="28207"/>
                    <a:pt x="4903" y="28200"/>
                  </a:cubicBezTo>
                  <a:cubicBezTo>
                    <a:pt x="5416" y="28104"/>
                    <a:pt x="5634" y="27304"/>
                    <a:pt x="5757" y="26899"/>
                  </a:cubicBezTo>
                  <a:cubicBezTo>
                    <a:pt x="5866" y="26529"/>
                    <a:pt x="6212" y="24247"/>
                    <a:pt x="5405" y="24247"/>
                  </a:cubicBezTo>
                  <a:close/>
                  <a:moveTo>
                    <a:pt x="1806" y="27215"/>
                  </a:moveTo>
                  <a:cubicBezTo>
                    <a:pt x="1689" y="27215"/>
                    <a:pt x="1565" y="27260"/>
                    <a:pt x="1436" y="27366"/>
                  </a:cubicBezTo>
                  <a:cubicBezTo>
                    <a:pt x="923" y="27794"/>
                    <a:pt x="973" y="28663"/>
                    <a:pt x="1076" y="29252"/>
                  </a:cubicBezTo>
                  <a:cubicBezTo>
                    <a:pt x="1153" y="29731"/>
                    <a:pt x="1306" y="30190"/>
                    <a:pt x="1543" y="30615"/>
                  </a:cubicBezTo>
                  <a:cubicBezTo>
                    <a:pt x="1646" y="30856"/>
                    <a:pt x="1834" y="31055"/>
                    <a:pt x="2063" y="31181"/>
                  </a:cubicBezTo>
                  <a:cubicBezTo>
                    <a:pt x="2148" y="31217"/>
                    <a:pt x="2221" y="31233"/>
                    <a:pt x="2286" y="31233"/>
                  </a:cubicBezTo>
                  <a:cubicBezTo>
                    <a:pt x="2713" y="31233"/>
                    <a:pt x="2759" y="30547"/>
                    <a:pt x="2806" y="30179"/>
                  </a:cubicBezTo>
                  <a:cubicBezTo>
                    <a:pt x="2890" y="29398"/>
                    <a:pt x="2867" y="28579"/>
                    <a:pt x="2527" y="27856"/>
                  </a:cubicBezTo>
                  <a:cubicBezTo>
                    <a:pt x="2373" y="27537"/>
                    <a:pt x="2118" y="27215"/>
                    <a:pt x="1806" y="27215"/>
                  </a:cubicBezTo>
                  <a:close/>
                  <a:moveTo>
                    <a:pt x="4093" y="30437"/>
                  </a:moveTo>
                  <a:cubicBezTo>
                    <a:pt x="4075" y="30437"/>
                    <a:pt x="4056" y="30439"/>
                    <a:pt x="4038" y="30443"/>
                  </a:cubicBezTo>
                  <a:cubicBezTo>
                    <a:pt x="3678" y="30515"/>
                    <a:pt x="3388" y="31334"/>
                    <a:pt x="3698" y="32375"/>
                  </a:cubicBezTo>
                  <a:cubicBezTo>
                    <a:pt x="3996" y="33387"/>
                    <a:pt x="4528" y="33876"/>
                    <a:pt x="4847" y="33876"/>
                  </a:cubicBezTo>
                  <a:cubicBezTo>
                    <a:pt x="4884" y="33876"/>
                    <a:pt x="4918" y="33869"/>
                    <a:pt x="4949" y="33856"/>
                  </a:cubicBezTo>
                  <a:cubicBezTo>
                    <a:pt x="5527" y="33596"/>
                    <a:pt x="5427" y="32613"/>
                    <a:pt x="5209" y="31878"/>
                  </a:cubicBezTo>
                  <a:cubicBezTo>
                    <a:pt x="5044" y="31335"/>
                    <a:pt x="4521" y="30437"/>
                    <a:pt x="4093" y="30437"/>
                  </a:cubicBezTo>
                  <a:close/>
                  <a:moveTo>
                    <a:pt x="9141" y="31877"/>
                  </a:moveTo>
                  <a:cubicBezTo>
                    <a:pt x="9026" y="31877"/>
                    <a:pt x="8912" y="31936"/>
                    <a:pt x="8803" y="32077"/>
                  </a:cubicBezTo>
                  <a:cubicBezTo>
                    <a:pt x="8500" y="32467"/>
                    <a:pt x="8631" y="32988"/>
                    <a:pt x="8929" y="33447"/>
                  </a:cubicBezTo>
                  <a:cubicBezTo>
                    <a:pt x="9124" y="33799"/>
                    <a:pt x="9377" y="34113"/>
                    <a:pt x="9675" y="34384"/>
                  </a:cubicBezTo>
                  <a:cubicBezTo>
                    <a:pt x="9771" y="34476"/>
                    <a:pt x="9890" y="34545"/>
                    <a:pt x="10012" y="34587"/>
                  </a:cubicBezTo>
                  <a:lnTo>
                    <a:pt x="10242" y="33210"/>
                  </a:lnTo>
                  <a:cubicBezTo>
                    <a:pt x="10050" y="32771"/>
                    <a:pt x="9589" y="31877"/>
                    <a:pt x="9141" y="31877"/>
                  </a:cubicBezTo>
                  <a:close/>
                  <a:moveTo>
                    <a:pt x="922" y="32084"/>
                  </a:moveTo>
                  <a:cubicBezTo>
                    <a:pt x="786" y="32084"/>
                    <a:pt x="649" y="32126"/>
                    <a:pt x="513" y="32226"/>
                  </a:cubicBezTo>
                  <a:cubicBezTo>
                    <a:pt x="1" y="32601"/>
                    <a:pt x="223" y="33336"/>
                    <a:pt x="414" y="33810"/>
                  </a:cubicBezTo>
                  <a:cubicBezTo>
                    <a:pt x="728" y="34576"/>
                    <a:pt x="1264" y="35238"/>
                    <a:pt x="1945" y="35709"/>
                  </a:cubicBezTo>
                  <a:cubicBezTo>
                    <a:pt x="2181" y="35872"/>
                    <a:pt x="2512" y="36059"/>
                    <a:pt x="2792" y="36059"/>
                  </a:cubicBezTo>
                  <a:cubicBezTo>
                    <a:pt x="2853" y="36059"/>
                    <a:pt x="2912" y="36050"/>
                    <a:pt x="2967" y="36030"/>
                  </a:cubicBezTo>
                  <a:cubicBezTo>
                    <a:pt x="3277" y="35973"/>
                    <a:pt x="3418" y="35674"/>
                    <a:pt x="3380" y="35272"/>
                  </a:cubicBezTo>
                  <a:cubicBezTo>
                    <a:pt x="3300" y="34404"/>
                    <a:pt x="2791" y="33665"/>
                    <a:pt x="2232" y="33037"/>
                  </a:cubicBezTo>
                  <a:cubicBezTo>
                    <a:pt x="1932" y="32698"/>
                    <a:pt x="1439" y="32084"/>
                    <a:pt x="922" y="320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262;p37">
              <a:extLst>
                <a:ext uri="{FF2B5EF4-FFF2-40B4-BE49-F238E27FC236}">
                  <a16:creationId xmlns:a16="http://schemas.microsoft.com/office/drawing/2014/main" id="{6043BE7E-AEB8-480E-373A-56447958E80B}"/>
                </a:ext>
              </a:extLst>
            </p:cNvPr>
            <p:cNvSpPr/>
            <p:nvPr/>
          </p:nvSpPr>
          <p:spPr>
            <a:xfrm>
              <a:off x="5354271" y="2669292"/>
              <a:ext cx="946549" cy="1428750"/>
            </a:xfrm>
            <a:custGeom>
              <a:avLst/>
              <a:gdLst/>
              <a:ahLst/>
              <a:cxnLst/>
              <a:rect l="l" t="t" r="r" b="b"/>
              <a:pathLst>
                <a:path w="16012" h="24169" extrusionOk="0">
                  <a:moveTo>
                    <a:pt x="14796" y="0"/>
                  </a:moveTo>
                  <a:cubicBezTo>
                    <a:pt x="13730" y="0"/>
                    <a:pt x="11930" y="1559"/>
                    <a:pt x="10896" y="2672"/>
                  </a:cubicBezTo>
                  <a:cubicBezTo>
                    <a:pt x="4482" y="9572"/>
                    <a:pt x="1" y="15431"/>
                    <a:pt x="276" y="17896"/>
                  </a:cubicBezTo>
                  <a:cubicBezTo>
                    <a:pt x="850" y="22940"/>
                    <a:pt x="3418" y="24169"/>
                    <a:pt x="4244" y="24169"/>
                  </a:cubicBezTo>
                  <a:cubicBezTo>
                    <a:pt x="4322" y="24169"/>
                    <a:pt x="4385" y="24158"/>
                    <a:pt x="4429" y="24138"/>
                  </a:cubicBezTo>
                  <a:cubicBezTo>
                    <a:pt x="9760" y="21807"/>
                    <a:pt x="13480" y="10280"/>
                    <a:pt x="15248" y="3770"/>
                  </a:cubicBezTo>
                  <a:cubicBezTo>
                    <a:pt x="16011" y="943"/>
                    <a:pt x="15625" y="0"/>
                    <a:pt x="14796" y="0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263;p37">
              <a:extLst>
                <a:ext uri="{FF2B5EF4-FFF2-40B4-BE49-F238E27FC236}">
                  <a16:creationId xmlns:a16="http://schemas.microsoft.com/office/drawing/2014/main" id="{AC821A83-52AC-7A67-29A5-2BED5FCA74E1}"/>
                </a:ext>
              </a:extLst>
            </p:cNvPr>
            <p:cNvSpPr/>
            <p:nvPr/>
          </p:nvSpPr>
          <p:spPr>
            <a:xfrm>
              <a:off x="5351138" y="2600659"/>
              <a:ext cx="949801" cy="1234971"/>
            </a:xfrm>
            <a:custGeom>
              <a:avLst/>
              <a:gdLst/>
              <a:ahLst/>
              <a:cxnLst/>
              <a:rect l="l" t="t" r="r" b="b"/>
              <a:pathLst>
                <a:path w="16067" h="20891" extrusionOk="0">
                  <a:moveTo>
                    <a:pt x="14721" y="1"/>
                  </a:moveTo>
                  <a:cubicBezTo>
                    <a:pt x="13886" y="1"/>
                    <a:pt x="12561" y="853"/>
                    <a:pt x="10681" y="2685"/>
                  </a:cubicBezTo>
                  <a:cubicBezTo>
                    <a:pt x="6571" y="6676"/>
                    <a:pt x="0" y="14878"/>
                    <a:pt x="0" y="14878"/>
                  </a:cubicBezTo>
                  <a:lnTo>
                    <a:pt x="9552" y="20890"/>
                  </a:lnTo>
                  <a:cubicBezTo>
                    <a:pt x="9552" y="20890"/>
                    <a:pt x="14639" y="9891"/>
                    <a:pt x="15615" y="4120"/>
                  </a:cubicBezTo>
                  <a:cubicBezTo>
                    <a:pt x="16066" y="1470"/>
                    <a:pt x="15817" y="1"/>
                    <a:pt x="147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264;p37">
              <a:extLst>
                <a:ext uri="{FF2B5EF4-FFF2-40B4-BE49-F238E27FC236}">
                  <a16:creationId xmlns:a16="http://schemas.microsoft.com/office/drawing/2014/main" id="{BCE2A7F6-9B05-2459-0598-B2895E369279}"/>
                </a:ext>
              </a:extLst>
            </p:cNvPr>
            <p:cNvSpPr/>
            <p:nvPr/>
          </p:nvSpPr>
          <p:spPr>
            <a:xfrm>
              <a:off x="5507437" y="2786517"/>
              <a:ext cx="774939" cy="823413"/>
            </a:xfrm>
            <a:custGeom>
              <a:avLst/>
              <a:gdLst/>
              <a:ahLst/>
              <a:cxnLst/>
              <a:rect l="l" t="t" r="r" b="b"/>
              <a:pathLst>
                <a:path w="13109" h="13929" extrusionOk="0">
                  <a:moveTo>
                    <a:pt x="12971" y="1"/>
                  </a:moveTo>
                  <a:cubicBezTo>
                    <a:pt x="12747" y="1"/>
                    <a:pt x="12498" y="178"/>
                    <a:pt x="12347" y="295"/>
                  </a:cubicBezTo>
                  <a:lnTo>
                    <a:pt x="12347" y="299"/>
                  </a:lnTo>
                  <a:lnTo>
                    <a:pt x="12351" y="299"/>
                  </a:lnTo>
                  <a:cubicBezTo>
                    <a:pt x="11761" y="765"/>
                    <a:pt x="11222" y="1500"/>
                    <a:pt x="11072" y="2277"/>
                  </a:cubicBezTo>
                  <a:cubicBezTo>
                    <a:pt x="10881" y="2748"/>
                    <a:pt x="10839" y="3215"/>
                    <a:pt x="11275" y="3310"/>
                  </a:cubicBezTo>
                  <a:cubicBezTo>
                    <a:pt x="11302" y="3316"/>
                    <a:pt x="11329" y="3319"/>
                    <a:pt x="11356" y="3319"/>
                  </a:cubicBezTo>
                  <a:cubicBezTo>
                    <a:pt x="11702" y="3319"/>
                    <a:pt x="12095" y="2877"/>
                    <a:pt x="12301" y="2668"/>
                  </a:cubicBezTo>
                  <a:cubicBezTo>
                    <a:pt x="12458" y="2507"/>
                    <a:pt x="12603" y="2327"/>
                    <a:pt x="12737" y="2147"/>
                  </a:cubicBezTo>
                  <a:cubicBezTo>
                    <a:pt x="12833" y="1734"/>
                    <a:pt x="12909" y="1343"/>
                    <a:pt x="12974" y="968"/>
                  </a:cubicBezTo>
                  <a:cubicBezTo>
                    <a:pt x="13032" y="635"/>
                    <a:pt x="13074" y="318"/>
                    <a:pt x="13108" y="27"/>
                  </a:cubicBezTo>
                  <a:cubicBezTo>
                    <a:pt x="13064" y="9"/>
                    <a:pt x="13018" y="1"/>
                    <a:pt x="12971" y="1"/>
                  </a:cubicBezTo>
                  <a:close/>
                  <a:moveTo>
                    <a:pt x="4203" y="3609"/>
                  </a:moveTo>
                  <a:cubicBezTo>
                    <a:pt x="3977" y="3869"/>
                    <a:pt x="3747" y="4133"/>
                    <a:pt x="3522" y="4390"/>
                  </a:cubicBezTo>
                  <a:cubicBezTo>
                    <a:pt x="3303" y="4642"/>
                    <a:pt x="3078" y="4903"/>
                    <a:pt x="2863" y="5144"/>
                  </a:cubicBezTo>
                  <a:lnTo>
                    <a:pt x="2840" y="5170"/>
                  </a:lnTo>
                  <a:cubicBezTo>
                    <a:pt x="2871" y="5465"/>
                    <a:pt x="2948" y="5901"/>
                    <a:pt x="3246" y="6020"/>
                  </a:cubicBezTo>
                  <a:cubicBezTo>
                    <a:pt x="3297" y="6041"/>
                    <a:pt x="3346" y="6050"/>
                    <a:pt x="3393" y="6050"/>
                  </a:cubicBezTo>
                  <a:cubicBezTo>
                    <a:pt x="3651" y="6050"/>
                    <a:pt x="3850" y="5769"/>
                    <a:pt x="3950" y="5545"/>
                  </a:cubicBezTo>
                  <a:cubicBezTo>
                    <a:pt x="4088" y="5232"/>
                    <a:pt x="4325" y="4252"/>
                    <a:pt x="4203" y="3609"/>
                  </a:cubicBezTo>
                  <a:close/>
                  <a:moveTo>
                    <a:pt x="1432" y="6805"/>
                  </a:moveTo>
                  <a:cubicBezTo>
                    <a:pt x="919" y="7405"/>
                    <a:pt x="441" y="7972"/>
                    <a:pt x="1" y="8508"/>
                  </a:cubicBezTo>
                  <a:cubicBezTo>
                    <a:pt x="73" y="8753"/>
                    <a:pt x="173" y="8982"/>
                    <a:pt x="303" y="9204"/>
                  </a:cubicBezTo>
                  <a:cubicBezTo>
                    <a:pt x="410" y="9441"/>
                    <a:pt x="586" y="9637"/>
                    <a:pt x="816" y="9767"/>
                  </a:cubicBezTo>
                  <a:cubicBezTo>
                    <a:pt x="900" y="9802"/>
                    <a:pt x="974" y="9818"/>
                    <a:pt x="1039" y="9818"/>
                  </a:cubicBezTo>
                  <a:cubicBezTo>
                    <a:pt x="1465" y="9818"/>
                    <a:pt x="1512" y="9133"/>
                    <a:pt x="1558" y="8768"/>
                  </a:cubicBezTo>
                  <a:cubicBezTo>
                    <a:pt x="1654" y="8113"/>
                    <a:pt x="1608" y="7444"/>
                    <a:pt x="1432" y="6805"/>
                  </a:cubicBezTo>
                  <a:close/>
                  <a:moveTo>
                    <a:pt x="10416" y="7030"/>
                  </a:moveTo>
                  <a:cubicBezTo>
                    <a:pt x="9826" y="7030"/>
                    <a:pt x="9266" y="7550"/>
                    <a:pt x="8914" y="7960"/>
                  </a:cubicBezTo>
                  <a:cubicBezTo>
                    <a:pt x="8589" y="8316"/>
                    <a:pt x="8328" y="8730"/>
                    <a:pt x="8148" y="9177"/>
                  </a:cubicBezTo>
                  <a:cubicBezTo>
                    <a:pt x="8030" y="9415"/>
                    <a:pt x="7992" y="9683"/>
                    <a:pt x="8037" y="9939"/>
                  </a:cubicBezTo>
                  <a:cubicBezTo>
                    <a:pt x="8112" y="10184"/>
                    <a:pt x="8253" y="10271"/>
                    <a:pt x="8419" y="10271"/>
                  </a:cubicBezTo>
                  <a:cubicBezTo>
                    <a:pt x="8700" y="10271"/>
                    <a:pt x="9053" y="10026"/>
                    <a:pt x="9281" y="9882"/>
                  </a:cubicBezTo>
                  <a:cubicBezTo>
                    <a:pt x="9863" y="9541"/>
                    <a:pt x="10360" y="9074"/>
                    <a:pt x="10736" y="8519"/>
                  </a:cubicBezTo>
                  <a:cubicBezTo>
                    <a:pt x="10850" y="8213"/>
                    <a:pt x="10961" y="7907"/>
                    <a:pt x="11076" y="7601"/>
                  </a:cubicBezTo>
                  <a:cubicBezTo>
                    <a:pt x="11091" y="7321"/>
                    <a:pt x="10885" y="7080"/>
                    <a:pt x="10609" y="7050"/>
                  </a:cubicBezTo>
                  <a:cubicBezTo>
                    <a:pt x="10545" y="7036"/>
                    <a:pt x="10480" y="7030"/>
                    <a:pt x="10416" y="7030"/>
                  </a:cubicBezTo>
                  <a:close/>
                  <a:moveTo>
                    <a:pt x="6045" y="9371"/>
                  </a:moveTo>
                  <a:cubicBezTo>
                    <a:pt x="5540" y="9371"/>
                    <a:pt x="5169" y="9918"/>
                    <a:pt x="4949" y="10318"/>
                  </a:cubicBezTo>
                  <a:cubicBezTo>
                    <a:pt x="4551" y="11045"/>
                    <a:pt x="4371" y="11872"/>
                    <a:pt x="4429" y="12698"/>
                  </a:cubicBezTo>
                  <a:cubicBezTo>
                    <a:pt x="4455" y="13039"/>
                    <a:pt x="4536" y="13529"/>
                    <a:pt x="4819" y="13693"/>
                  </a:cubicBezTo>
                  <a:cubicBezTo>
                    <a:pt x="4912" y="13774"/>
                    <a:pt x="5017" y="13811"/>
                    <a:pt x="5127" y="13811"/>
                  </a:cubicBezTo>
                  <a:cubicBezTo>
                    <a:pt x="5304" y="13811"/>
                    <a:pt x="5495" y="13713"/>
                    <a:pt x="5672" y="13540"/>
                  </a:cubicBezTo>
                  <a:cubicBezTo>
                    <a:pt x="6292" y="12939"/>
                    <a:pt x="6553" y="12071"/>
                    <a:pt x="6694" y="11244"/>
                  </a:cubicBezTo>
                  <a:cubicBezTo>
                    <a:pt x="6790" y="10674"/>
                    <a:pt x="7035" y="9598"/>
                    <a:pt x="6250" y="9392"/>
                  </a:cubicBezTo>
                  <a:lnTo>
                    <a:pt x="6250" y="9399"/>
                  </a:lnTo>
                  <a:lnTo>
                    <a:pt x="6246" y="9399"/>
                  </a:lnTo>
                  <a:cubicBezTo>
                    <a:pt x="6177" y="9380"/>
                    <a:pt x="6110" y="9371"/>
                    <a:pt x="6045" y="9371"/>
                  </a:cubicBezTo>
                  <a:close/>
                  <a:moveTo>
                    <a:pt x="9593" y="10935"/>
                  </a:moveTo>
                  <a:cubicBezTo>
                    <a:pt x="9215" y="10935"/>
                    <a:pt x="8608" y="11265"/>
                    <a:pt x="8125" y="11963"/>
                  </a:cubicBezTo>
                  <a:lnTo>
                    <a:pt x="8133" y="11963"/>
                  </a:lnTo>
                  <a:cubicBezTo>
                    <a:pt x="7463" y="12928"/>
                    <a:pt x="7490" y="13712"/>
                    <a:pt x="7770" y="13862"/>
                  </a:cubicBezTo>
                  <a:cubicBezTo>
                    <a:pt x="7857" y="13908"/>
                    <a:pt x="7950" y="13929"/>
                    <a:pt x="8046" y="13929"/>
                  </a:cubicBezTo>
                  <a:cubicBezTo>
                    <a:pt x="8259" y="13929"/>
                    <a:pt x="8486" y="13825"/>
                    <a:pt x="8700" y="13666"/>
                  </a:cubicBezTo>
                  <a:cubicBezTo>
                    <a:pt x="9040" y="12844"/>
                    <a:pt x="9415" y="11933"/>
                    <a:pt x="9794" y="10976"/>
                  </a:cubicBezTo>
                  <a:cubicBezTo>
                    <a:pt x="9739" y="10949"/>
                    <a:pt x="9671" y="10935"/>
                    <a:pt x="9593" y="109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265;p37">
              <a:extLst>
                <a:ext uri="{FF2B5EF4-FFF2-40B4-BE49-F238E27FC236}">
                  <a16:creationId xmlns:a16="http://schemas.microsoft.com/office/drawing/2014/main" id="{5BE2FEFF-1A0B-5065-C030-B0FDB4B522A3}"/>
                </a:ext>
              </a:extLst>
            </p:cNvPr>
            <p:cNvSpPr/>
            <p:nvPr/>
          </p:nvSpPr>
          <p:spPr>
            <a:xfrm>
              <a:off x="5469249" y="3387124"/>
              <a:ext cx="444249" cy="284816"/>
            </a:xfrm>
            <a:custGeom>
              <a:avLst/>
              <a:gdLst/>
              <a:ahLst/>
              <a:cxnLst/>
              <a:rect l="l" t="t" r="r" b="b"/>
              <a:pathLst>
                <a:path w="7515" h="4818" extrusionOk="0">
                  <a:moveTo>
                    <a:pt x="38" y="1"/>
                  </a:moveTo>
                  <a:cubicBezTo>
                    <a:pt x="16" y="1"/>
                    <a:pt x="0" y="42"/>
                    <a:pt x="23" y="58"/>
                  </a:cubicBezTo>
                  <a:cubicBezTo>
                    <a:pt x="639" y="483"/>
                    <a:pt x="3073" y="2171"/>
                    <a:pt x="3685" y="2565"/>
                  </a:cubicBezTo>
                  <a:cubicBezTo>
                    <a:pt x="4302" y="2955"/>
                    <a:pt x="4914" y="3353"/>
                    <a:pt x="5541" y="3725"/>
                  </a:cubicBezTo>
                  <a:cubicBezTo>
                    <a:pt x="6169" y="4100"/>
                    <a:pt x="6808" y="4524"/>
                    <a:pt x="7478" y="4815"/>
                  </a:cubicBezTo>
                  <a:cubicBezTo>
                    <a:pt x="7481" y="4817"/>
                    <a:pt x="7484" y="4817"/>
                    <a:pt x="7487" y="4817"/>
                  </a:cubicBezTo>
                  <a:cubicBezTo>
                    <a:pt x="7501" y="4817"/>
                    <a:pt x="7515" y="4804"/>
                    <a:pt x="7509" y="4789"/>
                  </a:cubicBezTo>
                  <a:cubicBezTo>
                    <a:pt x="6950" y="4329"/>
                    <a:pt x="6360" y="3908"/>
                    <a:pt x="5748" y="3514"/>
                  </a:cubicBezTo>
                  <a:cubicBezTo>
                    <a:pt x="5132" y="3089"/>
                    <a:pt x="4504" y="2691"/>
                    <a:pt x="3873" y="2289"/>
                  </a:cubicBezTo>
                  <a:cubicBezTo>
                    <a:pt x="3241" y="1888"/>
                    <a:pt x="696" y="384"/>
                    <a:pt x="50" y="5"/>
                  </a:cubicBezTo>
                  <a:cubicBezTo>
                    <a:pt x="46" y="2"/>
                    <a:pt x="42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266;p37">
              <a:extLst>
                <a:ext uri="{FF2B5EF4-FFF2-40B4-BE49-F238E27FC236}">
                  <a16:creationId xmlns:a16="http://schemas.microsoft.com/office/drawing/2014/main" id="{DF1AB4E6-FA69-4303-0E34-1868C6A51B66}"/>
                </a:ext>
              </a:extLst>
            </p:cNvPr>
            <p:cNvSpPr/>
            <p:nvPr/>
          </p:nvSpPr>
          <p:spPr>
            <a:xfrm>
              <a:off x="5853613" y="3048928"/>
              <a:ext cx="370355" cy="794801"/>
            </a:xfrm>
            <a:custGeom>
              <a:avLst/>
              <a:gdLst/>
              <a:ahLst/>
              <a:cxnLst/>
              <a:rect l="l" t="t" r="r" b="b"/>
              <a:pathLst>
                <a:path w="6265" h="13445" extrusionOk="0">
                  <a:moveTo>
                    <a:pt x="6265" y="0"/>
                  </a:moveTo>
                  <a:lnTo>
                    <a:pt x="6265" y="0"/>
                  </a:lnTo>
                  <a:cubicBezTo>
                    <a:pt x="5832" y="1103"/>
                    <a:pt x="5385" y="2212"/>
                    <a:pt x="4948" y="3319"/>
                  </a:cubicBezTo>
                  <a:cubicBezTo>
                    <a:pt x="3641" y="6618"/>
                    <a:pt x="2352" y="9926"/>
                    <a:pt x="1168" y="13270"/>
                  </a:cubicBezTo>
                  <a:lnTo>
                    <a:pt x="1168" y="13270"/>
                  </a:lnTo>
                  <a:cubicBezTo>
                    <a:pt x="780" y="13048"/>
                    <a:pt x="395" y="12821"/>
                    <a:pt x="0" y="12603"/>
                  </a:cubicBezTo>
                  <a:lnTo>
                    <a:pt x="0" y="12603"/>
                  </a:lnTo>
                  <a:cubicBezTo>
                    <a:pt x="402" y="12890"/>
                    <a:pt x="815" y="13169"/>
                    <a:pt x="1225" y="13445"/>
                  </a:cubicBezTo>
                  <a:cubicBezTo>
                    <a:pt x="1718" y="12335"/>
                    <a:pt x="2189" y="11214"/>
                    <a:pt x="2648" y="10089"/>
                  </a:cubicBezTo>
                  <a:cubicBezTo>
                    <a:pt x="3973" y="6774"/>
                    <a:pt x="5293" y="3445"/>
                    <a:pt x="62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267;p37">
              <a:extLst>
                <a:ext uri="{FF2B5EF4-FFF2-40B4-BE49-F238E27FC236}">
                  <a16:creationId xmlns:a16="http://schemas.microsoft.com/office/drawing/2014/main" id="{A77D141E-F885-6FB4-5548-F5162E5CA03A}"/>
                </a:ext>
              </a:extLst>
            </p:cNvPr>
            <p:cNvSpPr/>
            <p:nvPr/>
          </p:nvSpPr>
          <p:spPr>
            <a:xfrm>
              <a:off x="6167807" y="3100062"/>
              <a:ext cx="63430" cy="106171"/>
            </a:xfrm>
            <a:custGeom>
              <a:avLst/>
              <a:gdLst/>
              <a:ahLst/>
              <a:cxnLst/>
              <a:rect l="l" t="t" r="r" b="b"/>
              <a:pathLst>
                <a:path w="1073" h="1796" extrusionOk="0">
                  <a:moveTo>
                    <a:pt x="1072" y="0"/>
                  </a:moveTo>
                  <a:cubicBezTo>
                    <a:pt x="690" y="582"/>
                    <a:pt x="357" y="1202"/>
                    <a:pt x="1" y="1795"/>
                  </a:cubicBezTo>
                  <a:cubicBezTo>
                    <a:pt x="540" y="1325"/>
                    <a:pt x="915" y="697"/>
                    <a:pt x="10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268;p37">
              <a:extLst>
                <a:ext uri="{FF2B5EF4-FFF2-40B4-BE49-F238E27FC236}">
                  <a16:creationId xmlns:a16="http://schemas.microsoft.com/office/drawing/2014/main" id="{4091DC3C-BFD9-9568-70F4-894DA4E8CFF4}"/>
                </a:ext>
              </a:extLst>
            </p:cNvPr>
            <p:cNvSpPr/>
            <p:nvPr/>
          </p:nvSpPr>
          <p:spPr>
            <a:xfrm>
              <a:off x="7110095" y="2828488"/>
              <a:ext cx="820457" cy="1127441"/>
            </a:xfrm>
            <a:custGeom>
              <a:avLst/>
              <a:gdLst/>
              <a:ahLst/>
              <a:cxnLst/>
              <a:rect l="l" t="t" r="r" b="b"/>
              <a:pathLst>
                <a:path w="13879" h="19072" extrusionOk="0">
                  <a:moveTo>
                    <a:pt x="4584" y="0"/>
                  </a:moveTo>
                  <a:cubicBezTo>
                    <a:pt x="3700" y="0"/>
                    <a:pt x="3090" y="137"/>
                    <a:pt x="2997" y="461"/>
                  </a:cubicBezTo>
                  <a:cubicBezTo>
                    <a:pt x="0" y="10832"/>
                    <a:pt x="839" y="16213"/>
                    <a:pt x="2109" y="18621"/>
                  </a:cubicBezTo>
                  <a:cubicBezTo>
                    <a:pt x="2272" y="18928"/>
                    <a:pt x="2610" y="19071"/>
                    <a:pt x="3065" y="19071"/>
                  </a:cubicBezTo>
                  <a:cubicBezTo>
                    <a:pt x="5020" y="19071"/>
                    <a:pt x="9126" y="16422"/>
                    <a:pt x="10701" y="12807"/>
                  </a:cubicBezTo>
                  <a:cubicBezTo>
                    <a:pt x="10938" y="12283"/>
                    <a:pt x="13139" y="4774"/>
                    <a:pt x="13594" y="2815"/>
                  </a:cubicBezTo>
                  <a:cubicBezTo>
                    <a:pt x="13878" y="1612"/>
                    <a:pt x="7617" y="0"/>
                    <a:pt x="4584" y="0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269;p37">
              <a:extLst>
                <a:ext uri="{FF2B5EF4-FFF2-40B4-BE49-F238E27FC236}">
                  <a16:creationId xmlns:a16="http://schemas.microsoft.com/office/drawing/2014/main" id="{353B768C-B867-8905-BB3E-AAFD4EFA18A8}"/>
                </a:ext>
              </a:extLst>
            </p:cNvPr>
            <p:cNvSpPr/>
            <p:nvPr/>
          </p:nvSpPr>
          <p:spPr>
            <a:xfrm>
              <a:off x="7145859" y="3237150"/>
              <a:ext cx="53440" cy="574952"/>
            </a:xfrm>
            <a:custGeom>
              <a:avLst/>
              <a:gdLst/>
              <a:ahLst/>
              <a:cxnLst/>
              <a:rect l="l" t="t" r="r" b="b"/>
              <a:pathLst>
                <a:path w="904" h="9726" extrusionOk="0">
                  <a:moveTo>
                    <a:pt x="903" y="1"/>
                  </a:moveTo>
                  <a:lnTo>
                    <a:pt x="903" y="1"/>
                  </a:lnTo>
                  <a:cubicBezTo>
                    <a:pt x="662" y="785"/>
                    <a:pt x="478" y="1589"/>
                    <a:pt x="345" y="2396"/>
                  </a:cubicBezTo>
                  <a:cubicBezTo>
                    <a:pt x="199" y="3211"/>
                    <a:pt x="100" y="4023"/>
                    <a:pt x="42" y="4846"/>
                  </a:cubicBezTo>
                  <a:cubicBezTo>
                    <a:pt x="4" y="5263"/>
                    <a:pt x="0" y="5672"/>
                    <a:pt x="12" y="6089"/>
                  </a:cubicBezTo>
                  <a:cubicBezTo>
                    <a:pt x="27" y="6503"/>
                    <a:pt x="69" y="6912"/>
                    <a:pt x="119" y="7322"/>
                  </a:cubicBezTo>
                  <a:cubicBezTo>
                    <a:pt x="214" y="8137"/>
                    <a:pt x="394" y="8948"/>
                    <a:pt x="658" y="9725"/>
                  </a:cubicBezTo>
                  <a:cubicBezTo>
                    <a:pt x="517" y="8914"/>
                    <a:pt x="433" y="8099"/>
                    <a:pt x="375" y="7295"/>
                  </a:cubicBezTo>
                  <a:cubicBezTo>
                    <a:pt x="345" y="6889"/>
                    <a:pt x="325" y="6476"/>
                    <a:pt x="310" y="6074"/>
                  </a:cubicBezTo>
                  <a:cubicBezTo>
                    <a:pt x="295" y="5680"/>
                    <a:pt x="314" y="5270"/>
                    <a:pt x="337" y="4865"/>
                  </a:cubicBezTo>
                  <a:cubicBezTo>
                    <a:pt x="390" y="4057"/>
                    <a:pt x="467" y="3238"/>
                    <a:pt x="563" y="2431"/>
                  </a:cubicBezTo>
                  <a:cubicBezTo>
                    <a:pt x="654" y="1616"/>
                    <a:pt x="758" y="808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270;p37">
              <a:extLst>
                <a:ext uri="{FF2B5EF4-FFF2-40B4-BE49-F238E27FC236}">
                  <a16:creationId xmlns:a16="http://schemas.microsoft.com/office/drawing/2014/main" id="{A96A3520-9FE7-BE70-4992-793523799719}"/>
                </a:ext>
              </a:extLst>
            </p:cNvPr>
            <p:cNvSpPr/>
            <p:nvPr/>
          </p:nvSpPr>
          <p:spPr>
            <a:xfrm>
              <a:off x="7286079" y="1960208"/>
              <a:ext cx="826546" cy="1197611"/>
            </a:xfrm>
            <a:custGeom>
              <a:avLst/>
              <a:gdLst/>
              <a:ahLst/>
              <a:cxnLst/>
              <a:rect l="l" t="t" r="r" b="b"/>
              <a:pathLst>
                <a:path w="13982" h="20259" extrusionOk="0">
                  <a:moveTo>
                    <a:pt x="4716" y="0"/>
                  </a:moveTo>
                  <a:cubicBezTo>
                    <a:pt x="3599" y="0"/>
                    <a:pt x="3484" y="3162"/>
                    <a:pt x="3242" y="5283"/>
                  </a:cubicBezTo>
                  <a:cubicBezTo>
                    <a:pt x="2955" y="7840"/>
                    <a:pt x="77" y="11579"/>
                    <a:pt x="20" y="15149"/>
                  </a:cubicBezTo>
                  <a:cubicBezTo>
                    <a:pt x="1" y="16455"/>
                    <a:pt x="3527" y="20258"/>
                    <a:pt x="4804" y="20258"/>
                  </a:cubicBezTo>
                  <a:cubicBezTo>
                    <a:pt x="4806" y="20258"/>
                    <a:pt x="4809" y="20258"/>
                    <a:pt x="4811" y="20258"/>
                  </a:cubicBezTo>
                  <a:cubicBezTo>
                    <a:pt x="6086" y="20239"/>
                    <a:pt x="10663" y="18425"/>
                    <a:pt x="12297" y="16890"/>
                  </a:cubicBezTo>
                  <a:cubicBezTo>
                    <a:pt x="13982" y="15316"/>
                    <a:pt x="11961" y="5396"/>
                    <a:pt x="9707" y="5396"/>
                  </a:cubicBezTo>
                  <a:cubicBezTo>
                    <a:pt x="9687" y="5396"/>
                    <a:pt x="9668" y="5396"/>
                    <a:pt x="9649" y="5398"/>
                  </a:cubicBezTo>
                  <a:cubicBezTo>
                    <a:pt x="8960" y="5451"/>
                    <a:pt x="7950" y="5911"/>
                    <a:pt x="6851" y="6565"/>
                  </a:cubicBezTo>
                  <a:cubicBezTo>
                    <a:pt x="6794" y="4208"/>
                    <a:pt x="6453" y="128"/>
                    <a:pt x="4758" y="2"/>
                  </a:cubicBezTo>
                  <a:cubicBezTo>
                    <a:pt x="4744" y="1"/>
                    <a:pt x="4730" y="0"/>
                    <a:pt x="4716" y="0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271;p37">
              <a:extLst>
                <a:ext uri="{FF2B5EF4-FFF2-40B4-BE49-F238E27FC236}">
                  <a16:creationId xmlns:a16="http://schemas.microsoft.com/office/drawing/2014/main" id="{807A2CBF-DD74-D9DA-46F8-E6C48EF269C6}"/>
                </a:ext>
              </a:extLst>
            </p:cNvPr>
            <p:cNvSpPr/>
            <p:nvPr/>
          </p:nvSpPr>
          <p:spPr>
            <a:xfrm>
              <a:off x="7700532" y="2187150"/>
              <a:ext cx="503660" cy="928578"/>
            </a:xfrm>
            <a:custGeom>
              <a:avLst/>
              <a:gdLst/>
              <a:ahLst/>
              <a:cxnLst/>
              <a:rect l="l" t="t" r="r" b="b"/>
              <a:pathLst>
                <a:path w="8520" h="15708" extrusionOk="0">
                  <a:moveTo>
                    <a:pt x="3251" y="1"/>
                  </a:moveTo>
                  <a:cubicBezTo>
                    <a:pt x="3226" y="1"/>
                    <a:pt x="3201" y="5"/>
                    <a:pt x="3177" y="13"/>
                  </a:cubicBezTo>
                  <a:cubicBezTo>
                    <a:pt x="2978" y="78"/>
                    <a:pt x="2569" y="212"/>
                    <a:pt x="1226" y="7896"/>
                  </a:cubicBezTo>
                  <a:cubicBezTo>
                    <a:pt x="571" y="11647"/>
                    <a:pt x="1" y="15413"/>
                    <a:pt x="1" y="15451"/>
                  </a:cubicBezTo>
                  <a:lnTo>
                    <a:pt x="342" y="15505"/>
                  </a:lnTo>
                  <a:cubicBezTo>
                    <a:pt x="1164" y="9997"/>
                    <a:pt x="2661" y="1168"/>
                    <a:pt x="3265" y="369"/>
                  </a:cubicBezTo>
                  <a:cubicBezTo>
                    <a:pt x="3996" y="1084"/>
                    <a:pt x="6660" y="10086"/>
                    <a:pt x="8191" y="15707"/>
                  </a:cubicBezTo>
                  <a:lnTo>
                    <a:pt x="8520" y="15623"/>
                  </a:lnTo>
                  <a:cubicBezTo>
                    <a:pt x="7831" y="13113"/>
                    <a:pt x="4364" y="564"/>
                    <a:pt x="3384" y="40"/>
                  </a:cubicBezTo>
                  <a:cubicBezTo>
                    <a:pt x="3344" y="15"/>
                    <a:pt x="3298" y="1"/>
                    <a:pt x="3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272;p37">
              <a:extLst>
                <a:ext uri="{FF2B5EF4-FFF2-40B4-BE49-F238E27FC236}">
                  <a16:creationId xmlns:a16="http://schemas.microsoft.com/office/drawing/2014/main" id="{9D07C268-80A3-584C-6C87-24599745EF42}"/>
                </a:ext>
              </a:extLst>
            </p:cNvPr>
            <p:cNvSpPr/>
            <p:nvPr/>
          </p:nvSpPr>
          <p:spPr>
            <a:xfrm>
              <a:off x="7621141" y="2186855"/>
              <a:ext cx="511345" cy="907593"/>
            </a:xfrm>
            <a:custGeom>
              <a:avLst/>
              <a:gdLst/>
              <a:ahLst/>
              <a:cxnLst/>
              <a:rect l="l" t="t" r="r" b="b"/>
              <a:pathLst>
                <a:path w="8650" h="15353" extrusionOk="0">
                  <a:moveTo>
                    <a:pt x="4603" y="1"/>
                  </a:moveTo>
                  <a:cubicBezTo>
                    <a:pt x="4575" y="1"/>
                    <a:pt x="4548" y="5"/>
                    <a:pt x="4520" y="14"/>
                  </a:cubicBezTo>
                  <a:cubicBezTo>
                    <a:pt x="4329" y="75"/>
                    <a:pt x="3923" y="209"/>
                    <a:pt x="1899" y="7802"/>
                  </a:cubicBezTo>
                  <a:cubicBezTo>
                    <a:pt x="908" y="11510"/>
                    <a:pt x="8" y="15238"/>
                    <a:pt x="1" y="15269"/>
                  </a:cubicBezTo>
                  <a:lnTo>
                    <a:pt x="330" y="15353"/>
                  </a:lnTo>
                  <a:cubicBezTo>
                    <a:pt x="1662" y="9865"/>
                    <a:pt x="3965" y="1059"/>
                    <a:pt x="4593" y="362"/>
                  </a:cubicBezTo>
                  <a:cubicBezTo>
                    <a:pt x="5259" y="1078"/>
                    <a:pt x="7211" y="9834"/>
                    <a:pt x="8309" y="15299"/>
                  </a:cubicBezTo>
                  <a:lnTo>
                    <a:pt x="8650" y="15234"/>
                  </a:lnTo>
                  <a:cubicBezTo>
                    <a:pt x="8156" y="12792"/>
                    <a:pt x="5661" y="580"/>
                    <a:pt x="4731" y="37"/>
                  </a:cubicBezTo>
                  <a:cubicBezTo>
                    <a:pt x="4693" y="13"/>
                    <a:pt x="4648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273;p37">
              <a:extLst>
                <a:ext uri="{FF2B5EF4-FFF2-40B4-BE49-F238E27FC236}">
                  <a16:creationId xmlns:a16="http://schemas.microsoft.com/office/drawing/2014/main" id="{B20233C1-A5A7-8CF3-B35E-1A993932815C}"/>
                </a:ext>
              </a:extLst>
            </p:cNvPr>
            <p:cNvSpPr/>
            <p:nvPr/>
          </p:nvSpPr>
          <p:spPr>
            <a:xfrm>
              <a:off x="7461886" y="2958423"/>
              <a:ext cx="1193650" cy="1804308"/>
            </a:xfrm>
            <a:custGeom>
              <a:avLst/>
              <a:gdLst/>
              <a:ahLst/>
              <a:cxnLst/>
              <a:rect l="l" t="t" r="r" b="b"/>
              <a:pathLst>
                <a:path w="20192" h="30522" extrusionOk="0">
                  <a:moveTo>
                    <a:pt x="17647" y="1"/>
                  </a:moveTo>
                  <a:lnTo>
                    <a:pt x="211" y="66"/>
                  </a:lnTo>
                  <a:lnTo>
                    <a:pt x="0" y="30521"/>
                  </a:lnTo>
                  <a:lnTo>
                    <a:pt x="20192" y="29500"/>
                  </a:lnTo>
                  <a:lnTo>
                    <a:pt x="176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274;p37">
              <a:extLst>
                <a:ext uri="{FF2B5EF4-FFF2-40B4-BE49-F238E27FC236}">
                  <a16:creationId xmlns:a16="http://schemas.microsoft.com/office/drawing/2014/main" id="{6685C23A-A156-DAE8-EA54-C1CFC0D440E6}"/>
                </a:ext>
              </a:extLst>
            </p:cNvPr>
            <p:cNvSpPr/>
            <p:nvPr/>
          </p:nvSpPr>
          <p:spPr>
            <a:xfrm>
              <a:off x="7097858" y="2940570"/>
              <a:ext cx="376503" cy="1822161"/>
            </a:xfrm>
            <a:custGeom>
              <a:avLst/>
              <a:gdLst/>
              <a:ahLst/>
              <a:cxnLst/>
              <a:rect l="l" t="t" r="r" b="b"/>
              <a:pathLst>
                <a:path w="6369" h="30824" extrusionOk="0">
                  <a:moveTo>
                    <a:pt x="3946" y="0"/>
                  </a:moveTo>
                  <a:lnTo>
                    <a:pt x="1" y="29664"/>
                  </a:lnTo>
                  <a:lnTo>
                    <a:pt x="6158" y="30823"/>
                  </a:lnTo>
                  <a:lnTo>
                    <a:pt x="6369" y="368"/>
                  </a:lnTo>
                  <a:lnTo>
                    <a:pt x="5072" y="823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275;p37">
              <a:extLst>
                <a:ext uri="{FF2B5EF4-FFF2-40B4-BE49-F238E27FC236}">
                  <a16:creationId xmlns:a16="http://schemas.microsoft.com/office/drawing/2014/main" id="{AD0C577F-FB72-E35D-D4CD-3F1CDDB7FA36}"/>
                </a:ext>
              </a:extLst>
            </p:cNvPr>
            <p:cNvSpPr/>
            <p:nvPr/>
          </p:nvSpPr>
          <p:spPr>
            <a:xfrm>
              <a:off x="7097858" y="2940570"/>
              <a:ext cx="376503" cy="1822161"/>
            </a:xfrm>
            <a:custGeom>
              <a:avLst/>
              <a:gdLst/>
              <a:ahLst/>
              <a:cxnLst/>
              <a:rect l="l" t="t" r="r" b="b"/>
              <a:pathLst>
                <a:path w="6369" h="30824" extrusionOk="0">
                  <a:moveTo>
                    <a:pt x="3946" y="0"/>
                  </a:moveTo>
                  <a:lnTo>
                    <a:pt x="1" y="29664"/>
                  </a:lnTo>
                  <a:lnTo>
                    <a:pt x="6158" y="30823"/>
                  </a:lnTo>
                  <a:lnTo>
                    <a:pt x="6369" y="368"/>
                  </a:lnTo>
                  <a:lnTo>
                    <a:pt x="5072" y="823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276;p37">
              <a:extLst>
                <a:ext uri="{FF2B5EF4-FFF2-40B4-BE49-F238E27FC236}">
                  <a16:creationId xmlns:a16="http://schemas.microsoft.com/office/drawing/2014/main" id="{D8A38115-921B-12E6-C5CB-CD5625529152}"/>
                </a:ext>
              </a:extLst>
            </p:cNvPr>
            <p:cNvSpPr/>
            <p:nvPr/>
          </p:nvSpPr>
          <p:spPr>
            <a:xfrm>
              <a:off x="7097858" y="2940570"/>
              <a:ext cx="299831" cy="1753587"/>
            </a:xfrm>
            <a:custGeom>
              <a:avLst/>
              <a:gdLst/>
              <a:ahLst/>
              <a:cxnLst/>
              <a:rect l="l" t="t" r="r" b="b"/>
              <a:pathLst>
                <a:path w="5072" h="29664" extrusionOk="0">
                  <a:moveTo>
                    <a:pt x="3946" y="0"/>
                  </a:moveTo>
                  <a:lnTo>
                    <a:pt x="1" y="29664"/>
                  </a:lnTo>
                  <a:lnTo>
                    <a:pt x="3020" y="27130"/>
                  </a:lnTo>
                  <a:lnTo>
                    <a:pt x="5072" y="823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277;p37">
              <a:extLst>
                <a:ext uri="{FF2B5EF4-FFF2-40B4-BE49-F238E27FC236}">
                  <a16:creationId xmlns:a16="http://schemas.microsoft.com/office/drawing/2014/main" id="{04E7186E-3C1B-597E-6BF5-F1E7B66865E0}"/>
                </a:ext>
              </a:extLst>
            </p:cNvPr>
            <p:cNvSpPr/>
            <p:nvPr/>
          </p:nvSpPr>
          <p:spPr>
            <a:xfrm>
              <a:off x="7118666" y="4541166"/>
              <a:ext cx="336010" cy="182429"/>
            </a:xfrm>
            <a:custGeom>
              <a:avLst/>
              <a:gdLst/>
              <a:ahLst/>
              <a:cxnLst/>
              <a:rect l="l" t="t" r="r" b="b"/>
              <a:pathLst>
                <a:path w="5684" h="3086" extrusionOk="0">
                  <a:moveTo>
                    <a:pt x="2741" y="1"/>
                  </a:moveTo>
                  <a:lnTo>
                    <a:pt x="2668" y="50"/>
                  </a:lnTo>
                  <a:cubicBezTo>
                    <a:pt x="2213" y="376"/>
                    <a:pt x="1761" y="701"/>
                    <a:pt x="1321" y="1053"/>
                  </a:cubicBezTo>
                  <a:cubicBezTo>
                    <a:pt x="873" y="1401"/>
                    <a:pt x="429" y="1746"/>
                    <a:pt x="1" y="2117"/>
                  </a:cubicBezTo>
                  <a:cubicBezTo>
                    <a:pt x="479" y="1853"/>
                    <a:pt x="946" y="1566"/>
                    <a:pt x="1409" y="1267"/>
                  </a:cubicBezTo>
                  <a:cubicBezTo>
                    <a:pt x="1850" y="986"/>
                    <a:pt x="2284" y="694"/>
                    <a:pt x="2718" y="398"/>
                  </a:cubicBezTo>
                  <a:lnTo>
                    <a:pt x="2718" y="398"/>
                  </a:lnTo>
                  <a:cubicBezTo>
                    <a:pt x="3189" y="863"/>
                    <a:pt x="3660" y="1312"/>
                    <a:pt x="4142" y="1750"/>
                  </a:cubicBezTo>
                  <a:cubicBezTo>
                    <a:pt x="4639" y="2205"/>
                    <a:pt x="5152" y="2657"/>
                    <a:pt x="5684" y="3085"/>
                  </a:cubicBezTo>
                  <a:cubicBezTo>
                    <a:pt x="5229" y="2546"/>
                    <a:pt x="4750" y="2037"/>
                    <a:pt x="4272" y="1535"/>
                  </a:cubicBezTo>
                  <a:cubicBezTo>
                    <a:pt x="3793" y="1030"/>
                    <a:pt x="3304" y="544"/>
                    <a:pt x="2806" y="66"/>
                  </a:cubicBez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278;p37">
              <a:extLst>
                <a:ext uri="{FF2B5EF4-FFF2-40B4-BE49-F238E27FC236}">
                  <a16:creationId xmlns:a16="http://schemas.microsoft.com/office/drawing/2014/main" id="{1EB9F0F8-7DEA-61AA-B469-AF5A9E8A8862}"/>
                </a:ext>
              </a:extLst>
            </p:cNvPr>
            <p:cNvSpPr/>
            <p:nvPr/>
          </p:nvSpPr>
          <p:spPr>
            <a:xfrm>
              <a:off x="7279340" y="2988040"/>
              <a:ext cx="117875" cy="1569267"/>
            </a:xfrm>
            <a:custGeom>
              <a:avLst/>
              <a:gdLst/>
              <a:ahLst/>
              <a:cxnLst/>
              <a:rect l="l" t="t" r="r" b="b"/>
              <a:pathLst>
                <a:path w="1994" h="26546" extrusionOk="0">
                  <a:moveTo>
                    <a:pt x="1994" y="1"/>
                  </a:moveTo>
                  <a:cubicBezTo>
                    <a:pt x="1879" y="1099"/>
                    <a:pt x="1783" y="2213"/>
                    <a:pt x="1672" y="3311"/>
                  </a:cubicBezTo>
                  <a:lnTo>
                    <a:pt x="1385" y="6622"/>
                  </a:lnTo>
                  <a:cubicBezTo>
                    <a:pt x="1194" y="8834"/>
                    <a:pt x="1033" y="11042"/>
                    <a:pt x="853" y="13250"/>
                  </a:cubicBezTo>
                  <a:cubicBezTo>
                    <a:pt x="677" y="15462"/>
                    <a:pt x="536" y="17682"/>
                    <a:pt x="390" y="19890"/>
                  </a:cubicBezTo>
                  <a:cubicBezTo>
                    <a:pt x="249" y="22106"/>
                    <a:pt x="107" y="24330"/>
                    <a:pt x="0" y="26545"/>
                  </a:cubicBezTo>
                  <a:cubicBezTo>
                    <a:pt x="222" y="24341"/>
                    <a:pt x="413" y="22133"/>
                    <a:pt x="605" y="19921"/>
                  </a:cubicBezTo>
                  <a:cubicBezTo>
                    <a:pt x="796" y="17709"/>
                    <a:pt x="961" y="15501"/>
                    <a:pt x="1137" y="13288"/>
                  </a:cubicBezTo>
                  <a:cubicBezTo>
                    <a:pt x="1313" y="11080"/>
                    <a:pt x="1458" y="8861"/>
                    <a:pt x="1600" y="6649"/>
                  </a:cubicBezTo>
                  <a:lnTo>
                    <a:pt x="1810" y="3323"/>
                  </a:lnTo>
                  <a:cubicBezTo>
                    <a:pt x="1868" y="2213"/>
                    <a:pt x="1940" y="1111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279;p37">
              <a:extLst>
                <a:ext uri="{FF2B5EF4-FFF2-40B4-BE49-F238E27FC236}">
                  <a16:creationId xmlns:a16="http://schemas.microsoft.com/office/drawing/2014/main" id="{0089E43B-F77C-E468-6B73-714AEEA68DDA}"/>
                </a:ext>
              </a:extLst>
            </p:cNvPr>
            <p:cNvSpPr/>
            <p:nvPr/>
          </p:nvSpPr>
          <p:spPr>
            <a:xfrm>
              <a:off x="7740139" y="2182421"/>
              <a:ext cx="489650" cy="911790"/>
            </a:xfrm>
            <a:custGeom>
              <a:avLst/>
              <a:gdLst/>
              <a:ahLst/>
              <a:cxnLst/>
              <a:rect l="l" t="t" r="r" b="b"/>
              <a:pathLst>
                <a:path w="8283" h="15424" extrusionOk="0">
                  <a:moveTo>
                    <a:pt x="2865" y="1"/>
                  </a:moveTo>
                  <a:cubicBezTo>
                    <a:pt x="2847" y="1"/>
                    <a:pt x="2830" y="3"/>
                    <a:pt x="2814" y="5"/>
                  </a:cubicBezTo>
                  <a:cubicBezTo>
                    <a:pt x="2569" y="31"/>
                    <a:pt x="2167" y="81"/>
                    <a:pt x="1026" y="7797"/>
                  </a:cubicBezTo>
                  <a:cubicBezTo>
                    <a:pt x="464" y="11551"/>
                    <a:pt x="1" y="15340"/>
                    <a:pt x="1" y="15378"/>
                  </a:cubicBezTo>
                  <a:lnTo>
                    <a:pt x="341" y="15424"/>
                  </a:lnTo>
                  <a:cubicBezTo>
                    <a:pt x="1007" y="9944"/>
                    <a:pt x="2259" y="1157"/>
                    <a:pt x="2848" y="372"/>
                  </a:cubicBezTo>
                  <a:cubicBezTo>
                    <a:pt x="3579" y="1057"/>
                    <a:pt x="6350" y="9645"/>
                    <a:pt x="7957" y="15022"/>
                  </a:cubicBezTo>
                  <a:lnTo>
                    <a:pt x="8282" y="14919"/>
                  </a:lnTo>
                  <a:cubicBezTo>
                    <a:pt x="8271" y="14880"/>
                    <a:pt x="7153" y="11157"/>
                    <a:pt x="5948" y="7483"/>
                  </a:cubicBezTo>
                  <a:cubicBezTo>
                    <a:pt x="3628" y="423"/>
                    <a:pt x="3121" y="1"/>
                    <a:pt x="28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280;p37">
              <a:extLst>
                <a:ext uri="{FF2B5EF4-FFF2-40B4-BE49-F238E27FC236}">
                  <a16:creationId xmlns:a16="http://schemas.microsoft.com/office/drawing/2014/main" id="{C4276C81-6A29-6AA6-63CA-ECDCB12BAB56}"/>
                </a:ext>
              </a:extLst>
            </p:cNvPr>
            <p:cNvSpPr/>
            <p:nvPr/>
          </p:nvSpPr>
          <p:spPr>
            <a:xfrm>
              <a:off x="7670916" y="2182362"/>
              <a:ext cx="461156" cy="900085"/>
            </a:xfrm>
            <a:custGeom>
              <a:avLst/>
              <a:gdLst/>
              <a:ahLst/>
              <a:cxnLst/>
              <a:rect l="l" t="t" r="r" b="b"/>
              <a:pathLst>
                <a:path w="7801" h="15226" extrusionOk="0">
                  <a:moveTo>
                    <a:pt x="4039" y="1"/>
                  </a:moveTo>
                  <a:cubicBezTo>
                    <a:pt x="4018" y="1"/>
                    <a:pt x="3999" y="3"/>
                    <a:pt x="3981" y="6"/>
                  </a:cubicBezTo>
                  <a:cubicBezTo>
                    <a:pt x="3755" y="29"/>
                    <a:pt x="3342" y="82"/>
                    <a:pt x="1608" y="7683"/>
                  </a:cubicBezTo>
                  <a:cubicBezTo>
                    <a:pt x="762" y="11387"/>
                    <a:pt x="1" y="15123"/>
                    <a:pt x="1" y="15161"/>
                  </a:cubicBezTo>
                  <a:lnTo>
                    <a:pt x="341" y="15226"/>
                  </a:lnTo>
                  <a:cubicBezTo>
                    <a:pt x="1428" y="9807"/>
                    <a:pt x="3368" y="1123"/>
                    <a:pt x="4004" y="369"/>
                  </a:cubicBezTo>
                  <a:cubicBezTo>
                    <a:pt x="4654" y="1104"/>
                    <a:pt x="6457" y="9550"/>
                    <a:pt x="7463" y="14832"/>
                  </a:cubicBezTo>
                  <a:lnTo>
                    <a:pt x="7800" y="14767"/>
                  </a:lnTo>
                  <a:cubicBezTo>
                    <a:pt x="7792" y="14736"/>
                    <a:pt x="7088" y="11043"/>
                    <a:pt x="6288" y="7411"/>
                  </a:cubicBezTo>
                  <a:cubicBezTo>
                    <a:pt x="4764" y="443"/>
                    <a:pt x="4310" y="1"/>
                    <a:pt x="4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281;p37">
              <a:extLst>
                <a:ext uri="{FF2B5EF4-FFF2-40B4-BE49-F238E27FC236}">
                  <a16:creationId xmlns:a16="http://schemas.microsoft.com/office/drawing/2014/main" id="{011817F3-2110-7238-1053-6FED27C6804A}"/>
                </a:ext>
              </a:extLst>
            </p:cNvPr>
            <p:cNvSpPr/>
            <p:nvPr/>
          </p:nvSpPr>
          <p:spPr>
            <a:xfrm>
              <a:off x="7542223" y="2996434"/>
              <a:ext cx="1188684" cy="1401617"/>
            </a:xfrm>
            <a:custGeom>
              <a:avLst/>
              <a:gdLst/>
              <a:ahLst/>
              <a:cxnLst/>
              <a:rect l="l" t="t" r="r" b="b"/>
              <a:pathLst>
                <a:path w="20108" h="23710" extrusionOk="0">
                  <a:moveTo>
                    <a:pt x="0" y="1"/>
                  </a:moveTo>
                  <a:lnTo>
                    <a:pt x="2338" y="23709"/>
                  </a:lnTo>
                  <a:lnTo>
                    <a:pt x="20107" y="22840"/>
                  </a:lnTo>
                  <a:lnTo>
                    <a:pt x="14447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282;p37">
              <a:extLst>
                <a:ext uri="{FF2B5EF4-FFF2-40B4-BE49-F238E27FC236}">
                  <a16:creationId xmlns:a16="http://schemas.microsoft.com/office/drawing/2014/main" id="{2B889B48-DA41-AD81-B911-992C37E4874C}"/>
                </a:ext>
              </a:extLst>
            </p:cNvPr>
            <p:cNvSpPr/>
            <p:nvPr/>
          </p:nvSpPr>
          <p:spPr>
            <a:xfrm>
              <a:off x="7343775" y="2996434"/>
              <a:ext cx="336719" cy="1514704"/>
            </a:xfrm>
            <a:custGeom>
              <a:avLst/>
              <a:gdLst/>
              <a:ahLst/>
              <a:cxnLst/>
              <a:rect l="l" t="t" r="r" b="b"/>
              <a:pathLst>
                <a:path w="5696" h="25623" extrusionOk="0">
                  <a:moveTo>
                    <a:pt x="3357" y="1"/>
                  </a:moveTo>
                  <a:lnTo>
                    <a:pt x="1639" y="1053"/>
                  </a:lnTo>
                  <a:lnTo>
                    <a:pt x="5" y="758"/>
                  </a:lnTo>
                  <a:lnTo>
                    <a:pt x="1" y="25623"/>
                  </a:lnTo>
                  <a:lnTo>
                    <a:pt x="1" y="25623"/>
                  </a:lnTo>
                  <a:lnTo>
                    <a:pt x="5695" y="23709"/>
                  </a:lnTo>
                  <a:lnTo>
                    <a:pt x="3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283;p37">
              <a:extLst>
                <a:ext uri="{FF2B5EF4-FFF2-40B4-BE49-F238E27FC236}">
                  <a16:creationId xmlns:a16="http://schemas.microsoft.com/office/drawing/2014/main" id="{3FF14F09-2DA5-129D-9E7A-41B64DE8A4A7}"/>
                </a:ext>
              </a:extLst>
            </p:cNvPr>
            <p:cNvSpPr/>
            <p:nvPr/>
          </p:nvSpPr>
          <p:spPr>
            <a:xfrm>
              <a:off x="7343775" y="3041243"/>
              <a:ext cx="162271" cy="1469894"/>
            </a:xfrm>
            <a:custGeom>
              <a:avLst/>
              <a:gdLst/>
              <a:ahLst/>
              <a:cxnLst/>
              <a:rect l="l" t="t" r="r" b="b"/>
              <a:pathLst>
                <a:path w="2745" h="24865" extrusionOk="0">
                  <a:moveTo>
                    <a:pt x="5" y="0"/>
                  </a:moveTo>
                  <a:lnTo>
                    <a:pt x="1" y="24865"/>
                  </a:lnTo>
                  <a:lnTo>
                    <a:pt x="2745" y="21168"/>
                  </a:lnTo>
                  <a:lnTo>
                    <a:pt x="1639" y="29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284;p37">
              <a:extLst>
                <a:ext uri="{FF2B5EF4-FFF2-40B4-BE49-F238E27FC236}">
                  <a16:creationId xmlns:a16="http://schemas.microsoft.com/office/drawing/2014/main" id="{8F8743F0-4C66-8569-00E4-7A6B240F48EB}"/>
                </a:ext>
              </a:extLst>
            </p:cNvPr>
            <p:cNvSpPr/>
            <p:nvPr/>
          </p:nvSpPr>
          <p:spPr>
            <a:xfrm>
              <a:off x="7343775" y="4346619"/>
              <a:ext cx="1387133" cy="164517"/>
            </a:xfrm>
            <a:custGeom>
              <a:avLst/>
              <a:gdLst/>
              <a:ahLst/>
              <a:cxnLst/>
              <a:rect l="l" t="t" r="r" b="b"/>
              <a:pathLst>
                <a:path w="23465" h="2783" extrusionOk="0">
                  <a:moveTo>
                    <a:pt x="23464" y="0"/>
                  </a:moveTo>
                  <a:lnTo>
                    <a:pt x="5695" y="869"/>
                  </a:lnTo>
                  <a:lnTo>
                    <a:pt x="1" y="2783"/>
                  </a:lnTo>
                  <a:lnTo>
                    <a:pt x="17460" y="1895"/>
                  </a:lnTo>
                  <a:lnTo>
                    <a:pt x="234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285;p37">
              <a:extLst>
                <a:ext uri="{FF2B5EF4-FFF2-40B4-BE49-F238E27FC236}">
                  <a16:creationId xmlns:a16="http://schemas.microsoft.com/office/drawing/2014/main" id="{63AC34C3-BE59-14A1-9EF0-35CA7E163C0F}"/>
                </a:ext>
              </a:extLst>
            </p:cNvPr>
            <p:cNvSpPr/>
            <p:nvPr/>
          </p:nvSpPr>
          <p:spPr>
            <a:xfrm>
              <a:off x="7362101" y="4280765"/>
              <a:ext cx="305743" cy="193720"/>
            </a:xfrm>
            <a:custGeom>
              <a:avLst/>
              <a:gdLst/>
              <a:ahLst/>
              <a:cxnLst/>
              <a:rect l="l" t="t" r="r" b="b"/>
              <a:pathLst>
                <a:path w="5172" h="3277" extrusionOk="0">
                  <a:moveTo>
                    <a:pt x="2354" y="1"/>
                  </a:moveTo>
                  <a:lnTo>
                    <a:pt x="2308" y="43"/>
                  </a:lnTo>
                  <a:cubicBezTo>
                    <a:pt x="2033" y="315"/>
                    <a:pt x="257" y="2971"/>
                    <a:pt x="1" y="3277"/>
                  </a:cubicBezTo>
                  <a:cubicBezTo>
                    <a:pt x="295" y="3045"/>
                    <a:pt x="2006" y="674"/>
                    <a:pt x="2393" y="254"/>
                  </a:cubicBezTo>
                  <a:lnTo>
                    <a:pt x="2393" y="254"/>
                  </a:lnTo>
                  <a:cubicBezTo>
                    <a:pt x="2901" y="530"/>
                    <a:pt x="4764" y="1669"/>
                    <a:pt x="5171" y="1838"/>
                  </a:cubicBezTo>
                  <a:cubicBezTo>
                    <a:pt x="4785" y="1577"/>
                    <a:pt x="2817" y="238"/>
                    <a:pt x="2412" y="28"/>
                  </a:cubicBezTo>
                  <a:lnTo>
                    <a:pt x="23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286;p37">
              <a:extLst>
                <a:ext uri="{FF2B5EF4-FFF2-40B4-BE49-F238E27FC236}">
                  <a16:creationId xmlns:a16="http://schemas.microsoft.com/office/drawing/2014/main" id="{FC4F7613-5257-C928-4DE5-F8C842CD8D52}"/>
                </a:ext>
              </a:extLst>
            </p:cNvPr>
            <p:cNvSpPr/>
            <p:nvPr/>
          </p:nvSpPr>
          <p:spPr>
            <a:xfrm>
              <a:off x="7439482" y="3061579"/>
              <a:ext cx="59588" cy="1229651"/>
            </a:xfrm>
            <a:custGeom>
              <a:avLst/>
              <a:gdLst/>
              <a:ahLst/>
              <a:cxnLst/>
              <a:rect l="l" t="t" r="r" b="b"/>
              <a:pathLst>
                <a:path w="1008" h="20801" extrusionOk="0">
                  <a:moveTo>
                    <a:pt x="1" y="1"/>
                  </a:moveTo>
                  <a:lnTo>
                    <a:pt x="1" y="1"/>
                  </a:lnTo>
                  <a:cubicBezTo>
                    <a:pt x="16" y="866"/>
                    <a:pt x="46" y="1738"/>
                    <a:pt x="66" y="2603"/>
                  </a:cubicBezTo>
                  <a:lnTo>
                    <a:pt x="154" y="5206"/>
                  </a:lnTo>
                  <a:cubicBezTo>
                    <a:pt x="219" y="6935"/>
                    <a:pt x="303" y="8673"/>
                    <a:pt x="376" y="10407"/>
                  </a:cubicBezTo>
                  <a:cubicBezTo>
                    <a:pt x="452" y="12136"/>
                    <a:pt x="548" y="13870"/>
                    <a:pt x="659" y="15604"/>
                  </a:cubicBezTo>
                  <a:cubicBezTo>
                    <a:pt x="766" y="17337"/>
                    <a:pt x="869" y="19067"/>
                    <a:pt x="1007" y="20801"/>
                  </a:cubicBezTo>
                  <a:cubicBezTo>
                    <a:pt x="976" y="19063"/>
                    <a:pt x="915" y="17333"/>
                    <a:pt x="854" y="15596"/>
                  </a:cubicBezTo>
                  <a:cubicBezTo>
                    <a:pt x="793" y="13862"/>
                    <a:pt x="705" y="12129"/>
                    <a:pt x="632" y="10395"/>
                  </a:cubicBezTo>
                  <a:cubicBezTo>
                    <a:pt x="563" y="8665"/>
                    <a:pt x="460" y="6932"/>
                    <a:pt x="356" y="5194"/>
                  </a:cubicBezTo>
                  <a:lnTo>
                    <a:pt x="192" y="2599"/>
                  </a:lnTo>
                  <a:cubicBezTo>
                    <a:pt x="131" y="1731"/>
                    <a:pt x="73" y="86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287;p37">
              <a:extLst>
                <a:ext uri="{FF2B5EF4-FFF2-40B4-BE49-F238E27FC236}">
                  <a16:creationId xmlns:a16="http://schemas.microsoft.com/office/drawing/2014/main" id="{3D8A25D8-2A08-3D9A-8B53-38CEC4864D0B}"/>
                </a:ext>
              </a:extLst>
            </p:cNvPr>
            <p:cNvSpPr/>
            <p:nvPr/>
          </p:nvSpPr>
          <p:spPr>
            <a:xfrm>
              <a:off x="7598500" y="2188392"/>
              <a:ext cx="606875" cy="770564"/>
            </a:xfrm>
            <a:custGeom>
              <a:avLst/>
              <a:gdLst/>
              <a:ahLst/>
              <a:cxnLst/>
              <a:rect l="l" t="t" r="r" b="b"/>
              <a:pathLst>
                <a:path w="10266" h="13035" extrusionOk="0">
                  <a:moveTo>
                    <a:pt x="6480" y="1"/>
                  </a:moveTo>
                  <a:cubicBezTo>
                    <a:pt x="4319" y="1"/>
                    <a:pt x="1365" y="884"/>
                    <a:pt x="904" y="2510"/>
                  </a:cubicBezTo>
                  <a:cubicBezTo>
                    <a:pt x="684" y="3286"/>
                    <a:pt x="1316" y="3411"/>
                    <a:pt x="1747" y="3411"/>
                  </a:cubicBezTo>
                  <a:cubicBezTo>
                    <a:pt x="1951" y="3411"/>
                    <a:pt x="2110" y="3382"/>
                    <a:pt x="2110" y="3382"/>
                  </a:cubicBezTo>
                  <a:lnTo>
                    <a:pt x="2110" y="3382"/>
                  </a:lnTo>
                  <a:cubicBezTo>
                    <a:pt x="2110" y="3383"/>
                    <a:pt x="1" y="4305"/>
                    <a:pt x="120" y="5610"/>
                  </a:cubicBezTo>
                  <a:cubicBezTo>
                    <a:pt x="191" y="6371"/>
                    <a:pt x="894" y="6528"/>
                    <a:pt x="1468" y="6528"/>
                  </a:cubicBezTo>
                  <a:cubicBezTo>
                    <a:pt x="1843" y="6528"/>
                    <a:pt x="2164" y="6461"/>
                    <a:pt x="2217" y="6452"/>
                  </a:cubicBezTo>
                  <a:lnTo>
                    <a:pt x="2217" y="6452"/>
                  </a:lnTo>
                  <a:cubicBezTo>
                    <a:pt x="2106" y="6502"/>
                    <a:pt x="188" y="7401"/>
                    <a:pt x="441" y="8702"/>
                  </a:cubicBezTo>
                  <a:cubicBezTo>
                    <a:pt x="570" y="9350"/>
                    <a:pt x="1045" y="9523"/>
                    <a:pt x="1518" y="9523"/>
                  </a:cubicBezTo>
                  <a:cubicBezTo>
                    <a:pt x="2031" y="9523"/>
                    <a:pt x="2542" y="9319"/>
                    <a:pt x="2603" y="9295"/>
                  </a:cubicBezTo>
                  <a:lnTo>
                    <a:pt x="2603" y="9295"/>
                  </a:lnTo>
                  <a:cubicBezTo>
                    <a:pt x="2512" y="9376"/>
                    <a:pt x="1337" y="10451"/>
                    <a:pt x="1750" y="11400"/>
                  </a:cubicBezTo>
                  <a:cubicBezTo>
                    <a:pt x="1919" y="11779"/>
                    <a:pt x="2218" y="11923"/>
                    <a:pt x="2595" y="11923"/>
                  </a:cubicBezTo>
                  <a:cubicBezTo>
                    <a:pt x="3780" y="11923"/>
                    <a:pt x="5734" y="10501"/>
                    <a:pt x="6855" y="10501"/>
                  </a:cubicBezTo>
                  <a:cubicBezTo>
                    <a:pt x="6900" y="10501"/>
                    <a:pt x="6943" y="10504"/>
                    <a:pt x="6985" y="10508"/>
                  </a:cubicBezTo>
                  <a:cubicBezTo>
                    <a:pt x="6985" y="10508"/>
                    <a:pt x="6985" y="12962"/>
                    <a:pt x="7004" y="13034"/>
                  </a:cubicBezTo>
                  <a:cubicBezTo>
                    <a:pt x="7004" y="13034"/>
                    <a:pt x="9990" y="10551"/>
                    <a:pt x="10101" y="8603"/>
                  </a:cubicBezTo>
                  <a:cubicBezTo>
                    <a:pt x="10143" y="8025"/>
                    <a:pt x="9775" y="7489"/>
                    <a:pt x="9213" y="7328"/>
                  </a:cubicBezTo>
                  <a:cubicBezTo>
                    <a:pt x="9213" y="7328"/>
                    <a:pt x="10265" y="6632"/>
                    <a:pt x="10093" y="5598"/>
                  </a:cubicBezTo>
                  <a:cubicBezTo>
                    <a:pt x="10005" y="5074"/>
                    <a:pt x="9071" y="4749"/>
                    <a:pt x="9071" y="4749"/>
                  </a:cubicBezTo>
                  <a:cubicBezTo>
                    <a:pt x="9071" y="4749"/>
                    <a:pt x="9890" y="4156"/>
                    <a:pt x="9680" y="3252"/>
                  </a:cubicBezTo>
                  <a:cubicBezTo>
                    <a:pt x="9507" y="2525"/>
                    <a:pt x="8612" y="2311"/>
                    <a:pt x="8612" y="2311"/>
                  </a:cubicBezTo>
                  <a:cubicBezTo>
                    <a:pt x="8612" y="2311"/>
                    <a:pt x="9132" y="1377"/>
                    <a:pt x="8723" y="692"/>
                  </a:cubicBezTo>
                  <a:cubicBezTo>
                    <a:pt x="8457" y="225"/>
                    <a:pt x="7569" y="1"/>
                    <a:pt x="6480" y="1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288;p37">
              <a:extLst>
                <a:ext uri="{FF2B5EF4-FFF2-40B4-BE49-F238E27FC236}">
                  <a16:creationId xmlns:a16="http://schemas.microsoft.com/office/drawing/2014/main" id="{E71AB887-2E8F-0C8F-04C6-28D240424067}"/>
                </a:ext>
              </a:extLst>
            </p:cNvPr>
            <p:cNvSpPr/>
            <p:nvPr/>
          </p:nvSpPr>
          <p:spPr>
            <a:xfrm>
              <a:off x="7714779" y="2314366"/>
              <a:ext cx="387203" cy="81520"/>
            </a:xfrm>
            <a:custGeom>
              <a:avLst/>
              <a:gdLst/>
              <a:ahLst/>
              <a:cxnLst/>
              <a:rect l="l" t="t" r="r" b="b"/>
              <a:pathLst>
                <a:path w="6550" h="1379" extrusionOk="0">
                  <a:moveTo>
                    <a:pt x="5219" y="1"/>
                  </a:moveTo>
                  <a:cubicBezTo>
                    <a:pt x="3438" y="1"/>
                    <a:pt x="1578" y="409"/>
                    <a:pt x="58" y="1251"/>
                  </a:cubicBezTo>
                  <a:cubicBezTo>
                    <a:pt x="1" y="1279"/>
                    <a:pt x="18" y="1379"/>
                    <a:pt x="77" y="1379"/>
                  </a:cubicBezTo>
                  <a:cubicBezTo>
                    <a:pt x="84" y="1379"/>
                    <a:pt x="92" y="1377"/>
                    <a:pt x="101" y="1374"/>
                  </a:cubicBezTo>
                  <a:cubicBezTo>
                    <a:pt x="2267" y="670"/>
                    <a:pt x="4241" y="207"/>
                    <a:pt x="6530" y="115"/>
                  </a:cubicBezTo>
                  <a:cubicBezTo>
                    <a:pt x="6538" y="115"/>
                    <a:pt x="6549" y="107"/>
                    <a:pt x="6549" y="96"/>
                  </a:cubicBezTo>
                  <a:cubicBezTo>
                    <a:pt x="6549" y="88"/>
                    <a:pt x="6538" y="77"/>
                    <a:pt x="6530" y="77"/>
                  </a:cubicBezTo>
                  <a:cubicBezTo>
                    <a:pt x="6102" y="26"/>
                    <a:pt x="5663" y="1"/>
                    <a:pt x="5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289;p37">
              <a:extLst>
                <a:ext uri="{FF2B5EF4-FFF2-40B4-BE49-F238E27FC236}">
                  <a16:creationId xmlns:a16="http://schemas.microsoft.com/office/drawing/2014/main" id="{AEAD014E-6A25-F990-EC84-68ABF40B82DC}"/>
                </a:ext>
              </a:extLst>
            </p:cNvPr>
            <p:cNvSpPr/>
            <p:nvPr/>
          </p:nvSpPr>
          <p:spPr>
            <a:xfrm>
              <a:off x="7720808" y="2461739"/>
              <a:ext cx="418712" cy="112910"/>
            </a:xfrm>
            <a:custGeom>
              <a:avLst/>
              <a:gdLst/>
              <a:ahLst/>
              <a:cxnLst/>
              <a:rect l="l" t="t" r="r" b="b"/>
              <a:pathLst>
                <a:path w="7083" h="1910" extrusionOk="0">
                  <a:moveTo>
                    <a:pt x="5931" y="1"/>
                  </a:moveTo>
                  <a:cubicBezTo>
                    <a:pt x="3967" y="1"/>
                    <a:pt x="1786" y="550"/>
                    <a:pt x="75" y="1778"/>
                  </a:cubicBezTo>
                  <a:cubicBezTo>
                    <a:pt x="16" y="1821"/>
                    <a:pt x="0" y="1910"/>
                    <a:pt x="38" y="1910"/>
                  </a:cubicBezTo>
                  <a:cubicBezTo>
                    <a:pt x="47" y="1910"/>
                    <a:pt x="60" y="1905"/>
                    <a:pt x="75" y="1893"/>
                  </a:cubicBezTo>
                  <a:cubicBezTo>
                    <a:pt x="1506" y="1013"/>
                    <a:pt x="4993" y="178"/>
                    <a:pt x="7059" y="106"/>
                  </a:cubicBezTo>
                  <a:cubicBezTo>
                    <a:pt x="7082" y="106"/>
                    <a:pt x="7082" y="64"/>
                    <a:pt x="7059" y="64"/>
                  </a:cubicBezTo>
                  <a:cubicBezTo>
                    <a:pt x="6695" y="22"/>
                    <a:pt x="6317" y="1"/>
                    <a:pt x="5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290;p37">
              <a:extLst>
                <a:ext uri="{FF2B5EF4-FFF2-40B4-BE49-F238E27FC236}">
                  <a16:creationId xmlns:a16="http://schemas.microsoft.com/office/drawing/2014/main" id="{A01264B5-ABE8-15E8-0432-9BFD2D0083FE}"/>
                </a:ext>
              </a:extLst>
            </p:cNvPr>
            <p:cNvSpPr/>
            <p:nvPr/>
          </p:nvSpPr>
          <p:spPr>
            <a:xfrm>
              <a:off x="7741853" y="2613487"/>
              <a:ext cx="398553" cy="133895"/>
            </a:xfrm>
            <a:custGeom>
              <a:avLst/>
              <a:gdLst/>
              <a:ahLst/>
              <a:cxnLst/>
              <a:rect l="l" t="t" r="r" b="b"/>
              <a:pathLst>
                <a:path w="6742" h="2265" extrusionOk="0">
                  <a:moveTo>
                    <a:pt x="5896" y="1"/>
                  </a:moveTo>
                  <a:cubicBezTo>
                    <a:pt x="4881" y="1"/>
                    <a:pt x="3760" y="253"/>
                    <a:pt x="2861" y="520"/>
                  </a:cubicBezTo>
                  <a:cubicBezTo>
                    <a:pt x="1790" y="815"/>
                    <a:pt x="814" y="1389"/>
                    <a:pt x="29" y="2181"/>
                  </a:cubicBezTo>
                  <a:cubicBezTo>
                    <a:pt x="1" y="2219"/>
                    <a:pt x="19" y="2264"/>
                    <a:pt x="50" y="2264"/>
                  </a:cubicBezTo>
                  <a:cubicBezTo>
                    <a:pt x="57" y="2264"/>
                    <a:pt x="64" y="2262"/>
                    <a:pt x="71" y="2257"/>
                  </a:cubicBezTo>
                  <a:cubicBezTo>
                    <a:pt x="2084" y="918"/>
                    <a:pt x="4331" y="359"/>
                    <a:pt x="6711" y="118"/>
                  </a:cubicBezTo>
                  <a:cubicBezTo>
                    <a:pt x="6742" y="118"/>
                    <a:pt x="6738" y="68"/>
                    <a:pt x="6711" y="64"/>
                  </a:cubicBezTo>
                  <a:cubicBezTo>
                    <a:pt x="6452" y="20"/>
                    <a:pt x="6178" y="1"/>
                    <a:pt x="58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291;p37">
              <a:extLst>
                <a:ext uri="{FF2B5EF4-FFF2-40B4-BE49-F238E27FC236}">
                  <a16:creationId xmlns:a16="http://schemas.microsoft.com/office/drawing/2014/main" id="{697349EB-1B1E-3BF1-5348-DE23B1FFCCFC}"/>
                </a:ext>
              </a:extLst>
            </p:cNvPr>
            <p:cNvSpPr/>
            <p:nvPr/>
          </p:nvSpPr>
          <p:spPr>
            <a:xfrm>
              <a:off x="7568647" y="2387432"/>
              <a:ext cx="443244" cy="513059"/>
            </a:xfrm>
            <a:custGeom>
              <a:avLst/>
              <a:gdLst/>
              <a:ahLst/>
              <a:cxnLst/>
              <a:rect l="l" t="t" r="r" b="b"/>
              <a:pathLst>
                <a:path w="7498" h="8679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2171" y="172"/>
                    <a:pt x="1" y="1282"/>
                    <a:pt x="391" y="2495"/>
                  </a:cubicBezTo>
                  <a:cubicBezTo>
                    <a:pt x="680" y="3086"/>
                    <a:pt x="1250" y="3298"/>
                    <a:pt x="1739" y="3344"/>
                  </a:cubicBezTo>
                  <a:lnTo>
                    <a:pt x="1739" y="3344"/>
                  </a:lnTo>
                  <a:cubicBezTo>
                    <a:pt x="1522" y="3520"/>
                    <a:pt x="1323" y="3718"/>
                    <a:pt x="1145" y="3934"/>
                  </a:cubicBezTo>
                  <a:cubicBezTo>
                    <a:pt x="850" y="4306"/>
                    <a:pt x="605" y="4807"/>
                    <a:pt x="697" y="5343"/>
                  </a:cubicBezTo>
                  <a:cubicBezTo>
                    <a:pt x="736" y="5607"/>
                    <a:pt x="854" y="5856"/>
                    <a:pt x="1038" y="6051"/>
                  </a:cubicBezTo>
                  <a:cubicBezTo>
                    <a:pt x="1229" y="6242"/>
                    <a:pt x="1486" y="6361"/>
                    <a:pt x="1757" y="6391"/>
                  </a:cubicBezTo>
                  <a:cubicBezTo>
                    <a:pt x="1816" y="6395"/>
                    <a:pt x="1874" y="6397"/>
                    <a:pt x="1933" y="6397"/>
                  </a:cubicBezTo>
                  <a:cubicBezTo>
                    <a:pt x="2117" y="6397"/>
                    <a:pt x="2301" y="6379"/>
                    <a:pt x="2481" y="6344"/>
                  </a:cubicBezTo>
                  <a:lnTo>
                    <a:pt x="2481" y="6344"/>
                  </a:lnTo>
                  <a:cubicBezTo>
                    <a:pt x="2418" y="6429"/>
                    <a:pt x="2358" y="6516"/>
                    <a:pt x="2301" y="6606"/>
                  </a:cubicBezTo>
                  <a:cubicBezTo>
                    <a:pt x="2090" y="6916"/>
                    <a:pt x="1976" y="7283"/>
                    <a:pt x="1976" y="7662"/>
                  </a:cubicBezTo>
                  <a:cubicBezTo>
                    <a:pt x="1983" y="8079"/>
                    <a:pt x="2243" y="8446"/>
                    <a:pt x="2626" y="8607"/>
                  </a:cubicBezTo>
                  <a:cubicBezTo>
                    <a:pt x="2796" y="8655"/>
                    <a:pt x="2971" y="8679"/>
                    <a:pt x="3146" y="8679"/>
                  </a:cubicBezTo>
                  <a:cubicBezTo>
                    <a:pt x="3338" y="8679"/>
                    <a:pt x="3531" y="8650"/>
                    <a:pt x="3717" y="8592"/>
                  </a:cubicBezTo>
                  <a:cubicBezTo>
                    <a:pt x="4371" y="8401"/>
                    <a:pt x="5007" y="8140"/>
                    <a:pt x="5615" y="7830"/>
                  </a:cubicBezTo>
                  <a:cubicBezTo>
                    <a:pt x="5921" y="7681"/>
                    <a:pt x="6224" y="7536"/>
                    <a:pt x="6534" y="7406"/>
                  </a:cubicBezTo>
                  <a:cubicBezTo>
                    <a:pt x="6836" y="7256"/>
                    <a:pt x="7165" y="7172"/>
                    <a:pt x="7498" y="7145"/>
                  </a:cubicBezTo>
                  <a:cubicBezTo>
                    <a:pt x="7469" y="7144"/>
                    <a:pt x="7441" y="7144"/>
                    <a:pt x="7412" y="7144"/>
                  </a:cubicBezTo>
                  <a:cubicBezTo>
                    <a:pt x="7098" y="7144"/>
                    <a:pt x="6790" y="7202"/>
                    <a:pt x="6499" y="7317"/>
                  </a:cubicBezTo>
                  <a:cubicBezTo>
                    <a:pt x="6178" y="7425"/>
                    <a:pt x="5864" y="7547"/>
                    <a:pt x="5546" y="7673"/>
                  </a:cubicBezTo>
                  <a:cubicBezTo>
                    <a:pt x="4915" y="7911"/>
                    <a:pt x="4295" y="8186"/>
                    <a:pt x="3652" y="8320"/>
                  </a:cubicBezTo>
                  <a:cubicBezTo>
                    <a:pt x="3513" y="8358"/>
                    <a:pt x="3370" y="8377"/>
                    <a:pt x="3227" y="8377"/>
                  </a:cubicBezTo>
                  <a:cubicBezTo>
                    <a:pt x="3067" y="8377"/>
                    <a:pt x="2906" y="8353"/>
                    <a:pt x="2749" y="8305"/>
                  </a:cubicBezTo>
                  <a:cubicBezTo>
                    <a:pt x="2496" y="8186"/>
                    <a:pt x="2339" y="7930"/>
                    <a:pt x="2331" y="7654"/>
                  </a:cubicBezTo>
                  <a:cubicBezTo>
                    <a:pt x="2339" y="7348"/>
                    <a:pt x="2439" y="7050"/>
                    <a:pt x="2615" y="6801"/>
                  </a:cubicBezTo>
                  <a:cubicBezTo>
                    <a:pt x="2791" y="6533"/>
                    <a:pt x="3001" y="6292"/>
                    <a:pt x="3238" y="6074"/>
                  </a:cubicBezTo>
                  <a:lnTo>
                    <a:pt x="4088" y="5301"/>
                  </a:lnTo>
                  <a:lnTo>
                    <a:pt x="3028" y="5756"/>
                  </a:lnTo>
                  <a:cubicBezTo>
                    <a:pt x="2698" y="5913"/>
                    <a:pt x="2339" y="5991"/>
                    <a:pt x="1977" y="5991"/>
                  </a:cubicBezTo>
                  <a:cubicBezTo>
                    <a:pt x="1923" y="5991"/>
                    <a:pt x="1869" y="5989"/>
                    <a:pt x="1815" y="5986"/>
                  </a:cubicBezTo>
                  <a:cubicBezTo>
                    <a:pt x="1432" y="5951"/>
                    <a:pt x="1126" y="5653"/>
                    <a:pt x="1080" y="5270"/>
                  </a:cubicBezTo>
                  <a:cubicBezTo>
                    <a:pt x="1003" y="4891"/>
                    <a:pt x="1176" y="4501"/>
                    <a:pt x="1432" y="4160"/>
                  </a:cubicBezTo>
                  <a:cubicBezTo>
                    <a:pt x="1708" y="3827"/>
                    <a:pt x="2033" y="3533"/>
                    <a:pt x="2397" y="3299"/>
                  </a:cubicBezTo>
                  <a:lnTo>
                    <a:pt x="3212" y="2763"/>
                  </a:lnTo>
                  <a:lnTo>
                    <a:pt x="2266" y="2978"/>
                  </a:lnTo>
                  <a:cubicBezTo>
                    <a:pt x="2199" y="2993"/>
                    <a:pt x="2113" y="3002"/>
                    <a:pt x="2018" y="3002"/>
                  </a:cubicBezTo>
                  <a:cubicBezTo>
                    <a:pt x="1579" y="3002"/>
                    <a:pt x="925" y="2822"/>
                    <a:pt x="759" y="2339"/>
                  </a:cubicBezTo>
                  <a:cubicBezTo>
                    <a:pt x="510" y="1608"/>
                    <a:pt x="2274" y="333"/>
                    <a:pt x="2580" y="149"/>
                  </a:cubicBezTo>
                  <a:cubicBezTo>
                    <a:pt x="2649" y="104"/>
                    <a:pt x="2504" y="42"/>
                    <a:pt x="2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292;p37">
              <a:extLst>
                <a:ext uri="{FF2B5EF4-FFF2-40B4-BE49-F238E27FC236}">
                  <a16:creationId xmlns:a16="http://schemas.microsoft.com/office/drawing/2014/main" id="{EA71402A-0381-9E6D-62C1-1B9BA583180A}"/>
                </a:ext>
              </a:extLst>
            </p:cNvPr>
            <p:cNvSpPr/>
            <p:nvPr/>
          </p:nvSpPr>
          <p:spPr>
            <a:xfrm>
              <a:off x="7637457" y="2280375"/>
              <a:ext cx="85776" cy="116457"/>
            </a:xfrm>
            <a:custGeom>
              <a:avLst/>
              <a:gdLst/>
              <a:ahLst/>
              <a:cxnLst/>
              <a:rect l="l" t="t" r="r" b="b"/>
              <a:pathLst>
                <a:path w="1451" h="1970" extrusionOk="0">
                  <a:moveTo>
                    <a:pt x="857" y="1"/>
                  </a:moveTo>
                  <a:lnTo>
                    <a:pt x="857" y="1"/>
                  </a:lnTo>
                  <a:cubicBezTo>
                    <a:pt x="628" y="135"/>
                    <a:pt x="429" y="319"/>
                    <a:pt x="272" y="533"/>
                  </a:cubicBezTo>
                  <a:cubicBezTo>
                    <a:pt x="88" y="763"/>
                    <a:pt x="0" y="1053"/>
                    <a:pt x="31" y="1344"/>
                  </a:cubicBezTo>
                  <a:cubicBezTo>
                    <a:pt x="65" y="1505"/>
                    <a:pt x="146" y="1647"/>
                    <a:pt x="260" y="1761"/>
                  </a:cubicBezTo>
                  <a:cubicBezTo>
                    <a:pt x="375" y="1865"/>
                    <a:pt x="513" y="1926"/>
                    <a:pt x="666" y="1953"/>
                  </a:cubicBezTo>
                  <a:cubicBezTo>
                    <a:pt x="732" y="1964"/>
                    <a:pt x="799" y="1970"/>
                    <a:pt x="866" y="1970"/>
                  </a:cubicBezTo>
                  <a:cubicBezTo>
                    <a:pt x="1070" y="1970"/>
                    <a:pt x="1272" y="1919"/>
                    <a:pt x="1451" y="1826"/>
                  </a:cubicBezTo>
                  <a:cubicBezTo>
                    <a:pt x="1206" y="1819"/>
                    <a:pt x="965" y="1777"/>
                    <a:pt x="735" y="1700"/>
                  </a:cubicBezTo>
                  <a:cubicBezTo>
                    <a:pt x="544" y="1643"/>
                    <a:pt x="398" y="1486"/>
                    <a:pt x="356" y="1283"/>
                  </a:cubicBezTo>
                  <a:cubicBezTo>
                    <a:pt x="341" y="1069"/>
                    <a:pt x="391" y="854"/>
                    <a:pt x="494" y="663"/>
                  </a:cubicBezTo>
                  <a:cubicBezTo>
                    <a:pt x="601" y="445"/>
                    <a:pt x="724" y="227"/>
                    <a:pt x="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293;p37">
              <a:extLst>
                <a:ext uri="{FF2B5EF4-FFF2-40B4-BE49-F238E27FC236}">
                  <a16:creationId xmlns:a16="http://schemas.microsoft.com/office/drawing/2014/main" id="{610B79F3-8DC0-B9A2-5C6A-E58F94797A09}"/>
                </a:ext>
              </a:extLst>
            </p:cNvPr>
            <p:cNvSpPr/>
            <p:nvPr/>
          </p:nvSpPr>
          <p:spPr>
            <a:xfrm>
              <a:off x="6318254" y="2247743"/>
              <a:ext cx="447323" cy="646955"/>
            </a:xfrm>
            <a:custGeom>
              <a:avLst/>
              <a:gdLst/>
              <a:ahLst/>
              <a:cxnLst/>
              <a:rect l="l" t="t" r="r" b="b"/>
              <a:pathLst>
                <a:path w="7567" h="10944" extrusionOk="0">
                  <a:moveTo>
                    <a:pt x="809" y="1"/>
                  </a:moveTo>
                  <a:cubicBezTo>
                    <a:pt x="776" y="1"/>
                    <a:pt x="759" y="6"/>
                    <a:pt x="759" y="17"/>
                  </a:cubicBezTo>
                  <a:cubicBezTo>
                    <a:pt x="728" y="1112"/>
                    <a:pt x="605" y="2302"/>
                    <a:pt x="475" y="3366"/>
                  </a:cubicBezTo>
                  <a:cubicBezTo>
                    <a:pt x="253" y="5122"/>
                    <a:pt x="1" y="6554"/>
                    <a:pt x="74" y="6692"/>
                  </a:cubicBezTo>
                  <a:cubicBezTo>
                    <a:pt x="1040" y="8589"/>
                    <a:pt x="3469" y="10943"/>
                    <a:pt x="5102" y="10943"/>
                  </a:cubicBezTo>
                  <a:cubicBezTo>
                    <a:pt x="5208" y="10943"/>
                    <a:pt x="5310" y="10933"/>
                    <a:pt x="5408" y="10913"/>
                  </a:cubicBezTo>
                  <a:cubicBezTo>
                    <a:pt x="6966" y="10588"/>
                    <a:pt x="6939" y="7438"/>
                    <a:pt x="6813" y="6577"/>
                  </a:cubicBezTo>
                  <a:cubicBezTo>
                    <a:pt x="6813" y="6554"/>
                    <a:pt x="6809" y="6527"/>
                    <a:pt x="6801" y="6504"/>
                  </a:cubicBezTo>
                  <a:cubicBezTo>
                    <a:pt x="6778" y="6355"/>
                    <a:pt x="6771" y="6202"/>
                    <a:pt x="6771" y="6056"/>
                  </a:cubicBezTo>
                  <a:cubicBezTo>
                    <a:pt x="6817" y="4150"/>
                    <a:pt x="7567" y="1877"/>
                    <a:pt x="7567" y="1877"/>
                  </a:cubicBezTo>
                  <a:cubicBezTo>
                    <a:pt x="7567" y="1877"/>
                    <a:pt x="1430" y="1"/>
                    <a:pt x="809" y="1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294;p37">
              <a:extLst>
                <a:ext uri="{FF2B5EF4-FFF2-40B4-BE49-F238E27FC236}">
                  <a16:creationId xmlns:a16="http://schemas.microsoft.com/office/drawing/2014/main" id="{4ED57E41-3792-0453-32AC-D63A89EF35A3}"/>
                </a:ext>
              </a:extLst>
            </p:cNvPr>
            <p:cNvSpPr/>
            <p:nvPr/>
          </p:nvSpPr>
          <p:spPr>
            <a:xfrm>
              <a:off x="6387477" y="2251645"/>
              <a:ext cx="377863" cy="387085"/>
            </a:xfrm>
            <a:custGeom>
              <a:avLst/>
              <a:gdLst/>
              <a:ahLst/>
              <a:cxnLst/>
              <a:rect l="l" t="t" r="r" b="b"/>
              <a:pathLst>
                <a:path w="6392" h="6548" extrusionOk="0">
                  <a:moveTo>
                    <a:pt x="1" y="1"/>
                  </a:moveTo>
                  <a:cubicBezTo>
                    <a:pt x="265" y="1857"/>
                    <a:pt x="1291" y="6354"/>
                    <a:pt x="4938" y="6541"/>
                  </a:cubicBezTo>
                  <a:cubicBezTo>
                    <a:pt x="5020" y="6545"/>
                    <a:pt x="5101" y="6547"/>
                    <a:pt x="5182" y="6547"/>
                  </a:cubicBezTo>
                  <a:cubicBezTo>
                    <a:pt x="5336" y="6547"/>
                    <a:pt x="5489" y="6540"/>
                    <a:pt x="5642" y="6522"/>
                  </a:cubicBezTo>
                  <a:cubicBezTo>
                    <a:pt x="5646" y="6495"/>
                    <a:pt x="5646" y="6472"/>
                    <a:pt x="5642" y="6446"/>
                  </a:cubicBezTo>
                  <a:cubicBezTo>
                    <a:pt x="5619" y="6296"/>
                    <a:pt x="5607" y="6143"/>
                    <a:pt x="5607" y="5994"/>
                  </a:cubicBezTo>
                  <a:cubicBezTo>
                    <a:pt x="5653" y="4084"/>
                    <a:pt x="6392" y="1815"/>
                    <a:pt x="6392" y="1815"/>
                  </a:cubicBezTo>
                  <a:cubicBezTo>
                    <a:pt x="6392" y="1815"/>
                    <a:pt x="1482" y="31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295;p37">
              <a:extLst>
                <a:ext uri="{FF2B5EF4-FFF2-40B4-BE49-F238E27FC236}">
                  <a16:creationId xmlns:a16="http://schemas.microsoft.com/office/drawing/2014/main" id="{20560D09-A8BD-B6E7-9DD7-CF5FA05BD132}"/>
                </a:ext>
              </a:extLst>
            </p:cNvPr>
            <p:cNvSpPr/>
            <p:nvPr/>
          </p:nvSpPr>
          <p:spPr>
            <a:xfrm>
              <a:off x="6268302" y="1563784"/>
              <a:ext cx="794092" cy="985802"/>
            </a:xfrm>
            <a:custGeom>
              <a:avLst/>
              <a:gdLst/>
              <a:ahLst/>
              <a:cxnLst/>
              <a:rect l="l" t="t" r="r" b="b"/>
              <a:pathLst>
                <a:path w="13433" h="16676" extrusionOk="0">
                  <a:moveTo>
                    <a:pt x="6533" y="1"/>
                  </a:moveTo>
                  <a:cubicBezTo>
                    <a:pt x="4065" y="1"/>
                    <a:pt x="1482" y="1479"/>
                    <a:pt x="735" y="3952"/>
                  </a:cubicBezTo>
                  <a:cubicBezTo>
                    <a:pt x="0" y="6390"/>
                    <a:pt x="1301" y="13405"/>
                    <a:pt x="3031" y="14966"/>
                  </a:cubicBezTo>
                  <a:cubicBezTo>
                    <a:pt x="4248" y="16061"/>
                    <a:pt x="5837" y="16675"/>
                    <a:pt x="7371" y="16675"/>
                  </a:cubicBezTo>
                  <a:cubicBezTo>
                    <a:pt x="9007" y="16675"/>
                    <a:pt x="10580" y="15977"/>
                    <a:pt x="11573" y="14419"/>
                  </a:cubicBezTo>
                  <a:cubicBezTo>
                    <a:pt x="13433" y="11499"/>
                    <a:pt x="11573" y="2379"/>
                    <a:pt x="9644" y="963"/>
                  </a:cubicBezTo>
                  <a:cubicBezTo>
                    <a:pt x="8753" y="307"/>
                    <a:pt x="7655" y="1"/>
                    <a:pt x="6533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296;p37">
              <a:extLst>
                <a:ext uri="{FF2B5EF4-FFF2-40B4-BE49-F238E27FC236}">
                  <a16:creationId xmlns:a16="http://schemas.microsoft.com/office/drawing/2014/main" id="{FDD2C247-979D-FD94-72E5-5303DAD7D4FE}"/>
                </a:ext>
              </a:extLst>
            </p:cNvPr>
            <p:cNvSpPr/>
            <p:nvPr/>
          </p:nvSpPr>
          <p:spPr>
            <a:xfrm>
              <a:off x="6268302" y="1563784"/>
              <a:ext cx="794092" cy="985802"/>
            </a:xfrm>
            <a:custGeom>
              <a:avLst/>
              <a:gdLst/>
              <a:ahLst/>
              <a:cxnLst/>
              <a:rect l="l" t="t" r="r" b="b"/>
              <a:pathLst>
                <a:path w="13433" h="16676" extrusionOk="0">
                  <a:moveTo>
                    <a:pt x="6533" y="1"/>
                  </a:moveTo>
                  <a:cubicBezTo>
                    <a:pt x="4065" y="1"/>
                    <a:pt x="1482" y="1479"/>
                    <a:pt x="735" y="3952"/>
                  </a:cubicBezTo>
                  <a:cubicBezTo>
                    <a:pt x="0" y="6390"/>
                    <a:pt x="1301" y="13405"/>
                    <a:pt x="3031" y="14966"/>
                  </a:cubicBezTo>
                  <a:cubicBezTo>
                    <a:pt x="4248" y="16061"/>
                    <a:pt x="5837" y="16675"/>
                    <a:pt x="7371" y="16675"/>
                  </a:cubicBezTo>
                  <a:cubicBezTo>
                    <a:pt x="9007" y="16675"/>
                    <a:pt x="10580" y="15977"/>
                    <a:pt x="11573" y="14419"/>
                  </a:cubicBezTo>
                  <a:cubicBezTo>
                    <a:pt x="13433" y="11499"/>
                    <a:pt x="11573" y="2379"/>
                    <a:pt x="9644" y="963"/>
                  </a:cubicBezTo>
                  <a:cubicBezTo>
                    <a:pt x="8753" y="307"/>
                    <a:pt x="7655" y="1"/>
                    <a:pt x="6533" y="1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297;p37">
              <a:extLst>
                <a:ext uri="{FF2B5EF4-FFF2-40B4-BE49-F238E27FC236}">
                  <a16:creationId xmlns:a16="http://schemas.microsoft.com/office/drawing/2014/main" id="{96D1C7E3-6A13-11C1-98FF-C67219BB61D5}"/>
                </a:ext>
              </a:extLst>
            </p:cNvPr>
            <p:cNvSpPr/>
            <p:nvPr/>
          </p:nvSpPr>
          <p:spPr>
            <a:xfrm>
              <a:off x="6637296" y="2062241"/>
              <a:ext cx="31686" cy="78446"/>
            </a:xfrm>
            <a:custGeom>
              <a:avLst/>
              <a:gdLst/>
              <a:ahLst/>
              <a:cxnLst/>
              <a:rect l="l" t="t" r="r" b="b"/>
              <a:pathLst>
                <a:path w="536" h="1327" extrusionOk="0">
                  <a:moveTo>
                    <a:pt x="357" y="1"/>
                  </a:moveTo>
                  <a:cubicBezTo>
                    <a:pt x="349" y="1"/>
                    <a:pt x="326" y="36"/>
                    <a:pt x="329" y="51"/>
                  </a:cubicBezTo>
                  <a:cubicBezTo>
                    <a:pt x="413" y="526"/>
                    <a:pt x="421" y="1085"/>
                    <a:pt x="11" y="1299"/>
                  </a:cubicBezTo>
                  <a:cubicBezTo>
                    <a:pt x="1" y="1299"/>
                    <a:pt x="10" y="1326"/>
                    <a:pt x="18" y="1326"/>
                  </a:cubicBezTo>
                  <a:cubicBezTo>
                    <a:pt x="18" y="1326"/>
                    <a:pt x="19" y="1326"/>
                    <a:pt x="19" y="1326"/>
                  </a:cubicBezTo>
                  <a:cubicBezTo>
                    <a:pt x="536" y="1180"/>
                    <a:pt x="520" y="438"/>
                    <a:pt x="360" y="6"/>
                  </a:cubicBezTo>
                  <a:cubicBezTo>
                    <a:pt x="360" y="2"/>
                    <a:pt x="359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298;p37">
              <a:extLst>
                <a:ext uri="{FF2B5EF4-FFF2-40B4-BE49-F238E27FC236}">
                  <a16:creationId xmlns:a16="http://schemas.microsoft.com/office/drawing/2014/main" id="{E7A9B22F-D89A-846C-BA29-8EE7365F06DF}"/>
                </a:ext>
              </a:extLst>
            </p:cNvPr>
            <p:cNvSpPr/>
            <p:nvPr/>
          </p:nvSpPr>
          <p:spPr>
            <a:xfrm>
              <a:off x="6584270" y="2036467"/>
              <a:ext cx="92338" cy="91806"/>
            </a:xfrm>
            <a:custGeom>
              <a:avLst/>
              <a:gdLst/>
              <a:ahLst/>
              <a:cxnLst/>
              <a:rect l="l" t="t" r="r" b="b"/>
              <a:pathLst>
                <a:path w="1562" h="1553" extrusionOk="0">
                  <a:moveTo>
                    <a:pt x="787" y="1"/>
                  </a:moveTo>
                  <a:cubicBezTo>
                    <a:pt x="779" y="1"/>
                    <a:pt x="771" y="1"/>
                    <a:pt x="763" y="1"/>
                  </a:cubicBezTo>
                  <a:cubicBezTo>
                    <a:pt x="0" y="47"/>
                    <a:pt x="132" y="1552"/>
                    <a:pt x="826" y="1552"/>
                  </a:cubicBezTo>
                  <a:cubicBezTo>
                    <a:pt x="836" y="1552"/>
                    <a:pt x="845" y="1552"/>
                    <a:pt x="855" y="1551"/>
                  </a:cubicBezTo>
                  <a:cubicBezTo>
                    <a:pt x="1562" y="1506"/>
                    <a:pt x="1421" y="1"/>
                    <a:pt x="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299;p37">
              <a:extLst>
                <a:ext uri="{FF2B5EF4-FFF2-40B4-BE49-F238E27FC236}">
                  <a16:creationId xmlns:a16="http://schemas.microsoft.com/office/drawing/2014/main" id="{9B34F971-A797-2AB4-C1EF-263EEA6E4C6C}"/>
                </a:ext>
              </a:extLst>
            </p:cNvPr>
            <p:cNvSpPr/>
            <p:nvPr/>
          </p:nvSpPr>
          <p:spPr>
            <a:xfrm>
              <a:off x="6825044" y="2044151"/>
              <a:ext cx="39666" cy="73184"/>
            </a:xfrm>
            <a:custGeom>
              <a:avLst/>
              <a:gdLst/>
              <a:ahLst/>
              <a:cxnLst/>
              <a:rect l="l" t="t" r="r" b="b"/>
              <a:pathLst>
                <a:path w="671" h="1238" extrusionOk="0">
                  <a:moveTo>
                    <a:pt x="73" y="0"/>
                  </a:moveTo>
                  <a:cubicBezTo>
                    <a:pt x="71" y="0"/>
                    <a:pt x="69" y="2"/>
                    <a:pt x="69" y="5"/>
                  </a:cubicBezTo>
                  <a:cubicBezTo>
                    <a:pt x="0" y="457"/>
                    <a:pt x="119" y="1192"/>
                    <a:pt x="655" y="1238"/>
                  </a:cubicBezTo>
                  <a:cubicBezTo>
                    <a:pt x="670" y="1238"/>
                    <a:pt x="670" y="1211"/>
                    <a:pt x="655" y="1211"/>
                  </a:cubicBezTo>
                  <a:cubicBezTo>
                    <a:pt x="211" y="1069"/>
                    <a:pt x="115" y="526"/>
                    <a:pt x="107" y="44"/>
                  </a:cubicBezTo>
                  <a:cubicBezTo>
                    <a:pt x="107" y="28"/>
                    <a:pt x="82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300;p37">
              <a:extLst>
                <a:ext uri="{FF2B5EF4-FFF2-40B4-BE49-F238E27FC236}">
                  <a16:creationId xmlns:a16="http://schemas.microsoft.com/office/drawing/2014/main" id="{A06CFD05-2038-828E-FA0C-73DE1F27348A}"/>
                </a:ext>
              </a:extLst>
            </p:cNvPr>
            <p:cNvSpPr/>
            <p:nvPr/>
          </p:nvSpPr>
          <p:spPr>
            <a:xfrm>
              <a:off x="6815763" y="2012939"/>
              <a:ext cx="89677" cy="91096"/>
            </a:xfrm>
            <a:custGeom>
              <a:avLst/>
              <a:gdLst/>
              <a:ahLst/>
              <a:cxnLst/>
              <a:rect l="l" t="t" r="r" b="b"/>
              <a:pathLst>
                <a:path w="1517" h="1541" extrusionOk="0">
                  <a:moveTo>
                    <a:pt x="698" y="1"/>
                  </a:moveTo>
                  <a:cubicBezTo>
                    <a:pt x="675" y="1"/>
                    <a:pt x="652" y="2"/>
                    <a:pt x="628" y="5"/>
                  </a:cubicBezTo>
                  <a:cubicBezTo>
                    <a:pt x="0" y="91"/>
                    <a:pt x="112" y="1540"/>
                    <a:pt x="767" y="1540"/>
                  </a:cubicBezTo>
                  <a:cubicBezTo>
                    <a:pt x="786" y="1540"/>
                    <a:pt x="807" y="1539"/>
                    <a:pt x="827" y="1536"/>
                  </a:cubicBezTo>
                  <a:cubicBezTo>
                    <a:pt x="1517" y="1454"/>
                    <a:pt x="1405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301;p37">
              <a:extLst>
                <a:ext uri="{FF2B5EF4-FFF2-40B4-BE49-F238E27FC236}">
                  <a16:creationId xmlns:a16="http://schemas.microsoft.com/office/drawing/2014/main" id="{AAFDFE55-6DD2-F2C3-A462-CC97D06F74D3}"/>
                </a:ext>
              </a:extLst>
            </p:cNvPr>
            <p:cNvSpPr/>
            <p:nvPr/>
          </p:nvSpPr>
          <p:spPr>
            <a:xfrm>
              <a:off x="6557491" y="1900739"/>
              <a:ext cx="107885" cy="62130"/>
            </a:xfrm>
            <a:custGeom>
              <a:avLst/>
              <a:gdLst/>
              <a:ahLst/>
              <a:cxnLst/>
              <a:rect l="l" t="t" r="r" b="b"/>
              <a:pathLst>
                <a:path w="1825" h="1051" extrusionOk="0">
                  <a:moveTo>
                    <a:pt x="1228" y="1"/>
                  </a:moveTo>
                  <a:cubicBezTo>
                    <a:pt x="1122" y="1"/>
                    <a:pt x="1012" y="18"/>
                    <a:pt x="906" y="43"/>
                  </a:cubicBezTo>
                  <a:cubicBezTo>
                    <a:pt x="615" y="101"/>
                    <a:pt x="355" y="261"/>
                    <a:pt x="179" y="503"/>
                  </a:cubicBezTo>
                  <a:cubicBezTo>
                    <a:pt x="0" y="735"/>
                    <a:pt x="209" y="1051"/>
                    <a:pt x="468" y="1051"/>
                  </a:cubicBezTo>
                  <a:cubicBezTo>
                    <a:pt x="486" y="1051"/>
                    <a:pt x="505" y="1049"/>
                    <a:pt x="523" y="1046"/>
                  </a:cubicBezTo>
                  <a:cubicBezTo>
                    <a:pt x="734" y="1000"/>
                    <a:pt x="940" y="946"/>
                    <a:pt x="1139" y="874"/>
                  </a:cubicBezTo>
                  <a:cubicBezTo>
                    <a:pt x="1373" y="809"/>
                    <a:pt x="1572" y="786"/>
                    <a:pt x="1736" y="594"/>
                  </a:cubicBezTo>
                  <a:cubicBezTo>
                    <a:pt x="1824" y="468"/>
                    <a:pt x="1813" y="307"/>
                    <a:pt x="1717" y="193"/>
                  </a:cubicBezTo>
                  <a:cubicBezTo>
                    <a:pt x="1582" y="50"/>
                    <a:pt x="1409" y="1"/>
                    <a:pt x="1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302;p37">
              <a:extLst>
                <a:ext uri="{FF2B5EF4-FFF2-40B4-BE49-F238E27FC236}">
                  <a16:creationId xmlns:a16="http://schemas.microsoft.com/office/drawing/2014/main" id="{03120C56-B4CB-E44E-CF41-DEFFC71EB6A3}"/>
                </a:ext>
              </a:extLst>
            </p:cNvPr>
            <p:cNvSpPr/>
            <p:nvPr/>
          </p:nvSpPr>
          <p:spPr>
            <a:xfrm>
              <a:off x="6813280" y="1888561"/>
              <a:ext cx="104811" cy="55509"/>
            </a:xfrm>
            <a:custGeom>
              <a:avLst/>
              <a:gdLst/>
              <a:ahLst/>
              <a:cxnLst/>
              <a:rect l="l" t="t" r="r" b="b"/>
              <a:pathLst>
                <a:path w="1773" h="939" extrusionOk="0">
                  <a:moveTo>
                    <a:pt x="707" y="1"/>
                  </a:moveTo>
                  <a:cubicBezTo>
                    <a:pt x="465" y="1"/>
                    <a:pt x="230" y="63"/>
                    <a:pt x="81" y="272"/>
                  </a:cubicBezTo>
                  <a:cubicBezTo>
                    <a:pt x="0" y="399"/>
                    <a:pt x="12" y="559"/>
                    <a:pt x="115" y="670"/>
                  </a:cubicBezTo>
                  <a:cubicBezTo>
                    <a:pt x="306" y="839"/>
                    <a:pt x="502" y="839"/>
                    <a:pt x="747" y="865"/>
                  </a:cubicBezTo>
                  <a:cubicBezTo>
                    <a:pt x="949" y="900"/>
                    <a:pt x="1168" y="923"/>
                    <a:pt x="1378" y="938"/>
                  </a:cubicBezTo>
                  <a:cubicBezTo>
                    <a:pt x="1466" y="938"/>
                    <a:pt x="1554" y="908"/>
                    <a:pt x="1619" y="850"/>
                  </a:cubicBezTo>
                  <a:cubicBezTo>
                    <a:pt x="1757" y="724"/>
                    <a:pt x="1772" y="502"/>
                    <a:pt x="1642" y="360"/>
                  </a:cubicBezTo>
                  <a:cubicBezTo>
                    <a:pt x="1439" y="146"/>
                    <a:pt x="1156" y="23"/>
                    <a:pt x="858" y="8"/>
                  </a:cubicBezTo>
                  <a:cubicBezTo>
                    <a:pt x="808" y="4"/>
                    <a:pt x="757" y="1"/>
                    <a:pt x="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303;p37">
              <a:extLst>
                <a:ext uri="{FF2B5EF4-FFF2-40B4-BE49-F238E27FC236}">
                  <a16:creationId xmlns:a16="http://schemas.microsoft.com/office/drawing/2014/main" id="{9F22307E-C2C1-ECE3-B4ED-AD77B09843AF}"/>
                </a:ext>
              </a:extLst>
            </p:cNvPr>
            <p:cNvSpPr/>
            <p:nvPr/>
          </p:nvSpPr>
          <p:spPr>
            <a:xfrm>
              <a:off x="6663365" y="2316908"/>
              <a:ext cx="60593" cy="25360"/>
            </a:xfrm>
            <a:custGeom>
              <a:avLst/>
              <a:gdLst/>
              <a:ahLst/>
              <a:cxnLst/>
              <a:rect l="l" t="t" r="r" b="b"/>
              <a:pathLst>
                <a:path w="1025" h="429" extrusionOk="0">
                  <a:moveTo>
                    <a:pt x="35" y="1"/>
                  </a:moveTo>
                  <a:cubicBezTo>
                    <a:pt x="18" y="1"/>
                    <a:pt x="0" y="15"/>
                    <a:pt x="3" y="37"/>
                  </a:cubicBezTo>
                  <a:cubicBezTo>
                    <a:pt x="53" y="240"/>
                    <a:pt x="213" y="393"/>
                    <a:pt x="420" y="428"/>
                  </a:cubicBezTo>
                  <a:cubicBezTo>
                    <a:pt x="433" y="429"/>
                    <a:pt x="446" y="429"/>
                    <a:pt x="459" y="429"/>
                  </a:cubicBezTo>
                  <a:cubicBezTo>
                    <a:pt x="689" y="429"/>
                    <a:pt x="901" y="302"/>
                    <a:pt x="1013" y="102"/>
                  </a:cubicBezTo>
                  <a:cubicBezTo>
                    <a:pt x="1025" y="80"/>
                    <a:pt x="1006" y="80"/>
                    <a:pt x="990" y="80"/>
                  </a:cubicBezTo>
                  <a:cubicBezTo>
                    <a:pt x="833" y="175"/>
                    <a:pt x="661" y="233"/>
                    <a:pt x="477" y="252"/>
                  </a:cubicBezTo>
                  <a:cubicBezTo>
                    <a:pt x="475" y="252"/>
                    <a:pt x="473" y="252"/>
                    <a:pt x="471" y="252"/>
                  </a:cubicBezTo>
                  <a:cubicBezTo>
                    <a:pt x="302" y="252"/>
                    <a:pt x="174" y="105"/>
                    <a:pt x="53" y="7"/>
                  </a:cubicBezTo>
                  <a:cubicBezTo>
                    <a:pt x="47" y="3"/>
                    <a:pt x="41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304;p37">
              <a:extLst>
                <a:ext uri="{FF2B5EF4-FFF2-40B4-BE49-F238E27FC236}">
                  <a16:creationId xmlns:a16="http://schemas.microsoft.com/office/drawing/2014/main" id="{B59D91EE-BF00-8E83-E04A-48673D8836F1}"/>
                </a:ext>
              </a:extLst>
            </p:cNvPr>
            <p:cNvSpPr/>
            <p:nvPr/>
          </p:nvSpPr>
          <p:spPr>
            <a:xfrm>
              <a:off x="6686893" y="1911379"/>
              <a:ext cx="164872" cy="356109"/>
            </a:xfrm>
            <a:custGeom>
              <a:avLst/>
              <a:gdLst/>
              <a:ahLst/>
              <a:cxnLst/>
              <a:rect l="l" t="t" r="r" b="b"/>
              <a:pathLst>
                <a:path w="2789" h="6024" extrusionOk="0">
                  <a:moveTo>
                    <a:pt x="1656" y="0"/>
                  </a:moveTo>
                  <a:cubicBezTo>
                    <a:pt x="1653" y="0"/>
                    <a:pt x="1651" y="1"/>
                    <a:pt x="1648" y="1"/>
                  </a:cubicBezTo>
                  <a:cubicBezTo>
                    <a:pt x="1626" y="5"/>
                    <a:pt x="1610" y="32"/>
                    <a:pt x="1614" y="55"/>
                  </a:cubicBezTo>
                  <a:cubicBezTo>
                    <a:pt x="1786" y="1585"/>
                    <a:pt x="2223" y="3082"/>
                    <a:pt x="2418" y="4616"/>
                  </a:cubicBezTo>
                  <a:cubicBezTo>
                    <a:pt x="2198" y="4558"/>
                    <a:pt x="1853" y="4444"/>
                    <a:pt x="1652" y="4444"/>
                  </a:cubicBezTo>
                  <a:cubicBezTo>
                    <a:pt x="1643" y="4444"/>
                    <a:pt x="1634" y="4444"/>
                    <a:pt x="1626" y="4444"/>
                  </a:cubicBezTo>
                  <a:cubicBezTo>
                    <a:pt x="1572" y="4463"/>
                    <a:pt x="1809" y="5523"/>
                    <a:pt x="1805" y="5688"/>
                  </a:cubicBezTo>
                  <a:lnTo>
                    <a:pt x="1805" y="5707"/>
                  </a:lnTo>
                  <a:cubicBezTo>
                    <a:pt x="1653" y="5741"/>
                    <a:pt x="1508" y="5757"/>
                    <a:pt x="1368" y="5757"/>
                  </a:cubicBezTo>
                  <a:cubicBezTo>
                    <a:pt x="943" y="5757"/>
                    <a:pt x="551" y="5609"/>
                    <a:pt x="68" y="5336"/>
                  </a:cubicBezTo>
                  <a:cubicBezTo>
                    <a:pt x="62" y="5332"/>
                    <a:pt x="55" y="5331"/>
                    <a:pt x="49" y="5331"/>
                  </a:cubicBezTo>
                  <a:cubicBezTo>
                    <a:pt x="22" y="5331"/>
                    <a:pt x="0" y="5361"/>
                    <a:pt x="22" y="5390"/>
                  </a:cubicBezTo>
                  <a:cubicBezTo>
                    <a:pt x="305" y="5745"/>
                    <a:pt x="722" y="5975"/>
                    <a:pt x="1174" y="6013"/>
                  </a:cubicBezTo>
                  <a:cubicBezTo>
                    <a:pt x="1243" y="6020"/>
                    <a:pt x="1313" y="6023"/>
                    <a:pt x="1382" y="6023"/>
                  </a:cubicBezTo>
                  <a:cubicBezTo>
                    <a:pt x="1511" y="6023"/>
                    <a:pt x="1639" y="6012"/>
                    <a:pt x="1763" y="5987"/>
                  </a:cubicBezTo>
                  <a:cubicBezTo>
                    <a:pt x="1802" y="5983"/>
                    <a:pt x="1840" y="5975"/>
                    <a:pt x="1874" y="5964"/>
                  </a:cubicBezTo>
                  <a:lnTo>
                    <a:pt x="1978" y="5937"/>
                  </a:lnTo>
                  <a:cubicBezTo>
                    <a:pt x="2031" y="5925"/>
                    <a:pt x="2066" y="5876"/>
                    <a:pt x="2066" y="5822"/>
                  </a:cubicBezTo>
                  <a:lnTo>
                    <a:pt x="2066" y="5776"/>
                  </a:lnTo>
                  <a:lnTo>
                    <a:pt x="2066" y="5734"/>
                  </a:lnTo>
                  <a:cubicBezTo>
                    <a:pt x="2043" y="5363"/>
                    <a:pt x="1955" y="4804"/>
                    <a:pt x="1955" y="4804"/>
                  </a:cubicBezTo>
                  <a:lnTo>
                    <a:pt x="1955" y="4804"/>
                  </a:lnTo>
                  <a:cubicBezTo>
                    <a:pt x="2061" y="4843"/>
                    <a:pt x="2467" y="4986"/>
                    <a:pt x="2668" y="4986"/>
                  </a:cubicBezTo>
                  <a:cubicBezTo>
                    <a:pt x="2742" y="4986"/>
                    <a:pt x="2789" y="4967"/>
                    <a:pt x="2781" y="4915"/>
                  </a:cubicBezTo>
                  <a:cubicBezTo>
                    <a:pt x="2544" y="3331"/>
                    <a:pt x="2272" y="1566"/>
                    <a:pt x="1702" y="36"/>
                  </a:cubicBezTo>
                  <a:cubicBezTo>
                    <a:pt x="1699" y="15"/>
                    <a:pt x="1677" y="0"/>
                    <a:pt x="1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305;p37">
              <a:extLst>
                <a:ext uri="{FF2B5EF4-FFF2-40B4-BE49-F238E27FC236}">
                  <a16:creationId xmlns:a16="http://schemas.microsoft.com/office/drawing/2014/main" id="{D8351C9E-3029-2B04-0815-8719F701B221}"/>
                </a:ext>
              </a:extLst>
            </p:cNvPr>
            <p:cNvSpPr/>
            <p:nvPr/>
          </p:nvSpPr>
          <p:spPr>
            <a:xfrm>
              <a:off x="6677967" y="2229299"/>
              <a:ext cx="99609" cy="71411"/>
            </a:xfrm>
            <a:custGeom>
              <a:avLst/>
              <a:gdLst/>
              <a:ahLst/>
              <a:cxnLst/>
              <a:rect l="l" t="t" r="r" b="b"/>
              <a:pathLst>
                <a:path w="1685" h="1208" extrusionOk="0">
                  <a:moveTo>
                    <a:pt x="173" y="0"/>
                  </a:moveTo>
                  <a:cubicBezTo>
                    <a:pt x="112" y="153"/>
                    <a:pt x="66" y="310"/>
                    <a:pt x="43" y="475"/>
                  </a:cubicBezTo>
                  <a:cubicBezTo>
                    <a:pt x="1" y="781"/>
                    <a:pt x="43" y="1129"/>
                    <a:pt x="437" y="1198"/>
                  </a:cubicBezTo>
                  <a:cubicBezTo>
                    <a:pt x="482" y="1205"/>
                    <a:pt x="526" y="1208"/>
                    <a:pt x="571" y="1208"/>
                  </a:cubicBezTo>
                  <a:cubicBezTo>
                    <a:pt x="707" y="1208"/>
                    <a:pt x="840" y="1177"/>
                    <a:pt x="961" y="1114"/>
                  </a:cubicBezTo>
                  <a:cubicBezTo>
                    <a:pt x="1260" y="957"/>
                    <a:pt x="1509" y="727"/>
                    <a:pt x="1685" y="444"/>
                  </a:cubicBezTo>
                  <a:lnTo>
                    <a:pt x="1685" y="444"/>
                  </a:lnTo>
                  <a:cubicBezTo>
                    <a:pt x="1661" y="445"/>
                    <a:pt x="1637" y="445"/>
                    <a:pt x="1613" y="445"/>
                  </a:cubicBezTo>
                  <a:cubicBezTo>
                    <a:pt x="1102" y="445"/>
                    <a:pt x="604" y="289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306;p37">
              <a:extLst>
                <a:ext uri="{FF2B5EF4-FFF2-40B4-BE49-F238E27FC236}">
                  <a16:creationId xmlns:a16="http://schemas.microsoft.com/office/drawing/2014/main" id="{A452A433-07F1-FB34-1C60-7F5A7E14471B}"/>
                </a:ext>
              </a:extLst>
            </p:cNvPr>
            <p:cNvSpPr/>
            <p:nvPr/>
          </p:nvSpPr>
          <p:spPr>
            <a:xfrm>
              <a:off x="6678203" y="2257320"/>
              <a:ext cx="57105" cy="43390"/>
            </a:xfrm>
            <a:custGeom>
              <a:avLst/>
              <a:gdLst/>
              <a:ahLst/>
              <a:cxnLst/>
              <a:rect l="l" t="t" r="r" b="b"/>
              <a:pathLst>
                <a:path w="966" h="734" extrusionOk="0">
                  <a:moveTo>
                    <a:pt x="43" y="1"/>
                  </a:moveTo>
                  <a:lnTo>
                    <a:pt x="43" y="1"/>
                  </a:lnTo>
                  <a:cubicBezTo>
                    <a:pt x="1" y="307"/>
                    <a:pt x="43" y="655"/>
                    <a:pt x="437" y="724"/>
                  </a:cubicBezTo>
                  <a:cubicBezTo>
                    <a:pt x="481" y="731"/>
                    <a:pt x="526" y="734"/>
                    <a:pt x="571" y="734"/>
                  </a:cubicBezTo>
                  <a:cubicBezTo>
                    <a:pt x="707" y="734"/>
                    <a:pt x="841" y="703"/>
                    <a:pt x="965" y="640"/>
                  </a:cubicBezTo>
                  <a:cubicBezTo>
                    <a:pt x="892" y="246"/>
                    <a:pt x="460" y="4"/>
                    <a:pt x="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307;p37">
              <a:extLst>
                <a:ext uri="{FF2B5EF4-FFF2-40B4-BE49-F238E27FC236}">
                  <a16:creationId xmlns:a16="http://schemas.microsoft.com/office/drawing/2014/main" id="{5B216D17-FCEF-D28E-0BF1-D3707F91A937}"/>
                </a:ext>
              </a:extLst>
            </p:cNvPr>
            <p:cNvSpPr/>
            <p:nvPr/>
          </p:nvSpPr>
          <p:spPr>
            <a:xfrm>
              <a:off x="6158763" y="1548709"/>
              <a:ext cx="781264" cy="612550"/>
            </a:xfrm>
            <a:custGeom>
              <a:avLst/>
              <a:gdLst/>
              <a:ahLst/>
              <a:cxnLst/>
              <a:rect l="l" t="t" r="r" b="b"/>
              <a:pathLst>
                <a:path w="13216" h="10362" extrusionOk="0">
                  <a:moveTo>
                    <a:pt x="7831" y="0"/>
                  </a:moveTo>
                  <a:cubicBezTo>
                    <a:pt x="6516" y="0"/>
                    <a:pt x="4557" y="423"/>
                    <a:pt x="2863" y="2500"/>
                  </a:cubicBezTo>
                  <a:cubicBezTo>
                    <a:pt x="1" y="6006"/>
                    <a:pt x="3036" y="10361"/>
                    <a:pt x="3036" y="10361"/>
                  </a:cubicBezTo>
                  <a:lnTo>
                    <a:pt x="4126" y="10223"/>
                  </a:lnTo>
                  <a:cubicBezTo>
                    <a:pt x="4482" y="9867"/>
                    <a:pt x="4846" y="7621"/>
                    <a:pt x="4846" y="7621"/>
                  </a:cubicBezTo>
                  <a:cubicBezTo>
                    <a:pt x="4846" y="7621"/>
                    <a:pt x="8979" y="5765"/>
                    <a:pt x="9297" y="1930"/>
                  </a:cubicBezTo>
                  <a:cubicBezTo>
                    <a:pt x="9297" y="1930"/>
                    <a:pt x="11421" y="4085"/>
                    <a:pt x="13215" y="4502"/>
                  </a:cubicBezTo>
                  <a:cubicBezTo>
                    <a:pt x="13215" y="4502"/>
                    <a:pt x="12974" y="568"/>
                    <a:pt x="9335" y="200"/>
                  </a:cubicBezTo>
                  <a:cubicBezTo>
                    <a:pt x="9335" y="200"/>
                    <a:pt x="8735" y="0"/>
                    <a:pt x="7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308;p37">
              <a:extLst>
                <a:ext uri="{FF2B5EF4-FFF2-40B4-BE49-F238E27FC236}">
                  <a16:creationId xmlns:a16="http://schemas.microsoft.com/office/drawing/2014/main" id="{8C603563-2F85-3D6D-A8A1-15B96959DCF0}"/>
                </a:ext>
              </a:extLst>
            </p:cNvPr>
            <p:cNvSpPr/>
            <p:nvPr/>
          </p:nvSpPr>
          <p:spPr>
            <a:xfrm>
              <a:off x="6470001" y="1617578"/>
              <a:ext cx="254667" cy="381114"/>
            </a:xfrm>
            <a:custGeom>
              <a:avLst/>
              <a:gdLst/>
              <a:ahLst/>
              <a:cxnLst/>
              <a:rect l="l" t="t" r="r" b="b"/>
              <a:pathLst>
                <a:path w="4308" h="6447" extrusionOk="0">
                  <a:moveTo>
                    <a:pt x="3933" y="0"/>
                  </a:moveTo>
                  <a:cubicBezTo>
                    <a:pt x="3910" y="0"/>
                    <a:pt x="3889" y="18"/>
                    <a:pt x="3898" y="49"/>
                  </a:cubicBezTo>
                  <a:cubicBezTo>
                    <a:pt x="4097" y="650"/>
                    <a:pt x="4009" y="1355"/>
                    <a:pt x="3863" y="1967"/>
                  </a:cubicBezTo>
                  <a:cubicBezTo>
                    <a:pt x="3710" y="2591"/>
                    <a:pt x="3465" y="3191"/>
                    <a:pt x="3140" y="3746"/>
                  </a:cubicBezTo>
                  <a:cubicBezTo>
                    <a:pt x="2830" y="4320"/>
                    <a:pt x="2428" y="4849"/>
                    <a:pt x="1950" y="5293"/>
                  </a:cubicBezTo>
                  <a:cubicBezTo>
                    <a:pt x="1391" y="5786"/>
                    <a:pt x="694" y="6112"/>
                    <a:pt x="17" y="6406"/>
                  </a:cubicBezTo>
                  <a:cubicBezTo>
                    <a:pt x="0" y="6416"/>
                    <a:pt x="13" y="6447"/>
                    <a:pt x="29" y="6447"/>
                  </a:cubicBezTo>
                  <a:cubicBezTo>
                    <a:pt x="31" y="6447"/>
                    <a:pt x="34" y="6446"/>
                    <a:pt x="36" y="6444"/>
                  </a:cubicBezTo>
                  <a:cubicBezTo>
                    <a:pt x="756" y="6154"/>
                    <a:pt x="1471" y="5847"/>
                    <a:pt x="2095" y="5373"/>
                  </a:cubicBezTo>
                  <a:cubicBezTo>
                    <a:pt x="2619" y="4944"/>
                    <a:pt x="3075" y="4420"/>
                    <a:pt x="3427" y="3842"/>
                  </a:cubicBezTo>
                  <a:cubicBezTo>
                    <a:pt x="3817" y="3272"/>
                    <a:pt x="4078" y="2629"/>
                    <a:pt x="4204" y="1948"/>
                  </a:cubicBezTo>
                  <a:cubicBezTo>
                    <a:pt x="4307" y="1278"/>
                    <a:pt x="4173" y="669"/>
                    <a:pt x="3978" y="30"/>
                  </a:cubicBezTo>
                  <a:cubicBezTo>
                    <a:pt x="3968" y="10"/>
                    <a:pt x="3950" y="0"/>
                    <a:pt x="3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309;p37">
              <a:extLst>
                <a:ext uri="{FF2B5EF4-FFF2-40B4-BE49-F238E27FC236}">
                  <a16:creationId xmlns:a16="http://schemas.microsoft.com/office/drawing/2014/main" id="{C1050B5B-BD4F-9119-B0C2-3F869AF8BF40}"/>
                </a:ext>
              </a:extLst>
            </p:cNvPr>
            <p:cNvSpPr/>
            <p:nvPr/>
          </p:nvSpPr>
          <p:spPr>
            <a:xfrm>
              <a:off x="5916452" y="1424804"/>
              <a:ext cx="832398" cy="539779"/>
            </a:xfrm>
            <a:custGeom>
              <a:avLst/>
              <a:gdLst/>
              <a:ahLst/>
              <a:cxnLst/>
              <a:rect l="l" t="t" r="r" b="b"/>
              <a:pathLst>
                <a:path w="14081" h="9131" extrusionOk="0">
                  <a:moveTo>
                    <a:pt x="9802" y="1"/>
                  </a:moveTo>
                  <a:cubicBezTo>
                    <a:pt x="8230" y="1"/>
                    <a:pt x="6278" y="713"/>
                    <a:pt x="5585" y="942"/>
                  </a:cubicBezTo>
                  <a:cubicBezTo>
                    <a:pt x="4984" y="1137"/>
                    <a:pt x="2990" y="1336"/>
                    <a:pt x="1459" y="2170"/>
                  </a:cubicBezTo>
                  <a:cubicBezTo>
                    <a:pt x="449" y="2721"/>
                    <a:pt x="1" y="4183"/>
                    <a:pt x="135" y="4910"/>
                  </a:cubicBezTo>
                  <a:cubicBezTo>
                    <a:pt x="338" y="6001"/>
                    <a:pt x="2584" y="5373"/>
                    <a:pt x="2688" y="5790"/>
                  </a:cubicBezTo>
                  <a:cubicBezTo>
                    <a:pt x="2756" y="6074"/>
                    <a:pt x="2366" y="7467"/>
                    <a:pt x="3047" y="8121"/>
                  </a:cubicBezTo>
                  <a:cubicBezTo>
                    <a:pt x="3729" y="8776"/>
                    <a:pt x="3698" y="8672"/>
                    <a:pt x="4088" y="9032"/>
                  </a:cubicBezTo>
                  <a:cubicBezTo>
                    <a:pt x="4162" y="9099"/>
                    <a:pt x="4236" y="9131"/>
                    <a:pt x="4313" y="9131"/>
                  </a:cubicBezTo>
                  <a:cubicBezTo>
                    <a:pt x="5226" y="9131"/>
                    <a:pt x="6377" y="4651"/>
                    <a:pt x="8160" y="3379"/>
                  </a:cubicBezTo>
                  <a:cubicBezTo>
                    <a:pt x="10093" y="2002"/>
                    <a:pt x="14081" y="1489"/>
                    <a:pt x="14081" y="1489"/>
                  </a:cubicBezTo>
                  <a:cubicBezTo>
                    <a:pt x="13334" y="1010"/>
                    <a:pt x="11547" y="61"/>
                    <a:pt x="9978" y="4"/>
                  </a:cubicBezTo>
                  <a:cubicBezTo>
                    <a:pt x="9920" y="2"/>
                    <a:pt x="9861" y="1"/>
                    <a:pt x="98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310;p37">
              <a:extLst>
                <a:ext uri="{FF2B5EF4-FFF2-40B4-BE49-F238E27FC236}">
                  <a16:creationId xmlns:a16="http://schemas.microsoft.com/office/drawing/2014/main" id="{42816C50-DE5B-EB24-17F9-544C48306FBD}"/>
                </a:ext>
              </a:extLst>
            </p:cNvPr>
            <p:cNvSpPr/>
            <p:nvPr/>
          </p:nvSpPr>
          <p:spPr>
            <a:xfrm>
              <a:off x="6137304" y="1459564"/>
              <a:ext cx="601377" cy="493965"/>
            </a:xfrm>
            <a:custGeom>
              <a:avLst/>
              <a:gdLst/>
              <a:ahLst/>
              <a:cxnLst/>
              <a:rect l="l" t="t" r="r" b="b"/>
              <a:pathLst>
                <a:path w="10173" h="8356" extrusionOk="0">
                  <a:moveTo>
                    <a:pt x="7848" y="0"/>
                  </a:moveTo>
                  <a:cubicBezTo>
                    <a:pt x="5926" y="0"/>
                    <a:pt x="4100" y="459"/>
                    <a:pt x="2855" y="1620"/>
                  </a:cubicBezTo>
                  <a:cubicBezTo>
                    <a:pt x="1397" y="2979"/>
                    <a:pt x="456" y="5149"/>
                    <a:pt x="0" y="6557"/>
                  </a:cubicBezTo>
                  <a:cubicBezTo>
                    <a:pt x="69" y="7369"/>
                    <a:pt x="222" y="7866"/>
                    <a:pt x="635" y="8253"/>
                  </a:cubicBezTo>
                  <a:cubicBezTo>
                    <a:pt x="712" y="8323"/>
                    <a:pt x="788" y="8356"/>
                    <a:pt x="864" y="8356"/>
                  </a:cubicBezTo>
                  <a:cubicBezTo>
                    <a:pt x="1735" y="8356"/>
                    <a:pt x="2636" y="4073"/>
                    <a:pt x="4413" y="2803"/>
                  </a:cubicBezTo>
                  <a:cubicBezTo>
                    <a:pt x="6338" y="1425"/>
                    <a:pt x="10172" y="981"/>
                    <a:pt x="10172" y="981"/>
                  </a:cubicBezTo>
                  <a:cubicBezTo>
                    <a:pt x="9610" y="606"/>
                    <a:pt x="9024" y="288"/>
                    <a:pt x="8412" y="13"/>
                  </a:cubicBezTo>
                  <a:cubicBezTo>
                    <a:pt x="8223" y="4"/>
                    <a:pt x="8035" y="0"/>
                    <a:pt x="7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311;p37">
              <a:extLst>
                <a:ext uri="{FF2B5EF4-FFF2-40B4-BE49-F238E27FC236}">
                  <a16:creationId xmlns:a16="http://schemas.microsoft.com/office/drawing/2014/main" id="{8813A3B4-D78D-5744-161C-DDEA6E25EB2C}"/>
                </a:ext>
              </a:extLst>
            </p:cNvPr>
            <p:cNvSpPr/>
            <p:nvPr/>
          </p:nvSpPr>
          <p:spPr>
            <a:xfrm>
              <a:off x="6100416" y="1486993"/>
              <a:ext cx="812713" cy="623131"/>
            </a:xfrm>
            <a:custGeom>
              <a:avLst/>
              <a:gdLst/>
              <a:ahLst/>
              <a:cxnLst/>
              <a:rect l="l" t="t" r="r" b="b"/>
              <a:pathLst>
                <a:path w="13748" h="10541" extrusionOk="0">
                  <a:moveTo>
                    <a:pt x="9004" y="1"/>
                  </a:moveTo>
                  <a:cubicBezTo>
                    <a:pt x="7562" y="1"/>
                    <a:pt x="5404" y="192"/>
                    <a:pt x="4287" y="1149"/>
                  </a:cubicBezTo>
                  <a:cubicBezTo>
                    <a:pt x="2660" y="2542"/>
                    <a:pt x="0" y="6740"/>
                    <a:pt x="173" y="7949"/>
                  </a:cubicBezTo>
                  <a:cubicBezTo>
                    <a:pt x="218" y="8244"/>
                    <a:pt x="555" y="8477"/>
                    <a:pt x="609" y="8887"/>
                  </a:cubicBezTo>
                  <a:cubicBezTo>
                    <a:pt x="682" y="9430"/>
                    <a:pt x="697" y="10043"/>
                    <a:pt x="793" y="10418"/>
                  </a:cubicBezTo>
                  <a:cubicBezTo>
                    <a:pt x="819" y="10507"/>
                    <a:pt x="853" y="10540"/>
                    <a:pt x="891" y="10540"/>
                  </a:cubicBezTo>
                  <a:cubicBezTo>
                    <a:pt x="988" y="10540"/>
                    <a:pt x="1103" y="10311"/>
                    <a:pt x="1145" y="10242"/>
                  </a:cubicBezTo>
                  <a:cubicBezTo>
                    <a:pt x="2232" y="8673"/>
                    <a:pt x="3295" y="6158"/>
                    <a:pt x="5029" y="4344"/>
                  </a:cubicBezTo>
                  <a:cubicBezTo>
                    <a:pt x="6601" y="2707"/>
                    <a:pt x="10298" y="2125"/>
                    <a:pt x="11409" y="2125"/>
                  </a:cubicBezTo>
                  <a:cubicBezTo>
                    <a:pt x="11526" y="2125"/>
                    <a:pt x="11615" y="2131"/>
                    <a:pt x="11669" y="2144"/>
                  </a:cubicBezTo>
                  <a:cubicBezTo>
                    <a:pt x="12989" y="2433"/>
                    <a:pt x="13243" y="3088"/>
                    <a:pt x="13467" y="3088"/>
                  </a:cubicBezTo>
                  <a:cubicBezTo>
                    <a:pt x="13480" y="3088"/>
                    <a:pt x="13493" y="3086"/>
                    <a:pt x="13506" y="3081"/>
                  </a:cubicBezTo>
                  <a:cubicBezTo>
                    <a:pt x="13747" y="2993"/>
                    <a:pt x="12599" y="1168"/>
                    <a:pt x="12239" y="865"/>
                  </a:cubicBezTo>
                  <a:cubicBezTo>
                    <a:pt x="11680" y="464"/>
                    <a:pt x="11045" y="192"/>
                    <a:pt x="10364" y="66"/>
                  </a:cubicBezTo>
                  <a:cubicBezTo>
                    <a:pt x="10171" y="40"/>
                    <a:pt x="9662" y="1"/>
                    <a:pt x="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312;p37">
              <a:extLst>
                <a:ext uri="{FF2B5EF4-FFF2-40B4-BE49-F238E27FC236}">
                  <a16:creationId xmlns:a16="http://schemas.microsoft.com/office/drawing/2014/main" id="{E16AED9A-C1DC-8BEF-5812-C1C4D8C5AD0F}"/>
                </a:ext>
              </a:extLst>
            </p:cNvPr>
            <p:cNvSpPr/>
            <p:nvPr/>
          </p:nvSpPr>
          <p:spPr>
            <a:xfrm>
              <a:off x="6337052" y="1586779"/>
              <a:ext cx="90269" cy="110072"/>
            </a:xfrm>
            <a:custGeom>
              <a:avLst/>
              <a:gdLst/>
              <a:ahLst/>
              <a:cxnLst/>
              <a:rect l="l" t="t" r="r" b="b"/>
              <a:pathLst>
                <a:path w="1527" h="1862" extrusionOk="0">
                  <a:moveTo>
                    <a:pt x="20" y="0"/>
                  </a:moveTo>
                  <a:cubicBezTo>
                    <a:pt x="4" y="0"/>
                    <a:pt x="0" y="16"/>
                    <a:pt x="0" y="23"/>
                  </a:cubicBezTo>
                  <a:cubicBezTo>
                    <a:pt x="0" y="31"/>
                    <a:pt x="0" y="31"/>
                    <a:pt x="4" y="31"/>
                  </a:cubicBezTo>
                  <a:cubicBezTo>
                    <a:pt x="134" y="406"/>
                    <a:pt x="326" y="762"/>
                    <a:pt x="563" y="1079"/>
                  </a:cubicBezTo>
                  <a:cubicBezTo>
                    <a:pt x="812" y="1393"/>
                    <a:pt x="1114" y="1654"/>
                    <a:pt x="1459" y="1856"/>
                  </a:cubicBezTo>
                  <a:cubicBezTo>
                    <a:pt x="1465" y="1860"/>
                    <a:pt x="1471" y="1862"/>
                    <a:pt x="1477" y="1862"/>
                  </a:cubicBezTo>
                  <a:cubicBezTo>
                    <a:pt x="1506" y="1862"/>
                    <a:pt x="1526" y="1818"/>
                    <a:pt x="1501" y="1799"/>
                  </a:cubicBezTo>
                  <a:cubicBezTo>
                    <a:pt x="1210" y="1550"/>
                    <a:pt x="938" y="1278"/>
                    <a:pt x="693" y="980"/>
                  </a:cubicBezTo>
                  <a:cubicBezTo>
                    <a:pt x="441" y="689"/>
                    <a:pt x="222" y="364"/>
                    <a:pt x="43" y="19"/>
                  </a:cubicBezTo>
                  <a:cubicBezTo>
                    <a:pt x="43" y="4"/>
                    <a:pt x="27" y="0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313;p37">
              <a:extLst>
                <a:ext uri="{FF2B5EF4-FFF2-40B4-BE49-F238E27FC236}">
                  <a16:creationId xmlns:a16="http://schemas.microsoft.com/office/drawing/2014/main" id="{87DB19FC-91CF-82C5-5349-E7709614AF0D}"/>
                </a:ext>
              </a:extLst>
            </p:cNvPr>
            <p:cNvSpPr/>
            <p:nvPr/>
          </p:nvSpPr>
          <p:spPr>
            <a:xfrm>
              <a:off x="6132279" y="1904699"/>
              <a:ext cx="44395" cy="144595"/>
            </a:xfrm>
            <a:custGeom>
              <a:avLst/>
              <a:gdLst/>
              <a:ahLst/>
              <a:cxnLst/>
              <a:rect l="l" t="t" r="r" b="b"/>
              <a:pathLst>
                <a:path w="751" h="2446" extrusionOk="0">
                  <a:moveTo>
                    <a:pt x="88" y="1"/>
                  </a:moveTo>
                  <a:cubicBezTo>
                    <a:pt x="78" y="1"/>
                    <a:pt x="68" y="7"/>
                    <a:pt x="66" y="22"/>
                  </a:cubicBezTo>
                  <a:cubicBezTo>
                    <a:pt x="1" y="424"/>
                    <a:pt x="223" y="749"/>
                    <a:pt x="345" y="1117"/>
                  </a:cubicBezTo>
                  <a:cubicBezTo>
                    <a:pt x="422" y="1354"/>
                    <a:pt x="376" y="1595"/>
                    <a:pt x="414" y="1836"/>
                  </a:cubicBezTo>
                  <a:cubicBezTo>
                    <a:pt x="433" y="2062"/>
                    <a:pt x="525" y="2276"/>
                    <a:pt x="678" y="2445"/>
                  </a:cubicBezTo>
                  <a:cubicBezTo>
                    <a:pt x="680" y="2445"/>
                    <a:pt x="682" y="2445"/>
                    <a:pt x="684" y="2445"/>
                  </a:cubicBezTo>
                  <a:cubicBezTo>
                    <a:pt x="706" y="2445"/>
                    <a:pt x="750" y="2427"/>
                    <a:pt x="740" y="2395"/>
                  </a:cubicBezTo>
                  <a:cubicBezTo>
                    <a:pt x="713" y="2295"/>
                    <a:pt x="678" y="2200"/>
                    <a:pt x="640" y="2100"/>
                  </a:cubicBezTo>
                  <a:cubicBezTo>
                    <a:pt x="602" y="1989"/>
                    <a:pt x="579" y="1875"/>
                    <a:pt x="567" y="1760"/>
                  </a:cubicBezTo>
                  <a:cubicBezTo>
                    <a:pt x="579" y="1534"/>
                    <a:pt x="560" y="1316"/>
                    <a:pt x="521" y="1094"/>
                  </a:cubicBezTo>
                  <a:cubicBezTo>
                    <a:pt x="460" y="922"/>
                    <a:pt x="376" y="761"/>
                    <a:pt x="280" y="604"/>
                  </a:cubicBezTo>
                  <a:cubicBezTo>
                    <a:pt x="162" y="436"/>
                    <a:pt x="100" y="229"/>
                    <a:pt x="108" y="22"/>
                  </a:cubicBezTo>
                  <a:cubicBezTo>
                    <a:pt x="108" y="8"/>
                    <a:pt x="98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314;p37">
              <a:extLst>
                <a:ext uri="{FF2B5EF4-FFF2-40B4-BE49-F238E27FC236}">
                  <a16:creationId xmlns:a16="http://schemas.microsoft.com/office/drawing/2014/main" id="{55B6C4E6-140C-0840-5E71-EA6FA68259DB}"/>
                </a:ext>
              </a:extLst>
            </p:cNvPr>
            <p:cNvSpPr/>
            <p:nvPr/>
          </p:nvSpPr>
          <p:spPr>
            <a:xfrm>
              <a:off x="6162546" y="1832461"/>
              <a:ext cx="53972" cy="134309"/>
            </a:xfrm>
            <a:custGeom>
              <a:avLst/>
              <a:gdLst/>
              <a:ahLst/>
              <a:cxnLst/>
              <a:rect l="l" t="t" r="r" b="b"/>
              <a:pathLst>
                <a:path w="913" h="2272" extrusionOk="0">
                  <a:moveTo>
                    <a:pt x="32" y="1"/>
                  </a:moveTo>
                  <a:cubicBezTo>
                    <a:pt x="18" y="1"/>
                    <a:pt x="1" y="12"/>
                    <a:pt x="6" y="31"/>
                  </a:cubicBezTo>
                  <a:cubicBezTo>
                    <a:pt x="55" y="257"/>
                    <a:pt x="71" y="490"/>
                    <a:pt x="120" y="720"/>
                  </a:cubicBezTo>
                  <a:cubicBezTo>
                    <a:pt x="163" y="915"/>
                    <a:pt x="220" y="1110"/>
                    <a:pt x="293" y="1298"/>
                  </a:cubicBezTo>
                  <a:cubicBezTo>
                    <a:pt x="354" y="1481"/>
                    <a:pt x="430" y="1658"/>
                    <a:pt x="526" y="1826"/>
                  </a:cubicBezTo>
                  <a:cubicBezTo>
                    <a:pt x="618" y="1998"/>
                    <a:pt x="740" y="2144"/>
                    <a:pt x="893" y="2270"/>
                  </a:cubicBezTo>
                  <a:cubicBezTo>
                    <a:pt x="897" y="2271"/>
                    <a:pt x="900" y="2271"/>
                    <a:pt x="903" y="2271"/>
                  </a:cubicBezTo>
                  <a:cubicBezTo>
                    <a:pt x="910" y="2271"/>
                    <a:pt x="913" y="2267"/>
                    <a:pt x="913" y="2258"/>
                  </a:cubicBezTo>
                  <a:cubicBezTo>
                    <a:pt x="813" y="2086"/>
                    <a:pt x="698" y="1933"/>
                    <a:pt x="610" y="1749"/>
                  </a:cubicBezTo>
                  <a:cubicBezTo>
                    <a:pt x="530" y="1570"/>
                    <a:pt x="465" y="1393"/>
                    <a:pt x="407" y="1206"/>
                  </a:cubicBezTo>
                  <a:cubicBezTo>
                    <a:pt x="350" y="1026"/>
                    <a:pt x="304" y="839"/>
                    <a:pt x="254" y="659"/>
                  </a:cubicBezTo>
                  <a:cubicBezTo>
                    <a:pt x="189" y="441"/>
                    <a:pt x="101" y="230"/>
                    <a:pt x="48" y="16"/>
                  </a:cubicBezTo>
                  <a:cubicBezTo>
                    <a:pt x="48" y="5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315;p37">
              <a:extLst>
                <a:ext uri="{FF2B5EF4-FFF2-40B4-BE49-F238E27FC236}">
                  <a16:creationId xmlns:a16="http://schemas.microsoft.com/office/drawing/2014/main" id="{5AD9F540-60CC-4CBF-840E-1A6367F63347}"/>
                </a:ext>
              </a:extLst>
            </p:cNvPr>
            <p:cNvSpPr/>
            <p:nvPr/>
          </p:nvSpPr>
          <p:spPr>
            <a:xfrm>
              <a:off x="6196182" y="1779139"/>
              <a:ext cx="61716" cy="117048"/>
            </a:xfrm>
            <a:custGeom>
              <a:avLst/>
              <a:gdLst/>
              <a:ahLst/>
              <a:cxnLst/>
              <a:rect l="l" t="t" r="r" b="b"/>
              <a:pathLst>
                <a:path w="1044" h="1980" extrusionOk="0">
                  <a:moveTo>
                    <a:pt x="28" y="0"/>
                  </a:moveTo>
                  <a:cubicBezTo>
                    <a:pt x="15" y="0"/>
                    <a:pt x="1" y="6"/>
                    <a:pt x="3" y="15"/>
                  </a:cubicBezTo>
                  <a:cubicBezTo>
                    <a:pt x="57" y="382"/>
                    <a:pt x="156" y="746"/>
                    <a:pt x="302" y="1090"/>
                  </a:cubicBezTo>
                  <a:cubicBezTo>
                    <a:pt x="374" y="1258"/>
                    <a:pt x="462" y="1415"/>
                    <a:pt x="573" y="1565"/>
                  </a:cubicBezTo>
                  <a:cubicBezTo>
                    <a:pt x="700" y="1718"/>
                    <a:pt x="841" y="1852"/>
                    <a:pt x="998" y="1970"/>
                  </a:cubicBezTo>
                  <a:cubicBezTo>
                    <a:pt x="1003" y="1976"/>
                    <a:pt x="1009" y="1979"/>
                    <a:pt x="1015" y="1979"/>
                  </a:cubicBezTo>
                  <a:cubicBezTo>
                    <a:pt x="1031" y="1979"/>
                    <a:pt x="1044" y="1961"/>
                    <a:pt x="1032" y="1947"/>
                  </a:cubicBezTo>
                  <a:cubicBezTo>
                    <a:pt x="795" y="1668"/>
                    <a:pt x="592" y="1354"/>
                    <a:pt x="439" y="1017"/>
                  </a:cubicBezTo>
                  <a:cubicBezTo>
                    <a:pt x="298" y="688"/>
                    <a:pt x="171" y="348"/>
                    <a:pt x="49" y="15"/>
                  </a:cubicBezTo>
                  <a:cubicBezTo>
                    <a:pt x="49" y="4"/>
                    <a:pt x="39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316;p37">
              <a:extLst>
                <a:ext uri="{FF2B5EF4-FFF2-40B4-BE49-F238E27FC236}">
                  <a16:creationId xmlns:a16="http://schemas.microsoft.com/office/drawing/2014/main" id="{E4861B64-D146-DFD3-38B7-77AA60E92E47}"/>
                </a:ext>
              </a:extLst>
            </p:cNvPr>
            <p:cNvSpPr/>
            <p:nvPr/>
          </p:nvSpPr>
          <p:spPr>
            <a:xfrm>
              <a:off x="6239986" y="1710034"/>
              <a:ext cx="61125" cy="119058"/>
            </a:xfrm>
            <a:custGeom>
              <a:avLst/>
              <a:gdLst/>
              <a:ahLst/>
              <a:cxnLst/>
              <a:rect l="l" t="t" r="r" b="b"/>
              <a:pathLst>
                <a:path w="1034" h="2014" extrusionOk="0">
                  <a:moveTo>
                    <a:pt x="39" y="1"/>
                  </a:moveTo>
                  <a:cubicBezTo>
                    <a:pt x="24" y="1"/>
                    <a:pt x="16" y="12"/>
                    <a:pt x="16" y="24"/>
                  </a:cubicBezTo>
                  <a:cubicBezTo>
                    <a:pt x="1" y="208"/>
                    <a:pt x="24" y="395"/>
                    <a:pt x="85" y="567"/>
                  </a:cubicBezTo>
                  <a:cubicBezTo>
                    <a:pt x="142" y="763"/>
                    <a:pt x="215" y="950"/>
                    <a:pt x="303" y="1130"/>
                  </a:cubicBezTo>
                  <a:cubicBezTo>
                    <a:pt x="387" y="1314"/>
                    <a:pt x="487" y="1486"/>
                    <a:pt x="598" y="1650"/>
                  </a:cubicBezTo>
                  <a:cubicBezTo>
                    <a:pt x="686" y="1811"/>
                    <a:pt x="820" y="1934"/>
                    <a:pt x="977" y="2010"/>
                  </a:cubicBezTo>
                  <a:cubicBezTo>
                    <a:pt x="982" y="2013"/>
                    <a:pt x="987" y="2014"/>
                    <a:pt x="992" y="2014"/>
                  </a:cubicBezTo>
                  <a:cubicBezTo>
                    <a:pt x="1018" y="2014"/>
                    <a:pt x="1033" y="1984"/>
                    <a:pt x="1011" y="1964"/>
                  </a:cubicBezTo>
                  <a:cubicBezTo>
                    <a:pt x="885" y="1849"/>
                    <a:pt x="785" y="1708"/>
                    <a:pt x="716" y="1551"/>
                  </a:cubicBezTo>
                  <a:cubicBezTo>
                    <a:pt x="628" y="1383"/>
                    <a:pt x="540" y="1218"/>
                    <a:pt x="460" y="1038"/>
                  </a:cubicBezTo>
                  <a:cubicBezTo>
                    <a:pt x="383" y="866"/>
                    <a:pt x="303" y="713"/>
                    <a:pt x="219" y="548"/>
                  </a:cubicBezTo>
                  <a:cubicBezTo>
                    <a:pt x="131" y="384"/>
                    <a:pt x="77" y="208"/>
                    <a:pt x="62" y="24"/>
                  </a:cubicBezTo>
                  <a:cubicBezTo>
                    <a:pt x="62" y="12"/>
                    <a:pt x="54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317;p37">
              <a:extLst>
                <a:ext uri="{FF2B5EF4-FFF2-40B4-BE49-F238E27FC236}">
                  <a16:creationId xmlns:a16="http://schemas.microsoft.com/office/drawing/2014/main" id="{A535660C-B076-1CFF-1A49-14DA49223DB6}"/>
                </a:ext>
              </a:extLst>
            </p:cNvPr>
            <p:cNvSpPr/>
            <p:nvPr/>
          </p:nvSpPr>
          <p:spPr>
            <a:xfrm>
              <a:off x="6286628" y="1655707"/>
              <a:ext cx="68692" cy="107944"/>
            </a:xfrm>
            <a:custGeom>
              <a:avLst/>
              <a:gdLst/>
              <a:ahLst/>
              <a:cxnLst/>
              <a:rect l="l" t="t" r="r" b="b"/>
              <a:pathLst>
                <a:path w="1162" h="1826" extrusionOk="0">
                  <a:moveTo>
                    <a:pt x="22" y="0"/>
                  </a:moveTo>
                  <a:cubicBezTo>
                    <a:pt x="20" y="0"/>
                    <a:pt x="17" y="1"/>
                    <a:pt x="15" y="2"/>
                  </a:cubicBezTo>
                  <a:cubicBezTo>
                    <a:pt x="4" y="5"/>
                    <a:pt x="0" y="17"/>
                    <a:pt x="4" y="24"/>
                  </a:cubicBezTo>
                  <a:cubicBezTo>
                    <a:pt x="50" y="197"/>
                    <a:pt x="107" y="369"/>
                    <a:pt x="176" y="537"/>
                  </a:cubicBezTo>
                  <a:cubicBezTo>
                    <a:pt x="249" y="706"/>
                    <a:pt x="337" y="863"/>
                    <a:pt x="425" y="1016"/>
                  </a:cubicBezTo>
                  <a:cubicBezTo>
                    <a:pt x="517" y="1169"/>
                    <a:pt x="616" y="1314"/>
                    <a:pt x="727" y="1456"/>
                  </a:cubicBezTo>
                  <a:cubicBezTo>
                    <a:pt x="834" y="1601"/>
                    <a:pt x="961" y="1728"/>
                    <a:pt x="1110" y="1823"/>
                  </a:cubicBezTo>
                  <a:cubicBezTo>
                    <a:pt x="1114" y="1825"/>
                    <a:pt x="1118" y="1826"/>
                    <a:pt x="1122" y="1826"/>
                  </a:cubicBezTo>
                  <a:cubicBezTo>
                    <a:pt x="1142" y="1826"/>
                    <a:pt x="1162" y="1804"/>
                    <a:pt x="1152" y="1785"/>
                  </a:cubicBezTo>
                  <a:cubicBezTo>
                    <a:pt x="1064" y="1632"/>
                    <a:pt x="961" y="1494"/>
                    <a:pt x="853" y="1372"/>
                  </a:cubicBezTo>
                  <a:cubicBezTo>
                    <a:pt x="746" y="1230"/>
                    <a:pt x="647" y="1092"/>
                    <a:pt x="555" y="943"/>
                  </a:cubicBezTo>
                  <a:cubicBezTo>
                    <a:pt x="463" y="798"/>
                    <a:pt x="383" y="648"/>
                    <a:pt x="299" y="495"/>
                  </a:cubicBezTo>
                  <a:cubicBezTo>
                    <a:pt x="207" y="342"/>
                    <a:pt x="126" y="174"/>
                    <a:pt x="42" y="13"/>
                  </a:cubicBezTo>
                  <a:cubicBezTo>
                    <a:pt x="39" y="4"/>
                    <a:pt x="30" y="0"/>
                    <a:pt x="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318;p37">
              <a:extLst>
                <a:ext uri="{FF2B5EF4-FFF2-40B4-BE49-F238E27FC236}">
                  <a16:creationId xmlns:a16="http://schemas.microsoft.com/office/drawing/2014/main" id="{4FC0D593-8BDC-031A-46F9-23DC0679ECCE}"/>
                </a:ext>
              </a:extLst>
            </p:cNvPr>
            <p:cNvSpPr/>
            <p:nvPr/>
          </p:nvSpPr>
          <p:spPr>
            <a:xfrm>
              <a:off x="6392975" y="1545458"/>
              <a:ext cx="100436" cy="114683"/>
            </a:xfrm>
            <a:custGeom>
              <a:avLst/>
              <a:gdLst/>
              <a:ahLst/>
              <a:cxnLst/>
              <a:rect l="l" t="t" r="r" b="b"/>
              <a:pathLst>
                <a:path w="1699" h="1940" extrusionOk="0">
                  <a:moveTo>
                    <a:pt x="25" y="0"/>
                  </a:moveTo>
                  <a:cubicBezTo>
                    <a:pt x="11" y="0"/>
                    <a:pt x="0" y="14"/>
                    <a:pt x="11" y="33"/>
                  </a:cubicBezTo>
                  <a:cubicBezTo>
                    <a:pt x="551" y="672"/>
                    <a:pt x="1113" y="1281"/>
                    <a:pt x="1649" y="1924"/>
                  </a:cubicBezTo>
                  <a:cubicBezTo>
                    <a:pt x="1656" y="1931"/>
                    <a:pt x="1662" y="1940"/>
                    <a:pt x="1674" y="1940"/>
                  </a:cubicBezTo>
                  <a:cubicBezTo>
                    <a:pt x="1676" y="1940"/>
                    <a:pt x="1678" y="1940"/>
                    <a:pt x="1680" y="1939"/>
                  </a:cubicBezTo>
                  <a:cubicBezTo>
                    <a:pt x="1695" y="1935"/>
                    <a:pt x="1699" y="1924"/>
                    <a:pt x="1695" y="1909"/>
                  </a:cubicBezTo>
                  <a:lnTo>
                    <a:pt x="1695" y="1909"/>
                  </a:lnTo>
                  <a:cubicBezTo>
                    <a:pt x="1695" y="1911"/>
                    <a:pt x="1694" y="1912"/>
                    <a:pt x="1693" y="1912"/>
                  </a:cubicBezTo>
                  <a:cubicBezTo>
                    <a:pt x="1691" y="1912"/>
                    <a:pt x="1687" y="1907"/>
                    <a:pt x="1687" y="1905"/>
                  </a:cubicBezTo>
                  <a:cubicBezTo>
                    <a:pt x="1584" y="1721"/>
                    <a:pt x="1485" y="1541"/>
                    <a:pt x="1362" y="1369"/>
                  </a:cubicBezTo>
                  <a:cubicBezTo>
                    <a:pt x="1240" y="1193"/>
                    <a:pt x="1106" y="1021"/>
                    <a:pt x="960" y="856"/>
                  </a:cubicBezTo>
                  <a:cubicBezTo>
                    <a:pt x="689" y="542"/>
                    <a:pt x="382" y="255"/>
                    <a:pt x="42" y="7"/>
                  </a:cubicBezTo>
                  <a:cubicBezTo>
                    <a:pt x="37" y="2"/>
                    <a:pt x="31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319;p37">
              <a:extLst>
                <a:ext uri="{FF2B5EF4-FFF2-40B4-BE49-F238E27FC236}">
                  <a16:creationId xmlns:a16="http://schemas.microsoft.com/office/drawing/2014/main" id="{6489D2C2-3505-3E3B-7C14-805A69033B1C}"/>
                </a:ext>
              </a:extLst>
            </p:cNvPr>
            <p:cNvSpPr/>
            <p:nvPr/>
          </p:nvSpPr>
          <p:spPr>
            <a:xfrm>
              <a:off x="6463972" y="1521221"/>
              <a:ext cx="100496" cy="111018"/>
            </a:xfrm>
            <a:custGeom>
              <a:avLst/>
              <a:gdLst/>
              <a:ahLst/>
              <a:cxnLst/>
              <a:rect l="l" t="t" r="r" b="b"/>
              <a:pathLst>
                <a:path w="1700" h="1878" extrusionOk="0">
                  <a:moveTo>
                    <a:pt x="35" y="0"/>
                  </a:moveTo>
                  <a:cubicBezTo>
                    <a:pt x="16" y="0"/>
                    <a:pt x="0" y="22"/>
                    <a:pt x="20" y="38"/>
                  </a:cubicBezTo>
                  <a:cubicBezTo>
                    <a:pt x="326" y="321"/>
                    <a:pt x="636" y="596"/>
                    <a:pt x="927" y="899"/>
                  </a:cubicBezTo>
                  <a:cubicBezTo>
                    <a:pt x="1072" y="1048"/>
                    <a:pt x="1210" y="1201"/>
                    <a:pt x="1340" y="1358"/>
                  </a:cubicBezTo>
                  <a:cubicBezTo>
                    <a:pt x="1462" y="1530"/>
                    <a:pt x="1554" y="1706"/>
                    <a:pt x="1669" y="1871"/>
                  </a:cubicBezTo>
                  <a:cubicBezTo>
                    <a:pt x="1671" y="1875"/>
                    <a:pt x="1676" y="1877"/>
                    <a:pt x="1681" y="1877"/>
                  </a:cubicBezTo>
                  <a:cubicBezTo>
                    <a:pt x="1685" y="1877"/>
                    <a:pt x="1689" y="1876"/>
                    <a:pt x="1692" y="1875"/>
                  </a:cubicBezTo>
                  <a:cubicBezTo>
                    <a:pt x="1700" y="1871"/>
                    <a:pt x="1700" y="1867"/>
                    <a:pt x="1700" y="1859"/>
                  </a:cubicBezTo>
                  <a:cubicBezTo>
                    <a:pt x="1661" y="1664"/>
                    <a:pt x="1577" y="1477"/>
                    <a:pt x="1470" y="1312"/>
                  </a:cubicBezTo>
                  <a:cubicBezTo>
                    <a:pt x="1359" y="1132"/>
                    <a:pt x="1233" y="968"/>
                    <a:pt x="1091" y="815"/>
                  </a:cubicBezTo>
                  <a:cubicBezTo>
                    <a:pt x="773" y="508"/>
                    <a:pt x="425" y="233"/>
                    <a:pt x="46" y="3"/>
                  </a:cubicBezTo>
                  <a:cubicBezTo>
                    <a:pt x="42" y="1"/>
                    <a:pt x="39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320;p37">
              <a:extLst>
                <a:ext uri="{FF2B5EF4-FFF2-40B4-BE49-F238E27FC236}">
                  <a16:creationId xmlns:a16="http://schemas.microsoft.com/office/drawing/2014/main" id="{17886BC6-3EC0-ED0C-9CC2-ACB99A423DAB}"/>
                </a:ext>
              </a:extLst>
            </p:cNvPr>
            <p:cNvSpPr/>
            <p:nvPr/>
          </p:nvSpPr>
          <p:spPr>
            <a:xfrm>
              <a:off x="6546023" y="1506501"/>
              <a:ext cx="91451" cy="105166"/>
            </a:xfrm>
            <a:custGeom>
              <a:avLst/>
              <a:gdLst/>
              <a:ahLst/>
              <a:cxnLst/>
              <a:rect l="l" t="t" r="r" b="b"/>
              <a:pathLst>
                <a:path w="1547" h="1779" extrusionOk="0">
                  <a:moveTo>
                    <a:pt x="32" y="1"/>
                  </a:moveTo>
                  <a:cubicBezTo>
                    <a:pt x="12" y="1"/>
                    <a:pt x="1" y="25"/>
                    <a:pt x="17" y="38"/>
                  </a:cubicBezTo>
                  <a:cubicBezTo>
                    <a:pt x="312" y="287"/>
                    <a:pt x="579" y="558"/>
                    <a:pt x="828" y="857"/>
                  </a:cubicBezTo>
                  <a:cubicBezTo>
                    <a:pt x="951" y="1006"/>
                    <a:pt x="1062" y="1152"/>
                    <a:pt x="1180" y="1305"/>
                  </a:cubicBezTo>
                  <a:cubicBezTo>
                    <a:pt x="1287" y="1469"/>
                    <a:pt x="1402" y="1622"/>
                    <a:pt x="1521" y="1775"/>
                  </a:cubicBezTo>
                  <a:cubicBezTo>
                    <a:pt x="1523" y="1777"/>
                    <a:pt x="1526" y="1778"/>
                    <a:pt x="1529" y="1778"/>
                  </a:cubicBezTo>
                  <a:cubicBezTo>
                    <a:pt x="1537" y="1778"/>
                    <a:pt x="1547" y="1770"/>
                    <a:pt x="1544" y="1756"/>
                  </a:cubicBezTo>
                  <a:cubicBezTo>
                    <a:pt x="1467" y="1569"/>
                    <a:pt x="1372" y="1389"/>
                    <a:pt x="1261" y="1220"/>
                  </a:cubicBezTo>
                  <a:cubicBezTo>
                    <a:pt x="1165" y="1044"/>
                    <a:pt x="1050" y="880"/>
                    <a:pt x="924" y="727"/>
                  </a:cubicBezTo>
                  <a:cubicBezTo>
                    <a:pt x="671" y="440"/>
                    <a:pt x="373" y="191"/>
                    <a:pt x="44" y="3"/>
                  </a:cubicBezTo>
                  <a:cubicBezTo>
                    <a:pt x="40" y="2"/>
                    <a:pt x="36" y="1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321;p37">
              <a:extLst>
                <a:ext uri="{FF2B5EF4-FFF2-40B4-BE49-F238E27FC236}">
                  <a16:creationId xmlns:a16="http://schemas.microsoft.com/office/drawing/2014/main" id="{A1CD7BCF-C6AB-6EFF-29F5-19F162886DF5}"/>
                </a:ext>
              </a:extLst>
            </p:cNvPr>
            <p:cNvSpPr/>
            <p:nvPr/>
          </p:nvSpPr>
          <p:spPr>
            <a:xfrm>
              <a:off x="6624468" y="1503959"/>
              <a:ext cx="73894" cy="97835"/>
            </a:xfrm>
            <a:custGeom>
              <a:avLst/>
              <a:gdLst/>
              <a:ahLst/>
              <a:cxnLst/>
              <a:rect l="l" t="t" r="r" b="b"/>
              <a:pathLst>
                <a:path w="1250" h="1655" extrusionOk="0">
                  <a:moveTo>
                    <a:pt x="24" y="1"/>
                  </a:moveTo>
                  <a:cubicBezTo>
                    <a:pt x="7" y="1"/>
                    <a:pt x="1" y="26"/>
                    <a:pt x="10" y="39"/>
                  </a:cubicBezTo>
                  <a:cubicBezTo>
                    <a:pt x="248" y="295"/>
                    <a:pt x="481" y="559"/>
                    <a:pt x="711" y="823"/>
                  </a:cubicBezTo>
                  <a:cubicBezTo>
                    <a:pt x="910" y="1080"/>
                    <a:pt x="1078" y="1359"/>
                    <a:pt x="1223" y="1650"/>
                  </a:cubicBezTo>
                  <a:cubicBezTo>
                    <a:pt x="1223" y="1654"/>
                    <a:pt x="1226" y="1655"/>
                    <a:pt x="1229" y="1655"/>
                  </a:cubicBezTo>
                  <a:cubicBezTo>
                    <a:pt x="1237" y="1655"/>
                    <a:pt x="1249" y="1648"/>
                    <a:pt x="1246" y="1642"/>
                  </a:cubicBezTo>
                  <a:cubicBezTo>
                    <a:pt x="1208" y="1306"/>
                    <a:pt x="1063" y="984"/>
                    <a:pt x="833" y="728"/>
                  </a:cubicBezTo>
                  <a:cubicBezTo>
                    <a:pt x="714" y="594"/>
                    <a:pt x="584" y="464"/>
                    <a:pt x="458" y="334"/>
                  </a:cubicBezTo>
                  <a:cubicBezTo>
                    <a:pt x="336" y="200"/>
                    <a:pt x="194" y="92"/>
                    <a:pt x="37" y="4"/>
                  </a:cubicBezTo>
                  <a:cubicBezTo>
                    <a:pt x="32" y="2"/>
                    <a:pt x="28" y="1"/>
                    <a:pt x="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322;p37">
              <a:extLst>
                <a:ext uri="{FF2B5EF4-FFF2-40B4-BE49-F238E27FC236}">
                  <a16:creationId xmlns:a16="http://schemas.microsoft.com/office/drawing/2014/main" id="{7214496A-9489-9EB7-F79D-93D1E51F42A6}"/>
                </a:ext>
              </a:extLst>
            </p:cNvPr>
            <p:cNvSpPr/>
            <p:nvPr/>
          </p:nvSpPr>
          <p:spPr>
            <a:xfrm>
              <a:off x="6685652" y="1502718"/>
              <a:ext cx="75076" cy="98486"/>
            </a:xfrm>
            <a:custGeom>
              <a:avLst/>
              <a:gdLst/>
              <a:ahLst/>
              <a:cxnLst/>
              <a:rect l="l" t="t" r="r" b="b"/>
              <a:pathLst>
                <a:path w="1270" h="1666" extrusionOk="0">
                  <a:moveTo>
                    <a:pt x="34" y="0"/>
                  </a:moveTo>
                  <a:cubicBezTo>
                    <a:pt x="15" y="0"/>
                    <a:pt x="0" y="28"/>
                    <a:pt x="20" y="41"/>
                  </a:cubicBezTo>
                  <a:cubicBezTo>
                    <a:pt x="292" y="247"/>
                    <a:pt x="533" y="496"/>
                    <a:pt x="728" y="772"/>
                  </a:cubicBezTo>
                  <a:cubicBezTo>
                    <a:pt x="927" y="1051"/>
                    <a:pt x="1099" y="1346"/>
                    <a:pt x="1241" y="1656"/>
                  </a:cubicBezTo>
                  <a:cubicBezTo>
                    <a:pt x="1241" y="1663"/>
                    <a:pt x="1247" y="1666"/>
                    <a:pt x="1254" y="1666"/>
                  </a:cubicBezTo>
                  <a:cubicBezTo>
                    <a:pt x="1262" y="1666"/>
                    <a:pt x="1270" y="1662"/>
                    <a:pt x="1268" y="1656"/>
                  </a:cubicBezTo>
                  <a:cubicBezTo>
                    <a:pt x="1195" y="1307"/>
                    <a:pt x="1049" y="978"/>
                    <a:pt x="828" y="695"/>
                  </a:cubicBezTo>
                  <a:cubicBezTo>
                    <a:pt x="613" y="420"/>
                    <a:pt x="345" y="182"/>
                    <a:pt x="43" y="2"/>
                  </a:cubicBezTo>
                  <a:cubicBezTo>
                    <a:pt x="40" y="1"/>
                    <a:pt x="37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323;p37">
              <a:extLst>
                <a:ext uri="{FF2B5EF4-FFF2-40B4-BE49-F238E27FC236}">
                  <a16:creationId xmlns:a16="http://schemas.microsoft.com/office/drawing/2014/main" id="{C4334851-5713-86A7-FD81-CB36B97E98E4}"/>
                </a:ext>
              </a:extLst>
            </p:cNvPr>
            <p:cNvSpPr/>
            <p:nvPr/>
          </p:nvSpPr>
          <p:spPr>
            <a:xfrm>
              <a:off x="6745653" y="1512354"/>
              <a:ext cx="62485" cy="93343"/>
            </a:xfrm>
            <a:custGeom>
              <a:avLst/>
              <a:gdLst/>
              <a:ahLst/>
              <a:cxnLst/>
              <a:rect l="l" t="t" r="r" b="b"/>
              <a:pathLst>
                <a:path w="1057" h="1579" extrusionOk="0">
                  <a:moveTo>
                    <a:pt x="28" y="1"/>
                  </a:moveTo>
                  <a:cubicBezTo>
                    <a:pt x="21" y="1"/>
                    <a:pt x="14" y="5"/>
                    <a:pt x="8" y="12"/>
                  </a:cubicBezTo>
                  <a:cubicBezTo>
                    <a:pt x="0" y="19"/>
                    <a:pt x="4" y="35"/>
                    <a:pt x="12" y="46"/>
                  </a:cubicBezTo>
                  <a:cubicBezTo>
                    <a:pt x="241" y="260"/>
                    <a:pt x="448" y="498"/>
                    <a:pt x="620" y="758"/>
                  </a:cubicBezTo>
                  <a:cubicBezTo>
                    <a:pt x="708" y="880"/>
                    <a:pt x="785" y="1014"/>
                    <a:pt x="846" y="1156"/>
                  </a:cubicBezTo>
                  <a:cubicBezTo>
                    <a:pt x="880" y="1221"/>
                    <a:pt x="907" y="1290"/>
                    <a:pt x="938" y="1359"/>
                  </a:cubicBezTo>
                  <a:cubicBezTo>
                    <a:pt x="957" y="1431"/>
                    <a:pt x="984" y="1500"/>
                    <a:pt x="1014" y="1565"/>
                  </a:cubicBezTo>
                  <a:cubicBezTo>
                    <a:pt x="1017" y="1574"/>
                    <a:pt x="1026" y="1578"/>
                    <a:pt x="1037" y="1578"/>
                  </a:cubicBezTo>
                  <a:cubicBezTo>
                    <a:pt x="1041" y="1578"/>
                    <a:pt x="1045" y="1578"/>
                    <a:pt x="1049" y="1577"/>
                  </a:cubicBezTo>
                  <a:cubicBezTo>
                    <a:pt x="1052" y="1577"/>
                    <a:pt x="1052" y="1569"/>
                    <a:pt x="1056" y="1565"/>
                  </a:cubicBezTo>
                  <a:cubicBezTo>
                    <a:pt x="1056" y="1485"/>
                    <a:pt x="1049" y="1409"/>
                    <a:pt x="1018" y="1332"/>
                  </a:cubicBezTo>
                  <a:cubicBezTo>
                    <a:pt x="995" y="1255"/>
                    <a:pt x="972" y="1183"/>
                    <a:pt x="938" y="1110"/>
                  </a:cubicBezTo>
                  <a:cubicBezTo>
                    <a:pt x="869" y="968"/>
                    <a:pt x="792" y="834"/>
                    <a:pt x="697" y="704"/>
                  </a:cubicBezTo>
                  <a:cubicBezTo>
                    <a:pt x="501" y="452"/>
                    <a:pt x="279" y="218"/>
                    <a:pt x="42" y="8"/>
                  </a:cubicBezTo>
                  <a:cubicBezTo>
                    <a:pt x="37" y="3"/>
                    <a:pt x="33" y="1"/>
                    <a:pt x="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324;p37">
              <a:extLst>
                <a:ext uri="{FF2B5EF4-FFF2-40B4-BE49-F238E27FC236}">
                  <a16:creationId xmlns:a16="http://schemas.microsoft.com/office/drawing/2014/main" id="{E4A32ACA-D043-2CF3-1154-655FBA8F737B}"/>
                </a:ext>
              </a:extLst>
            </p:cNvPr>
            <p:cNvSpPr/>
            <p:nvPr/>
          </p:nvSpPr>
          <p:spPr>
            <a:xfrm>
              <a:off x="6809201" y="1546167"/>
              <a:ext cx="51785" cy="78446"/>
            </a:xfrm>
            <a:custGeom>
              <a:avLst/>
              <a:gdLst/>
              <a:ahLst/>
              <a:cxnLst/>
              <a:rect l="l" t="t" r="r" b="b"/>
              <a:pathLst>
                <a:path w="876" h="1327" extrusionOk="0">
                  <a:moveTo>
                    <a:pt x="23" y="1"/>
                  </a:moveTo>
                  <a:cubicBezTo>
                    <a:pt x="20" y="1"/>
                    <a:pt x="18" y="1"/>
                    <a:pt x="16" y="2"/>
                  </a:cubicBezTo>
                  <a:cubicBezTo>
                    <a:pt x="4" y="10"/>
                    <a:pt x="0" y="21"/>
                    <a:pt x="4" y="33"/>
                  </a:cubicBezTo>
                  <a:cubicBezTo>
                    <a:pt x="4" y="37"/>
                    <a:pt x="12" y="37"/>
                    <a:pt x="12" y="37"/>
                  </a:cubicBezTo>
                  <a:cubicBezTo>
                    <a:pt x="96" y="136"/>
                    <a:pt x="176" y="247"/>
                    <a:pt x="245" y="358"/>
                  </a:cubicBezTo>
                  <a:lnTo>
                    <a:pt x="444" y="672"/>
                  </a:lnTo>
                  <a:lnTo>
                    <a:pt x="647" y="990"/>
                  </a:lnTo>
                  <a:cubicBezTo>
                    <a:pt x="708" y="1104"/>
                    <a:pt x="770" y="1215"/>
                    <a:pt x="842" y="1319"/>
                  </a:cubicBezTo>
                  <a:cubicBezTo>
                    <a:pt x="847" y="1324"/>
                    <a:pt x="852" y="1327"/>
                    <a:pt x="856" y="1327"/>
                  </a:cubicBezTo>
                  <a:cubicBezTo>
                    <a:pt x="867" y="1327"/>
                    <a:pt x="876" y="1313"/>
                    <a:pt x="873" y="1300"/>
                  </a:cubicBezTo>
                  <a:cubicBezTo>
                    <a:pt x="842" y="1185"/>
                    <a:pt x="789" y="1070"/>
                    <a:pt x="728" y="959"/>
                  </a:cubicBezTo>
                  <a:cubicBezTo>
                    <a:pt x="670" y="840"/>
                    <a:pt x="605" y="729"/>
                    <a:pt x="532" y="622"/>
                  </a:cubicBezTo>
                  <a:cubicBezTo>
                    <a:pt x="460" y="511"/>
                    <a:pt x="383" y="412"/>
                    <a:pt x="303" y="316"/>
                  </a:cubicBezTo>
                  <a:cubicBezTo>
                    <a:pt x="215" y="213"/>
                    <a:pt x="131" y="117"/>
                    <a:pt x="43" y="14"/>
                  </a:cubicBezTo>
                  <a:cubicBezTo>
                    <a:pt x="40" y="5"/>
                    <a:pt x="30" y="1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325;p37">
              <a:extLst>
                <a:ext uri="{FF2B5EF4-FFF2-40B4-BE49-F238E27FC236}">
                  <a16:creationId xmlns:a16="http://schemas.microsoft.com/office/drawing/2014/main" id="{B5345AE1-6430-D6E2-BCC1-167B7664CD3D}"/>
                </a:ext>
              </a:extLst>
            </p:cNvPr>
            <p:cNvSpPr/>
            <p:nvPr/>
          </p:nvSpPr>
          <p:spPr>
            <a:xfrm>
              <a:off x="6196360" y="2036526"/>
              <a:ext cx="243672" cy="264540"/>
            </a:xfrm>
            <a:custGeom>
              <a:avLst/>
              <a:gdLst/>
              <a:ahLst/>
              <a:cxnLst/>
              <a:rect l="l" t="t" r="r" b="b"/>
              <a:pathLst>
                <a:path w="4122" h="4475" extrusionOk="0">
                  <a:moveTo>
                    <a:pt x="1399" y="1"/>
                  </a:moveTo>
                  <a:cubicBezTo>
                    <a:pt x="1267" y="1"/>
                    <a:pt x="1140" y="31"/>
                    <a:pt x="1022" y="100"/>
                  </a:cubicBezTo>
                  <a:cubicBezTo>
                    <a:pt x="0" y="689"/>
                    <a:pt x="1271" y="3954"/>
                    <a:pt x="2488" y="4375"/>
                  </a:cubicBezTo>
                  <a:cubicBezTo>
                    <a:pt x="2646" y="4442"/>
                    <a:pt x="2810" y="4474"/>
                    <a:pt x="2972" y="4474"/>
                  </a:cubicBezTo>
                  <a:cubicBezTo>
                    <a:pt x="3451" y="4474"/>
                    <a:pt x="3905" y="4193"/>
                    <a:pt x="4103" y="3724"/>
                  </a:cubicBezTo>
                  <a:cubicBezTo>
                    <a:pt x="4106" y="3713"/>
                    <a:pt x="4114" y="3694"/>
                    <a:pt x="4122" y="3678"/>
                  </a:cubicBezTo>
                  <a:lnTo>
                    <a:pt x="3674" y="1746"/>
                  </a:lnTo>
                  <a:cubicBezTo>
                    <a:pt x="3674" y="1746"/>
                    <a:pt x="2398" y="1"/>
                    <a:pt x="1399" y="1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326;p37">
              <a:extLst>
                <a:ext uri="{FF2B5EF4-FFF2-40B4-BE49-F238E27FC236}">
                  <a16:creationId xmlns:a16="http://schemas.microsoft.com/office/drawing/2014/main" id="{501A47F4-CB92-E8FD-C36B-E3837F42969F}"/>
                </a:ext>
              </a:extLst>
            </p:cNvPr>
            <p:cNvSpPr/>
            <p:nvPr/>
          </p:nvSpPr>
          <p:spPr>
            <a:xfrm>
              <a:off x="6277760" y="2096941"/>
              <a:ext cx="124023" cy="163926"/>
            </a:xfrm>
            <a:custGeom>
              <a:avLst/>
              <a:gdLst/>
              <a:ahLst/>
              <a:cxnLst/>
              <a:rect l="l" t="t" r="r" b="b"/>
              <a:pathLst>
                <a:path w="2098" h="2773" extrusionOk="0">
                  <a:moveTo>
                    <a:pt x="28" y="0"/>
                  </a:moveTo>
                  <a:cubicBezTo>
                    <a:pt x="8" y="0"/>
                    <a:pt x="1" y="23"/>
                    <a:pt x="28" y="35"/>
                  </a:cubicBezTo>
                  <a:cubicBezTo>
                    <a:pt x="877" y="360"/>
                    <a:pt x="1348" y="1133"/>
                    <a:pt x="1677" y="1944"/>
                  </a:cubicBezTo>
                  <a:cubicBezTo>
                    <a:pt x="1514" y="1753"/>
                    <a:pt x="1317" y="1615"/>
                    <a:pt x="1089" y="1615"/>
                  </a:cubicBezTo>
                  <a:cubicBezTo>
                    <a:pt x="954" y="1615"/>
                    <a:pt x="807" y="1664"/>
                    <a:pt x="651" y="1780"/>
                  </a:cubicBezTo>
                  <a:cubicBezTo>
                    <a:pt x="634" y="1794"/>
                    <a:pt x="648" y="1823"/>
                    <a:pt x="671" y="1823"/>
                  </a:cubicBezTo>
                  <a:cubicBezTo>
                    <a:pt x="673" y="1823"/>
                    <a:pt x="676" y="1823"/>
                    <a:pt x="678" y="1822"/>
                  </a:cubicBezTo>
                  <a:cubicBezTo>
                    <a:pt x="757" y="1795"/>
                    <a:pt x="839" y="1782"/>
                    <a:pt x="920" y="1782"/>
                  </a:cubicBezTo>
                  <a:cubicBezTo>
                    <a:pt x="1147" y="1782"/>
                    <a:pt x="1371" y="1884"/>
                    <a:pt x="1520" y="2067"/>
                  </a:cubicBezTo>
                  <a:cubicBezTo>
                    <a:pt x="1681" y="2274"/>
                    <a:pt x="1819" y="2499"/>
                    <a:pt x="1933" y="2733"/>
                  </a:cubicBezTo>
                  <a:cubicBezTo>
                    <a:pt x="1950" y="2761"/>
                    <a:pt x="1977" y="2773"/>
                    <a:pt x="2004" y="2773"/>
                  </a:cubicBezTo>
                  <a:cubicBezTo>
                    <a:pt x="2051" y="2773"/>
                    <a:pt x="2097" y="2735"/>
                    <a:pt x="2083" y="2679"/>
                  </a:cubicBezTo>
                  <a:lnTo>
                    <a:pt x="2083" y="2660"/>
                  </a:lnTo>
                  <a:cubicBezTo>
                    <a:pt x="2064" y="1581"/>
                    <a:pt x="1195" y="88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327;p37">
              <a:extLst>
                <a:ext uri="{FF2B5EF4-FFF2-40B4-BE49-F238E27FC236}">
                  <a16:creationId xmlns:a16="http://schemas.microsoft.com/office/drawing/2014/main" id="{D7F669B2-37B1-FC54-68E9-04CDAE1A730D}"/>
                </a:ext>
              </a:extLst>
            </p:cNvPr>
            <p:cNvSpPr/>
            <p:nvPr/>
          </p:nvSpPr>
          <p:spPr>
            <a:xfrm>
              <a:off x="5446135" y="2429403"/>
              <a:ext cx="953880" cy="932007"/>
            </a:xfrm>
            <a:custGeom>
              <a:avLst/>
              <a:gdLst/>
              <a:ahLst/>
              <a:cxnLst/>
              <a:rect l="l" t="t" r="r" b="b"/>
              <a:pathLst>
                <a:path w="16136" h="15766" extrusionOk="0">
                  <a:moveTo>
                    <a:pt x="13253" y="1"/>
                  </a:moveTo>
                  <a:cubicBezTo>
                    <a:pt x="10559" y="1"/>
                    <a:pt x="9208" y="5743"/>
                    <a:pt x="9208" y="5743"/>
                  </a:cubicBezTo>
                  <a:cubicBezTo>
                    <a:pt x="7789" y="5364"/>
                    <a:pt x="6396" y="4893"/>
                    <a:pt x="5045" y="4323"/>
                  </a:cubicBezTo>
                  <a:cubicBezTo>
                    <a:pt x="4619" y="4134"/>
                    <a:pt x="3485" y="4019"/>
                    <a:pt x="2420" y="4019"/>
                  </a:cubicBezTo>
                  <a:cubicBezTo>
                    <a:pt x="1329" y="4019"/>
                    <a:pt x="312" y="4139"/>
                    <a:pt x="207" y="4422"/>
                  </a:cubicBezTo>
                  <a:cubicBezTo>
                    <a:pt x="1" y="4981"/>
                    <a:pt x="192" y="7981"/>
                    <a:pt x="808" y="8647"/>
                  </a:cubicBezTo>
                  <a:cubicBezTo>
                    <a:pt x="1428" y="9313"/>
                    <a:pt x="3697" y="11981"/>
                    <a:pt x="4004" y="12501"/>
                  </a:cubicBezTo>
                  <a:cubicBezTo>
                    <a:pt x="4310" y="13025"/>
                    <a:pt x="4482" y="14866"/>
                    <a:pt x="4482" y="14866"/>
                  </a:cubicBezTo>
                  <a:cubicBezTo>
                    <a:pt x="4573" y="15041"/>
                    <a:pt x="6997" y="15765"/>
                    <a:pt x="9830" y="15765"/>
                  </a:cubicBezTo>
                  <a:cubicBezTo>
                    <a:pt x="11392" y="15765"/>
                    <a:pt x="13078" y="15546"/>
                    <a:pt x="14566" y="14893"/>
                  </a:cubicBezTo>
                  <a:cubicBezTo>
                    <a:pt x="14566" y="14893"/>
                    <a:pt x="16135" y="12176"/>
                    <a:pt x="15531" y="9734"/>
                  </a:cubicBezTo>
                  <a:cubicBezTo>
                    <a:pt x="15075" y="7909"/>
                    <a:pt x="12741" y="6596"/>
                    <a:pt x="12856" y="5111"/>
                  </a:cubicBezTo>
                  <a:cubicBezTo>
                    <a:pt x="13062" y="2558"/>
                    <a:pt x="14582" y="52"/>
                    <a:pt x="13322" y="2"/>
                  </a:cubicBezTo>
                  <a:cubicBezTo>
                    <a:pt x="13299" y="1"/>
                    <a:pt x="13276" y="1"/>
                    <a:pt x="13253" y="1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328;p37">
              <a:extLst>
                <a:ext uri="{FF2B5EF4-FFF2-40B4-BE49-F238E27FC236}">
                  <a16:creationId xmlns:a16="http://schemas.microsoft.com/office/drawing/2014/main" id="{0B6B6658-526A-E51C-14D0-45D2FCDE2036}"/>
                </a:ext>
              </a:extLst>
            </p:cNvPr>
            <p:cNvSpPr/>
            <p:nvPr/>
          </p:nvSpPr>
          <p:spPr>
            <a:xfrm>
              <a:off x="5641805" y="2814774"/>
              <a:ext cx="501177" cy="350256"/>
            </a:xfrm>
            <a:custGeom>
              <a:avLst/>
              <a:gdLst/>
              <a:ahLst/>
              <a:cxnLst/>
              <a:rect l="l" t="t" r="r" b="b"/>
              <a:pathLst>
                <a:path w="8478" h="5925" extrusionOk="0">
                  <a:moveTo>
                    <a:pt x="1" y="0"/>
                  </a:moveTo>
                  <a:cubicBezTo>
                    <a:pt x="23" y="14"/>
                    <a:pt x="46" y="27"/>
                    <a:pt x="70" y="39"/>
                  </a:cubicBezTo>
                  <a:lnTo>
                    <a:pt x="70" y="39"/>
                  </a:lnTo>
                  <a:cubicBezTo>
                    <a:pt x="47" y="27"/>
                    <a:pt x="24" y="14"/>
                    <a:pt x="1" y="0"/>
                  </a:cubicBezTo>
                  <a:close/>
                  <a:moveTo>
                    <a:pt x="70" y="39"/>
                  </a:moveTo>
                  <a:lnTo>
                    <a:pt x="70" y="39"/>
                  </a:lnTo>
                  <a:cubicBezTo>
                    <a:pt x="878" y="486"/>
                    <a:pt x="1829" y="609"/>
                    <a:pt x="2710" y="885"/>
                  </a:cubicBezTo>
                  <a:cubicBezTo>
                    <a:pt x="3629" y="1118"/>
                    <a:pt x="4528" y="1394"/>
                    <a:pt x="5416" y="1719"/>
                  </a:cubicBezTo>
                  <a:cubicBezTo>
                    <a:pt x="6281" y="2052"/>
                    <a:pt x="7215" y="2419"/>
                    <a:pt x="7674" y="3223"/>
                  </a:cubicBezTo>
                  <a:cubicBezTo>
                    <a:pt x="8149" y="4042"/>
                    <a:pt x="8367" y="4983"/>
                    <a:pt x="8309" y="5925"/>
                  </a:cubicBezTo>
                  <a:cubicBezTo>
                    <a:pt x="8478" y="4964"/>
                    <a:pt x="8321" y="3973"/>
                    <a:pt x="7866" y="3112"/>
                  </a:cubicBezTo>
                  <a:cubicBezTo>
                    <a:pt x="7632" y="2672"/>
                    <a:pt x="7272" y="2308"/>
                    <a:pt x="6832" y="2071"/>
                  </a:cubicBezTo>
                  <a:cubicBezTo>
                    <a:pt x="6415" y="1826"/>
                    <a:pt x="5975" y="1615"/>
                    <a:pt x="5523" y="1447"/>
                  </a:cubicBezTo>
                  <a:cubicBezTo>
                    <a:pt x="4624" y="1133"/>
                    <a:pt x="3698" y="869"/>
                    <a:pt x="2760" y="670"/>
                  </a:cubicBezTo>
                  <a:lnTo>
                    <a:pt x="1363" y="372"/>
                  </a:lnTo>
                  <a:cubicBezTo>
                    <a:pt x="930" y="267"/>
                    <a:pt x="456" y="244"/>
                    <a:pt x="70" y="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329;p37">
              <a:extLst>
                <a:ext uri="{FF2B5EF4-FFF2-40B4-BE49-F238E27FC236}">
                  <a16:creationId xmlns:a16="http://schemas.microsoft.com/office/drawing/2014/main" id="{375CED1A-F5FD-1B48-F4AD-D5CF94D82E90}"/>
                </a:ext>
              </a:extLst>
            </p:cNvPr>
            <p:cNvSpPr/>
            <p:nvPr/>
          </p:nvSpPr>
          <p:spPr>
            <a:xfrm>
              <a:off x="5517605" y="2561171"/>
              <a:ext cx="561593" cy="441412"/>
            </a:xfrm>
            <a:custGeom>
              <a:avLst/>
              <a:gdLst/>
              <a:ahLst/>
              <a:cxnLst/>
              <a:rect l="l" t="t" r="r" b="b"/>
              <a:pathLst>
                <a:path w="9500" h="7467" extrusionOk="0">
                  <a:moveTo>
                    <a:pt x="8344" y="0"/>
                  </a:moveTo>
                  <a:lnTo>
                    <a:pt x="8172" y="299"/>
                  </a:lnTo>
                  <a:cubicBezTo>
                    <a:pt x="8619" y="548"/>
                    <a:pt x="9140" y="926"/>
                    <a:pt x="9090" y="1298"/>
                  </a:cubicBezTo>
                  <a:cubicBezTo>
                    <a:pt x="8983" y="2147"/>
                    <a:pt x="6289" y="2829"/>
                    <a:pt x="4681" y="3238"/>
                  </a:cubicBezTo>
                  <a:cubicBezTo>
                    <a:pt x="4123" y="3376"/>
                    <a:pt x="3644" y="3498"/>
                    <a:pt x="3342" y="3605"/>
                  </a:cubicBezTo>
                  <a:cubicBezTo>
                    <a:pt x="1704" y="4176"/>
                    <a:pt x="74" y="7172"/>
                    <a:pt x="1" y="7302"/>
                  </a:cubicBezTo>
                  <a:lnTo>
                    <a:pt x="303" y="7467"/>
                  </a:lnTo>
                  <a:cubicBezTo>
                    <a:pt x="319" y="7436"/>
                    <a:pt x="1945" y="4451"/>
                    <a:pt x="3461" y="3931"/>
                  </a:cubicBezTo>
                  <a:cubicBezTo>
                    <a:pt x="3748" y="3831"/>
                    <a:pt x="4222" y="3709"/>
                    <a:pt x="4773" y="3571"/>
                  </a:cubicBezTo>
                  <a:cubicBezTo>
                    <a:pt x="6679" y="3089"/>
                    <a:pt x="9293" y="2423"/>
                    <a:pt x="9435" y="1347"/>
                  </a:cubicBezTo>
                  <a:cubicBezTo>
                    <a:pt x="9500" y="888"/>
                    <a:pt x="9140" y="452"/>
                    <a:pt x="8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330;p37">
              <a:extLst>
                <a:ext uri="{FF2B5EF4-FFF2-40B4-BE49-F238E27FC236}">
                  <a16:creationId xmlns:a16="http://schemas.microsoft.com/office/drawing/2014/main" id="{0062AE0D-1066-B346-121F-03748FE60C0C}"/>
                </a:ext>
              </a:extLst>
            </p:cNvPr>
            <p:cNvSpPr/>
            <p:nvPr/>
          </p:nvSpPr>
          <p:spPr>
            <a:xfrm>
              <a:off x="5479417" y="2561407"/>
              <a:ext cx="599131" cy="409726"/>
            </a:xfrm>
            <a:custGeom>
              <a:avLst/>
              <a:gdLst/>
              <a:ahLst/>
              <a:cxnLst/>
              <a:rect l="l" t="t" r="r" b="b"/>
              <a:pathLst>
                <a:path w="10135" h="6931" extrusionOk="0">
                  <a:moveTo>
                    <a:pt x="8998" y="0"/>
                  </a:moveTo>
                  <a:lnTo>
                    <a:pt x="8825" y="295"/>
                  </a:lnTo>
                  <a:cubicBezTo>
                    <a:pt x="9457" y="651"/>
                    <a:pt x="9771" y="980"/>
                    <a:pt x="9728" y="1248"/>
                  </a:cubicBezTo>
                  <a:cubicBezTo>
                    <a:pt x="9614" y="2002"/>
                    <a:pt x="7000" y="2587"/>
                    <a:pt x="5442" y="2928"/>
                  </a:cubicBezTo>
                  <a:cubicBezTo>
                    <a:pt x="4761" y="3073"/>
                    <a:pt x="4175" y="3203"/>
                    <a:pt x="3835" y="3322"/>
                  </a:cubicBezTo>
                  <a:cubicBezTo>
                    <a:pt x="2216" y="3888"/>
                    <a:pt x="92" y="6606"/>
                    <a:pt x="0" y="6720"/>
                  </a:cubicBezTo>
                  <a:lnTo>
                    <a:pt x="272" y="6931"/>
                  </a:lnTo>
                  <a:cubicBezTo>
                    <a:pt x="291" y="6908"/>
                    <a:pt x="2423" y="4175"/>
                    <a:pt x="3950" y="3647"/>
                  </a:cubicBezTo>
                  <a:cubicBezTo>
                    <a:pt x="4279" y="3533"/>
                    <a:pt x="4853" y="3410"/>
                    <a:pt x="5519" y="3261"/>
                  </a:cubicBezTo>
                  <a:cubicBezTo>
                    <a:pt x="7926" y="2729"/>
                    <a:pt x="9935" y="2220"/>
                    <a:pt x="10069" y="1301"/>
                  </a:cubicBezTo>
                  <a:cubicBezTo>
                    <a:pt x="10134" y="865"/>
                    <a:pt x="9782" y="444"/>
                    <a:pt x="89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331;p37">
              <a:extLst>
                <a:ext uri="{FF2B5EF4-FFF2-40B4-BE49-F238E27FC236}">
                  <a16:creationId xmlns:a16="http://schemas.microsoft.com/office/drawing/2014/main" id="{7B2B6387-5ED9-4155-1B5E-DF6F7B1A0B4D}"/>
                </a:ext>
              </a:extLst>
            </p:cNvPr>
            <p:cNvSpPr/>
            <p:nvPr/>
          </p:nvSpPr>
          <p:spPr>
            <a:xfrm>
              <a:off x="5791129" y="2395649"/>
              <a:ext cx="433195" cy="264126"/>
            </a:xfrm>
            <a:custGeom>
              <a:avLst/>
              <a:gdLst/>
              <a:ahLst/>
              <a:cxnLst/>
              <a:rect l="l" t="t" r="r" b="b"/>
              <a:pathLst>
                <a:path w="7328" h="4468" extrusionOk="0">
                  <a:moveTo>
                    <a:pt x="2604" y="0"/>
                  </a:moveTo>
                  <a:cubicBezTo>
                    <a:pt x="1870" y="0"/>
                    <a:pt x="730" y="245"/>
                    <a:pt x="403" y="841"/>
                  </a:cubicBezTo>
                  <a:cubicBezTo>
                    <a:pt x="1" y="1572"/>
                    <a:pt x="230" y="2617"/>
                    <a:pt x="230" y="2617"/>
                  </a:cubicBezTo>
                  <a:cubicBezTo>
                    <a:pt x="230" y="2617"/>
                    <a:pt x="4444" y="4079"/>
                    <a:pt x="5780" y="4415"/>
                  </a:cubicBezTo>
                  <a:cubicBezTo>
                    <a:pt x="5921" y="4451"/>
                    <a:pt x="6050" y="4468"/>
                    <a:pt x="6168" y="4468"/>
                  </a:cubicBezTo>
                  <a:cubicBezTo>
                    <a:pt x="7156" y="4468"/>
                    <a:pt x="7328" y="3299"/>
                    <a:pt x="6702" y="2540"/>
                  </a:cubicBezTo>
                  <a:cubicBezTo>
                    <a:pt x="6005" y="1687"/>
                    <a:pt x="3625" y="167"/>
                    <a:pt x="3028" y="37"/>
                  </a:cubicBezTo>
                  <a:cubicBezTo>
                    <a:pt x="2917" y="13"/>
                    <a:pt x="2771" y="0"/>
                    <a:pt x="2604" y="0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332;p37">
              <a:extLst>
                <a:ext uri="{FF2B5EF4-FFF2-40B4-BE49-F238E27FC236}">
                  <a16:creationId xmlns:a16="http://schemas.microsoft.com/office/drawing/2014/main" id="{1222AA73-B650-1DA1-7CF5-E55DC8CA1FD7}"/>
                </a:ext>
              </a:extLst>
            </p:cNvPr>
            <p:cNvSpPr/>
            <p:nvPr/>
          </p:nvSpPr>
          <p:spPr>
            <a:xfrm>
              <a:off x="6028001" y="2485799"/>
              <a:ext cx="232440" cy="180064"/>
            </a:xfrm>
            <a:custGeom>
              <a:avLst/>
              <a:gdLst/>
              <a:ahLst/>
              <a:cxnLst/>
              <a:rect l="l" t="t" r="r" b="b"/>
              <a:pathLst>
                <a:path w="3932" h="3046" extrusionOk="0">
                  <a:moveTo>
                    <a:pt x="1562" y="1"/>
                  </a:moveTo>
                  <a:lnTo>
                    <a:pt x="1562" y="1"/>
                  </a:lnTo>
                  <a:cubicBezTo>
                    <a:pt x="2228" y="556"/>
                    <a:pt x="3384" y="1536"/>
                    <a:pt x="2840" y="2485"/>
                  </a:cubicBezTo>
                  <a:cubicBezTo>
                    <a:pt x="2687" y="2768"/>
                    <a:pt x="2422" y="2858"/>
                    <a:pt x="2136" y="2858"/>
                  </a:cubicBezTo>
                  <a:cubicBezTo>
                    <a:pt x="1934" y="2858"/>
                    <a:pt x="1722" y="2814"/>
                    <a:pt x="1532" y="2760"/>
                  </a:cubicBezTo>
                  <a:cubicBezTo>
                    <a:pt x="1038" y="2622"/>
                    <a:pt x="533" y="2420"/>
                    <a:pt x="1" y="2362"/>
                  </a:cubicBezTo>
                  <a:lnTo>
                    <a:pt x="1" y="2362"/>
                  </a:lnTo>
                  <a:cubicBezTo>
                    <a:pt x="639" y="2498"/>
                    <a:pt x="1453" y="3045"/>
                    <a:pt x="2164" y="3045"/>
                  </a:cubicBezTo>
                  <a:cubicBezTo>
                    <a:pt x="2357" y="3045"/>
                    <a:pt x="2542" y="3005"/>
                    <a:pt x="2714" y="2906"/>
                  </a:cubicBezTo>
                  <a:cubicBezTo>
                    <a:pt x="3931" y="1918"/>
                    <a:pt x="2530" y="514"/>
                    <a:pt x="1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333;p37">
              <a:extLst>
                <a:ext uri="{FF2B5EF4-FFF2-40B4-BE49-F238E27FC236}">
                  <a16:creationId xmlns:a16="http://schemas.microsoft.com/office/drawing/2014/main" id="{8A80122A-3F61-C88D-4E18-7FE5A5818E89}"/>
                </a:ext>
              </a:extLst>
            </p:cNvPr>
            <p:cNvSpPr/>
            <p:nvPr/>
          </p:nvSpPr>
          <p:spPr>
            <a:xfrm>
              <a:off x="5752941" y="2368515"/>
              <a:ext cx="292087" cy="403992"/>
            </a:xfrm>
            <a:custGeom>
              <a:avLst/>
              <a:gdLst/>
              <a:ahLst/>
              <a:cxnLst/>
              <a:rect l="l" t="t" r="r" b="b"/>
              <a:pathLst>
                <a:path w="4941" h="6834" extrusionOk="0">
                  <a:moveTo>
                    <a:pt x="1631" y="1"/>
                  </a:moveTo>
                  <a:cubicBezTo>
                    <a:pt x="1516" y="1"/>
                    <a:pt x="1406" y="17"/>
                    <a:pt x="1305" y="52"/>
                  </a:cubicBezTo>
                  <a:cubicBezTo>
                    <a:pt x="513" y="328"/>
                    <a:pt x="0" y="1262"/>
                    <a:pt x="0" y="1262"/>
                  </a:cubicBezTo>
                  <a:cubicBezTo>
                    <a:pt x="0" y="1262"/>
                    <a:pt x="2189" y="5161"/>
                    <a:pt x="2962" y="6294"/>
                  </a:cubicBezTo>
                  <a:cubicBezTo>
                    <a:pt x="3222" y="6675"/>
                    <a:pt x="3522" y="6834"/>
                    <a:pt x="3808" y="6834"/>
                  </a:cubicBezTo>
                  <a:cubicBezTo>
                    <a:pt x="4368" y="6834"/>
                    <a:pt x="4871" y="6224"/>
                    <a:pt x="4899" y="5494"/>
                  </a:cubicBezTo>
                  <a:cubicBezTo>
                    <a:pt x="4941" y="4396"/>
                    <a:pt x="4171" y="1683"/>
                    <a:pt x="3808" y="1189"/>
                  </a:cubicBezTo>
                  <a:cubicBezTo>
                    <a:pt x="3490" y="761"/>
                    <a:pt x="2426" y="1"/>
                    <a:pt x="1631" y="1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334;p37">
              <a:extLst>
                <a:ext uri="{FF2B5EF4-FFF2-40B4-BE49-F238E27FC236}">
                  <a16:creationId xmlns:a16="http://schemas.microsoft.com/office/drawing/2014/main" id="{65AAAEEE-6EA2-8EDD-8756-82EB0ADD740D}"/>
                </a:ext>
              </a:extLst>
            </p:cNvPr>
            <p:cNvSpPr/>
            <p:nvPr/>
          </p:nvSpPr>
          <p:spPr>
            <a:xfrm>
              <a:off x="5918048" y="2390151"/>
              <a:ext cx="133541" cy="380109"/>
            </a:xfrm>
            <a:custGeom>
              <a:avLst/>
              <a:gdLst/>
              <a:ahLst/>
              <a:cxnLst/>
              <a:rect l="l" t="t" r="r" b="b"/>
              <a:pathLst>
                <a:path w="2259" h="6430" extrusionOk="0">
                  <a:moveTo>
                    <a:pt x="1" y="0"/>
                  </a:moveTo>
                  <a:lnTo>
                    <a:pt x="1" y="0"/>
                  </a:lnTo>
                  <a:cubicBezTo>
                    <a:pt x="460" y="406"/>
                    <a:pt x="843" y="892"/>
                    <a:pt x="1141" y="1431"/>
                  </a:cubicBezTo>
                  <a:cubicBezTo>
                    <a:pt x="1451" y="1967"/>
                    <a:pt x="1558" y="2541"/>
                    <a:pt x="1681" y="3157"/>
                  </a:cubicBezTo>
                  <a:cubicBezTo>
                    <a:pt x="1830" y="3751"/>
                    <a:pt x="1941" y="4359"/>
                    <a:pt x="2021" y="4968"/>
                  </a:cubicBezTo>
                  <a:cubicBezTo>
                    <a:pt x="2125" y="5584"/>
                    <a:pt x="1792" y="6192"/>
                    <a:pt x="1214" y="6430"/>
                  </a:cubicBezTo>
                  <a:cubicBezTo>
                    <a:pt x="1849" y="6231"/>
                    <a:pt x="2259" y="5622"/>
                    <a:pt x="2213" y="4956"/>
                  </a:cubicBezTo>
                  <a:cubicBezTo>
                    <a:pt x="2190" y="4328"/>
                    <a:pt x="2106" y="3709"/>
                    <a:pt x="1964" y="3096"/>
                  </a:cubicBezTo>
                  <a:cubicBezTo>
                    <a:pt x="1853" y="2503"/>
                    <a:pt x="1696" y="1849"/>
                    <a:pt x="1340" y="1313"/>
                  </a:cubicBezTo>
                  <a:cubicBezTo>
                    <a:pt x="1000" y="777"/>
                    <a:pt x="540" y="32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335;p37">
              <a:extLst>
                <a:ext uri="{FF2B5EF4-FFF2-40B4-BE49-F238E27FC236}">
                  <a16:creationId xmlns:a16="http://schemas.microsoft.com/office/drawing/2014/main" id="{3971BDAC-C627-D7C6-B05E-303F4A7D1241}"/>
                </a:ext>
              </a:extLst>
            </p:cNvPr>
            <p:cNvSpPr/>
            <p:nvPr/>
          </p:nvSpPr>
          <p:spPr>
            <a:xfrm>
              <a:off x="5598592" y="2415511"/>
              <a:ext cx="380523" cy="381114"/>
            </a:xfrm>
            <a:custGeom>
              <a:avLst/>
              <a:gdLst/>
              <a:ahLst/>
              <a:cxnLst/>
              <a:rect l="l" t="t" r="r" b="b"/>
              <a:pathLst>
                <a:path w="6437" h="6447" extrusionOk="0">
                  <a:moveTo>
                    <a:pt x="1752" y="0"/>
                  </a:moveTo>
                  <a:cubicBezTo>
                    <a:pt x="1463" y="0"/>
                    <a:pt x="1200" y="53"/>
                    <a:pt x="1004" y="183"/>
                  </a:cubicBezTo>
                  <a:cubicBezTo>
                    <a:pt x="269" y="673"/>
                    <a:pt x="1" y="1753"/>
                    <a:pt x="1" y="1753"/>
                  </a:cubicBezTo>
                  <a:cubicBezTo>
                    <a:pt x="1" y="1753"/>
                    <a:pt x="3353" y="5143"/>
                    <a:pt x="4463" y="6092"/>
                  </a:cubicBezTo>
                  <a:cubicBezTo>
                    <a:pt x="4755" y="6341"/>
                    <a:pt x="5035" y="6447"/>
                    <a:pt x="5283" y="6447"/>
                  </a:cubicBezTo>
                  <a:cubicBezTo>
                    <a:pt x="5982" y="6447"/>
                    <a:pt x="6437" y="5611"/>
                    <a:pt x="6239" y="4784"/>
                  </a:cubicBezTo>
                  <a:cubicBezTo>
                    <a:pt x="5971" y="3658"/>
                    <a:pt x="4410" y="1110"/>
                    <a:pt x="3901" y="696"/>
                  </a:cubicBezTo>
                  <a:cubicBezTo>
                    <a:pt x="3525" y="396"/>
                    <a:pt x="2541" y="0"/>
                    <a:pt x="1752" y="0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336;p37">
              <a:extLst>
                <a:ext uri="{FF2B5EF4-FFF2-40B4-BE49-F238E27FC236}">
                  <a16:creationId xmlns:a16="http://schemas.microsoft.com/office/drawing/2014/main" id="{9441C235-9FE2-4343-6AA3-5F1AFC147F92}"/>
                </a:ext>
              </a:extLst>
            </p:cNvPr>
            <p:cNvSpPr/>
            <p:nvPr/>
          </p:nvSpPr>
          <p:spPr>
            <a:xfrm>
              <a:off x="5754064" y="2422723"/>
              <a:ext cx="231494" cy="367873"/>
            </a:xfrm>
            <a:custGeom>
              <a:avLst/>
              <a:gdLst/>
              <a:ahLst/>
              <a:cxnLst/>
              <a:rect l="l" t="t" r="r" b="b"/>
              <a:pathLst>
                <a:path w="3916" h="6223" extrusionOk="0">
                  <a:moveTo>
                    <a:pt x="0" y="0"/>
                  </a:moveTo>
                  <a:lnTo>
                    <a:pt x="0" y="0"/>
                  </a:lnTo>
                  <a:cubicBezTo>
                    <a:pt x="590" y="291"/>
                    <a:pt x="1125" y="685"/>
                    <a:pt x="1581" y="1152"/>
                  </a:cubicBezTo>
                  <a:cubicBezTo>
                    <a:pt x="2051" y="1611"/>
                    <a:pt x="2327" y="2178"/>
                    <a:pt x="2626" y="2771"/>
                  </a:cubicBezTo>
                  <a:cubicBezTo>
                    <a:pt x="2943" y="3334"/>
                    <a:pt x="3230" y="3923"/>
                    <a:pt x="3479" y="4520"/>
                  </a:cubicBezTo>
                  <a:cubicBezTo>
                    <a:pt x="3766" y="5113"/>
                    <a:pt x="3590" y="5833"/>
                    <a:pt x="3058" y="6223"/>
                  </a:cubicBezTo>
                  <a:cubicBezTo>
                    <a:pt x="3655" y="5859"/>
                    <a:pt x="3915" y="5125"/>
                    <a:pt x="3674" y="4470"/>
                  </a:cubicBezTo>
                  <a:cubicBezTo>
                    <a:pt x="3475" y="3839"/>
                    <a:pt x="3211" y="3226"/>
                    <a:pt x="2897" y="2641"/>
                  </a:cubicBezTo>
                  <a:cubicBezTo>
                    <a:pt x="2603" y="2067"/>
                    <a:pt x="2266" y="1435"/>
                    <a:pt x="1753" y="988"/>
                  </a:cubicBezTo>
                  <a:cubicBezTo>
                    <a:pt x="1252" y="532"/>
                    <a:pt x="651" y="19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337;p37">
              <a:extLst>
                <a:ext uri="{FF2B5EF4-FFF2-40B4-BE49-F238E27FC236}">
                  <a16:creationId xmlns:a16="http://schemas.microsoft.com/office/drawing/2014/main" id="{EE477E56-F4A0-FD2F-C936-94C6C3AA24B1}"/>
                </a:ext>
              </a:extLst>
            </p:cNvPr>
            <p:cNvSpPr/>
            <p:nvPr/>
          </p:nvSpPr>
          <p:spPr>
            <a:xfrm>
              <a:off x="5455180" y="2495139"/>
              <a:ext cx="493019" cy="348365"/>
            </a:xfrm>
            <a:custGeom>
              <a:avLst/>
              <a:gdLst/>
              <a:ahLst/>
              <a:cxnLst/>
              <a:rect l="l" t="t" r="r" b="b"/>
              <a:pathLst>
                <a:path w="8340" h="5893" extrusionOk="0">
                  <a:moveTo>
                    <a:pt x="2078" y="0"/>
                  </a:moveTo>
                  <a:cubicBezTo>
                    <a:pt x="1739" y="0"/>
                    <a:pt x="1459" y="83"/>
                    <a:pt x="1279" y="279"/>
                  </a:cubicBezTo>
                  <a:cubicBezTo>
                    <a:pt x="414" y="1221"/>
                    <a:pt x="35" y="2958"/>
                    <a:pt x="1" y="3865"/>
                  </a:cubicBezTo>
                  <a:cubicBezTo>
                    <a:pt x="1" y="3865"/>
                    <a:pt x="2018" y="3544"/>
                    <a:pt x="3243" y="3544"/>
                  </a:cubicBezTo>
                  <a:cubicBezTo>
                    <a:pt x="3639" y="3544"/>
                    <a:pt x="3952" y="3577"/>
                    <a:pt x="4088" y="3666"/>
                  </a:cubicBezTo>
                  <a:cubicBezTo>
                    <a:pt x="4588" y="3996"/>
                    <a:pt x="6443" y="5892"/>
                    <a:pt x="7347" y="5892"/>
                  </a:cubicBezTo>
                  <a:cubicBezTo>
                    <a:pt x="7440" y="5892"/>
                    <a:pt x="7523" y="5872"/>
                    <a:pt x="7593" y="5828"/>
                  </a:cubicBezTo>
                  <a:cubicBezTo>
                    <a:pt x="8340" y="5354"/>
                    <a:pt x="7062" y="2633"/>
                    <a:pt x="6200" y="1829"/>
                  </a:cubicBezTo>
                  <a:cubicBezTo>
                    <a:pt x="5515" y="1196"/>
                    <a:pt x="3371" y="0"/>
                    <a:pt x="2078" y="0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338;p37">
              <a:extLst>
                <a:ext uri="{FF2B5EF4-FFF2-40B4-BE49-F238E27FC236}">
                  <a16:creationId xmlns:a16="http://schemas.microsoft.com/office/drawing/2014/main" id="{74CC2790-95DD-1160-74E9-96434BF448FF}"/>
                </a:ext>
              </a:extLst>
            </p:cNvPr>
            <p:cNvSpPr/>
            <p:nvPr/>
          </p:nvSpPr>
          <p:spPr>
            <a:xfrm>
              <a:off x="5575774" y="2490824"/>
              <a:ext cx="351380" cy="369291"/>
            </a:xfrm>
            <a:custGeom>
              <a:avLst/>
              <a:gdLst/>
              <a:ahLst/>
              <a:cxnLst/>
              <a:rect l="l" t="t" r="r" b="b"/>
              <a:pathLst>
                <a:path w="5944" h="6247" extrusionOk="0">
                  <a:moveTo>
                    <a:pt x="376" y="0"/>
                  </a:moveTo>
                  <a:lnTo>
                    <a:pt x="376" y="0"/>
                  </a:lnTo>
                  <a:cubicBezTo>
                    <a:pt x="957" y="237"/>
                    <a:pt x="1524" y="494"/>
                    <a:pt x="2094" y="777"/>
                  </a:cubicBezTo>
                  <a:cubicBezTo>
                    <a:pt x="2660" y="1041"/>
                    <a:pt x="3204" y="1351"/>
                    <a:pt x="3717" y="1703"/>
                  </a:cubicBezTo>
                  <a:cubicBezTo>
                    <a:pt x="4218" y="2051"/>
                    <a:pt x="4562" y="2580"/>
                    <a:pt x="4861" y="3131"/>
                  </a:cubicBezTo>
                  <a:cubicBezTo>
                    <a:pt x="5152" y="3689"/>
                    <a:pt x="5389" y="4275"/>
                    <a:pt x="5576" y="4872"/>
                  </a:cubicBezTo>
                  <a:lnTo>
                    <a:pt x="5576" y="4857"/>
                  </a:lnTo>
                  <a:cubicBezTo>
                    <a:pt x="5649" y="5159"/>
                    <a:pt x="5657" y="5469"/>
                    <a:pt x="5596" y="5771"/>
                  </a:cubicBezTo>
                  <a:cubicBezTo>
                    <a:pt x="5571" y="5917"/>
                    <a:pt x="5474" y="5971"/>
                    <a:pt x="5346" y="5971"/>
                  </a:cubicBezTo>
                  <a:cubicBezTo>
                    <a:pt x="5235" y="5971"/>
                    <a:pt x="5100" y="5930"/>
                    <a:pt x="4968" y="5871"/>
                  </a:cubicBezTo>
                  <a:cubicBezTo>
                    <a:pt x="4413" y="5588"/>
                    <a:pt x="3950" y="5082"/>
                    <a:pt x="3437" y="4681"/>
                  </a:cubicBezTo>
                  <a:cubicBezTo>
                    <a:pt x="2928" y="4275"/>
                    <a:pt x="2442" y="3747"/>
                    <a:pt x="1734" y="3647"/>
                  </a:cubicBezTo>
                  <a:cubicBezTo>
                    <a:pt x="1681" y="3642"/>
                    <a:pt x="1629" y="3640"/>
                    <a:pt x="1577" y="3640"/>
                  </a:cubicBezTo>
                  <a:cubicBezTo>
                    <a:pt x="943" y="3640"/>
                    <a:pt x="379" y="4015"/>
                    <a:pt x="0" y="4478"/>
                  </a:cubicBezTo>
                  <a:cubicBezTo>
                    <a:pt x="386" y="4072"/>
                    <a:pt x="926" y="3776"/>
                    <a:pt x="1457" y="3776"/>
                  </a:cubicBezTo>
                  <a:cubicBezTo>
                    <a:pt x="1537" y="3776"/>
                    <a:pt x="1617" y="3783"/>
                    <a:pt x="1696" y="3797"/>
                  </a:cubicBezTo>
                  <a:cubicBezTo>
                    <a:pt x="2316" y="3900"/>
                    <a:pt x="2787" y="4409"/>
                    <a:pt x="3273" y="4853"/>
                  </a:cubicBezTo>
                  <a:cubicBezTo>
                    <a:pt x="3755" y="5297"/>
                    <a:pt x="4218" y="5775"/>
                    <a:pt x="4834" y="6116"/>
                  </a:cubicBezTo>
                  <a:cubicBezTo>
                    <a:pt x="4996" y="6197"/>
                    <a:pt x="5176" y="6246"/>
                    <a:pt x="5357" y="6246"/>
                  </a:cubicBezTo>
                  <a:cubicBezTo>
                    <a:pt x="5364" y="6246"/>
                    <a:pt x="5371" y="6246"/>
                    <a:pt x="5377" y="6246"/>
                  </a:cubicBezTo>
                  <a:cubicBezTo>
                    <a:pt x="5492" y="6246"/>
                    <a:pt x="5599" y="6200"/>
                    <a:pt x="5687" y="6131"/>
                  </a:cubicBezTo>
                  <a:cubicBezTo>
                    <a:pt x="5768" y="6058"/>
                    <a:pt x="5825" y="5963"/>
                    <a:pt x="5860" y="5856"/>
                  </a:cubicBezTo>
                  <a:cubicBezTo>
                    <a:pt x="5944" y="5503"/>
                    <a:pt x="5944" y="5140"/>
                    <a:pt x="5860" y="4792"/>
                  </a:cubicBezTo>
                  <a:lnTo>
                    <a:pt x="5860" y="4780"/>
                  </a:lnTo>
                  <a:cubicBezTo>
                    <a:pt x="5657" y="4168"/>
                    <a:pt x="5404" y="3571"/>
                    <a:pt x="5098" y="3001"/>
                  </a:cubicBezTo>
                  <a:cubicBezTo>
                    <a:pt x="4792" y="2446"/>
                    <a:pt x="4413" y="1868"/>
                    <a:pt x="3850" y="1519"/>
                  </a:cubicBezTo>
                  <a:cubicBezTo>
                    <a:pt x="2760" y="819"/>
                    <a:pt x="1570" y="394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339;p37">
              <a:extLst>
                <a:ext uri="{FF2B5EF4-FFF2-40B4-BE49-F238E27FC236}">
                  <a16:creationId xmlns:a16="http://schemas.microsoft.com/office/drawing/2014/main" id="{ED6EA24C-33FA-C67F-8B20-3AFA5D52A876}"/>
                </a:ext>
              </a:extLst>
            </p:cNvPr>
            <p:cNvSpPr/>
            <p:nvPr/>
          </p:nvSpPr>
          <p:spPr>
            <a:xfrm>
              <a:off x="5494550" y="3100121"/>
              <a:ext cx="862902" cy="996620"/>
            </a:xfrm>
            <a:custGeom>
              <a:avLst/>
              <a:gdLst/>
              <a:ahLst/>
              <a:cxnLst/>
              <a:rect l="l" t="t" r="r" b="b"/>
              <a:pathLst>
                <a:path w="14597" h="16859" extrusionOk="0">
                  <a:moveTo>
                    <a:pt x="7018" y="0"/>
                  </a:moveTo>
                  <a:cubicBezTo>
                    <a:pt x="5623" y="0"/>
                    <a:pt x="4538" y="183"/>
                    <a:pt x="4348" y="612"/>
                  </a:cubicBezTo>
                  <a:cubicBezTo>
                    <a:pt x="1" y="10489"/>
                    <a:pt x="115" y="13723"/>
                    <a:pt x="1057" y="16276"/>
                  </a:cubicBezTo>
                  <a:cubicBezTo>
                    <a:pt x="1203" y="16673"/>
                    <a:pt x="1631" y="16859"/>
                    <a:pt x="2235" y="16859"/>
                  </a:cubicBezTo>
                  <a:cubicBezTo>
                    <a:pt x="4262" y="16859"/>
                    <a:pt x="8277" y="14781"/>
                    <a:pt x="10349" y="11657"/>
                  </a:cubicBezTo>
                  <a:cubicBezTo>
                    <a:pt x="11409" y="10049"/>
                    <a:pt x="14073" y="5066"/>
                    <a:pt x="14463" y="1959"/>
                  </a:cubicBezTo>
                  <a:cubicBezTo>
                    <a:pt x="14597" y="874"/>
                    <a:pt x="10068" y="0"/>
                    <a:pt x="7018" y="0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340;p37">
              <a:extLst>
                <a:ext uri="{FF2B5EF4-FFF2-40B4-BE49-F238E27FC236}">
                  <a16:creationId xmlns:a16="http://schemas.microsoft.com/office/drawing/2014/main" id="{0C0C164C-3AAC-029A-D05F-B7A0C351D600}"/>
                </a:ext>
              </a:extLst>
            </p:cNvPr>
            <p:cNvSpPr/>
            <p:nvPr/>
          </p:nvSpPr>
          <p:spPr>
            <a:xfrm>
              <a:off x="5518551" y="3441451"/>
              <a:ext cx="113146" cy="518557"/>
            </a:xfrm>
            <a:custGeom>
              <a:avLst/>
              <a:gdLst/>
              <a:ahLst/>
              <a:cxnLst/>
              <a:rect l="l" t="t" r="r" b="b"/>
              <a:pathLst>
                <a:path w="1914" h="8772" extrusionOk="0">
                  <a:moveTo>
                    <a:pt x="1914" y="0"/>
                  </a:moveTo>
                  <a:lnTo>
                    <a:pt x="1914" y="0"/>
                  </a:lnTo>
                  <a:cubicBezTo>
                    <a:pt x="1554" y="670"/>
                    <a:pt x="1248" y="1367"/>
                    <a:pt x="995" y="2078"/>
                  </a:cubicBezTo>
                  <a:cubicBezTo>
                    <a:pt x="731" y="2794"/>
                    <a:pt x="509" y="3514"/>
                    <a:pt x="326" y="4252"/>
                  </a:cubicBezTo>
                  <a:cubicBezTo>
                    <a:pt x="230" y="4620"/>
                    <a:pt x="157" y="4995"/>
                    <a:pt x="111" y="5370"/>
                  </a:cubicBezTo>
                  <a:cubicBezTo>
                    <a:pt x="69" y="5749"/>
                    <a:pt x="42" y="6127"/>
                    <a:pt x="31" y="6506"/>
                  </a:cubicBezTo>
                  <a:cubicBezTo>
                    <a:pt x="0" y="7264"/>
                    <a:pt x="58" y="8026"/>
                    <a:pt x="203" y="8772"/>
                  </a:cubicBezTo>
                  <a:cubicBezTo>
                    <a:pt x="188" y="8022"/>
                    <a:pt x="215" y="7272"/>
                    <a:pt x="283" y="6529"/>
                  </a:cubicBezTo>
                  <a:cubicBezTo>
                    <a:pt x="310" y="6154"/>
                    <a:pt x="360" y="5779"/>
                    <a:pt x="402" y="5416"/>
                  </a:cubicBezTo>
                  <a:cubicBezTo>
                    <a:pt x="440" y="5044"/>
                    <a:pt x="532" y="4681"/>
                    <a:pt x="613" y="4317"/>
                  </a:cubicBezTo>
                  <a:cubicBezTo>
                    <a:pt x="785" y="3590"/>
                    <a:pt x="991" y="2871"/>
                    <a:pt x="1206" y="2147"/>
                  </a:cubicBezTo>
                  <a:cubicBezTo>
                    <a:pt x="1420" y="1424"/>
                    <a:pt x="1650" y="708"/>
                    <a:pt x="1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341;p37">
              <a:extLst>
                <a:ext uri="{FF2B5EF4-FFF2-40B4-BE49-F238E27FC236}">
                  <a16:creationId xmlns:a16="http://schemas.microsoft.com/office/drawing/2014/main" id="{2BBE9284-8C4C-B12B-76AF-E43DE6C8AE73}"/>
                </a:ext>
              </a:extLst>
            </p:cNvPr>
            <p:cNvSpPr/>
            <p:nvPr/>
          </p:nvSpPr>
          <p:spPr>
            <a:xfrm>
              <a:off x="5094581" y="4269001"/>
              <a:ext cx="59" cy="768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"/>
                  </a:moveTo>
                  <a:lnTo>
                    <a:pt x="0" y="1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342;p37">
              <a:extLst>
                <a:ext uri="{FF2B5EF4-FFF2-40B4-BE49-F238E27FC236}">
                  <a16:creationId xmlns:a16="http://schemas.microsoft.com/office/drawing/2014/main" id="{63902754-8900-E32E-003E-0B6F0C219812}"/>
                </a:ext>
              </a:extLst>
            </p:cNvPr>
            <p:cNvSpPr/>
            <p:nvPr/>
          </p:nvSpPr>
          <p:spPr>
            <a:xfrm>
              <a:off x="7014625" y="1059829"/>
              <a:ext cx="970846" cy="888203"/>
            </a:xfrm>
            <a:custGeom>
              <a:avLst/>
              <a:gdLst/>
              <a:ahLst/>
              <a:cxnLst/>
              <a:rect l="l" t="t" r="r" b="b"/>
              <a:pathLst>
                <a:path w="16423" h="15025" extrusionOk="0">
                  <a:moveTo>
                    <a:pt x="8824" y="0"/>
                  </a:moveTo>
                  <a:cubicBezTo>
                    <a:pt x="7881" y="0"/>
                    <a:pt x="6921" y="179"/>
                    <a:pt x="5994" y="556"/>
                  </a:cubicBezTo>
                  <a:cubicBezTo>
                    <a:pt x="2151" y="2121"/>
                    <a:pt x="310" y="6503"/>
                    <a:pt x="1876" y="10346"/>
                  </a:cubicBezTo>
                  <a:lnTo>
                    <a:pt x="0" y="13595"/>
                  </a:lnTo>
                  <a:lnTo>
                    <a:pt x="0" y="13595"/>
                  </a:lnTo>
                  <a:lnTo>
                    <a:pt x="3759" y="13044"/>
                  </a:lnTo>
                  <a:cubicBezTo>
                    <a:pt x="4949" y="14138"/>
                    <a:pt x="6457" y="14819"/>
                    <a:pt x="8064" y="14984"/>
                  </a:cubicBezTo>
                  <a:cubicBezTo>
                    <a:pt x="8328" y="15011"/>
                    <a:pt x="8590" y="15025"/>
                    <a:pt x="8849" y="15025"/>
                  </a:cubicBezTo>
                  <a:cubicBezTo>
                    <a:pt x="12648" y="15025"/>
                    <a:pt x="15903" y="12152"/>
                    <a:pt x="16307" y="8294"/>
                  </a:cubicBezTo>
                  <a:lnTo>
                    <a:pt x="16296" y="8294"/>
                  </a:lnTo>
                  <a:cubicBezTo>
                    <a:pt x="16422" y="7062"/>
                    <a:pt x="16246" y="5818"/>
                    <a:pt x="15779" y="4678"/>
                  </a:cubicBezTo>
                  <a:cubicBezTo>
                    <a:pt x="14595" y="1763"/>
                    <a:pt x="11788" y="0"/>
                    <a:pt x="8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343;p37">
              <a:extLst>
                <a:ext uri="{FF2B5EF4-FFF2-40B4-BE49-F238E27FC236}">
                  <a16:creationId xmlns:a16="http://schemas.microsoft.com/office/drawing/2014/main" id="{9E6669E3-9E4B-9367-B181-29702CC97940}"/>
                </a:ext>
              </a:extLst>
            </p:cNvPr>
            <p:cNvSpPr/>
            <p:nvPr/>
          </p:nvSpPr>
          <p:spPr>
            <a:xfrm>
              <a:off x="7000142" y="1056400"/>
              <a:ext cx="984442" cy="895356"/>
            </a:xfrm>
            <a:custGeom>
              <a:avLst/>
              <a:gdLst/>
              <a:ahLst/>
              <a:cxnLst/>
              <a:rect l="l" t="t" r="r" b="b"/>
              <a:pathLst>
                <a:path w="16653" h="15146" extrusionOk="0">
                  <a:moveTo>
                    <a:pt x="16343" y="5637"/>
                  </a:moveTo>
                  <a:cubicBezTo>
                    <a:pt x="16573" y="6512"/>
                    <a:pt x="16647" y="7430"/>
                    <a:pt x="16552" y="8352"/>
                  </a:cubicBezTo>
                  <a:cubicBezTo>
                    <a:pt x="16653" y="7414"/>
                    <a:pt x="16574" y="6497"/>
                    <a:pt x="16343" y="5637"/>
                  </a:cubicBezTo>
                  <a:close/>
                  <a:moveTo>
                    <a:pt x="9045" y="0"/>
                  </a:moveTo>
                  <a:cubicBezTo>
                    <a:pt x="7557" y="0"/>
                    <a:pt x="6085" y="434"/>
                    <a:pt x="4819" y="1276"/>
                  </a:cubicBezTo>
                  <a:cubicBezTo>
                    <a:pt x="3850" y="1927"/>
                    <a:pt x="3047" y="2780"/>
                    <a:pt x="2465" y="3783"/>
                  </a:cubicBezTo>
                  <a:cubicBezTo>
                    <a:pt x="1294" y="5798"/>
                    <a:pt x="1114" y="8241"/>
                    <a:pt x="1979" y="10406"/>
                  </a:cubicBezTo>
                  <a:lnTo>
                    <a:pt x="1979" y="10406"/>
                  </a:lnTo>
                  <a:lnTo>
                    <a:pt x="138" y="13599"/>
                  </a:lnTo>
                  <a:lnTo>
                    <a:pt x="0" y="13836"/>
                  </a:lnTo>
                  <a:lnTo>
                    <a:pt x="272" y="13794"/>
                  </a:lnTo>
                  <a:lnTo>
                    <a:pt x="3970" y="13228"/>
                  </a:lnTo>
                  <a:lnTo>
                    <a:pt x="3970" y="13228"/>
                  </a:lnTo>
                  <a:cubicBezTo>
                    <a:pt x="5010" y="14152"/>
                    <a:pt x="6276" y="14774"/>
                    <a:pt x="7643" y="15023"/>
                  </a:cubicBezTo>
                  <a:cubicBezTo>
                    <a:pt x="7987" y="15084"/>
                    <a:pt x="8332" y="15122"/>
                    <a:pt x="8684" y="15134"/>
                  </a:cubicBezTo>
                  <a:cubicBezTo>
                    <a:pt x="8820" y="15141"/>
                    <a:pt x="8956" y="15145"/>
                    <a:pt x="9091" y="15145"/>
                  </a:cubicBezTo>
                  <a:cubicBezTo>
                    <a:pt x="9302" y="15145"/>
                    <a:pt x="9513" y="15136"/>
                    <a:pt x="9725" y="15115"/>
                  </a:cubicBezTo>
                  <a:cubicBezTo>
                    <a:pt x="10425" y="15042"/>
                    <a:pt x="11103" y="14881"/>
                    <a:pt x="11753" y="14621"/>
                  </a:cubicBezTo>
                  <a:cubicBezTo>
                    <a:pt x="12400" y="14372"/>
                    <a:pt x="13012" y="14032"/>
                    <a:pt x="13563" y="13611"/>
                  </a:cubicBezTo>
                  <a:cubicBezTo>
                    <a:pt x="13839" y="13408"/>
                    <a:pt x="14107" y="13182"/>
                    <a:pt x="14356" y="12941"/>
                  </a:cubicBezTo>
                  <a:cubicBezTo>
                    <a:pt x="14593" y="12692"/>
                    <a:pt x="14823" y="12436"/>
                    <a:pt x="15037" y="12156"/>
                  </a:cubicBezTo>
                  <a:cubicBezTo>
                    <a:pt x="15883" y="11054"/>
                    <a:pt x="16407" y="9734"/>
                    <a:pt x="16552" y="8352"/>
                  </a:cubicBezTo>
                  <a:lnTo>
                    <a:pt x="16552" y="8352"/>
                  </a:lnTo>
                  <a:cubicBezTo>
                    <a:pt x="16395" y="9730"/>
                    <a:pt x="15864" y="11043"/>
                    <a:pt x="15018" y="12130"/>
                  </a:cubicBezTo>
                  <a:cubicBezTo>
                    <a:pt x="14807" y="12401"/>
                    <a:pt x="14581" y="12662"/>
                    <a:pt x="14337" y="12906"/>
                  </a:cubicBezTo>
                  <a:cubicBezTo>
                    <a:pt x="14084" y="13140"/>
                    <a:pt x="13820" y="13358"/>
                    <a:pt x="13544" y="13565"/>
                  </a:cubicBezTo>
                  <a:cubicBezTo>
                    <a:pt x="12993" y="13978"/>
                    <a:pt x="12381" y="14307"/>
                    <a:pt x="11730" y="14541"/>
                  </a:cubicBezTo>
                  <a:cubicBezTo>
                    <a:pt x="10921" y="14848"/>
                    <a:pt x="10066" y="15002"/>
                    <a:pt x="9204" y="15002"/>
                  </a:cubicBezTo>
                  <a:cubicBezTo>
                    <a:pt x="9034" y="15002"/>
                    <a:pt x="8865" y="14996"/>
                    <a:pt x="8695" y="14985"/>
                  </a:cubicBezTo>
                  <a:cubicBezTo>
                    <a:pt x="8351" y="14973"/>
                    <a:pt x="8007" y="14927"/>
                    <a:pt x="7674" y="14862"/>
                  </a:cubicBezTo>
                  <a:cubicBezTo>
                    <a:pt x="6330" y="14594"/>
                    <a:pt x="5087" y="13951"/>
                    <a:pt x="4084" y="13014"/>
                  </a:cubicBezTo>
                  <a:lnTo>
                    <a:pt x="4046" y="12983"/>
                  </a:lnTo>
                  <a:lnTo>
                    <a:pt x="3996" y="12983"/>
                  </a:lnTo>
                  <a:lnTo>
                    <a:pt x="504" y="13470"/>
                  </a:lnTo>
                  <a:lnTo>
                    <a:pt x="2258" y="10469"/>
                  </a:lnTo>
                  <a:lnTo>
                    <a:pt x="2293" y="10407"/>
                  </a:lnTo>
                  <a:lnTo>
                    <a:pt x="2262" y="10342"/>
                  </a:lnTo>
                  <a:cubicBezTo>
                    <a:pt x="1845" y="9301"/>
                    <a:pt x="1665" y="8184"/>
                    <a:pt x="1738" y="7070"/>
                  </a:cubicBezTo>
                  <a:cubicBezTo>
                    <a:pt x="1807" y="5953"/>
                    <a:pt x="2132" y="4870"/>
                    <a:pt x="2687" y="3894"/>
                  </a:cubicBezTo>
                  <a:cubicBezTo>
                    <a:pt x="3253" y="2926"/>
                    <a:pt x="4019" y="2087"/>
                    <a:pt x="4937" y="1441"/>
                  </a:cubicBezTo>
                  <a:cubicBezTo>
                    <a:pt x="5860" y="805"/>
                    <a:pt x="6924" y="384"/>
                    <a:pt x="8037" y="216"/>
                  </a:cubicBezTo>
                  <a:cubicBezTo>
                    <a:pt x="8406" y="160"/>
                    <a:pt x="8780" y="133"/>
                    <a:pt x="9153" y="133"/>
                  </a:cubicBezTo>
                  <a:cubicBezTo>
                    <a:pt x="9420" y="133"/>
                    <a:pt x="9686" y="147"/>
                    <a:pt x="9951" y="174"/>
                  </a:cubicBezTo>
                  <a:cubicBezTo>
                    <a:pt x="13093" y="510"/>
                    <a:pt x="15569" y="2757"/>
                    <a:pt x="16343" y="5637"/>
                  </a:cubicBezTo>
                  <a:lnTo>
                    <a:pt x="16343" y="5637"/>
                  </a:lnTo>
                  <a:cubicBezTo>
                    <a:pt x="15998" y="4327"/>
                    <a:pt x="15305" y="3117"/>
                    <a:pt x="14314" y="2149"/>
                  </a:cubicBezTo>
                  <a:cubicBezTo>
                    <a:pt x="13495" y="1353"/>
                    <a:pt x="12503" y="744"/>
                    <a:pt x="11420" y="377"/>
                  </a:cubicBezTo>
                  <a:cubicBezTo>
                    <a:pt x="10644" y="124"/>
                    <a:pt x="9842" y="0"/>
                    <a:pt x="9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344;p37">
              <a:extLst>
                <a:ext uri="{FF2B5EF4-FFF2-40B4-BE49-F238E27FC236}">
                  <a16:creationId xmlns:a16="http://schemas.microsoft.com/office/drawing/2014/main" id="{EDFEBC25-C966-50EB-4C83-C5622204A133}"/>
                </a:ext>
              </a:extLst>
            </p:cNvPr>
            <p:cNvSpPr/>
            <p:nvPr/>
          </p:nvSpPr>
          <p:spPr>
            <a:xfrm>
              <a:off x="7326809" y="1364507"/>
              <a:ext cx="423559" cy="351261"/>
            </a:xfrm>
            <a:custGeom>
              <a:avLst/>
              <a:gdLst/>
              <a:ahLst/>
              <a:cxnLst/>
              <a:rect l="l" t="t" r="r" b="b"/>
              <a:pathLst>
                <a:path w="7165" h="5942" extrusionOk="0">
                  <a:moveTo>
                    <a:pt x="5379" y="0"/>
                  </a:moveTo>
                  <a:cubicBezTo>
                    <a:pt x="4182" y="0"/>
                    <a:pt x="3583" y="1824"/>
                    <a:pt x="3583" y="1824"/>
                  </a:cubicBezTo>
                  <a:cubicBezTo>
                    <a:pt x="3583" y="1824"/>
                    <a:pt x="2987" y="4"/>
                    <a:pt x="1780" y="4"/>
                  </a:cubicBezTo>
                  <a:cubicBezTo>
                    <a:pt x="1654" y="4"/>
                    <a:pt x="1521" y="23"/>
                    <a:pt x="1382" y="67"/>
                  </a:cubicBezTo>
                  <a:cubicBezTo>
                    <a:pt x="47" y="484"/>
                    <a:pt x="1" y="2413"/>
                    <a:pt x="931" y="3645"/>
                  </a:cubicBezTo>
                  <a:cubicBezTo>
                    <a:pt x="1639" y="4595"/>
                    <a:pt x="2538" y="5371"/>
                    <a:pt x="3579" y="5942"/>
                  </a:cubicBezTo>
                  <a:cubicBezTo>
                    <a:pt x="4616" y="5371"/>
                    <a:pt x="5519" y="4595"/>
                    <a:pt x="6227" y="3645"/>
                  </a:cubicBezTo>
                  <a:cubicBezTo>
                    <a:pt x="7165" y="2405"/>
                    <a:pt x="7111" y="492"/>
                    <a:pt x="5783" y="67"/>
                  </a:cubicBezTo>
                  <a:cubicBezTo>
                    <a:pt x="5642" y="21"/>
                    <a:pt x="5507" y="0"/>
                    <a:pt x="5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291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" name="Google Shape;763;p43"/>
          <p:cNvGrpSpPr/>
          <p:nvPr/>
        </p:nvGrpSpPr>
        <p:grpSpPr>
          <a:xfrm>
            <a:off x="4914229" y="1839798"/>
            <a:ext cx="2586618" cy="2529051"/>
            <a:chOff x="4526450" y="2237425"/>
            <a:chExt cx="2030950" cy="1985750"/>
          </a:xfrm>
        </p:grpSpPr>
        <p:sp>
          <p:nvSpPr>
            <p:cNvPr id="764" name="Google Shape;764;p43"/>
            <p:cNvSpPr/>
            <p:nvPr/>
          </p:nvSpPr>
          <p:spPr>
            <a:xfrm>
              <a:off x="5571875" y="2313425"/>
              <a:ext cx="355475" cy="658225"/>
            </a:xfrm>
            <a:custGeom>
              <a:avLst/>
              <a:gdLst/>
              <a:ahLst/>
              <a:cxnLst/>
              <a:rect l="l" t="t" r="r" b="b"/>
              <a:pathLst>
                <a:path w="14219" h="26329" extrusionOk="0">
                  <a:moveTo>
                    <a:pt x="7574" y="0"/>
                  </a:moveTo>
                  <a:cubicBezTo>
                    <a:pt x="5283" y="0"/>
                    <a:pt x="2965" y="1373"/>
                    <a:pt x="1807" y="3296"/>
                  </a:cubicBezTo>
                  <a:cubicBezTo>
                    <a:pt x="642" y="5247"/>
                    <a:pt x="0" y="8402"/>
                    <a:pt x="170" y="10654"/>
                  </a:cubicBezTo>
                  <a:cubicBezTo>
                    <a:pt x="314" y="12722"/>
                    <a:pt x="1545" y="14817"/>
                    <a:pt x="3522" y="15459"/>
                  </a:cubicBezTo>
                  <a:cubicBezTo>
                    <a:pt x="3509" y="17593"/>
                    <a:pt x="3614" y="19714"/>
                    <a:pt x="3849" y="21835"/>
                  </a:cubicBezTo>
                  <a:cubicBezTo>
                    <a:pt x="3928" y="22541"/>
                    <a:pt x="4033" y="23288"/>
                    <a:pt x="4425" y="23903"/>
                  </a:cubicBezTo>
                  <a:cubicBezTo>
                    <a:pt x="5452" y="25484"/>
                    <a:pt x="7257" y="26328"/>
                    <a:pt x="9090" y="26328"/>
                  </a:cubicBezTo>
                  <a:cubicBezTo>
                    <a:pt x="9549" y="26328"/>
                    <a:pt x="10010" y="26275"/>
                    <a:pt x="10461" y="26168"/>
                  </a:cubicBezTo>
                  <a:cubicBezTo>
                    <a:pt x="13027" y="25553"/>
                    <a:pt x="14101" y="23628"/>
                    <a:pt x="14101" y="21101"/>
                  </a:cubicBezTo>
                  <a:cubicBezTo>
                    <a:pt x="14101" y="18339"/>
                    <a:pt x="14061" y="15563"/>
                    <a:pt x="13970" y="12788"/>
                  </a:cubicBezTo>
                  <a:cubicBezTo>
                    <a:pt x="13891" y="10510"/>
                    <a:pt x="14218" y="7800"/>
                    <a:pt x="13682" y="5600"/>
                  </a:cubicBezTo>
                  <a:cubicBezTo>
                    <a:pt x="13079" y="3178"/>
                    <a:pt x="11260" y="651"/>
                    <a:pt x="8693" y="115"/>
                  </a:cubicBezTo>
                  <a:cubicBezTo>
                    <a:pt x="8324" y="37"/>
                    <a:pt x="7950" y="0"/>
                    <a:pt x="7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5569575" y="2310775"/>
              <a:ext cx="357775" cy="663400"/>
            </a:xfrm>
            <a:custGeom>
              <a:avLst/>
              <a:gdLst/>
              <a:ahLst/>
              <a:cxnLst/>
              <a:rect l="l" t="t" r="r" b="b"/>
              <a:pathLst>
                <a:path w="14311" h="26536" extrusionOk="0">
                  <a:moveTo>
                    <a:pt x="7673" y="208"/>
                  </a:moveTo>
                  <a:cubicBezTo>
                    <a:pt x="8039" y="208"/>
                    <a:pt x="8406" y="247"/>
                    <a:pt x="8759" y="325"/>
                  </a:cubicBezTo>
                  <a:cubicBezTo>
                    <a:pt x="11365" y="875"/>
                    <a:pt x="13106" y="3441"/>
                    <a:pt x="13669" y="5746"/>
                  </a:cubicBezTo>
                  <a:cubicBezTo>
                    <a:pt x="14035" y="7238"/>
                    <a:pt x="13996" y="8992"/>
                    <a:pt x="13970" y="10668"/>
                  </a:cubicBezTo>
                  <a:cubicBezTo>
                    <a:pt x="13957" y="11454"/>
                    <a:pt x="13931" y="12187"/>
                    <a:pt x="13957" y="12907"/>
                  </a:cubicBezTo>
                  <a:cubicBezTo>
                    <a:pt x="14035" y="15669"/>
                    <a:pt x="14088" y="18458"/>
                    <a:pt x="14088" y="21220"/>
                  </a:cubicBezTo>
                  <a:cubicBezTo>
                    <a:pt x="14088" y="23904"/>
                    <a:pt x="12857" y="25619"/>
                    <a:pt x="10527" y="26182"/>
                  </a:cubicBezTo>
                  <a:cubicBezTo>
                    <a:pt x="10082" y="26289"/>
                    <a:pt x="9631" y="26341"/>
                    <a:pt x="9186" y="26341"/>
                  </a:cubicBezTo>
                  <a:cubicBezTo>
                    <a:pt x="7337" y="26341"/>
                    <a:pt x="5569" y="25455"/>
                    <a:pt x="4609" y="23957"/>
                  </a:cubicBezTo>
                  <a:cubicBezTo>
                    <a:pt x="4229" y="23381"/>
                    <a:pt x="4125" y="22661"/>
                    <a:pt x="4046" y="21927"/>
                  </a:cubicBezTo>
                  <a:cubicBezTo>
                    <a:pt x="3810" y="19820"/>
                    <a:pt x="3706" y="17699"/>
                    <a:pt x="3719" y="15578"/>
                  </a:cubicBezTo>
                  <a:lnTo>
                    <a:pt x="3719" y="15486"/>
                  </a:lnTo>
                  <a:lnTo>
                    <a:pt x="3640" y="15460"/>
                  </a:lnTo>
                  <a:cubicBezTo>
                    <a:pt x="1860" y="14897"/>
                    <a:pt x="511" y="12946"/>
                    <a:pt x="354" y="10747"/>
                  </a:cubicBezTo>
                  <a:cubicBezTo>
                    <a:pt x="197" y="8403"/>
                    <a:pt x="891" y="5261"/>
                    <a:pt x="1991" y="3454"/>
                  </a:cubicBezTo>
                  <a:cubicBezTo>
                    <a:pt x="3169" y="1477"/>
                    <a:pt x="5473" y="208"/>
                    <a:pt x="7673" y="208"/>
                  </a:cubicBezTo>
                  <a:close/>
                  <a:moveTo>
                    <a:pt x="7682" y="1"/>
                  </a:moveTo>
                  <a:cubicBezTo>
                    <a:pt x="5422" y="1"/>
                    <a:pt x="3041" y="1311"/>
                    <a:pt x="1820" y="3350"/>
                  </a:cubicBezTo>
                  <a:cubicBezTo>
                    <a:pt x="694" y="5222"/>
                    <a:pt x="1" y="8338"/>
                    <a:pt x="158" y="10760"/>
                  </a:cubicBezTo>
                  <a:cubicBezTo>
                    <a:pt x="315" y="13025"/>
                    <a:pt x="1689" y="15015"/>
                    <a:pt x="3522" y="15643"/>
                  </a:cubicBezTo>
                  <a:cubicBezTo>
                    <a:pt x="3509" y="17751"/>
                    <a:pt x="3614" y="19846"/>
                    <a:pt x="3850" y="21941"/>
                  </a:cubicBezTo>
                  <a:cubicBezTo>
                    <a:pt x="3928" y="22713"/>
                    <a:pt x="4046" y="23446"/>
                    <a:pt x="4439" y="24061"/>
                  </a:cubicBezTo>
                  <a:cubicBezTo>
                    <a:pt x="5434" y="25619"/>
                    <a:pt x="7267" y="26536"/>
                    <a:pt x="9191" y="26536"/>
                  </a:cubicBezTo>
                  <a:cubicBezTo>
                    <a:pt x="9663" y="26536"/>
                    <a:pt x="10134" y="26483"/>
                    <a:pt x="10592" y="26366"/>
                  </a:cubicBezTo>
                  <a:cubicBezTo>
                    <a:pt x="13027" y="25790"/>
                    <a:pt x="14310" y="23996"/>
                    <a:pt x="14310" y="21207"/>
                  </a:cubicBezTo>
                  <a:cubicBezTo>
                    <a:pt x="14310" y="18458"/>
                    <a:pt x="14271" y="15656"/>
                    <a:pt x="14179" y="12894"/>
                  </a:cubicBezTo>
                  <a:cubicBezTo>
                    <a:pt x="14153" y="12187"/>
                    <a:pt x="14179" y="11454"/>
                    <a:pt x="14193" y="10668"/>
                  </a:cubicBezTo>
                  <a:cubicBezTo>
                    <a:pt x="14232" y="8966"/>
                    <a:pt x="14271" y="7212"/>
                    <a:pt x="13891" y="5680"/>
                  </a:cubicBezTo>
                  <a:cubicBezTo>
                    <a:pt x="13302" y="3323"/>
                    <a:pt x="11509" y="679"/>
                    <a:pt x="8812" y="116"/>
                  </a:cubicBezTo>
                  <a:cubicBezTo>
                    <a:pt x="8443" y="38"/>
                    <a:pt x="8064" y="1"/>
                    <a:pt x="7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5089950" y="2758150"/>
              <a:ext cx="191275" cy="122575"/>
            </a:xfrm>
            <a:custGeom>
              <a:avLst/>
              <a:gdLst/>
              <a:ahLst/>
              <a:cxnLst/>
              <a:rect l="l" t="t" r="r" b="b"/>
              <a:pathLst>
                <a:path w="7651" h="4903" extrusionOk="0">
                  <a:moveTo>
                    <a:pt x="6315" y="1"/>
                  </a:moveTo>
                  <a:cubicBezTo>
                    <a:pt x="6164" y="1"/>
                    <a:pt x="6005" y="40"/>
                    <a:pt x="5845" y="131"/>
                  </a:cubicBezTo>
                  <a:cubicBezTo>
                    <a:pt x="4103" y="1126"/>
                    <a:pt x="2414" y="2200"/>
                    <a:pt x="765" y="3325"/>
                  </a:cubicBezTo>
                  <a:cubicBezTo>
                    <a:pt x="1" y="3853"/>
                    <a:pt x="511" y="4903"/>
                    <a:pt x="1248" y="4903"/>
                  </a:cubicBezTo>
                  <a:cubicBezTo>
                    <a:pt x="1407" y="4903"/>
                    <a:pt x="1577" y="4853"/>
                    <a:pt x="1747" y="4739"/>
                  </a:cubicBezTo>
                  <a:cubicBezTo>
                    <a:pt x="3383" y="3600"/>
                    <a:pt x="5072" y="2540"/>
                    <a:pt x="6827" y="1545"/>
                  </a:cubicBezTo>
                  <a:cubicBezTo>
                    <a:pt x="7650" y="1073"/>
                    <a:pt x="7101" y="1"/>
                    <a:pt x="6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5096300" y="2755550"/>
              <a:ext cx="176775" cy="127975"/>
            </a:xfrm>
            <a:custGeom>
              <a:avLst/>
              <a:gdLst/>
              <a:ahLst/>
              <a:cxnLst/>
              <a:rect l="l" t="t" r="r" b="b"/>
              <a:pathLst>
                <a:path w="7071" h="5119" extrusionOk="0">
                  <a:moveTo>
                    <a:pt x="6062" y="209"/>
                  </a:moveTo>
                  <a:cubicBezTo>
                    <a:pt x="6193" y="209"/>
                    <a:pt x="6337" y="248"/>
                    <a:pt x="6455" y="314"/>
                  </a:cubicBezTo>
                  <a:cubicBezTo>
                    <a:pt x="6703" y="458"/>
                    <a:pt x="6861" y="706"/>
                    <a:pt x="6874" y="994"/>
                  </a:cubicBezTo>
                  <a:cubicBezTo>
                    <a:pt x="6861" y="1243"/>
                    <a:pt x="6717" y="1453"/>
                    <a:pt x="6507" y="1557"/>
                  </a:cubicBezTo>
                  <a:cubicBezTo>
                    <a:pt x="4779" y="2552"/>
                    <a:pt x="3064" y="3626"/>
                    <a:pt x="1427" y="4752"/>
                  </a:cubicBezTo>
                  <a:cubicBezTo>
                    <a:pt x="1300" y="4855"/>
                    <a:pt x="1149" y="4905"/>
                    <a:pt x="993" y="4905"/>
                  </a:cubicBezTo>
                  <a:cubicBezTo>
                    <a:pt x="893" y="4905"/>
                    <a:pt x="792" y="4884"/>
                    <a:pt x="694" y="4843"/>
                  </a:cubicBezTo>
                  <a:cubicBezTo>
                    <a:pt x="445" y="4712"/>
                    <a:pt x="262" y="4451"/>
                    <a:pt x="236" y="4163"/>
                  </a:cubicBezTo>
                  <a:cubicBezTo>
                    <a:pt x="223" y="3901"/>
                    <a:pt x="341" y="3652"/>
                    <a:pt x="563" y="3508"/>
                  </a:cubicBezTo>
                  <a:cubicBezTo>
                    <a:pt x="2200" y="2382"/>
                    <a:pt x="3915" y="1322"/>
                    <a:pt x="5643" y="327"/>
                  </a:cubicBezTo>
                  <a:cubicBezTo>
                    <a:pt x="5761" y="248"/>
                    <a:pt x="5918" y="209"/>
                    <a:pt x="6062" y="209"/>
                  </a:cubicBezTo>
                  <a:close/>
                  <a:moveTo>
                    <a:pt x="6045" y="1"/>
                  </a:moveTo>
                  <a:cubicBezTo>
                    <a:pt x="5865" y="1"/>
                    <a:pt x="5685" y="50"/>
                    <a:pt x="5525" y="143"/>
                  </a:cubicBezTo>
                  <a:cubicBezTo>
                    <a:pt x="3797" y="1138"/>
                    <a:pt x="2095" y="2225"/>
                    <a:pt x="459" y="3351"/>
                  </a:cubicBezTo>
                  <a:cubicBezTo>
                    <a:pt x="170" y="3521"/>
                    <a:pt x="0" y="3848"/>
                    <a:pt x="26" y="4189"/>
                  </a:cubicBezTo>
                  <a:cubicBezTo>
                    <a:pt x="66" y="4542"/>
                    <a:pt x="288" y="4870"/>
                    <a:pt x="616" y="5027"/>
                  </a:cubicBezTo>
                  <a:cubicBezTo>
                    <a:pt x="733" y="5079"/>
                    <a:pt x="851" y="5105"/>
                    <a:pt x="995" y="5118"/>
                  </a:cubicBezTo>
                  <a:cubicBezTo>
                    <a:pt x="1179" y="5105"/>
                    <a:pt x="1375" y="5040"/>
                    <a:pt x="1532" y="4922"/>
                  </a:cubicBezTo>
                  <a:cubicBezTo>
                    <a:pt x="3169" y="3809"/>
                    <a:pt x="4871" y="2736"/>
                    <a:pt x="6599" y="1741"/>
                  </a:cubicBezTo>
                  <a:cubicBezTo>
                    <a:pt x="6887" y="1597"/>
                    <a:pt x="7070" y="1309"/>
                    <a:pt x="7070" y="994"/>
                  </a:cubicBezTo>
                  <a:cubicBezTo>
                    <a:pt x="7057" y="641"/>
                    <a:pt x="6861" y="314"/>
                    <a:pt x="6546" y="143"/>
                  </a:cubicBezTo>
                  <a:cubicBezTo>
                    <a:pt x="6392" y="47"/>
                    <a:pt x="6219" y="1"/>
                    <a:pt x="6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5098250" y="2905675"/>
              <a:ext cx="178675" cy="114575"/>
            </a:xfrm>
            <a:custGeom>
              <a:avLst/>
              <a:gdLst/>
              <a:ahLst/>
              <a:cxnLst/>
              <a:rect l="l" t="t" r="r" b="b"/>
              <a:pathLst>
                <a:path w="7147" h="4583" extrusionOk="0">
                  <a:moveTo>
                    <a:pt x="5893" y="1"/>
                  </a:moveTo>
                  <a:cubicBezTo>
                    <a:pt x="5754" y="1"/>
                    <a:pt x="5607" y="38"/>
                    <a:pt x="5460" y="121"/>
                  </a:cubicBezTo>
                  <a:cubicBezTo>
                    <a:pt x="3837" y="1051"/>
                    <a:pt x="2253" y="2046"/>
                    <a:pt x="721" y="3106"/>
                  </a:cubicBezTo>
                  <a:cubicBezTo>
                    <a:pt x="0" y="3601"/>
                    <a:pt x="482" y="4582"/>
                    <a:pt x="1170" y="4582"/>
                  </a:cubicBezTo>
                  <a:cubicBezTo>
                    <a:pt x="1319" y="4582"/>
                    <a:pt x="1479" y="4536"/>
                    <a:pt x="1637" y="4429"/>
                  </a:cubicBezTo>
                  <a:cubicBezTo>
                    <a:pt x="3169" y="3368"/>
                    <a:pt x="4753" y="2373"/>
                    <a:pt x="6377" y="1444"/>
                  </a:cubicBezTo>
                  <a:cubicBezTo>
                    <a:pt x="7146" y="1004"/>
                    <a:pt x="6623" y="1"/>
                    <a:pt x="5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5104150" y="2903250"/>
              <a:ext cx="165650" cy="119700"/>
            </a:xfrm>
            <a:custGeom>
              <a:avLst/>
              <a:gdLst/>
              <a:ahLst/>
              <a:cxnLst/>
              <a:rect l="l" t="t" r="r" b="b"/>
              <a:pathLst>
                <a:path w="6626" h="4788" extrusionOk="0">
                  <a:moveTo>
                    <a:pt x="5651" y="202"/>
                  </a:moveTo>
                  <a:cubicBezTo>
                    <a:pt x="5784" y="202"/>
                    <a:pt x="5918" y="238"/>
                    <a:pt x="6036" y="310"/>
                  </a:cubicBezTo>
                  <a:cubicBezTo>
                    <a:pt x="6259" y="428"/>
                    <a:pt x="6403" y="677"/>
                    <a:pt x="6416" y="938"/>
                  </a:cubicBezTo>
                  <a:cubicBezTo>
                    <a:pt x="6416" y="1161"/>
                    <a:pt x="6285" y="1357"/>
                    <a:pt x="6088" y="1449"/>
                  </a:cubicBezTo>
                  <a:cubicBezTo>
                    <a:pt x="4465" y="2379"/>
                    <a:pt x="2868" y="3387"/>
                    <a:pt x="1336" y="4447"/>
                  </a:cubicBezTo>
                  <a:cubicBezTo>
                    <a:pt x="1220" y="4532"/>
                    <a:pt x="1081" y="4576"/>
                    <a:pt x="940" y="4576"/>
                  </a:cubicBezTo>
                  <a:cubicBezTo>
                    <a:pt x="843" y="4576"/>
                    <a:pt x="746" y="4555"/>
                    <a:pt x="655" y="4513"/>
                  </a:cubicBezTo>
                  <a:cubicBezTo>
                    <a:pt x="419" y="4395"/>
                    <a:pt x="262" y="4159"/>
                    <a:pt x="236" y="3897"/>
                  </a:cubicBezTo>
                  <a:cubicBezTo>
                    <a:pt x="223" y="3649"/>
                    <a:pt x="341" y="3426"/>
                    <a:pt x="537" y="3295"/>
                  </a:cubicBezTo>
                  <a:cubicBezTo>
                    <a:pt x="2069" y="2248"/>
                    <a:pt x="3666" y="1240"/>
                    <a:pt x="5277" y="310"/>
                  </a:cubicBezTo>
                  <a:cubicBezTo>
                    <a:pt x="5388" y="238"/>
                    <a:pt x="5519" y="202"/>
                    <a:pt x="5651" y="202"/>
                  </a:cubicBezTo>
                  <a:close/>
                  <a:moveTo>
                    <a:pt x="5666" y="1"/>
                  </a:moveTo>
                  <a:cubicBezTo>
                    <a:pt x="5496" y="1"/>
                    <a:pt x="5325" y="47"/>
                    <a:pt x="5172" y="140"/>
                  </a:cubicBezTo>
                  <a:cubicBezTo>
                    <a:pt x="3548" y="1069"/>
                    <a:pt x="1951" y="2064"/>
                    <a:pt x="433" y="3125"/>
                  </a:cubicBezTo>
                  <a:cubicBezTo>
                    <a:pt x="158" y="3295"/>
                    <a:pt x="1" y="3596"/>
                    <a:pt x="27" y="3910"/>
                  </a:cubicBezTo>
                  <a:cubicBezTo>
                    <a:pt x="66" y="4251"/>
                    <a:pt x="262" y="4552"/>
                    <a:pt x="577" y="4709"/>
                  </a:cubicBezTo>
                  <a:cubicBezTo>
                    <a:pt x="681" y="4761"/>
                    <a:pt x="812" y="4788"/>
                    <a:pt x="930" y="4788"/>
                  </a:cubicBezTo>
                  <a:cubicBezTo>
                    <a:pt x="1113" y="4788"/>
                    <a:pt x="1297" y="4722"/>
                    <a:pt x="1454" y="4617"/>
                  </a:cubicBezTo>
                  <a:cubicBezTo>
                    <a:pt x="2986" y="3570"/>
                    <a:pt x="4570" y="2562"/>
                    <a:pt x="6193" y="1645"/>
                  </a:cubicBezTo>
                  <a:cubicBezTo>
                    <a:pt x="6455" y="1515"/>
                    <a:pt x="6625" y="1240"/>
                    <a:pt x="6625" y="938"/>
                  </a:cubicBezTo>
                  <a:cubicBezTo>
                    <a:pt x="6625" y="598"/>
                    <a:pt x="6429" y="297"/>
                    <a:pt x="6141" y="127"/>
                  </a:cubicBezTo>
                  <a:cubicBezTo>
                    <a:pt x="5993" y="43"/>
                    <a:pt x="5829" y="1"/>
                    <a:pt x="5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5100200" y="2836925"/>
              <a:ext cx="178650" cy="114575"/>
            </a:xfrm>
            <a:custGeom>
              <a:avLst/>
              <a:gdLst/>
              <a:ahLst/>
              <a:cxnLst/>
              <a:rect l="l" t="t" r="r" b="b"/>
              <a:pathLst>
                <a:path w="7146" h="4583" extrusionOk="0">
                  <a:moveTo>
                    <a:pt x="5901" y="1"/>
                  </a:moveTo>
                  <a:cubicBezTo>
                    <a:pt x="5760" y="1"/>
                    <a:pt x="5611" y="38"/>
                    <a:pt x="5461" y="122"/>
                  </a:cubicBezTo>
                  <a:cubicBezTo>
                    <a:pt x="3837" y="1052"/>
                    <a:pt x="2253" y="2047"/>
                    <a:pt x="721" y="3107"/>
                  </a:cubicBezTo>
                  <a:cubicBezTo>
                    <a:pt x="1" y="3602"/>
                    <a:pt x="482" y="4583"/>
                    <a:pt x="1163" y="4583"/>
                  </a:cubicBezTo>
                  <a:cubicBezTo>
                    <a:pt x="1311" y="4583"/>
                    <a:pt x="1468" y="4537"/>
                    <a:pt x="1625" y="4429"/>
                  </a:cubicBezTo>
                  <a:cubicBezTo>
                    <a:pt x="3170" y="3369"/>
                    <a:pt x="4741" y="2374"/>
                    <a:pt x="6377" y="1444"/>
                  </a:cubicBezTo>
                  <a:cubicBezTo>
                    <a:pt x="7146" y="994"/>
                    <a:pt x="6635" y="1"/>
                    <a:pt x="5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5103500" y="2834400"/>
              <a:ext cx="168250" cy="119825"/>
            </a:xfrm>
            <a:custGeom>
              <a:avLst/>
              <a:gdLst/>
              <a:ahLst/>
              <a:cxnLst/>
              <a:rect l="l" t="t" r="r" b="b"/>
              <a:pathLst>
                <a:path w="6730" h="4793" extrusionOk="0">
                  <a:moveTo>
                    <a:pt x="5820" y="207"/>
                  </a:moveTo>
                  <a:cubicBezTo>
                    <a:pt x="5925" y="207"/>
                    <a:pt x="6038" y="245"/>
                    <a:pt x="6141" y="302"/>
                  </a:cubicBezTo>
                  <a:cubicBezTo>
                    <a:pt x="6363" y="433"/>
                    <a:pt x="6507" y="668"/>
                    <a:pt x="6520" y="930"/>
                  </a:cubicBezTo>
                  <a:cubicBezTo>
                    <a:pt x="6520" y="1153"/>
                    <a:pt x="6389" y="1362"/>
                    <a:pt x="6180" y="1454"/>
                  </a:cubicBezTo>
                  <a:cubicBezTo>
                    <a:pt x="4569" y="2383"/>
                    <a:pt x="2972" y="3391"/>
                    <a:pt x="1440" y="4439"/>
                  </a:cubicBezTo>
                  <a:cubicBezTo>
                    <a:pt x="1315" y="4514"/>
                    <a:pt x="1190" y="4546"/>
                    <a:pt x="1072" y="4546"/>
                  </a:cubicBezTo>
                  <a:cubicBezTo>
                    <a:pt x="488" y="4546"/>
                    <a:pt x="75" y="3746"/>
                    <a:pt x="642" y="3300"/>
                  </a:cubicBezTo>
                  <a:cubicBezTo>
                    <a:pt x="2174" y="2239"/>
                    <a:pt x="3758" y="1244"/>
                    <a:pt x="5381" y="315"/>
                  </a:cubicBezTo>
                  <a:cubicBezTo>
                    <a:pt x="5499" y="249"/>
                    <a:pt x="5630" y="210"/>
                    <a:pt x="5774" y="210"/>
                  </a:cubicBezTo>
                  <a:cubicBezTo>
                    <a:pt x="5789" y="208"/>
                    <a:pt x="5805" y="207"/>
                    <a:pt x="5820" y="207"/>
                  </a:cubicBezTo>
                  <a:close/>
                  <a:moveTo>
                    <a:pt x="5772" y="0"/>
                  </a:moveTo>
                  <a:cubicBezTo>
                    <a:pt x="5599" y="0"/>
                    <a:pt x="5426" y="50"/>
                    <a:pt x="5276" y="145"/>
                  </a:cubicBezTo>
                  <a:cubicBezTo>
                    <a:pt x="3653" y="1074"/>
                    <a:pt x="2056" y="2069"/>
                    <a:pt x="524" y="3130"/>
                  </a:cubicBezTo>
                  <a:cubicBezTo>
                    <a:pt x="105" y="3404"/>
                    <a:pt x="0" y="3981"/>
                    <a:pt x="301" y="4386"/>
                  </a:cubicBezTo>
                  <a:cubicBezTo>
                    <a:pt x="472" y="4622"/>
                    <a:pt x="733" y="4779"/>
                    <a:pt x="1035" y="4792"/>
                  </a:cubicBezTo>
                  <a:cubicBezTo>
                    <a:pt x="1218" y="4779"/>
                    <a:pt x="1401" y="4727"/>
                    <a:pt x="1558" y="4609"/>
                  </a:cubicBezTo>
                  <a:cubicBezTo>
                    <a:pt x="3077" y="3562"/>
                    <a:pt x="4674" y="2567"/>
                    <a:pt x="6285" y="1637"/>
                  </a:cubicBezTo>
                  <a:cubicBezTo>
                    <a:pt x="6546" y="1506"/>
                    <a:pt x="6717" y="1231"/>
                    <a:pt x="6730" y="943"/>
                  </a:cubicBezTo>
                  <a:cubicBezTo>
                    <a:pt x="6717" y="603"/>
                    <a:pt x="6533" y="289"/>
                    <a:pt x="6232" y="131"/>
                  </a:cubicBezTo>
                  <a:cubicBezTo>
                    <a:pt x="6093" y="43"/>
                    <a:pt x="5933" y="0"/>
                    <a:pt x="5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4939525" y="2716150"/>
              <a:ext cx="299825" cy="205675"/>
            </a:xfrm>
            <a:custGeom>
              <a:avLst/>
              <a:gdLst/>
              <a:ahLst/>
              <a:cxnLst/>
              <a:rect l="l" t="t" r="r" b="b"/>
              <a:pathLst>
                <a:path w="11993" h="8227" extrusionOk="0">
                  <a:moveTo>
                    <a:pt x="10999" y="1"/>
                  </a:moveTo>
                  <a:cubicBezTo>
                    <a:pt x="10910" y="1"/>
                    <a:pt x="10820" y="18"/>
                    <a:pt x="10736" y="57"/>
                  </a:cubicBezTo>
                  <a:cubicBezTo>
                    <a:pt x="7358" y="1641"/>
                    <a:pt x="4046" y="3369"/>
                    <a:pt x="825" y="5254"/>
                  </a:cubicBezTo>
                  <a:cubicBezTo>
                    <a:pt x="0" y="5734"/>
                    <a:pt x="541" y="6839"/>
                    <a:pt x="1316" y="6839"/>
                  </a:cubicBezTo>
                  <a:cubicBezTo>
                    <a:pt x="1365" y="6839"/>
                    <a:pt x="1416" y="6835"/>
                    <a:pt x="1466" y="6825"/>
                  </a:cubicBezTo>
                  <a:lnTo>
                    <a:pt x="1466" y="6825"/>
                  </a:lnTo>
                  <a:cubicBezTo>
                    <a:pt x="956" y="7153"/>
                    <a:pt x="1008" y="7873"/>
                    <a:pt x="1401" y="8226"/>
                  </a:cubicBezTo>
                  <a:cubicBezTo>
                    <a:pt x="2907" y="6917"/>
                    <a:pt x="4582" y="5896"/>
                    <a:pt x="6324" y="4927"/>
                  </a:cubicBezTo>
                  <a:lnTo>
                    <a:pt x="6324" y="4927"/>
                  </a:lnTo>
                  <a:cubicBezTo>
                    <a:pt x="4857" y="5555"/>
                    <a:pt x="3378" y="6131"/>
                    <a:pt x="1859" y="6655"/>
                  </a:cubicBezTo>
                  <a:cubicBezTo>
                    <a:pt x="4923" y="4875"/>
                    <a:pt x="8065" y="3212"/>
                    <a:pt x="11273" y="1706"/>
                  </a:cubicBezTo>
                  <a:cubicBezTo>
                    <a:pt x="11705" y="1510"/>
                    <a:pt x="11993" y="1104"/>
                    <a:pt x="11849" y="620"/>
                  </a:cubicBezTo>
                  <a:cubicBezTo>
                    <a:pt x="11743" y="293"/>
                    <a:pt x="11367" y="1"/>
                    <a:pt x="109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4944750" y="2713575"/>
              <a:ext cx="297550" cy="211525"/>
            </a:xfrm>
            <a:custGeom>
              <a:avLst/>
              <a:gdLst/>
              <a:ahLst/>
              <a:cxnLst/>
              <a:rect l="l" t="t" r="r" b="b"/>
              <a:pathLst>
                <a:path w="11902" h="8461" extrusionOk="0">
                  <a:moveTo>
                    <a:pt x="10789" y="199"/>
                  </a:moveTo>
                  <a:lnTo>
                    <a:pt x="10789" y="212"/>
                  </a:lnTo>
                  <a:cubicBezTo>
                    <a:pt x="10893" y="212"/>
                    <a:pt x="10985" y="225"/>
                    <a:pt x="11077" y="264"/>
                  </a:cubicBezTo>
                  <a:cubicBezTo>
                    <a:pt x="11286" y="356"/>
                    <a:pt x="11456" y="526"/>
                    <a:pt x="11535" y="749"/>
                  </a:cubicBezTo>
                  <a:cubicBezTo>
                    <a:pt x="11679" y="1220"/>
                    <a:pt x="11365" y="1547"/>
                    <a:pt x="11024" y="1718"/>
                  </a:cubicBezTo>
                  <a:cubicBezTo>
                    <a:pt x="7882" y="3184"/>
                    <a:pt x="4714" y="4847"/>
                    <a:pt x="1598" y="6666"/>
                  </a:cubicBezTo>
                  <a:lnTo>
                    <a:pt x="1637" y="6745"/>
                  </a:lnTo>
                  <a:lnTo>
                    <a:pt x="1244" y="6824"/>
                  </a:lnTo>
                  <a:cubicBezTo>
                    <a:pt x="1208" y="6828"/>
                    <a:pt x="1171" y="6831"/>
                    <a:pt x="1135" y="6831"/>
                  </a:cubicBezTo>
                  <a:cubicBezTo>
                    <a:pt x="785" y="6831"/>
                    <a:pt x="473" y="6606"/>
                    <a:pt x="354" y="6274"/>
                  </a:cubicBezTo>
                  <a:cubicBezTo>
                    <a:pt x="223" y="5959"/>
                    <a:pt x="354" y="5593"/>
                    <a:pt x="668" y="5436"/>
                  </a:cubicBezTo>
                  <a:cubicBezTo>
                    <a:pt x="3810" y="3603"/>
                    <a:pt x="7136" y="1848"/>
                    <a:pt x="10566" y="251"/>
                  </a:cubicBezTo>
                  <a:cubicBezTo>
                    <a:pt x="10645" y="212"/>
                    <a:pt x="10710" y="199"/>
                    <a:pt x="10789" y="199"/>
                  </a:cubicBezTo>
                  <a:close/>
                  <a:moveTo>
                    <a:pt x="4648" y="5750"/>
                  </a:moveTo>
                  <a:cubicBezTo>
                    <a:pt x="3431" y="6457"/>
                    <a:pt x="2266" y="7269"/>
                    <a:pt x="1192" y="8185"/>
                  </a:cubicBezTo>
                  <a:cubicBezTo>
                    <a:pt x="1035" y="8002"/>
                    <a:pt x="969" y="7779"/>
                    <a:pt x="983" y="7544"/>
                  </a:cubicBezTo>
                  <a:cubicBezTo>
                    <a:pt x="1009" y="7321"/>
                    <a:pt x="1127" y="7125"/>
                    <a:pt x="1310" y="7007"/>
                  </a:cubicBezTo>
                  <a:lnTo>
                    <a:pt x="1663" y="6784"/>
                  </a:lnTo>
                  <a:lnTo>
                    <a:pt x="1690" y="6850"/>
                  </a:lnTo>
                  <a:cubicBezTo>
                    <a:pt x="2685" y="6509"/>
                    <a:pt x="3666" y="6143"/>
                    <a:pt x="4648" y="5750"/>
                  </a:cubicBezTo>
                  <a:close/>
                  <a:moveTo>
                    <a:pt x="10821" y="1"/>
                  </a:moveTo>
                  <a:cubicBezTo>
                    <a:pt x="10709" y="1"/>
                    <a:pt x="10595" y="24"/>
                    <a:pt x="10487" y="68"/>
                  </a:cubicBezTo>
                  <a:cubicBezTo>
                    <a:pt x="7057" y="1665"/>
                    <a:pt x="3719" y="3420"/>
                    <a:pt x="564" y="5266"/>
                  </a:cubicBezTo>
                  <a:cubicBezTo>
                    <a:pt x="171" y="5462"/>
                    <a:pt x="1" y="5933"/>
                    <a:pt x="171" y="6352"/>
                  </a:cubicBezTo>
                  <a:cubicBezTo>
                    <a:pt x="302" y="6706"/>
                    <a:pt x="616" y="6968"/>
                    <a:pt x="996" y="7033"/>
                  </a:cubicBezTo>
                  <a:cubicBezTo>
                    <a:pt x="878" y="7177"/>
                    <a:pt x="812" y="7347"/>
                    <a:pt x="799" y="7530"/>
                  </a:cubicBezTo>
                  <a:cubicBezTo>
                    <a:pt x="760" y="7858"/>
                    <a:pt x="891" y="8172"/>
                    <a:pt x="1127" y="8395"/>
                  </a:cubicBezTo>
                  <a:lnTo>
                    <a:pt x="1192" y="8460"/>
                  </a:lnTo>
                  <a:lnTo>
                    <a:pt x="1257" y="8395"/>
                  </a:lnTo>
                  <a:cubicBezTo>
                    <a:pt x="2815" y="7046"/>
                    <a:pt x="4544" y="6025"/>
                    <a:pt x="6167" y="5108"/>
                  </a:cubicBezTo>
                  <a:lnTo>
                    <a:pt x="6075" y="4925"/>
                  </a:lnTo>
                  <a:cubicBezTo>
                    <a:pt x="4963" y="5410"/>
                    <a:pt x="3837" y="5868"/>
                    <a:pt x="2698" y="6287"/>
                  </a:cubicBezTo>
                  <a:cubicBezTo>
                    <a:pt x="5486" y="4689"/>
                    <a:pt x="8314" y="3210"/>
                    <a:pt x="11116" y="1901"/>
                  </a:cubicBezTo>
                  <a:cubicBezTo>
                    <a:pt x="11653" y="1652"/>
                    <a:pt x="11901" y="1168"/>
                    <a:pt x="11744" y="683"/>
                  </a:cubicBezTo>
                  <a:cubicBezTo>
                    <a:pt x="11640" y="408"/>
                    <a:pt x="11430" y="186"/>
                    <a:pt x="11168" y="81"/>
                  </a:cubicBezTo>
                  <a:cubicBezTo>
                    <a:pt x="11060" y="27"/>
                    <a:pt x="10941" y="1"/>
                    <a:pt x="10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4529075" y="2868800"/>
              <a:ext cx="528300" cy="1171750"/>
            </a:xfrm>
            <a:custGeom>
              <a:avLst/>
              <a:gdLst/>
              <a:ahLst/>
              <a:cxnLst/>
              <a:rect l="l" t="t" r="r" b="b"/>
              <a:pathLst>
                <a:path w="21132" h="46870" extrusionOk="0">
                  <a:moveTo>
                    <a:pt x="15243" y="0"/>
                  </a:moveTo>
                  <a:cubicBezTo>
                    <a:pt x="15138" y="0"/>
                    <a:pt x="15025" y="73"/>
                    <a:pt x="14952" y="182"/>
                  </a:cubicBezTo>
                  <a:cubicBezTo>
                    <a:pt x="14873" y="326"/>
                    <a:pt x="14834" y="484"/>
                    <a:pt x="14821" y="641"/>
                  </a:cubicBezTo>
                  <a:cubicBezTo>
                    <a:pt x="14729" y="1387"/>
                    <a:pt x="14559" y="2107"/>
                    <a:pt x="14284" y="2801"/>
                  </a:cubicBezTo>
                  <a:cubicBezTo>
                    <a:pt x="13865" y="3770"/>
                    <a:pt x="13132" y="4542"/>
                    <a:pt x="12621" y="5459"/>
                  </a:cubicBezTo>
                  <a:cubicBezTo>
                    <a:pt x="12346" y="5956"/>
                    <a:pt x="12202" y="6519"/>
                    <a:pt x="12202" y="7095"/>
                  </a:cubicBezTo>
                  <a:cubicBezTo>
                    <a:pt x="11221" y="8234"/>
                    <a:pt x="10487" y="9687"/>
                    <a:pt x="9833" y="11023"/>
                  </a:cubicBezTo>
                  <a:lnTo>
                    <a:pt x="9610" y="11481"/>
                  </a:lnTo>
                  <a:cubicBezTo>
                    <a:pt x="5460" y="19808"/>
                    <a:pt x="1" y="30648"/>
                    <a:pt x="2894" y="40205"/>
                  </a:cubicBezTo>
                  <a:cubicBezTo>
                    <a:pt x="3745" y="42994"/>
                    <a:pt x="5722" y="45560"/>
                    <a:pt x="8471" y="46489"/>
                  </a:cubicBezTo>
                  <a:cubicBezTo>
                    <a:pt x="9238" y="46748"/>
                    <a:pt x="10038" y="46869"/>
                    <a:pt x="10840" y="46869"/>
                  </a:cubicBezTo>
                  <a:cubicBezTo>
                    <a:pt x="12641" y="46869"/>
                    <a:pt x="14453" y="46257"/>
                    <a:pt x="15921" y="45206"/>
                  </a:cubicBezTo>
                  <a:cubicBezTo>
                    <a:pt x="18042" y="43688"/>
                    <a:pt x="19482" y="41331"/>
                    <a:pt x="20215" y="38817"/>
                  </a:cubicBezTo>
                  <a:cubicBezTo>
                    <a:pt x="20686" y="37181"/>
                    <a:pt x="20752" y="35125"/>
                    <a:pt x="19442" y="34026"/>
                  </a:cubicBezTo>
                  <a:cubicBezTo>
                    <a:pt x="18657" y="33371"/>
                    <a:pt x="17557" y="33240"/>
                    <a:pt x="16615" y="32808"/>
                  </a:cubicBezTo>
                  <a:cubicBezTo>
                    <a:pt x="15161" y="32140"/>
                    <a:pt x="15305" y="31342"/>
                    <a:pt x="15423" y="30124"/>
                  </a:cubicBezTo>
                  <a:cubicBezTo>
                    <a:pt x="15580" y="28475"/>
                    <a:pt x="15475" y="26786"/>
                    <a:pt x="15554" y="25123"/>
                  </a:cubicBezTo>
                  <a:cubicBezTo>
                    <a:pt x="15790" y="20305"/>
                    <a:pt x="16497" y="15252"/>
                    <a:pt x="19325" y="11206"/>
                  </a:cubicBezTo>
                  <a:cubicBezTo>
                    <a:pt x="20189" y="9962"/>
                    <a:pt x="21131" y="9059"/>
                    <a:pt x="20320" y="7422"/>
                  </a:cubicBezTo>
                  <a:cubicBezTo>
                    <a:pt x="19940" y="6729"/>
                    <a:pt x="19442" y="6113"/>
                    <a:pt x="18840" y="5590"/>
                  </a:cubicBezTo>
                  <a:cubicBezTo>
                    <a:pt x="18644" y="5393"/>
                    <a:pt x="18421" y="5223"/>
                    <a:pt x="18186" y="5066"/>
                  </a:cubicBezTo>
                  <a:cubicBezTo>
                    <a:pt x="18186" y="4228"/>
                    <a:pt x="18015" y="3416"/>
                    <a:pt x="17531" y="2919"/>
                  </a:cubicBezTo>
                  <a:cubicBezTo>
                    <a:pt x="17518" y="2906"/>
                    <a:pt x="17505" y="2893"/>
                    <a:pt x="17479" y="2879"/>
                  </a:cubicBezTo>
                  <a:cubicBezTo>
                    <a:pt x="16706" y="2172"/>
                    <a:pt x="15908" y="2906"/>
                    <a:pt x="15698" y="1518"/>
                  </a:cubicBezTo>
                  <a:cubicBezTo>
                    <a:pt x="15633" y="1060"/>
                    <a:pt x="15646" y="575"/>
                    <a:pt x="15449" y="156"/>
                  </a:cubicBezTo>
                  <a:cubicBezTo>
                    <a:pt x="15403" y="46"/>
                    <a:pt x="15326" y="0"/>
                    <a:pt x="15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4526450" y="2866775"/>
              <a:ext cx="531900" cy="1176700"/>
            </a:xfrm>
            <a:custGeom>
              <a:avLst/>
              <a:gdLst/>
              <a:ahLst/>
              <a:cxnLst/>
              <a:rect l="l" t="t" r="r" b="b"/>
              <a:pathLst>
                <a:path w="21276" h="47068" extrusionOk="0">
                  <a:moveTo>
                    <a:pt x="15350" y="186"/>
                  </a:moveTo>
                  <a:cubicBezTo>
                    <a:pt x="15400" y="200"/>
                    <a:pt x="15437" y="226"/>
                    <a:pt x="15463" y="290"/>
                  </a:cubicBezTo>
                  <a:cubicBezTo>
                    <a:pt x="15567" y="591"/>
                    <a:pt x="15633" y="905"/>
                    <a:pt x="15659" y="1232"/>
                  </a:cubicBezTo>
                  <a:cubicBezTo>
                    <a:pt x="15672" y="1363"/>
                    <a:pt x="15685" y="1494"/>
                    <a:pt x="15698" y="1625"/>
                  </a:cubicBezTo>
                  <a:cubicBezTo>
                    <a:pt x="15842" y="2528"/>
                    <a:pt x="16248" y="2607"/>
                    <a:pt x="16680" y="2686"/>
                  </a:cubicBezTo>
                  <a:cubicBezTo>
                    <a:pt x="16994" y="2712"/>
                    <a:pt x="17282" y="2843"/>
                    <a:pt x="17518" y="3039"/>
                  </a:cubicBezTo>
                  <a:lnTo>
                    <a:pt x="17557" y="3078"/>
                  </a:lnTo>
                  <a:cubicBezTo>
                    <a:pt x="17976" y="3497"/>
                    <a:pt x="18186" y="4165"/>
                    <a:pt x="18199" y="5147"/>
                  </a:cubicBezTo>
                  <a:lnTo>
                    <a:pt x="18199" y="5212"/>
                  </a:lnTo>
                  <a:lnTo>
                    <a:pt x="18238" y="5238"/>
                  </a:lnTo>
                  <a:cubicBezTo>
                    <a:pt x="18474" y="5396"/>
                    <a:pt x="18696" y="5566"/>
                    <a:pt x="18893" y="5762"/>
                  </a:cubicBezTo>
                  <a:cubicBezTo>
                    <a:pt x="19600" y="6417"/>
                    <a:pt x="20045" y="6967"/>
                    <a:pt x="20346" y="7556"/>
                  </a:cubicBezTo>
                  <a:cubicBezTo>
                    <a:pt x="21040" y="8944"/>
                    <a:pt x="20438" y="9755"/>
                    <a:pt x="19691" y="10790"/>
                  </a:cubicBezTo>
                  <a:cubicBezTo>
                    <a:pt x="19574" y="10934"/>
                    <a:pt x="19469" y="11078"/>
                    <a:pt x="19364" y="11248"/>
                  </a:cubicBezTo>
                  <a:cubicBezTo>
                    <a:pt x="16418" y="15437"/>
                    <a:pt x="15803" y="20648"/>
                    <a:pt x="15567" y="25204"/>
                  </a:cubicBezTo>
                  <a:cubicBezTo>
                    <a:pt x="15528" y="25898"/>
                    <a:pt x="15528" y="26605"/>
                    <a:pt x="15528" y="27299"/>
                  </a:cubicBezTo>
                  <a:cubicBezTo>
                    <a:pt x="15528" y="28254"/>
                    <a:pt x="15528" y="29236"/>
                    <a:pt x="15436" y="30192"/>
                  </a:cubicBezTo>
                  <a:lnTo>
                    <a:pt x="15423" y="30336"/>
                  </a:lnTo>
                  <a:cubicBezTo>
                    <a:pt x="15306" y="31488"/>
                    <a:pt x="15227" y="32313"/>
                    <a:pt x="16693" y="32981"/>
                  </a:cubicBezTo>
                  <a:cubicBezTo>
                    <a:pt x="17034" y="33138"/>
                    <a:pt x="17387" y="33256"/>
                    <a:pt x="17741" y="33374"/>
                  </a:cubicBezTo>
                  <a:cubicBezTo>
                    <a:pt x="18382" y="33570"/>
                    <a:pt x="18998" y="33779"/>
                    <a:pt x="19495" y="34185"/>
                  </a:cubicBezTo>
                  <a:cubicBezTo>
                    <a:pt x="21014" y="35455"/>
                    <a:pt x="20503" y="37890"/>
                    <a:pt x="20228" y="38872"/>
                  </a:cubicBezTo>
                  <a:cubicBezTo>
                    <a:pt x="19456" y="41543"/>
                    <a:pt x="17937" y="43795"/>
                    <a:pt x="15973" y="45209"/>
                  </a:cubicBezTo>
                  <a:cubicBezTo>
                    <a:pt x="14470" y="46282"/>
                    <a:pt x="12680" y="46855"/>
                    <a:pt x="10949" y="46855"/>
                  </a:cubicBezTo>
                  <a:cubicBezTo>
                    <a:pt x="10147" y="46855"/>
                    <a:pt x="9358" y="46732"/>
                    <a:pt x="8615" y="46479"/>
                  </a:cubicBezTo>
                  <a:cubicBezTo>
                    <a:pt x="6089" y="45628"/>
                    <a:pt x="4033" y="43310"/>
                    <a:pt x="3104" y="40260"/>
                  </a:cubicBezTo>
                  <a:cubicBezTo>
                    <a:pt x="236" y="30794"/>
                    <a:pt x="5513" y="20216"/>
                    <a:pt x="9754" y="11732"/>
                  </a:cubicBezTo>
                  <a:lnTo>
                    <a:pt x="10043" y="11143"/>
                  </a:lnTo>
                  <a:cubicBezTo>
                    <a:pt x="10684" y="9860"/>
                    <a:pt x="11404" y="8394"/>
                    <a:pt x="12386" y="7242"/>
                  </a:cubicBezTo>
                  <a:lnTo>
                    <a:pt x="12412" y="7215"/>
                  </a:lnTo>
                  <a:lnTo>
                    <a:pt x="12412" y="7176"/>
                  </a:lnTo>
                  <a:cubicBezTo>
                    <a:pt x="12412" y="6626"/>
                    <a:pt x="12556" y="6076"/>
                    <a:pt x="12831" y="5592"/>
                  </a:cubicBezTo>
                  <a:cubicBezTo>
                    <a:pt x="13041" y="5212"/>
                    <a:pt x="13289" y="4846"/>
                    <a:pt x="13538" y="4492"/>
                  </a:cubicBezTo>
                  <a:cubicBezTo>
                    <a:pt x="13905" y="4008"/>
                    <a:pt x="14219" y="3484"/>
                    <a:pt x="14481" y="2934"/>
                  </a:cubicBezTo>
                  <a:cubicBezTo>
                    <a:pt x="14795" y="2240"/>
                    <a:pt x="14913" y="1507"/>
                    <a:pt x="15031" y="748"/>
                  </a:cubicBezTo>
                  <a:cubicBezTo>
                    <a:pt x="15044" y="604"/>
                    <a:pt x="15083" y="460"/>
                    <a:pt x="15148" y="329"/>
                  </a:cubicBezTo>
                  <a:cubicBezTo>
                    <a:pt x="15187" y="253"/>
                    <a:pt x="15262" y="201"/>
                    <a:pt x="15350" y="186"/>
                  </a:cubicBezTo>
                  <a:close/>
                  <a:moveTo>
                    <a:pt x="15339" y="0"/>
                  </a:moveTo>
                  <a:cubicBezTo>
                    <a:pt x="15183" y="0"/>
                    <a:pt x="15051" y="89"/>
                    <a:pt x="14965" y="224"/>
                  </a:cubicBezTo>
                  <a:cubicBezTo>
                    <a:pt x="14887" y="381"/>
                    <a:pt x="14834" y="552"/>
                    <a:pt x="14821" y="722"/>
                  </a:cubicBezTo>
                  <a:cubicBezTo>
                    <a:pt x="14743" y="1455"/>
                    <a:pt x="14559" y="2175"/>
                    <a:pt x="14297" y="2856"/>
                  </a:cubicBezTo>
                  <a:cubicBezTo>
                    <a:pt x="14036" y="3392"/>
                    <a:pt x="13721" y="3903"/>
                    <a:pt x="13368" y="4387"/>
                  </a:cubicBezTo>
                  <a:cubicBezTo>
                    <a:pt x="13106" y="4741"/>
                    <a:pt x="12857" y="5121"/>
                    <a:pt x="12648" y="5500"/>
                  </a:cubicBezTo>
                  <a:cubicBezTo>
                    <a:pt x="12360" y="5998"/>
                    <a:pt x="12216" y="6561"/>
                    <a:pt x="12203" y="7137"/>
                  </a:cubicBezTo>
                  <a:cubicBezTo>
                    <a:pt x="11221" y="8315"/>
                    <a:pt x="10488" y="9768"/>
                    <a:pt x="9846" y="11051"/>
                  </a:cubicBezTo>
                  <a:lnTo>
                    <a:pt x="9558" y="11641"/>
                  </a:lnTo>
                  <a:cubicBezTo>
                    <a:pt x="5303" y="20164"/>
                    <a:pt x="1" y="30768"/>
                    <a:pt x="2907" y="40325"/>
                  </a:cubicBezTo>
                  <a:cubicBezTo>
                    <a:pt x="3850" y="43428"/>
                    <a:pt x="5958" y="45811"/>
                    <a:pt x="8550" y="46688"/>
                  </a:cubicBezTo>
                  <a:cubicBezTo>
                    <a:pt x="9322" y="46937"/>
                    <a:pt x="10121" y="47068"/>
                    <a:pt x="10933" y="47068"/>
                  </a:cubicBezTo>
                  <a:cubicBezTo>
                    <a:pt x="12779" y="47042"/>
                    <a:pt x="14572" y="46466"/>
                    <a:pt x="16078" y="45379"/>
                  </a:cubicBezTo>
                  <a:cubicBezTo>
                    <a:pt x="18081" y="43939"/>
                    <a:pt x="19626" y="41661"/>
                    <a:pt x="20398" y="38938"/>
                  </a:cubicBezTo>
                  <a:cubicBezTo>
                    <a:pt x="20700" y="37916"/>
                    <a:pt x="21210" y="35390"/>
                    <a:pt x="19600" y="34041"/>
                  </a:cubicBezTo>
                  <a:cubicBezTo>
                    <a:pt x="19076" y="33596"/>
                    <a:pt x="18422" y="33387"/>
                    <a:pt x="17793" y="33177"/>
                  </a:cubicBezTo>
                  <a:cubicBezTo>
                    <a:pt x="17440" y="33072"/>
                    <a:pt x="17099" y="32941"/>
                    <a:pt x="16759" y="32797"/>
                  </a:cubicBezTo>
                  <a:cubicBezTo>
                    <a:pt x="15436" y="32195"/>
                    <a:pt x="15502" y="31514"/>
                    <a:pt x="15607" y="30362"/>
                  </a:cubicBezTo>
                  <a:lnTo>
                    <a:pt x="15633" y="30218"/>
                  </a:lnTo>
                  <a:cubicBezTo>
                    <a:pt x="15725" y="29249"/>
                    <a:pt x="15725" y="28254"/>
                    <a:pt x="15725" y="27299"/>
                  </a:cubicBezTo>
                  <a:cubicBezTo>
                    <a:pt x="15725" y="26618"/>
                    <a:pt x="15725" y="25911"/>
                    <a:pt x="15764" y="25217"/>
                  </a:cubicBezTo>
                  <a:cubicBezTo>
                    <a:pt x="15986" y="20687"/>
                    <a:pt x="16615" y="15516"/>
                    <a:pt x="19521" y="11366"/>
                  </a:cubicBezTo>
                  <a:cubicBezTo>
                    <a:pt x="19626" y="11209"/>
                    <a:pt x="19731" y="11064"/>
                    <a:pt x="19849" y="10907"/>
                  </a:cubicBezTo>
                  <a:cubicBezTo>
                    <a:pt x="20608" y="9873"/>
                    <a:pt x="21276" y="8970"/>
                    <a:pt x="20516" y="7477"/>
                  </a:cubicBezTo>
                  <a:cubicBezTo>
                    <a:pt x="20215" y="6862"/>
                    <a:pt x="19757" y="6286"/>
                    <a:pt x="19037" y="5618"/>
                  </a:cubicBezTo>
                  <a:cubicBezTo>
                    <a:pt x="18827" y="5435"/>
                    <a:pt x="18618" y="5265"/>
                    <a:pt x="18395" y="5108"/>
                  </a:cubicBezTo>
                  <a:cubicBezTo>
                    <a:pt x="18382" y="4086"/>
                    <a:pt x="18147" y="3392"/>
                    <a:pt x="17701" y="2947"/>
                  </a:cubicBezTo>
                  <a:lnTo>
                    <a:pt x="17662" y="2908"/>
                  </a:lnTo>
                  <a:cubicBezTo>
                    <a:pt x="17400" y="2672"/>
                    <a:pt x="17073" y="2528"/>
                    <a:pt x="16720" y="2489"/>
                  </a:cubicBezTo>
                  <a:cubicBezTo>
                    <a:pt x="16301" y="2424"/>
                    <a:pt x="16026" y="2358"/>
                    <a:pt x="15908" y="1599"/>
                  </a:cubicBezTo>
                  <a:cubicBezTo>
                    <a:pt x="15895" y="1468"/>
                    <a:pt x="15882" y="1350"/>
                    <a:pt x="15869" y="1219"/>
                  </a:cubicBezTo>
                  <a:cubicBezTo>
                    <a:pt x="15842" y="866"/>
                    <a:pt x="15777" y="538"/>
                    <a:pt x="15646" y="211"/>
                  </a:cubicBezTo>
                  <a:cubicBezTo>
                    <a:pt x="15607" y="93"/>
                    <a:pt x="15502" y="2"/>
                    <a:pt x="15371" y="2"/>
                  </a:cubicBezTo>
                  <a:cubicBezTo>
                    <a:pt x="15360" y="1"/>
                    <a:pt x="15350" y="0"/>
                    <a:pt x="15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4894675" y="2575450"/>
              <a:ext cx="362350" cy="600400"/>
            </a:xfrm>
            <a:custGeom>
              <a:avLst/>
              <a:gdLst/>
              <a:ahLst/>
              <a:cxnLst/>
              <a:rect l="l" t="t" r="r" b="b"/>
              <a:pathLst>
                <a:path w="14494" h="24016" extrusionOk="0">
                  <a:moveTo>
                    <a:pt x="9986" y="1"/>
                  </a:moveTo>
                  <a:cubicBezTo>
                    <a:pt x="9931" y="1"/>
                    <a:pt x="9876" y="6"/>
                    <a:pt x="9820" y="16"/>
                  </a:cubicBezTo>
                  <a:lnTo>
                    <a:pt x="851" y="1534"/>
                  </a:lnTo>
                  <a:cubicBezTo>
                    <a:pt x="341" y="1613"/>
                    <a:pt x="1" y="2084"/>
                    <a:pt x="79" y="2595"/>
                  </a:cubicBezTo>
                  <a:lnTo>
                    <a:pt x="3588" y="23254"/>
                  </a:lnTo>
                  <a:cubicBezTo>
                    <a:pt x="3669" y="23697"/>
                    <a:pt x="4052" y="24015"/>
                    <a:pt x="4495" y="24015"/>
                  </a:cubicBezTo>
                  <a:cubicBezTo>
                    <a:pt x="4550" y="24015"/>
                    <a:pt x="4605" y="24011"/>
                    <a:pt x="4661" y="24001"/>
                  </a:cubicBezTo>
                  <a:lnTo>
                    <a:pt x="13643" y="22495"/>
                  </a:lnTo>
                  <a:cubicBezTo>
                    <a:pt x="14140" y="22403"/>
                    <a:pt x="14494" y="21932"/>
                    <a:pt x="14402" y="21421"/>
                  </a:cubicBezTo>
                  <a:lnTo>
                    <a:pt x="10906" y="775"/>
                  </a:lnTo>
                  <a:cubicBezTo>
                    <a:pt x="10825" y="320"/>
                    <a:pt x="10432" y="1"/>
                    <a:pt x="9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4903500" y="2582500"/>
              <a:ext cx="344025" cy="584675"/>
            </a:xfrm>
            <a:custGeom>
              <a:avLst/>
              <a:gdLst/>
              <a:ahLst/>
              <a:cxnLst/>
              <a:rect l="l" t="t" r="r" b="b"/>
              <a:pathLst>
                <a:path w="13761" h="23387" extrusionOk="0">
                  <a:moveTo>
                    <a:pt x="9655" y="0"/>
                  </a:moveTo>
                  <a:cubicBezTo>
                    <a:pt x="9623" y="0"/>
                    <a:pt x="9591" y="3"/>
                    <a:pt x="9558" y="9"/>
                  </a:cubicBezTo>
                  <a:lnTo>
                    <a:pt x="498" y="1540"/>
                  </a:lnTo>
                  <a:cubicBezTo>
                    <a:pt x="210" y="1580"/>
                    <a:pt x="1" y="1868"/>
                    <a:pt x="53" y="2156"/>
                  </a:cubicBezTo>
                  <a:lnTo>
                    <a:pt x="3575" y="22946"/>
                  </a:lnTo>
                  <a:cubicBezTo>
                    <a:pt x="3622" y="23203"/>
                    <a:pt x="3856" y="23387"/>
                    <a:pt x="4119" y="23387"/>
                  </a:cubicBezTo>
                  <a:cubicBezTo>
                    <a:pt x="4151" y="23387"/>
                    <a:pt x="4184" y="23384"/>
                    <a:pt x="4217" y="23378"/>
                  </a:cubicBezTo>
                  <a:lnTo>
                    <a:pt x="13263" y="21859"/>
                  </a:lnTo>
                  <a:cubicBezTo>
                    <a:pt x="13564" y="21807"/>
                    <a:pt x="13761" y="21532"/>
                    <a:pt x="13722" y="21231"/>
                  </a:cubicBezTo>
                  <a:lnTo>
                    <a:pt x="10187" y="454"/>
                  </a:lnTo>
                  <a:cubicBezTo>
                    <a:pt x="10140" y="185"/>
                    <a:pt x="9917" y="0"/>
                    <a:pt x="9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4962425" y="2585325"/>
              <a:ext cx="132900" cy="43050"/>
            </a:xfrm>
            <a:custGeom>
              <a:avLst/>
              <a:gdLst/>
              <a:ahLst/>
              <a:cxnLst/>
              <a:rect l="l" t="t" r="r" b="b"/>
              <a:pathLst>
                <a:path w="5316" h="1722" extrusionOk="0">
                  <a:moveTo>
                    <a:pt x="5277" y="0"/>
                  </a:moveTo>
                  <a:lnTo>
                    <a:pt x="1" y="891"/>
                  </a:lnTo>
                  <a:lnTo>
                    <a:pt x="118" y="1310"/>
                  </a:lnTo>
                  <a:cubicBezTo>
                    <a:pt x="206" y="1561"/>
                    <a:pt x="431" y="1721"/>
                    <a:pt x="685" y="1721"/>
                  </a:cubicBezTo>
                  <a:cubicBezTo>
                    <a:pt x="736" y="1721"/>
                    <a:pt x="787" y="1715"/>
                    <a:pt x="838" y="1702"/>
                  </a:cubicBezTo>
                  <a:lnTo>
                    <a:pt x="4766" y="1048"/>
                  </a:lnTo>
                  <a:cubicBezTo>
                    <a:pt x="5067" y="1008"/>
                    <a:pt x="5303" y="747"/>
                    <a:pt x="5316" y="432"/>
                  </a:cubicBezTo>
                  <a:lnTo>
                    <a:pt x="52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5061039" y="2725432"/>
              <a:ext cx="123842" cy="143431"/>
            </a:xfrm>
            <a:custGeom>
              <a:avLst/>
              <a:gdLst/>
              <a:ahLst/>
              <a:cxnLst/>
              <a:rect l="l" t="t" r="r" b="b"/>
              <a:pathLst>
                <a:path w="5709" h="6612" extrusionOk="0">
                  <a:moveTo>
                    <a:pt x="4727" y="0"/>
                  </a:moveTo>
                  <a:lnTo>
                    <a:pt x="1" y="786"/>
                  </a:lnTo>
                  <a:lnTo>
                    <a:pt x="983" y="6612"/>
                  </a:lnTo>
                  <a:lnTo>
                    <a:pt x="5709" y="5826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4943747" y="2743893"/>
              <a:ext cx="123842" cy="143149"/>
            </a:xfrm>
            <a:custGeom>
              <a:avLst/>
              <a:gdLst/>
              <a:ahLst/>
              <a:cxnLst/>
              <a:rect l="l" t="t" r="r" b="b"/>
              <a:pathLst>
                <a:path w="5709" h="6599" extrusionOk="0">
                  <a:moveTo>
                    <a:pt x="4727" y="0"/>
                  </a:moveTo>
                  <a:lnTo>
                    <a:pt x="1" y="786"/>
                  </a:lnTo>
                  <a:lnTo>
                    <a:pt x="983" y="6599"/>
                  </a:lnTo>
                  <a:lnTo>
                    <a:pt x="5709" y="5813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5085464" y="2868560"/>
              <a:ext cx="124124" cy="143453"/>
            </a:xfrm>
            <a:custGeom>
              <a:avLst/>
              <a:gdLst/>
              <a:ahLst/>
              <a:cxnLst/>
              <a:rect l="l" t="t" r="r" b="b"/>
              <a:pathLst>
                <a:path w="5722" h="6613" extrusionOk="0">
                  <a:moveTo>
                    <a:pt x="4727" y="1"/>
                  </a:moveTo>
                  <a:lnTo>
                    <a:pt x="1" y="786"/>
                  </a:lnTo>
                  <a:lnTo>
                    <a:pt x="996" y="6612"/>
                  </a:lnTo>
                  <a:lnTo>
                    <a:pt x="5722" y="5827"/>
                  </a:lnTo>
                  <a:lnTo>
                    <a:pt x="4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4968173" y="2887020"/>
              <a:ext cx="124124" cy="143453"/>
            </a:xfrm>
            <a:custGeom>
              <a:avLst/>
              <a:gdLst/>
              <a:ahLst/>
              <a:cxnLst/>
              <a:rect l="l" t="t" r="r" b="b"/>
              <a:pathLst>
                <a:path w="5722" h="6613" extrusionOk="0">
                  <a:moveTo>
                    <a:pt x="4727" y="1"/>
                  </a:moveTo>
                  <a:lnTo>
                    <a:pt x="1" y="786"/>
                  </a:lnTo>
                  <a:lnTo>
                    <a:pt x="996" y="6612"/>
                  </a:lnTo>
                  <a:lnTo>
                    <a:pt x="5722" y="5827"/>
                  </a:lnTo>
                  <a:lnTo>
                    <a:pt x="4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4962100" y="2698875"/>
              <a:ext cx="8425" cy="6650"/>
            </a:xfrm>
            <a:custGeom>
              <a:avLst/>
              <a:gdLst/>
              <a:ahLst/>
              <a:cxnLst/>
              <a:rect l="l" t="t" r="r" b="b"/>
              <a:pathLst>
                <a:path w="337" h="266" extrusionOk="0">
                  <a:moveTo>
                    <a:pt x="144" y="1"/>
                  </a:moveTo>
                  <a:cubicBezTo>
                    <a:pt x="140" y="1"/>
                    <a:pt x="136" y="1"/>
                    <a:pt x="131" y="1"/>
                  </a:cubicBezTo>
                  <a:cubicBezTo>
                    <a:pt x="53" y="14"/>
                    <a:pt x="0" y="80"/>
                    <a:pt x="27" y="158"/>
                  </a:cubicBezTo>
                  <a:cubicBezTo>
                    <a:pt x="27" y="217"/>
                    <a:pt x="90" y="265"/>
                    <a:pt x="150" y="265"/>
                  </a:cubicBezTo>
                  <a:cubicBezTo>
                    <a:pt x="157" y="265"/>
                    <a:pt x="164" y="265"/>
                    <a:pt x="171" y="263"/>
                  </a:cubicBezTo>
                  <a:cubicBezTo>
                    <a:pt x="336" y="225"/>
                    <a:pt x="291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4950425" y="2700800"/>
              <a:ext cx="8875" cy="6650"/>
            </a:xfrm>
            <a:custGeom>
              <a:avLst/>
              <a:gdLst/>
              <a:ahLst/>
              <a:cxnLst/>
              <a:rect l="l" t="t" r="r" b="b"/>
              <a:pathLst>
                <a:path w="355" h="266" extrusionOk="0">
                  <a:moveTo>
                    <a:pt x="179" y="1"/>
                  </a:moveTo>
                  <a:cubicBezTo>
                    <a:pt x="171" y="1"/>
                    <a:pt x="162" y="2"/>
                    <a:pt x="153" y="3"/>
                  </a:cubicBezTo>
                  <a:cubicBezTo>
                    <a:pt x="0" y="41"/>
                    <a:pt x="33" y="265"/>
                    <a:pt x="192" y="265"/>
                  </a:cubicBezTo>
                  <a:cubicBezTo>
                    <a:pt x="197" y="265"/>
                    <a:pt x="201" y="265"/>
                    <a:pt x="206" y="265"/>
                  </a:cubicBezTo>
                  <a:cubicBezTo>
                    <a:pt x="355" y="215"/>
                    <a:pt x="327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4940175" y="2702450"/>
              <a:ext cx="7225" cy="6675"/>
            </a:xfrm>
            <a:custGeom>
              <a:avLst/>
              <a:gdLst/>
              <a:ahLst/>
              <a:cxnLst/>
              <a:rect l="l" t="t" r="r" b="b"/>
              <a:pathLst>
                <a:path w="289" h="267" extrusionOk="0">
                  <a:moveTo>
                    <a:pt x="151" y="0"/>
                  </a:moveTo>
                  <a:cubicBezTo>
                    <a:pt x="145" y="0"/>
                    <a:pt x="138" y="1"/>
                    <a:pt x="131" y="2"/>
                  </a:cubicBezTo>
                  <a:cubicBezTo>
                    <a:pt x="53" y="15"/>
                    <a:pt x="0" y="81"/>
                    <a:pt x="27" y="159"/>
                  </a:cubicBezTo>
                  <a:cubicBezTo>
                    <a:pt x="27" y="228"/>
                    <a:pt x="76" y="267"/>
                    <a:pt x="141" y="267"/>
                  </a:cubicBezTo>
                  <a:cubicBezTo>
                    <a:pt x="151" y="267"/>
                    <a:pt x="161" y="266"/>
                    <a:pt x="171" y="264"/>
                  </a:cubicBezTo>
                  <a:cubicBezTo>
                    <a:pt x="249" y="251"/>
                    <a:pt x="288" y="186"/>
                    <a:pt x="275" y="120"/>
                  </a:cubicBezTo>
                  <a:cubicBezTo>
                    <a:pt x="264" y="50"/>
                    <a:pt x="210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4892375" y="2810375"/>
              <a:ext cx="55350" cy="148750"/>
            </a:xfrm>
            <a:custGeom>
              <a:avLst/>
              <a:gdLst/>
              <a:ahLst/>
              <a:cxnLst/>
              <a:rect l="l" t="t" r="r" b="b"/>
              <a:pathLst>
                <a:path w="2214" h="5950" extrusionOk="0">
                  <a:moveTo>
                    <a:pt x="742" y="1"/>
                  </a:moveTo>
                  <a:cubicBezTo>
                    <a:pt x="373" y="1"/>
                    <a:pt x="111" y="294"/>
                    <a:pt x="184" y="713"/>
                  </a:cubicBezTo>
                  <a:cubicBezTo>
                    <a:pt x="394" y="1957"/>
                    <a:pt x="328" y="3240"/>
                    <a:pt x="1" y="4457"/>
                  </a:cubicBezTo>
                  <a:lnTo>
                    <a:pt x="2030" y="5950"/>
                  </a:lnTo>
                  <a:cubicBezTo>
                    <a:pt x="2056" y="5452"/>
                    <a:pt x="2109" y="4955"/>
                    <a:pt x="2161" y="4470"/>
                  </a:cubicBezTo>
                  <a:cubicBezTo>
                    <a:pt x="2213" y="3999"/>
                    <a:pt x="2187" y="3567"/>
                    <a:pt x="2187" y="3122"/>
                  </a:cubicBezTo>
                  <a:cubicBezTo>
                    <a:pt x="2200" y="2258"/>
                    <a:pt x="2148" y="1341"/>
                    <a:pt x="1650" y="595"/>
                  </a:cubicBezTo>
                  <a:cubicBezTo>
                    <a:pt x="1506" y="359"/>
                    <a:pt x="1297" y="176"/>
                    <a:pt x="1035" y="58"/>
                  </a:cubicBezTo>
                  <a:cubicBezTo>
                    <a:pt x="933" y="19"/>
                    <a:pt x="834" y="1"/>
                    <a:pt x="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4889775" y="2807825"/>
              <a:ext cx="60250" cy="151300"/>
            </a:xfrm>
            <a:custGeom>
              <a:avLst/>
              <a:gdLst/>
              <a:ahLst/>
              <a:cxnLst/>
              <a:rect l="l" t="t" r="r" b="b"/>
              <a:pathLst>
                <a:path w="2410" h="6052" extrusionOk="0">
                  <a:moveTo>
                    <a:pt x="873" y="1"/>
                  </a:moveTo>
                  <a:cubicBezTo>
                    <a:pt x="708" y="1"/>
                    <a:pt x="542" y="56"/>
                    <a:pt x="406" y="160"/>
                  </a:cubicBezTo>
                  <a:cubicBezTo>
                    <a:pt x="210" y="330"/>
                    <a:pt x="131" y="592"/>
                    <a:pt x="183" y="841"/>
                  </a:cubicBezTo>
                  <a:cubicBezTo>
                    <a:pt x="393" y="2072"/>
                    <a:pt x="327" y="3328"/>
                    <a:pt x="0" y="4533"/>
                  </a:cubicBezTo>
                  <a:lnTo>
                    <a:pt x="210" y="4585"/>
                  </a:lnTo>
                  <a:cubicBezTo>
                    <a:pt x="537" y="3355"/>
                    <a:pt x="602" y="2072"/>
                    <a:pt x="393" y="802"/>
                  </a:cubicBezTo>
                  <a:cubicBezTo>
                    <a:pt x="354" y="631"/>
                    <a:pt x="406" y="435"/>
                    <a:pt x="537" y="317"/>
                  </a:cubicBezTo>
                  <a:cubicBezTo>
                    <a:pt x="638" y="247"/>
                    <a:pt x="752" y="210"/>
                    <a:pt x="870" y="210"/>
                  </a:cubicBezTo>
                  <a:cubicBezTo>
                    <a:pt x="951" y="210"/>
                    <a:pt x="1033" y="228"/>
                    <a:pt x="1113" y="265"/>
                  </a:cubicBezTo>
                  <a:cubicBezTo>
                    <a:pt x="1336" y="357"/>
                    <a:pt x="1532" y="540"/>
                    <a:pt x="1676" y="749"/>
                  </a:cubicBezTo>
                  <a:cubicBezTo>
                    <a:pt x="2147" y="1456"/>
                    <a:pt x="2213" y="2347"/>
                    <a:pt x="2200" y="3211"/>
                  </a:cubicBezTo>
                  <a:lnTo>
                    <a:pt x="2200" y="3630"/>
                  </a:lnTo>
                  <a:cubicBezTo>
                    <a:pt x="2200" y="3931"/>
                    <a:pt x="2200" y="4245"/>
                    <a:pt x="2173" y="4546"/>
                  </a:cubicBezTo>
                  <a:lnTo>
                    <a:pt x="2134" y="4913"/>
                  </a:lnTo>
                  <a:cubicBezTo>
                    <a:pt x="2095" y="5279"/>
                    <a:pt x="2043" y="5659"/>
                    <a:pt x="2029" y="6039"/>
                  </a:cubicBezTo>
                  <a:lnTo>
                    <a:pt x="2226" y="6052"/>
                  </a:lnTo>
                  <a:cubicBezTo>
                    <a:pt x="2252" y="5672"/>
                    <a:pt x="2291" y="5292"/>
                    <a:pt x="2331" y="4939"/>
                  </a:cubicBezTo>
                  <a:lnTo>
                    <a:pt x="2357" y="4572"/>
                  </a:lnTo>
                  <a:cubicBezTo>
                    <a:pt x="2396" y="4258"/>
                    <a:pt x="2396" y="3944"/>
                    <a:pt x="2396" y="3630"/>
                  </a:cubicBezTo>
                  <a:lnTo>
                    <a:pt x="2396" y="3211"/>
                  </a:lnTo>
                  <a:cubicBezTo>
                    <a:pt x="2409" y="2320"/>
                    <a:pt x="2344" y="1391"/>
                    <a:pt x="1833" y="631"/>
                  </a:cubicBezTo>
                  <a:cubicBezTo>
                    <a:pt x="1676" y="383"/>
                    <a:pt x="1453" y="186"/>
                    <a:pt x="1178" y="69"/>
                  </a:cubicBezTo>
                  <a:cubicBezTo>
                    <a:pt x="1082" y="23"/>
                    <a:pt x="978" y="1"/>
                    <a:pt x="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4917250" y="2960400"/>
              <a:ext cx="44875" cy="128350"/>
            </a:xfrm>
            <a:custGeom>
              <a:avLst/>
              <a:gdLst/>
              <a:ahLst/>
              <a:cxnLst/>
              <a:rect l="l" t="t" r="r" b="b"/>
              <a:pathLst>
                <a:path w="1795" h="5134" extrusionOk="0">
                  <a:moveTo>
                    <a:pt x="1428" y="1"/>
                  </a:moveTo>
                  <a:cubicBezTo>
                    <a:pt x="1362" y="14"/>
                    <a:pt x="1323" y="53"/>
                    <a:pt x="1336" y="119"/>
                  </a:cubicBezTo>
                  <a:cubicBezTo>
                    <a:pt x="1585" y="2344"/>
                    <a:pt x="1441" y="3313"/>
                    <a:pt x="40" y="4963"/>
                  </a:cubicBezTo>
                  <a:cubicBezTo>
                    <a:pt x="1" y="5002"/>
                    <a:pt x="1" y="5068"/>
                    <a:pt x="53" y="5107"/>
                  </a:cubicBezTo>
                  <a:cubicBezTo>
                    <a:pt x="66" y="5120"/>
                    <a:pt x="93" y="5133"/>
                    <a:pt x="119" y="5133"/>
                  </a:cubicBezTo>
                  <a:cubicBezTo>
                    <a:pt x="145" y="5133"/>
                    <a:pt x="171" y="5120"/>
                    <a:pt x="197" y="5094"/>
                  </a:cubicBezTo>
                  <a:cubicBezTo>
                    <a:pt x="1637" y="3392"/>
                    <a:pt x="1794" y="2358"/>
                    <a:pt x="1533" y="93"/>
                  </a:cubicBezTo>
                  <a:cubicBezTo>
                    <a:pt x="1533" y="40"/>
                    <a:pt x="1480" y="1"/>
                    <a:pt x="1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4944750" y="3069750"/>
              <a:ext cx="29475" cy="11800"/>
            </a:xfrm>
            <a:custGeom>
              <a:avLst/>
              <a:gdLst/>
              <a:ahLst/>
              <a:cxnLst/>
              <a:rect l="l" t="t" r="r" b="b"/>
              <a:pathLst>
                <a:path w="1179" h="472" extrusionOk="0">
                  <a:moveTo>
                    <a:pt x="816" y="0"/>
                  </a:moveTo>
                  <a:cubicBezTo>
                    <a:pt x="545" y="0"/>
                    <a:pt x="280" y="144"/>
                    <a:pt x="79" y="288"/>
                  </a:cubicBezTo>
                  <a:cubicBezTo>
                    <a:pt x="1" y="340"/>
                    <a:pt x="40" y="471"/>
                    <a:pt x="132" y="471"/>
                  </a:cubicBezTo>
                  <a:cubicBezTo>
                    <a:pt x="158" y="471"/>
                    <a:pt x="184" y="458"/>
                    <a:pt x="197" y="445"/>
                  </a:cubicBezTo>
                  <a:cubicBezTo>
                    <a:pt x="335" y="346"/>
                    <a:pt x="569" y="211"/>
                    <a:pt x="799" y="211"/>
                  </a:cubicBezTo>
                  <a:cubicBezTo>
                    <a:pt x="875" y="211"/>
                    <a:pt x="950" y="226"/>
                    <a:pt x="1022" y="262"/>
                  </a:cubicBezTo>
                  <a:cubicBezTo>
                    <a:pt x="1034" y="265"/>
                    <a:pt x="1047" y="266"/>
                    <a:pt x="1060" y="266"/>
                  </a:cubicBezTo>
                  <a:cubicBezTo>
                    <a:pt x="1102" y="266"/>
                    <a:pt x="1143" y="249"/>
                    <a:pt x="1153" y="209"/>
                  </a:cubicBezTo>
                  <a:cubicBezTo>
                    <a:pt x="1179" y="157"/>
                    <a:pt x="1166" y="91"/>
                    <a:pt x="1113" y="65"/>
                  </a:cubicBezTo>
                  <a:cubicBezTo>
                    <a:pt x="1015" y="20"/>
                    <a:pt x="915" y="0"/>
                    <a:pt x="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5097625" y="2917225"/>
              <a:ext cx="394800" cy="239000"/>
            </a:xfrm>
            <a:custGeom>
              <a:avLst/>
              <a:gdLst/>
              <a:ahLst/>
              <a:cxnLst/>
              <a:rect l="l" t="t" r="r" b="b"/>
              <a:pathLst>
                <a:path w="15792" h="9560" extrusionOk="0">
                  <a:moveTo>
                    <a:pt x="1477" y="1"/>
                  </a:moveTo>
                  <a:cubicBezTo>
                    <a:pt x="456" y="1"/>
                    <a:pt x="0" y="1441"/>
                    <a:pt x="1610" y="2068"/>
                  </a:cubicBezTo>
                  <a:cubicBezTo>
                    <a:pt x="6127" y="3849"/>
                    <a:pt x="10212" y="5852"/>
                    <a:pt x="13668" y="9269"/>
                  </a:cubicBezTo>
                  <a:cubicBezTo>
                    <a:pt x="13875" y="9473"/>
                    <a:pt x="14108" y="9559"/>
                    <a:pt x="14333" y="9559"/>
                  </a:cubicBezTo>
                  <a:cubicBezTo>
                    <a:pt x="15105" y="9559"/>
                    <a:pt x="15791" y="8554"/>
                    <a:pt x="15082" y="7855"/>
                  </a:cubicBezTo>
                  <a:cubicBezTo>
                    <a:pt x="11377" y="4202"/>
                    <a:pt x="6821" y="1519"/>
                    <a:pt x="1819" y="52"/>
                  </a:cubicBezTo>
                  <a:cubicBezTo>
                    <a:pt x="1700" y="17"/>
                    <a:pt x="1585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5105775" y="2914500"/>
              <a:ext cx="380025" cy="244275"/>
            </a:xfrm>
            <a:custGeom>
              <a:avLst/>
              <a:gdLst/>
              <a:ahLst/>
              <a:cxnLst/>
              <a:rect l="l" t="t" r="r" b="b"/>
              <a:pathLst>
                <a:path w="15201" h="9771" extrusionOk="0">
                  <a:moveTo>
                    <a:pt x="1123" y="213"/>
                  </a:moveTo>
                  <a:cubicBezTo>
                    <a:pt x="1133" y="213"/>
                    <a:pt x="1143" y="213"/>
                    <a:pt x="1153" y="214"/>
                  </a:cubicBezTo>
                  <a:cubicBezTo>
                    <a:pt x="1258" y="214"/>
                    <a:pt x="1363" y="227"/>
                    <a:pt x="1467" y="266"/>
                  </a:cubicBezTo>
                  <a:cubicBezTo>
                    <a:pt x="6442" y="1719"/>
                    <a:pt x="10972" y="4403"/>
                    <a:pt x="14677" y="8043"/>
                  </a:cubicBezTo>
                  <a:cubicBezTo>
                    <a:pt x="14900" y="8239"/>
                    <a:pt x="14992" y="8540"/>
                    <a:pt x="14913" y="8828"/>
                  </a:cubicBezTo>
                  <a:cubicBezTo>
                    <a:pt x="14821" y="9169"/>
                    <a:pt x="14559" y="9430"/>
                    <a:pt x="14219" y="9535"/>
                  </a:cubicBezTo>
                  <a:cubicBezTo>
                    <a:pt x="14148" y="9554"/>
                    <a:pt x="14075" y="9563"/>
                    <a:pt x="14004" y="9563"/>
                  </a:cubicBezTo>
                  <a:cubicBezTo>
                    <a:pt x="13775" y="9563"/>
                    <a:pt x="13554" y="9469"/>
                    <a:pt x="13394" y="9300"/>
                  </a:cubicBezTo>
                  <a:cubicBezTo>
                    <a:pt x="9742" y="5699"/>
                    <a:pt x="5434" y="3709"/>
                    <a:pt x="1310" y="2086"/>
                  </a:cubicBezTo>
                  <a:cubicBezTo>
                    <a:pt x="394" y="1732"/>
                    <a:pt x="237" y="1143"/>
                    <a:pt x="368" y="750"/>
                  </a:cubicBezTo>
                  <a:cubicBezTo>
                    <a:pt x="482" y="432"/>
                    <a:pt x="782" y="213"/>
                    <a:pt x="1123" y="213"/>
                  </a:cubicBezTo>
                  <a:close/>
                  <a:moveTo>
                    <a:pt x="1146" y="1"/>
                  </a:moveTo>
                  <a:cubicBezTo>
                    <a:pt x="658" y="1"/>
                    <a:pt x="308" y="302"/>
                    <a:pt x="171" y="672"/>
                  </a:cubicBezTo>
                  <a:cubicBezTo>
                    <a:pt x="1" y="1195"/>
                    <a:pt x="250" y="1889"/>
                    <a:pt x="1232" y="2269"/>
                  </a:cubicBezTo>
                  <a:cubicBezTo>
                    <a:pt x="5329" y="3879"/>
                    <a:pt x="9624" y="5869"/>
                    <a:pt x="13250" y="9444"/>
                  </a:cubicBezTo>
                  <a:cubicBezTo>
                    <a:pt x="13447" y="9653"/>
                    <a:pt x="13708" y="9771"/>
                    <a:pt x="13997" y="9771"/>
                  </a:cubicBezTo>
                  <a:cubicBezTo>
                    <a:pt x="14088" y="9771"/>
                    <a:pt x="14180" y="9758"/>
                    <a:pt x="14271" y="9732"/>
                  </a:cubicBezTo>
                  <a:cubicBezTo>
                    <a:pt x="14677" y="9614"/>
                    <a:pt x="14992" y="9286"/>
                    <a:pt x="15109" y="8881"/>
                  </a:cubicBezTo>
                  <a:cubicBezTo>
                    <a:pt x="15201" y="8514"/>
                    <a:pt x="15083" y="8134"/>
                    <a:pt x="14808" y="7886"/>
                  </a:cubicBezTo>
                  <a:cubicBezTo>
                    <a:pt x="11090" y="4220"/>
                    <a:pt x="6521" y="1536"/>
                    <a:pt x="1520" y="56"/>
                  </a:cubicBezTo>
                  <a:cubicBezTo>
                    <a:pt x="1388" y="18"/>
                    <a:pt x="1263" y="1"/>
                    <a:pt x="1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5174550" y="3006400"/>
              <a:ext cx="390525" cy="238850"/>
            </a:xfrm>
            <a:custGeom>
              <a:avLst/>
              <a:gdLst/>
              <a:ahLst/>
              <a:cxnLst/>
              <a:rect l="l" t="t" r="r" b="b"/>
              <a:pathLst>
                <a:path w="15621" h="9554" extrusionOk="0">
                  <a:moveTo>
                    <a:pt x="1357" y="0"/>
                  </a:moveTo>
                  <a:cubicBezTo>
                    <a:pt x="341" y="0"/>
                    <a:pt x="1" y="1636"/>
                    <a:pt x="1125" y="1971"/>
                  </a:cubicBezTo>
                  <a:cubicBezTo>
                    <a:pt x="5786" y="3345"/>
                    <a:pt x="10041" y="5846"/>
                    <a:pt x="13497" y="9263"/>
                  </a:cubicBezTo>
                  <a:cubicBezTo>
                    <a:pt x="13708" y="9467"/>
                    <a:pt x="13942" y="9553"/>
                    <a:pt x="14168" y="9553"/>
                  </a:cubicBezTo>
                  <a:cubicBezTo>
                    <a:pt x="14942" y="9553"/>
                    <a:pt x="15621" y="8548"/>
                    <a:pt x="14911" y="7849"/>
                  </a:cubicBezTo>
                  <a:cubicBezTo>
                    <a:pt x="11206" y="4196"/>
                    <a:pt x="6650" y="1513"/>
                    <a:pt x="1662" y="46"/>
                  </a:cubicBezTo>
                  <a:cubicBezTo>
                    <a:pt x="1555" y="15"/>
                    <a:pt x="1453" y="0"/>
                    <a:pt x="1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5181075" y="3003600"/>
              <a:ext cx="377725" cy="244200"/>
            </a:xfrm>
            <a:custGeom>
              <a:avLst/>
              <a:gdLst/>
              <a:ahLst/>
              <a:cxnLst/>
              <a:rect l="l" t="t" r="r" b="b"/>
              <a:pathLst>
                <a:path w="15109" h="9768" extrusionOk="0">
                  <a:moveTo>
                    <a:pt x="1100" y="211"/>
                  </a:moveTo>
                  <a:cubicBezTo>
                    <a:pt x="1192" y="211"/>
                    <a:pt x="1283" y="224"/>
                    <a:pt x="1375" y="250"/>
                  </a:cubicBezTo>
                  <a:cubicBezTo>
                    <a:pt x="6350" y="1716"/>
                    <a:pt x="10880" y="4387"/>
                    <a:pt x="14585" y="8027"/>
                  </a:cubicBezTo>
                  <a:cubicBezTo>
                    <a:pt x="14794" y="8236"/>
                    <a:pt x="14899" y="8537"/>
                    <a:pt x="14821" y="8825"/>
                  </a:cubicBezTo>
                  <a:cubicBezTo>
                    <a:pt x="14729" y="9166"/>
                    <a:pt x="14467" y="9427"/>
                    <a:pt x="14127" y="9532"/>
                  </a:cubicBezTo>
                  <a:cubicBezTo>
                    <a:pt x="14055" y="9551"/>
                    <a:pt x="13983" y="9560"/>
                    <a:pt x="13912" y="9560"/>
                  </a:cubicBezTo>
                  <a:cubicBezTo>
                    <a:pt x="13682" y="9560"/>
                    <a:pt x="13462" y="9466"/>
                    <a:pt x="13302" y="9297"/>
                  </a:cubicBezTo>
                  <a:cubicBezTo>
                    <a:pt x="9832" y="5880"/>
                    <a:pt x="5564" y="3366"/>
                    <a:pt x="890" y="1978"/>
                  </a:cubicBezTo>
                  <a:cubicBezTo>
                    <a:pt x="589" y="1900"/>
                    <a:pt x="367" y="1677"/>
                    <a:pt x="288" y="1376"/>
                  </a:cubicBezTo>
                  <a:cubicBezTo>
                    <a:pt x="210" y="1035"/>
                    <a:pt x="314" y="669"/>
                    <a:pt x="563" y="420"/>
                  </a:cubicBezTo>
                  <a:cubicBezTo>
                    <a:pt x="707" y="289"/>
                    <a:pt x="890" y="211"/>
                    <a:pt x="1100" y="211"/>
                  </a:cubicBezTo>
                  <a:close/>
                  <a:moveTo>
                    <a:pt x="1100" y="0"/>
                  </a:moveTo>
                  <a:cubicBezTo>
                    <a:pt x="848" y="0"/>
                    <a:pt x="602" y="94"/>
                    <a:pt x="419" y="276"/>
                  </a:cubicBezTo>
                  <a:cubicBezTo>
                    <a:pt x="118" y="564"/>
                    <a:pt x="0" y="996"/>
                    <a:pt x="92" y="1415"/>
                  </a:cubicBezTo>
                  <a:cubicBezTo>
                    <a:pt x="183" y="1782"/>
                    <a:pt x="471" y="2083"/>
                    <a:pt x="838" y="2174"/>
                  </a:cubicBezTo>
                  <a:cubicBezTo>
                    <a:pt x="5473" y="3536"/>
                    <a:pt x="9715" y="6037"/>
                    <a:pt x="13158" y="9441"/>
                  </a:cubicBezTo>
                  <a:cubicBezTo>
                    <a:pt x="13354" y="9637"/>
                    <a:pt x="13616" y="9755"/>
                    <a:pt x="13891" y="9768"/>
                  </a:cubicBezTo>
                  <a:cubicBezTo>
                    <a:pt x="13983" y="9755"/>
                    <a:pt x="14074" y="9742"/>
                    <a:pt x="14166" y="9716"/>
                  </a:cubicBezTo>
                  <a:cubicBezTo>
                    <a:pt x="14572" y="9598"/>
                    <a:pt x="14886" y="9283"/>
                    <a:pt x="15004" y="8878"/>
                  </a:cubicBezTo>
                  <a:cubicBezTo>
                    <a:pt x="15109" y="8511"/>
                    <a:pt x="14991" y="8131"/>
                    <a:pt x="14716" y="7883"/>
                  </a:cubicBezTo>
                  <a:cubicBezTo>
                    <a:pt x="10998" y="4217"/>
                    <a:pt x="6428" y="1520"/>
                    <a:pt x="1427" y="54"/>
                  </a:cubicBezTo>
                  <a:cubicBezTo>
                    <a:pt x="1320" y="18"/>
                    <a:pt x="1209" y="0"/>
                    <a:pt x="1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5177825" y="3047950"/>
              <a:ext cx="390525" cy="238850"/>
            </a:xfrm>
            <a:custGeom>
              <a:avLst/>
              <a:gdLst/>
              <a:ahLst/>
              <a:cxnLst/>
              <a:rect l="l" t="t" r="r" b="b"/>
              <a:pathLst>
                <a:path w="15621" h="9554" extrusionOk="0">
                  <a:moveTo>
                    <a:pt x="1347" y="1"/>
                  </a:moveTo>
                  <a:cubicBezTo>
                    <a:pt x="341" y="1"/>
                    <a:pt x="1" y="1637"/>
                    <a:pt x="1125" y="1972"/>
                  </a:cubicBezTo>
                  <a:cubicBezTo>
                    <a:pt x="5786" y="3346"/>
                    <a:pt x="10041" y="5847"/>
                    <a:pt x="13497" y="9264"/>
                  </a:cubicBezTo>
                  <a:cubicBezTo>
                    <a:pt x="13705" y="9468"/>
                    <a:pt x="13937" y="9554"/>
                    <a:pt x="14163" y="9554"/>
                  </a:cubicBezTo>
                  <a:cubicBezTo>
                    <a:pt x="14934" y="9554"/>
                    <a:pt x="15620" y="8549"/>
                    <a:pt x="14911" y="7850"/>
                  </a:cubicBezTo>
                  <a:cubicBezTo>
                    <a:pt x="11206" y="4197"/>
                    <a:pt x="6650" y="1513"/>
                    <a:pt x="1649" y="47"/>
                  </a:cubicBezTo>
                  <a:cubicBezTo>
                    <a:pt x="1543" y="15"/>
                    <a:pt x="1442" y="1"/>
                    <a:pt x="1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5184350" y="3044900"/>
              <a:ext cx="377725" cy="244475"/>
            </a:xfrm>
            <a:custGeom>
              <a:avLst/>
              <a:gdLst/>
              <a:ahLst/>
              <a:cxnLst/>
              <a:rect l="l" t="t" r="r" b="b"/>
              <a:pathLst>
                <a:path w="15109" h="9779" extrusionOk="0">
                  <a:moveTo>
                    <a:pt x="1094" y="221"/>
                  </a:moveTo>
                  <a:cubicBezTo>
                    <a:pt x="1196" y="222"/>
                    <a:pt x="1285" y="235"/>
                    <a:pt x="1375" y="261"/>
                  </a:cubicBezTo>
                  <a:cubicBezTo>
                    <a:pt x="6350" y="1727"/>
                    <a:pt x="10893" y="4398"/>
                    <a:pt x="14585" y="8037"/>
                  </a:cubicBezTo>
                  <a:cubicBezTo>
                    <a:pt x="14807" y="8234"/>
                    <a:pt x="14899" y="8548"/>
                    <a:pt x="14820" y="8836"/>
                  </a:cubicBezTo>
                  <a:cubicBezTo>
                    <a:pt x="14729" y="9176"/>
                    <a:pt x="14467" y="9438"/>
                    <a:pt x="14127" y="9530"/>
                  </a:cubicBezTo>
                  <a:cubicBezTo>
                    <a:pt x="14052" y="9554"/>
                    <a:pt x="13975" y="9565"/>
                    <a:pt x="13899" y="9565"/>
                  </a:cubicBezTo>
                  <a:cubicBezTo>
                    <a:pt x="13682" y="9565"/>
                    <a:pt x="13470" y="9472"/>
                    <a:pt x="13315" y="9307"/>
                  </a:cubicBezTo>
                  <a:cubicBezTo>
                    <a:pt x="9832" y="5877"/>
                    <a:pt x="5577" y="3363"/>
                    <a:pt x="903" y="1989"/>
                  </a:cubicBezTo>
                  <a:cubicBezTo>
                    <a:pt x="602" y="1910"/>
                    <a:pt x="367" y="1675"/>
                    <a:pt x="301" y="1387"/>
                  </a:cubicBezTo>
                  <a:cubicBezTo>
                    <a:pt x="223" y="1033"/>
                    <a:pt x="314" y="680"/>
                    <a:pt x="563" y="431"/>
                  </a:cubicBezTo>
                  <a:cubicBezTo>
                    <a:pt x="706" y="301"/>
                    <a:pt x="900" y="223"/>
                    <a:pt x="1094" y="221"/>
                  </a:cubicBezTo>
                  <a:close/>
                  <a:moveTo>
                    <a:pt x="1114" y="0"/>
                  </a:moveTo>
                  <a:cubicBezTo>
                    <a:pt x="861" y="0"/>
                    <a:pt x="614" y="98"/>
                    <a:pt x="419" y="274"/>
                  </a:cubicBezTo>
                  <a:cubicBezTo>
                    <a:pt x="118" y="575"/>
                    <a:pt x="0" y="1007"/>
                    <a:pt x="92" y="1426"/>
                  </a:cubicBezTo>
                  <a:cubicBezTo>
                    <a:pt x="183" y="1792"/>
                    <a:pt x="471" y="2080"/>
                    <a:pt x="838" y="2185"/>
                  </a:cubicBezTo>
                  <a:cubicBezTo>
                    <a:pt x="5486" y="3547"/>
                    <a:pt x="9714" y="6047"/>
                    <a:pt x="13171" y="9451"/>
                  </a:cubicBezTo>
                  <a:cubicBezTo>
                    <a:pt x="13354" y="9648"/>
                    <a:pt x="13629" y="9766"/>
                    <a:pt x="13904" y="9779"/>
                  </a:cubicBezTo>
                  <a:cubicBezTo>
                    <a:pt x="13996" y="9779"/>
                    <a:pt x="14087" y="9766"/>
                    <a:pt x="14179" y="9739"/>
                  </a:cubicBezTo>
                  <a:cubicBezTo>
                    <a:pt x="14585" y="9621"/>
                    <a:pt x="14899" y="9294"/>
                    <a:pt x="15017" y="8888"/>
                  </a:cubicBezTo>
                  <a:cubicBezTo>
                    <a:pt x="15108" y="8535"/>
                    <a:pt x="14991" y="8142"/>
                    <a:pt x="14716" y="7893"/>
                  </a:cubicBezTo>
                  <a:cubicBezTo>
                    <a:pt x="10998" y="4228"/>
                    <a:pt x="6441" y="1531"/>
                    <a:pt x="1427" y="51"/>
                  </a:cubicBezTo>
                  <a:cubicBezTo>
                    <a:pt x="1324" y="17"/>
                    <a:pt x="1219" y="0"/>
                    <a:pt x="111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4894350" y="2820250"/>
              <a:ext cx="37000" cy="32875"/>
            </a:xfrm>
            <a:custGeom>
              <a:avLst/>
              <a:gdLst/>
              <a:ahLst/>
              <a:cxnLst/>
              <a:rect l="l" t="t" r="r" b="b"/>
              <a:pathLst>
                <a:path w="1480" h="1315" extrusionOk="0">
                  <a:moveTo>
                    <a:pt x="801" y="0"/>
                  </a:moveTo>
                  <a:cubicBezTo>
                    <a:pt x="783" y="0"/>
                    <a:pt x="765" y="1"/>
                    <a:pt x="747" y="4"/>
                  </a:cubicBezTo>
                  <a:cubicBezTo>
                    <a:pt x="524" y="17"/>
                    <a:pt x="302" y="43"/>
                    <a:pt x="92" y="108"/>
                  </a:cubicBezTo>
                  <a:cubicBezTo>
                    <a:pt x="40" y="121"/>
                    <a:pt x="0" y="174"/>
                    <a:pt x="27" y="226"/>
                  </a:cubicBezTo>
                  <a:cubicBezTo>
                    <a:pt x="38" y="281"/>
                    <a:pt x="76" y="308"/>
                    <a:pt x="118" y="308"/>
                  </a:cubicBezTo>
                  <a:cubicBezTo>
                    <a:pt x="127" y="308"/>
                    <a:pt x="136" y="307"/>
                    <a:pt x="144" y="305"/>
                  </a:cubicBezTo>
                  <a:cubicBezTo>
                    <a:pt x="341" y="252"/>
                    <a:pt x="550" y="213"/>
                    <a:pt x="747" y="213"/>
                  </a:cubicBezTo>
                  <a:cubicBezTo>
                    <a:pt x="768" y="208"/>
                    <a:pt x="789" y="205"/>
                    <a:pt x="810" y="205"/>
                  </a:cubicBezTo>
                  <a:cubicBezTo>
                    <a:pt x="891" y="205"/>
                    <a:pt x="964" y="245"/>
                    <a:pt x="995" y="318"/>
                  </a:cubicBezTo>
                  <a:cubicBezTo>
                    <a:pt x="1126" y="501"/>
                    <a:pt x="1218" y="711"/>
                    <a:pt x="1270" y="920"/>
                  </a:cubicBezTo>
                  <a:cubicBezTo>
                    <a:pt x="1270" y="933"/>
                    <a:pt x="1270" y="959"/>
                    <a:pt x="1270" y="972"/>
                  </a:cubicBezTo>
                  <a:cubicBezTo>
                    <a:pt x="1270" y="972"/>
                    <a:pt x="1257" y="985"/>
                    <a:pt x="1218" y="999"/>
                  </a:cubicBezTo>
                  <a:cubicBezTo>
                    <a:pt x="1042" y="1076"/>
                    <a:pt x="847" y="1106"/>
                    <a:pt x="649" y="1106"/>
                  </a:cubicBezTo>
                  <a:cubicBezTo>
                    <a:pt x="612" y="1106"/>
                    <a:pt x="574" y="1105"/>
                    <a:pt x="537" y="1103"/>
                  </a:cubicBezTo>
                  <a:cubicBezTo>
                    <a:pt x="393" y="1103"/>
                    <a:pt x="393" y="1300"/>
                    <a:pt x="537" y="1313"/>
                  </a:cubicBezTo>
                  <a:lnTo>
                    <a:pt x="629" y="1313"/>
                  </a:lnTo>
                  <a:cubicBezTo>
                    <a:pt x="653" y="1314"/>
                    <a:pt x="677" y="1315"/>
                    <a:pt x="701" y="1315"/>
                  </a:cubicBezTo>
                  <a:cubicBezTo>
                    <a:pt x="912" y="1315"/>
                    <a:pt x="1123" y="1264"/>
                    <a:pt x="1323" y="1182"/>
                  </a:cubicBezTo>
                  <a:cubicBezTo>
                    <a:pt x="1388" y="1156"/>
                    <a:pt x="1441" y="1103"/>
                    <a:pt x="1467" y="1038"/>
                  </a:cubicBezTo>
                  <a:cubicBezTo>
                    <a:pt x="1480" y="985"/>
                    <a:pt x="1480" y="933"/>
                    <a:pt x="1467" y="881"/>
                  </a:cubicBezTo>
                  <a:cubicBezTo>
                    <a:pt x="1414" y="632"/>
                    <a:pt x="1310" y="409"/>
                    <a:pt x="1166" y="200"/>
                  </a:cubicBezTo>
                  <a:cubicBezTo>
                    <a:pt x="1139" y="148"/>
                    <a:pt x="1100" y="108"/>
                    <a:pt x="1048" y="69"/>
                  </a:cubicBezTo>
                  <a:cubicBezTo>
                    <a:pt x="972" y="26"/>
                    <a:pt x="887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5046225" y="2817250"/>
              <a:ext cx="1511175" cy="1405925"/>
            </a:xfrm>
            <a:custGeom>
              <a:avLst/>
              <a:gdLst/>
              <a:ahLst/>
              <a:cxnLst/>
              <a:rect l="l" t="t" r="r" b="b"/>
              <a:pathLst>
                <a:path w="60447" h="56237" extrusionOk="0">
                  <a:moveTo>
                    <a:pt x="33568" y="0"/>
                  </a:moveTo>
                  <a:cubicBezTo>
                    <a:pt x="29655" y="0"/>
                    <a:pt x="25601" y="616"/>
                    <a:pt x="21694" y="1236"/>
                  </a:cubicBezTo>
                  <a:cubicBezTo>
                    <a:pt x="18434" y="1760"/>
                    <a:pt x="15187" y="2467"/>
                    <a:pt x="12333" y="3842"/>
                  </a:cubicBezTo>
                  <a:cubicBezTo>
                    <a:pt x="4294" y="7717"/>
                    <a:pt x="2462" y="15324"/>
                    <a:pt x="1349" y="22328"/>
                  </a:cubicBezTo>
                  <a:cubicBezTo>
                    <a:pt x="0" y="30759"/>
                    <a:pt x="275" y="39308"/>
                    <a:pt x="563" y="47818"/>
                  </a:cubicBezTo>
                  <a:cubicBezTo>
                    <a:pt x="655" y="50843"/>
                    <a:pt x="642" y="53422"/>
                    <a:pt x="969" y="56236"/>
                  </a:cubicBezTo>
                  <a:lnTo>
                    <a:pt x="60447" y="56236"/>
                  </a:lnTo>
                  <a:cubicBezTo>
                    <a:pt x="60316" y="51353"/>
                    <a:pt x="60159" y="46470"/>
                    <a:pt x="59910" y="41599"/>
                  </a:cubicBezTo>
                  <a:cubicBezTo>
                    <a:pt x="59255" y="29201"/>
                    <a:pt x="57540" y="16044"/>
                    <a:pt x="49541" y="6552"/>
                  </a:cubicBezTo>
                  <a:cubicBezTo>
                    <a:pt x="45238" y="1449"/>
                    <a:pt x="39568" y="0"/>
                    <a:pt x="33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5519175" y="2237425"/>
              <a:ext cx="412425" cy="394400"/>
            </a:xfrm>
            <a:custGeom>
              <a:avLst/>
              <a:gdLst/>
              <a:ahLst/>
              <a:cxnLst/>
              <a:rect l="l" t="t" r="r" b="b"/>
              <a:pathLst>
                <a:path w="16497" h="15776" extrusionOk="0">
                  <a:moveTo>
                    <a:pt x="2775" y="1"/>
                  </a:moveTo>
                  <a:cubicBezTo>
                    <a:pt x="1377" y="1"/>
                    <a:pt x="78" y="1082"/>
                    <a:pt x="40" y="2657"/>
                  </a:cubicBezTo>
                  <a:cubicBezTo>
                    <a:pt x="0" y="3678"/>
                    <a:pt x="537" y="4621"/>
                    <a:pt x="1166" y="5446"/>
                  </a:cubicBezTo>
                  <a:cubicBezTo>
                    <a:pt x="2420" y="7061"/>
                    <a:pt x="3916" y="7543"/>
                    <a:pt x="5593" y="7543"/>
                  </a:cubicBezTo>
                  <a:cubicBezTo>
                    <a:pt x="6471" y="7543"/>
                    <a:pt x="7398" y="7410"/>
                    <a:pt x="8366" y="7239"/>
                  </a:cubicBezTo>
                  <a:lnTo>
                    <a:pt x="8366" y="7239"/>
                  </a:lnTo>
                  <a:cubicBezTo>
                    <a:pt x="8222" y="8719"/>
                    <a:pt x="8078" y="10198"/>
                    <a:pt x="8366" y="11651"/>
                  </a:cubicBezTo>
                  <a:cubicBezTo>
                    <a:pt x="8654" y="13092"/>
                    <a:pt x="9453" y="14506"/>
                    <a:pt x="10749" y="15199"/>
                  </a:cubicBezTo>
                  <a:cubicBezTo>
                    <a:pt x="11810" y="15749"/>
                    <a:pt x="13053" y="15775"/>
                    <a:pt x="14245" y="15775"/>
                  </a:cubicBezTo>
                  <a:cubicBezTo>
                    <a:pt x="15318" y="15775"/>
                    <a:pt x="16182" y="15501"/>
                    <a:pt x="16300" y="14296"/>
                  </a:cubicBezTo>
                  <a:cubicBezTo>
                    <a:pt x="16497" y="12110"/>
                    <a:pt x="16261" y="9910"/>
                    <a:pt x="16038" y="7737"/>
                  </a:cubicBezTo>
                  <a:cubicBezTo>
                    <a:pt x="15986" y="7331"/>
                    <a:pt x="15934" y="6912"/>
                    <a:pt x="15855" y="6519"/>
                  </a:cubicBezTo>
                  <a:cubicBezTo>
                    <a:pt x="15593" y="5302"/>
                    <a:pt x="15122" y="4006"/>
                    <a:pt x="13904" y="3560"/>
                  </a:cubicBezTo>
                  <a:cubicBezTo>
                    <a:pt x="12794" y="3158"/>
                    <a:pt x="11629" y="2945"/>
                    <a:pt x="10455" y="2945"/>
                  </a:cubicBezTo>
                  <a:cubicBezTo>
                    <a:pt x="10217" y="2945"/>
                    <a:pt x="9979" y="2954"/>
                    <a:pt x="9741" y="2971"/>
                  </a:cubicBezTo>
                  <a:cubicBezTo>
                    <a:pt x="9224" y="3005"/>
                    <a:pt x="8693" y="3073"/>
                    <a:pt x="8179" y="3073"/>
                  </a:cubicBezTo>
                  <a:cubicBezTo>
                    <a:pt x="7690" y="3073"/>
                    <a:pt x="7216" y="3012"/>
                    <a:pt x="6782" y="2801"/>
                  </a:cubicBezTo>
                  <a:cubicBezTo>
                    <a:pt x="5748" y="2304"/>
                    <a:pt x="5237" y="1099"/>
                    <a:pt x="4282" y="458"/>
                  </a:cubicBezTo>
                  <a:cubicBezTo>
                    <a:pt x="3803" y="144"/>
                    <a:pt x="3282" y="1"/>
                    <a:pt x="2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5699525" y="2456300"/>
              <a:ext cx="119800" cy="128400"/>
            </a:xfrm>
            <a:custGeom>
              <a:avLst/>
              <a:gdLst/>
              <a:ahLst/>
              <a:cxnLst/>
              <a:rect l="l" t="t" r="r" b="b"/>
              <a:pathLst>
                <a:path w="4792" h="5136" extrusionOk="0">
                  <a:moveTo>
                    <a:pt x="1798" y="1"/>
                  </a:moveTo>
                  <a:cubicBezTo>
                    <a:pt x="1129" y="1"/>
                    <a:pt x="472" y="269"/>
                    <a:pt x="0" y="880"/>
                  </a:cubicBezTo>
                  <a:lnTo>
                    <a:pt x="851" y="5030"/>
                  </a:lnTo>
                  <a:cubicBezTo>
                    <a:pt x="1192" y="5093"/>
                    <a:pt x="1542" y="5135"/>
                    <a:pt x="1889" y="5135"/>
                  </a:cubicBezTo>
                  <a:cubicBezTo>
                    <a:pt x="2408" y="5135"/>
                    <a:pt x="2917" y="5041"/>
                    <a:pt x="3365" y="4782"/>
                  </a:cubicBezTo>
                  <a:cubicBezTo>
                    <a:pt x="4373" y="4206"/>
                    <a:pt x="4792" y="2844"/>
                    <a:pt x="4386" y="1771"/>
                  </a:cubicBezTo>
                  <a:cubicBezTo>
                    <a:pt x="3982" y="696"/>
                    <a:pt x="2875" y="1"/>
                    <a:pt x="1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5697550" y="2453575"/>
              <a:ext cx="125050" cy="133750"/>
            </a:xfrm>
            <a:custGeom>
              <a:avLst/>
              <a:gdLst/>
              <a:ahLst/>
              <a:cxnLst/>
              <a:rect l="l" t="t" r="r" b="b"/>
              <a:pathLst>
                <a:path w="5002" h="5350" extrusionOk="0">
                  <a:moveTo>
                    <a:pt x="1886" y="1"/>
                  </a:moveTo>
                  <a:cubicBezTo>
                    <a:pt x="1156" y="1"/>
                    <a:pt x="456" y="335"/>
                    <a:pt x="1" y="924"/>
                  </a:cubicBezTo>
                  <a:lnTo>
                    <a:pt x="171" y="1055"/>
                  </a:lnTo>
                  <a:cubicBezTo>
                    <a:pt x="577" y="516"/>
                    <a:pt x="1205" y="209"/>
                    <a:pt x="1868" y="209"/>
                  </a:cubicBezTo>
                  <a:cubicBezTo>
                    <a:pt x="1996" y="209"/>
                    <a:pt x="2124" y="220"/>
                    <a:pt x="2252" y="243"/>
                  </a:cubicBezTo>
                  <a:cubicBezTo>
                    <a:pt x="3208" y="374"/>
                    <a:pt x="4020" y="1015"/>
                    <a:pt x="4373" y="1919"/>
                  </a:cubicBezTo>
                  <a:cubicBezTo>
                    <a:pt x="4766" y="2966"/>
                    <a:pt x="4334" y="4262"/>
                    <a:pt x="3392" y="4812"/>
                  </a:cubicBezTo>
                  <a:cubicBezTo>
                    <a:pt x="2998" y="5030"/>
                    <a:pt x="2529" y="5141"/>
                    <a:pt x="1975" y="5141"/>
                  </a:cubicBezTo>
                  <a:cubicBezTo>
                    <a:pt x="1663" y="5141"/>
                    <a:pt x="1324" y="5105"/>
                    <a:pt x="956" y="5035"/>
                  </a:cubicBezTo>
                  <a:lnTo>
                    <a:pt x="917" y="5244"/>
                  </a:lnTo>
                  <a:cubicBezTo>
                    <a:pt x="1271" y="5310"/>
                    <a:pt x="1624" y="5349"/>
                    <a:pt x="1978" y="5349"/>
                  </a:cubicBezTo>
                  <a:cubicBezTo>
                    <a:pt x="2001" y="5350"/>
                    <a:pt x="2025" y="5350"/>
                    <a:pt x="2049" y="5350"/>
                  </a:cubicBezTo>
                  <a:cubicBezTo>
                    <a:pt x="2549" y="5350"/>
                    <a:pt x="3046" y="5220"/>
                    <a:pt x="3496" y="4982"/>
                  </a:cubicBezTo>
                  <a:cubicBezTo>
                    <a:pt x="4517" y="4393"/>
                    <a:pt x="5002" y="2979"/>
                    <a:pt x="4570" y="1840"/>
                  </a:cubicBezTo>
                  <a:cubicBezTo>
                    <a:pt x="4177" y="871"/>
                    <a:pt x="3313" y="191"/>
                    <a:pt x="2279" y="34"/>
                  </a:cubicBezTo>
                  <a:cubicBezTo>
                    <a:pt x="2148" y="12"/>
                    <a:pt x="2016" y="1"/>
                    <a:pt x="1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4766700" y="2928575"/>
              <a:ext cx="703725" cy="1073025"/>
            </a:xfrm>
            <a:custGeom>
              <a:avLst/>
              <a:gdLst/>
              <a:ahLst/>
              <a:cxnLst/>
              <a:rect l="l" t="t" r="r" b="b"/>
              <a:pathLst>
                <a:path w="28149" h="42921" extrusionOk="0">
                  <a:moveTo>
                    <a:pt x="22930" y="1"/>
                  </a:moveTo>
                  <a:cubicBezTo>
                    <a:pt x="21242" y="1"/>
                    <a:pt x="19703" y="1922"/>
                    <a:pt x="18696" y="3028"/>
                  </a:cubicBezTo>
                  <a:cubicBezTo>
                    <a:pt x="10802" y="11722"/>
                    <a:pt x="4478" y="21724"/>
                    <a:pt x="0" y="32577"/>
                  </a:cubicBezTo>
                  <a:cubicBezTo>
                    <a:pt x="2252" y="36256"/>
                    <a:pt x="4989" y="39569"/>
                    <a:pt x="7699" y="42920"/>
                  </a:cubicBezTo>
                  <a:cubicBezTo>
                    <a:pt x="13904" y="38704"/>
                    <a:pt x="19364" y="33271"/>
                    <a:pt x="22925" y="26686"/>
                  </a:cubicBezTo>
                  <a:cubicBezTo>
                    <a:pt x="26591" y="19904"/>
                    <a:pt x="28149" y="11826"/>
                    <a:pt x="26460" y="4298"/>
                  </a:cubicBezTo>
                  <a:cubicBezTo>
                    <a:pt x="26093" y="2688"/>
                    <a:pt x="25111" y="266"/>
                    <a:pt x="23200" y="17"/>
                  </a:cubicBezTo>
                  <a:cubicBezTo>
                    <a:pt x="23110" y="6"/>
                    <a:pt x="23020" y="1"/>
                    <a:pt x="2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4961775" y="3303925"/>
              <a:ext cx="546575" cy="685550"/>
            </a:xfrm>
            <a:custGeom>
              <a:avLst/>
              <a:gdLst/>
              <a:ahLst/>
              <a:cxnLst/>
              <a:rect l="l" t="t" r="r" b="b"/>
              <a:pathLst>
                <a:path w="21863" h="27422" extrusionOk="0">
                  <a:moveTo>
                    <a:pt x="21739" y="1"/>
                  </a:moveTo>
                  <a:cubicBezTo>
                    <a:pt x="21701" y="1"/>
                    <a:pt x="21662" y="22"/>
                    <a:pt x="21642" y="72"/>
                  </a:cubicBezTo>
                  <a:cubicBezTo>
                    <a:pt x="17400" y="11122"/>
                    <a:pt x="9872" y="20601"/>
                    <a:pt x="66" y="27238"/>
                  </a:cubicBezTo>
                  <a:cubicBezTo>
                    <a:pt x="13" y="27265"/>
                    <a:pt x="0" y="27330"/>
                    <a:pt x="40" y="27369"/>
                  </a:cubicBezTo>
                  <a:cubicBezTo>
                    <a:pt x="53" y="27409"/>
                    <a:pt x="92" y="27422"/>
                    <a:pt x="118" y="27422"/>
                  </a:cubicBezTo>
                  <a:cubicBezTo>
                    <a:pt x="144" y="27422"/>
                    <a:pt x="171" y="27409"/>
                    <a:pt x="184" y="27396"/>
                  </a:cubicBezTo>
                  <a:cubicBezTo>
                    <a:pt x="10016" y="20745"/>
                    <a:pt x="17583" y="11227"/>
                    <a:pt x="21838" y="138"/>
                  </a:cubicBezTo>
                  <a:cubicBezTo>
                    <a:pt x="21862" y="57"/>
                    <a:pt x="21802" y="1"/>
                    <a:pt x="2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5717275" y="2477400"/>
              <a:ext cx="72275" cy="55575"/>
            </a:xfrm>
            <a:custGeom>
              <a:avLst/>
              <a:gdLst/>
              <a:ahLst/>
              <a:cxnLst/>
              <a:rect l="l" t="t" r="r" b="b"/>
              <a:pathLst>
                <a:path w="2891" h="2223" extrusionOk="0">
                  <a:moveTo>
                    <a:pt x="1123" y="1"/>
                  </a:moveTo>
                  <a:cubicBezTo>
                    <a:pt x="759" y="1"/>
                    <a:pt x="398" y="122"/>
                    <a:pt x="102" y="364"/>
                  </a:cubicBezTo>
                  <a:cubicBezTo>
                    <a:pt x="0" y="435"/>
                    <a:pt x="72" y="554"/>
                    <a:pt x="159" y="554"/>
                  </a:cubicBezTo>
                  <a:cubicBezTo>
                    <a:pt x="184" y="554"/>
                    <a:pt x="210" y="544"/>
                    <a:pt x="233" y="521"/>
                  </a:cubicBezTo>
                  <a:cubicBezTo>
                    <a:pt x="485" y="309"/>
                    <a:pt x="798" y="204"/>
                    <a:pt x="1114" y="204"/>
                  </a:cubicBezTo>
                  <a:cubicBezTo>
                    <a:pt x="1404" y="204"/>
                    <a:pt x="1697" y="293"/>
                    <a:pt x="1948" y="468"/>
                  </a:cubicBezTo>
                  <a:cubicBezTo>
                    <a:pt x="2498" y="887"/>
                    <a:pt x="2681" y="1476"/>
                    <a:pt x="2432" y="2079"/>
                  </a:cubicBezTo>
                  <a:cubicBezTo>
                    <a:pt x="2406" y="2131"/>
                    <a:pt x="2432" y="2183"/>
                    <a:pt x="2498" y="2210"/>
                  </a:cubicBezTo>
                  <a:cubicBezTo>
                    <a:pt x="2498" y="2210"/>
                    <a:pt x="2511" y="2210"/>
                    <a:pt x="2524" y="2223"/>
                  </a:cubicBezTo>
                  <a:cubicBezTo>
                    <a:pt x="2563" y="2210"/>
                    <a:pt x="2589" y="2183"/>
                    <a:pt x="2616" y="2157"/>
                  </a:cubicBezTo>
                  <a:cubicBezTo>
                    <a:pt x="2891" y="1450"/>
                    <a:pt x="2694" y="783"/>
                    <a:pt x="2066" y="298"/>
                  </a:cubicBezTo>
                  <a:cubicBezTo>
                    <a:pt x="1780" y="100"/>
                    <a:pt x="1451" y="1"/>
                    <a:pt x="1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5740750" y="2484175"/>
              <a:ext cx="25225" cy="41600"/>
            </a:xfrm>
            <a:custGeom>
              <a:avLst/>
              <a:gdLst/>
              <a:ahLst/>
              <a:cxnLst/>
              <a:rect l="l" t="t" r="r" b="b"/>
              <a:pathLst>
                <a:path w="1009" h="1664" extrusionOk="0">
                  <a:moveTo>
                    <a:pt x="891" y="1"/>
                  </a:moveTo>
                  <a:cubicBezTo>
                    <a:pt x="874" y="1"/>
                    <a:pt x="856" y="5"/>
                    <a:pt x="839" y="14"/>
                  </a:cubicBezTo>
                  <a:cubicBezTo>
                    <a:pt x="302" y="341"/>
                    <a:pt x="1" y="957"/>
                    <a:pt x="79" y="1572"/>
                  </a:cubicBezTo>
                  <a:cubicBezTo>
                    <a:pt x="92" y="1624"/>
                    <a:pt x="132" y="1664"/>
                    <a:pt x="184" y="1664"/>
                  </a:cubicBezTo>
                  <a:lnTo>
                    <a:pt x="197" y="1664"/>
                  </a:lnTo>
                  <a:cubicBezTo>
                    <a:pt x="250" y="1651"/>
                    <a:pt x="289" y="1598"/>
                    <a:pt x="289" y="1546"/>
                  </a:cubicBezTo>
                  <a:cubicBezTo>
                    <a:pt x="223" y="1009"/>
                    <a:pt x="472" y="472"/>
                    <a:pt x="943" y="197"/>
                  </a:cubicBezTo>
                  <a:cubicBezTo>
                    <a:pt x="996" y="171"/>
                    <a:pt x="1009" y="106"/>
                    <a:pt x="983" y="53"/>
                  </a:cubicBezTo>
                  <a:cubicBezTo>
                    <a:pt x="957" y="18"/>
                    <a:pt x="925" y="1"/>
                    <a:pt x="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6236050" y="3510525"/>
              <a:ext cx="171450" cy="142575"/>
            </a:xfrm>
            <a:custGeom>
              <a:avLst/>
              <a:gdLst/>
              <a:ahLst/>
              <a:cxnLst/>
              <a:rect l="l" t="t" r="r" b="b"/>
              <a:pathLst>
                <a:path w="6858" h="5703" extrusionOk="0">
                  <a:moveTo>
                    <a:pt x="4820" y="1"/>
                  </a:moveTo>
                  <a:cubicBezTo>
                    <a:pt x="4504" y="1"/>
                    <a:pt x="4177" y="122"/>
                    <a:pt x="3886" y="410"/>
                  </a:cubicBezTo>
                  <a:lnTo>
                    <a:pt x="992" y="3316"/>
                  </a:lnTo>
                  <a:cubicBezTo>
                    <a:pt x="0" y="4298"/>
                    <a:pt x="957" y="5702"/>
                    <a:pt x="2035" y="5702"/>
                  </a:cubicBezTo>
                  <a:cubicBezTo>
                    <a:pt x="2351" y="5702"/>
                    <a:pt x="2678" y="5581"/>
                    <a:pt x="2969" y="5293"/>
                  </a:cubicBezTo>
                  <a:lnTo>
                    <a:pt x="5876" y="2387"/>
                  </a:lnTo>
                  <a:cubicBezTo>
                    <a:pt x="6857" y="1405"/>
                    <a:pt x="5899" y="1"/>
                    <a:pt x="4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6064850" y="3794775"/>
              <a:ext cx="176325" cy="147825"/>
            </a:xfrm>
            <a:custGeom>
              <a:avLst/>
              <a:gdLst/>
              <a:ahLst/>
              <a:cxnLst/>
              <a:rect l="l" t="t" r="r" b="b"/>
              <a:pathLst>
                <a:path w="7053" h="5913" extrusionOk="0">
                  <a:moveTo>
                    <a:pt x="5030" y="1"/>
                  </a:moveTo>
                  <a:cubicBezTo>
                    <a:pt x="4713" y="1"/>
                    <a:pt x="4386" y="124"/>
                    <a:pt x="4096" y="417"/>
                  </a:cubicBezTo>
                  <a:lnTo>
                    <a:pt x="980" y="3520"/>
                  </a:lnTo>
                  <a:cubicBezTo>
                    <a:pt x="0" y="4510"/>
                    <a:pt x="953" y="5913"/>
                    <a:pt x="2023" y="5913"/>
                  </a:cubicBezTo>
                  <a:cubicBezTo>
                    <a:pt x="2340" y="5913"/>
                    <a:pt x="2667" y="5790"/>
                    <a:pt x="2957" y="5497"/>
                  </a:cubicBezTo>
                  <a:lnTo>
                    <a:pt x="6073" y="2394"/>
                  </a:lnTo>
                  <a:cubicBezTo>
                    <a:pt x="7053" y="1404"/>
                    <a:pt x="6100" y="1"/>
                    <a:pt x="50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5936225" y="3520350"/>
              <a:ext cx="186850" cy="157950"/>
            </a:xfrm>
            <a:custGeom>
              <a:avLst/>
              <a:gdLst/>
              <a:ahLst/>
              <a:cxnLst/>
              <a:rect l="l" t="t" r="r" b="b"/>
              <a:pathLst>
                <a:path w="7474" h="6318" extrusionOk="0">
                  <a:moveTo>
                    <a:pt x="5442" y="0"/>
                  </a:moveTo>
                  <a:cubicBezTo>
                    <a:pt x="5127" y="0"/>
                    <a:pt x="4803" y="121"/>
                    <a:pt x="4515" y="410"/>
                  </a:cubicBezTo>
                  <a:lnTo>
                    <a:pt x="993" y="3931"/>
                  </a:lnTo>
                  <a:cubicBezTo>
                    <a:pt x="1" y="4913"/>
                    <a:pt x="965" y="6317"/>
                    <a:pt x="2041" y="6317"/>
                  </a:cubicBezTo>
                  <a:cubicBezTo>
                    <a:pt x="2356" y="6317"/>
                    <a:pt x="2682" y="6196"/>
                    <a:pt x="2970" y="5908"/>
                  </a:cubicBezTo>
                  <a:lnTo>
                    <a:pt x="6492" y="2386"/>
                  </a:lnTo>
                  <a:cubicBezTo>
                    <a:pt x="7473" y="1405"/>
                    <a:pt x="6515" y="0"/>
                    <a:pt x="5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5794775" y="3859875"/>
              <a:ext cx="133875" cy="126900"/>
            </a:xfrm>
            <a:custGeom>
              <a:avLst/>
              <a:gdLst/>
              <a:ahLst/>
              <a:cxnLst/>
              <a:rect l="l" t="t" r="r" b="b"/>
              <a:pathLst>
                <a:path w="5355" h="5076" extrusionOk="0">
                  <a:moveTo>
                    <a:pt x="3823" y="1"/>
                  </a:moveTo>
                  <a:cubicBezTo>
                    <a:pt x="3453" y="1"/>
                    <a:pt x="3082" y="145"/>
                    <a:pt x="2802" y="431"/>
                  </a:cubicBezTo>
                  <a:lnTo>
                    <a:pt x="2802" y="418"/>
                  </a:lnTo>
                  <a:lnTo>
                    <a:pt x="524" y="2709"/>
                  </a:lnTo>
                  <a:cubicBezTo>
                    <a:pt x="0" y="3246"/>
                    <a:pt x="0" y="4123"/>
                    <a:pt x="550" y="4660"/>
                  </a:cubicBezTo>
                  <a:cubicBezTo>
                    <a:pt x="822" y="4938"/>
                    <a:pt x="1180" y="5076"/>
                    <a:pt x="1540" y="5076"/>
                  </a:cubicBezTo>
                  <a:cubicBezTo>
                    <a:pt x="1891" y="5076"/>
                    <a:pt x="2242" y="4945"/>
                    <a:pt x="2514" y="4686"/>
                  </a:cubicBezTo>
                  <a:lnTo>
                    <a:pt x="4792" y="2408"/>
                  </a:lnTo>
                  <a:cubicBezTo>
                    <a:pt x="5342" y="1858"/>
                    <a:pt x="5355" y="955"/>
                    <a:pt x="4805" y="405"/>
                  </a:cubicBezTo>
                  <a:cubicBezTo>
                    <a:pt x="4535" y="135"/>
                    <a:pt x="4179" y="1"/>
                    <a:pt x="3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6059225" y="4146800"/>
              <a:ext cx="140425" cy="76375"/>
            </a:xfrm>
            <a:custGeom>
              <a:avLst/>
              <a:gdLst/>
              <a:ahLst/>
              <a:cxnLst/>
              <a:rect l="l" t="t" r="r" b="b"/>
              <a:pathLst>
                <a:path w="5617" h="3055" extrusionOk="0">
                  <a:moveTo>
                    <a:pt x="3580" y="1"/>
                  </a:moveTo>
                  <a:cubicBezTo>
                    <a:pt x="3263" y="1"/>
                    <a:pt x="2936" y="122"/>
                    <a:pt x="2645" y="410"/>
                  </a:cubicBezTo>
                  <a:lnTo>
                    <a:pt x="0" y="3054"/>
                  </a:lnTo>
                  <a:lnTo>
                    <a:pt x="3967" y="3054"/>
                  </a:lnTo>
                  <a:lnTo>
                    <a:pt x="4635" y="2387"/>
                  </a:lnTo>
                  <a:cubicBezTo>
                    <a:pt x="5617" y="1405"/>
                    <a:pt x="4658" y="1"/>
                    <a:pt x="3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5738800" y="4141725"/>
              <a:ext cx="145225" cy="81450"/>
            </a:xfrm>
            <a:custGeom>
              <a:avLst/>
              <a:gdLst/>
              <a:ahLst/>
              <a:cxnLst/>
              <a:rect l="l" t="t" r="r" b="b"/>
              <a:pathLst>
                <a:path w="5809" h="3258" extrusionOk="0">
                  <a:moveTo>
                    <a:pt x="3788" y="0"/>
                  </a:moveTo>
                  <a:cubicBezTo>
                    <a:pt x="3471" y="0"/>
                    <a:pt x="3144" y="123"/>
                    <a:pt x="2854" y="416"/>
                  </a:cubicBezTo>
                  <a:lnTo>
                    <a:pt x="0" y="3257"/>
                  </a:lnTo>
                  <a:lnTo>
                    <a:pt x="3954" y="3257"/>
                  </a:lnTo>
                  <a:lnTo>
                    <a:pt x="4818" y="2393"/>
                  </a:lnTo>
                  <a:cubicBezTo>
                    <a:pt x="5808" y="1403"/>
                    <a:pt x="4857" y="0"/>
                    <a:pt x="3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6287425" y="3172500"/>
              <a:ext cx="148550" cy="153950"/>
            </a:xfrm>
            <a:custGeom>
              <a:avLst/>
              <a:gdLst/>
              <a:ahLst/>
              <a:cxnLst/>
              <a:rect l="l" t="t" r="r" b="b"/>
              <a:pathLst>
                <a:path w="5942" h="6158" extrusionOk="0">
                  <a:moveTo>
                    <a:pt x="4763" y="1"/>
                  </a:moveTo>
                  <a:cubicBezTo>
                    <a:pt x="4750" y="14"/>
                    <a:pt x="4724" y="27"/>
                    <a:pt x="4711" y="40"/>
                  </a:cubicBezTo>
                  <a:lnTo>
                    <a:pt x="993" y="3771"/>
                  </a:lnTo>
                  <a:cubicBezTo>
                    <a:pt x="1" y="4753"/>
                    <a:pt x="957" y="6157"/>
                    <a:pt x="2035" y="6157"/>
                  </a:cubicBezTo>
                  <a:cubicBezTo>
                    <a:pt x="2352" y="6157"/>
                    <a:pt x="2679" y="6036"/>
                    <a:pt x="2970" y="5748"/>
                  </a:cubicBezTo>
                  <a:lnTo>
                    <a:pt x="5942" y="2763"/>
                  </a:lnTo>
                  <a:cubicBezTo>
                    <a:pt x="5575" y="1834"/>
                    <a:pt x="5195" y="904"/>
                    <a:pt x="4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6002675" y="3168350"/>
              <a:ext cx="192050" cy="163325"/>
            </a:xfrm>
            <a:custGeom>
              <a:avLst/>
              <a:gdLst/>
              <a:ahLst/>
              <a:cxnLst/>
              <a:rect l="l" t="t" r="r" b="b"/>
              <a:pathLst>
                <a:path w="7682" h="6533" extrusionOk="0">
                  <a:moveTo>
                    <a:pt x="5654" y="1"/>
                  </a:moveTo>
                  <a:cubicBezTo>
                    <a:pt x="5339" y="1"/>
                    <a:pt x="5013" y="123"/>
                    <a:pt x="4724" y="415"/>
                  </a:cubicBezTo>
                  <a:lnTo>
                    <a:pt x="993" y="4147"/>
                  </a:lnTo>
                  <a:cubicBezTo>
                    <a:pt x="1" y="5128"/>
                    <a:pt x="957" y="6533"/>
                    <a:pt x="2035" y="6533"/>
                  </a:cubicBezTo>
                  <a:cubicBezTo>
                    <a:pt x="2351" y="6533"/>
                    <a:pt x="2678" y="6412"/>
                    <a:pt x="2969" y="6124"/>
                  </a:cubicBezTo>
                  <a:lnTo>
                    <a:pt x="6701" y="2392"/>
                  </a:lnTo>
                  <a:cubicBezTo>
                    <a:pt x="7682" y="1411"/>
                    <a:pt x="6725" y="1"/>
                    <a:pt x="56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5666150" y="3432450"/>
              <a:ext cx="186850" cy="157925"/>
            </a:xfrm>
            <a:custGeom>
              <a:avLst/>
              <a:gdLst/>
              <a:ahLst/>
              <a:cxnLst/>
              <a:rect l="l" t="t" r="r" b="b"/>
              <a:pathLst>
                <a:path w="7474" h="6317" extrusionOk="0">
                  <a:moveTo>
                    <a:pt x="5445" y="1"/>
                  </a:moveTo>
                  <a:cubicBezTo>
                    <a:pt x="5126" y="1"/>
                    <a:pt x="4797" y="124"/>
                    <a:pt x="4503" y="417"/>
                  </a:cubicBezTo>
                  <a:lnTo>
                    <a:pt x="982" y="3926"/>
                  </a:lnTo>
                  <a:cubicBezTo>
                    <a:pt x="1" y="4906"/>
                    <a:pt x="957" y="6317"/>
                    <a:pt x="2034" y="6317"/>
                  </a:cubicBezTo>
                  <a:cubicBezTo>
                    <a:pt x="2352" y="6317"/>
                    <a:pt x="2680" y="6194"/>
                    <a:pt x="2972" y="5902"/>
                  </a:cubicBezTo>
                  <a:lnTo>
                    <a:pt x="6494" y="2381"/>
                  </a:lnTo>
                  <a:cubicBezTo>
                    <a:pt x="7473" y="1401"/>
                    <a:pt x="6521" y="1"/>
                    <a:pt x="5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5526375" y="3769050"/>
              <a:ext cx="192050" cy="163225"/>
            </a:xfrm>
            <a:custGeom>
              <a:avLst/>
              <a:gdLst/>
              <a:ahLst/>
              <a:cxnLst/>
              <a:rect l="l" t="t" r="r" b="b"/>
              <a:pathLst>
                <a:path w="7682" h="6529" extrusionOk="0">
                  <a:moveTo>
                    <a:pt x="5652" y="1"/>
                  </a:moveTo>
                  <a:cubicBezTo>
                    <a:pt x="5334" y="1"/>
                    <a:pt x="5006" y="122"/>
                    <a:pt x="4714" y="412"/>
                  </a:cubicBezTo>
                  <a:lnTo>
                    <a:pt x="982" y="4130"/>
                  </a:lnTo>
                  <a:cubicBezTo>
                    <a:pt x="0" y="5122"/>
                    <a:pt x="960" y="6529"/>
                    <a:pt x="2038" y="6529"/>
                  </a:cubicBezTo>
                  <a:cubicBezTo>
                    <a:pt x="2355" y="6529"/>
                    <a:pt x="2681" y="6408"/>
                    <a:pt x="2972" y="6120"/>
                  </a:cubicBezTo>
                  <a:lnTo>
                    <a:pt x="6691" y="2388"/>
                  </a:lnTo>
                  <a:cubicBezTo>
                    <a:pt x="7681" y="1398"/>
                    <a:pt x="6728" y="1"/>
                    <a:pt x="5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5355525" y="4120950"/>
              <a:ext cx="166225" cy="102225"/>
            </a:xfrm>
            <a:custGeom>
              <a:avLst/>
              <a:gdLst/>
              <a:ahLst/>
              <a:cxnLst/>
              <a:rect l="l" t="t" r="r" b="b"/>
              <a:pathLst>
                <a:path w="6649" h="4089" extrusionOk="0">
                  <a:moveTo>
                    <a:pt x="4608" y="0"/>
                  </a:moveTo>
                  <a:cubicBezTo>
                    <a:pt x="4293" y="0"/>
                    <a:pt x="3967" y="121"/>
                    <a:pt x="3679" y="410"/>
                  </a:cubicBezTo>
                  <a:lnTo>
                    <a:pt x="0" y="4088"/>
                  </a:lnTo>
                  <a:lnTo>
                    <a:pt x="3954" y="4088"/>
                  </a:lnTo>
                  <a:lnTo>
                    <a:pt x="5656" y="2387"/>
                  </a:lnTo>
                  <a:cubicBezTo>
                    <a:pt x="6648" y="1405"/>
                    <a:pt x="568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5195275" y="3737825"/>
              <a:ext cx="196875" cy="168450"/>
            </a:xfrm>
            <a:custGeom>
              <a:avLst/>
              <a:gdLst/>
              <a:ahLst/>
              <a:cxnLst/>
              <a:rect l="l" t="t" r="r" b="b"/>
              <a:pathLst>
                <a:path w="7875" h="6738" extrusionOk="0">
                  <a:moveTo>
                    <a:pt x="5852" y="1"/>
                  </a:moveTo>
                  <a:cubicBezTo>
                    <a:pt x="5535" y="1"/>
                    <a:pt x="5208" y="124"/>
                    <a:pt x="4918" y="417"/>
                  </a:cubicBezTo>
                  <a:lnTo>
                    <a:pt x="990" y="4344"/>
                  </a:lnTo>
                  <a:cubicBezTo>
                    <a:pt x="0" y="5334"/>
                    <a:pt x="951" y="6737"/>
                    <a:pt x="2026" y="6737"/>
                  </a:cubicBezTo>
                  <a:cubicBezTo>
                    <a:pt x="2345" y="6737"/>
                    <a:pt x="2674" y="6614"/>
                    <a:pt x="2967" y="6321"/>
                  </a:cubicBezTo>
                  <a:lnTo>
                    <a:pt x="6895" y="2394"/>
                  </a:lnTo>
                  <a:cubicBezTo>
                    <a:pt x="7875" y="1404"/>
                    <a:pt x="6921" y="1"/>
                    <a:pt x="5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5062900" y="4069550"/>
              <a:ext cx="102075" cy="131700"/>
            </a:xfrm>
            <a:custGeom>
              <a:avLst/>
              <a:gdLst/>
              <a:ahLst/>
              <a:cxnLst/>
              <a:rect l="l" t="t" r="r" b="b"/>
              <a:pathLst>
                <a:path w="4083" h="5268" extrusionOk="0">
                  <a:moveTo>
                    <a:pt x="2048" y="1"/>
                  </a:moveTo>
                  <a:cubicBezTo>
                    <a:pt x="1732" y="1"/>
                    <a:pt x="1405" y="122"/>
                    <a:pt x="1114" y="410"/>
                  </a:cubicBezTo>
                  <a:lnTo>
                    <a:pt x="1" y="1523"/>
                  </a:lnTo>
                  <a:cubicBezTo>
                    <a:pt x="40" y="2780"/>
                    <a:pt x="93" y="4010"/>
                    <a:pt x="210" y="5267"/>
                  </a:cubicBezTo>
                  <a:lnTo>
                    <a:pt x="3091" y="2387"/>
                  </a:lnTo>
                  <a:cubicBezTo>
                    <a:pt x="4083" y="1405"/>
                    <a:pt x="3126" y="1"/>
                    <a:pt x="2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5411500" y="3446375"/>
              <a:ext cx="176425" cy="147800"/>
            </a:xfrm>
            <a:custGeom>
              <a:avLst/>
              <a:gdLst/>
              <a:ahLst/>
              <a:cxnLst/>
              <a:rect l="l" t="t" r="r" b="b"/>
              <a:pathLst>
                <a:path w="7057" h="5912" extrusionOk="0">
                  <a:moveTo>
                    <a:pt x="5025" y="1"/>
                  </a:moveTo>
                  <a:cubicBezTo>
                    <a:pt x="4711" y="1"/>
                    <a:pt x="4386" y="122"/>
                    <a:pt x="4098" y="410"/>
                  </a:cubicBezTo>
                  <a:lnTo>
                    <a:pt x="982" y="3526"/>
                  </a:lnTo>
                  <a:cubicBezTo>
                    <a:pt x="0" y="4507"/>
                    <a:pt x="959" y="5912"/>
                    <a:pt x="2031" y="5912"/>
                  </a:cubicBezTo>
                  <a:cubicBezTo>
                    <a:pt x="2346" y="5912"/>
                    <a:pt x="2671" y="5791"/>
                    <a:pt x="2959" y="5503"/>
                  </a:cubicBezTo>
                  <a:cubicBezTo>
                    <a:pt x="3993" y="4468"/>
                    <a:pt x="5041" y="3434"/>
                    <a:pt x="6075" y="2387"/>
                  </a:cubicBezTo>
                  <a:cubicBezTo>
                    <a:pt x="7057" y="1405"/>
                    <a:pt x="6098" y="1"/>
                    <a:pt x="5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5966275" y="2831450"/>
              <a:ext cx="142400" cy="101575"/>
            </a:xfrm>
            <a:custGeom>
              <a:avLst/>
              <a:gdLst/>
              <a:ahLst/>
              <a:cxnLst/>
              <a:rect l="l" t="t" r="r" b="b"/>
              <a:pathLst>
                <a:path w="5696" h="4063" extrusionOk="0">
                  <a:moveTo>
                    <a:pt x="2658" y="1"/>
                  </a:moveTo>
                  <a:lnTo>
                    <a:pt x="982" y="1676"/>
                  </a:lnTo>
                  <a:cubicBezTo>
                    <a:pt x="0" y="2658"/>
                    <a:pt x="967" y="4063"/>
                    <a:pt x="2043" y="4063"/>
                  </a:cubicBezTo>
                  <a:cubicBezTo>
                    <a:pt x="2359" y="4063"/>
                    <a:pt x="2684" y="3942"/>
                    <a:pt x="2972" y="3653"/>
                  </a:cubicBezTo>
                  <a:lnTo>
                    <a:pt x="5695" y="917"/>
                  </a:lnTo>
                  <a:cubicBezTo>
                    <a:pt x="4713" y="524"/>
                    <a:pt x="3692" y="223"/>
                    <a:pt x="2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5381500" y="2940550"/>
              <a:ext cx="171300" cy="142550"/>
            </a:xfrm>
            <a:custGeom>
              <a:avLst/>
              <a:gdLst/>
              <a:ahLst/>
              <a:cxnLst/>
              <a:rect l="l" t="t" r="r" b="b"/>
              <a:pathLst>
                <a:path w="6852" h="5702" extrusionOk="0">
                  <a:moveTo>
                    <a:pt x="4816" y="1"/>
                  </a:moveTo>
                  <a:cubicBezTo>
                    <a:pt x="4499" y="1"/>
                    <a:pt x="4173" y="123"/>
                    <a:pt x="3884" y="415"/>
                  </a:cubicBezTo>
                  <a:lnTo>
                    <a:pt x="991" y="3309"/>
                  </a:lnTo>
                  <a:cubicBezTo>
                    <a:pt x="1" y="4299"/>
                    <a:pt x="951" y="5702"/>
                    <a:pt x="2027" y="5702"/>
                  </a:cubicBezTo>
                  <a:cubicBezTo>
                    <a:pt x="2345" y="5702"/>
                    <a:pt x="2674" y="5579"/>
                    <a:pt x="2968" y="5286"/>
                  </a:cubicBezTo>
                  <a:lnTo>
                    <a:pt x="5861" y="2392"/>
                  </a:lnTo>
                  <a:cubicBezTo>
                    <a:pt x="6852" y="1411"/>
                    <a:pt x="5890" y="1"/>
                    <a:pt x="4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5668450" y="3068350"/>
              <a:ext cx="171175" cy="142700"/>
            </a:xfrm>
            <a:custGeom>
              <a:avLst/>
              <a:gdLst/>
              <a:ahLst/>
              <a:cxnLst/>
              <a:rect l="l" t="t" r="r" b="b"/>
              <a:pathLst>
                <a:path w="6847" h="5708" extrusionOk="0">
                  <a:moveTo>
                    <a:pt x="4815" y="0"/>
                  </a:moveTo>
                  <a:cubicBezTo>
                    <a:pt x="4500" y="0"/>
                    <a:pt x="4176" y="121"/>
                    <a:pt x="3888" y="409"/>
                  </a:cubicBezTo>
                  <a:lnTo>
                    <a:pt x="981" y="3316"/>
                  </a:lnTo>
                  <a:cubicBezTo>
                    <a:pt x="0" y="4297"/>
                    <a:pt x="957" y="5707"/>
                    <a:pt x="2028" y="5707"/>
                  </a:cubicBezTo>
                  <a:cubicBezTo>
                    <a:pt x="2344" y="5707"/>
                    <a:pt x="2669" y="5585"/>
                    <a:pt x="2958" y="5293"/>
                  </a:cubicBezTo>
                  <a:lnTo>
                    <a:pt x="5865" y="2399"/>
                  </a:lnTo>
                  <a:cubicBezTo>
                    <a:pt x="6847" y="1407"/>
                    <a:pt x="5887" y="0"/>
                    <a:pt x="4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5231225" y="3385825"/>
              <a:ext cx="192075" cy="163175"/>
            </a:xfrm>
            <a:custGeom>
              <a:avLst/>
              <a:gdLst/>
              <a:ahLst/>
              <a:cxnLst/>
              <a:rect l="l" t="t" r="r" b="b"/>
              <a:pathLst>
                <a:path w="7683" h="6527" extrusionOk="0">
                  <a:moveTo>
                    <a:pt x="5651" y="0"/>
                  </a:moveTo>
                  <a:cubicBezTo>
                    <a:pt x="5336" y="0"/>
                    <a:pt x="5012" y="121"/>
                    <a:pt x="4724" y="410"/>
                  </a:cubicBezTo>
                  <a:lnTo>
                    <a:pt x="992" y="4141"/>
                  </a:lnTo>
                  <a:cubicBezTo>
                    <a:pt x="0" y="5123"/>
                    <a:pt x="965" y="6527"/>
                    <a:pt x="2040" y="6527"/>
                  </a:cubicBezTo>
                  <a:cubicBezTo>
                    <a:pt x="2356" y="6527"/>
                    <a:pt x="2681" y="6406"/>
                    <a:pt x="2969" y="6118"/>
                  </a:cubicBezTo>
                  <a:lnTo>
                    <a:pt x="6700" y="2387"/>
                  </a:lnTo>
                  <a:cubicBezTo>
                    <a:pt x="7682" y="1405"/>
                    <a:pt x="6723" y="0"/>
                    <a:pt x="5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4992650" y="3209400"/>
              <a:ext cx="197275" cy="168225"/>
            </a:xfrm>
            <a:custGeom>
              <a:avLst/>
              <a:gdLst/>
              <a:ahLst/>
              <a:cxnLst/>
              <a:rect l="l" t="t" r="r" b="b"/>
              <a:pathLst>
                <a:path w="7891" h="6729" extrusionOk="0">
                  <a:moveTo>
                    <a:pt x="5859" y="1"/>
                  </a:moveTo>
                  <a:cubicBezTo>
                    <a:pt x="5545" y="1"/>
                    <a:pt x="5220" y="122"/>
                    <a:pt x="4932" y="410"/>
                  </a:cubicBezTo>
                  <a:lnTo>
                    <a:pt x="991" y="4338"/>
                  </a:lnTo>
                  <a:cubicBezTo>
                    <a:pt x="0" y="5319"/>
                    <a:pt x="962" y="6729"/>
                    <a:pt x="2036" y="6729"/>
                  </a:cubicBezTo>
                  <a:cubicBezTo>
                    <a:pt x="2353" y="6729"/>
                    <a:pt x="2679" y="6607"/>
                    <a:pt x="2968" y="6315"/>
                  </a:cubicBezTo>
                  <a:lnTo>
                    <a:pt x="6909" y="2387"/>
                  </a:lnTo>
                  <a:cubicBezTo>
                    <a:pt x="7891" y="1405"/>
                    <a:pt x="6932" y="1"/>
                    <a:pt x="5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4889500" y="3582525"/>
              <a:ext cx="212700" cy="184000"/>
            </a:xfrm>
            <a:custGeom>
              <a:avLst/>
              <a:gdLst/>
              <a:ahLst/>
              <a:cxnLst/>
              <a:rect l="l" t="t" r="r" b="b"/>
              <a:pathLst>
                <a:path w="8508" h="7360" extrusionOk="0">
                  <a:moveTo>
                    <a:pt x="6477" y="1"/>
                  </a:moveTo>
                  <a:cubicBezTo>
                    <a:pt x="6162" y="1"/>
                    <a:pt x="5837" y="122"/>
                    <a:pt x="5549" y="410"/>
                  </a:cubicBezTo>
                  <a:lnTo>
                    <a:pt x="980" y="4966"/>
                  </a:lnTo>
                  <a:cubicBezTo>
                    <a:pt x="0" y="5956"/>
                    <a:pt x="953" y="7359"/>
                    <a:pt x="2029" y="7359"/>
                  </a:cubicBezTo>
                  <a:cubicBezTo>
                    <a:pt x="2348" y="7359"/>
                    <a:pt x="2677" y="7236"/>
                    <a:pt x="2970" y="6943"/>
                  </a:cubicBezTo>
                  <a:lnTo>
                    <a:pt x="7526" y="2387"/>
                  </a:lnTo>
                  <a:cubicBezTo>
                    <a:pt x="8508" y="1405"/>
                    <a:pt x="7549" y="1"/>
                    <a:pt x="6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4716950" y="3953450"/>
              <a:ext cx="51400" cy="21975"/>
            </a:xfrm>
            <a:custGeom>
              <a:avLst/>
              <a:gdLst/>
              <a:ahLst/>
              <a:cxnLst/>
              <a:rect l="l" t="t" r="r" b="b"/>
              <a:pathLst>
                <a:path w="2056" h="879" extrusionOk="0">
                  <a:moveTo>
                    <a:pt x="0" y="1"/>
                  </a:moveTo>
                  <a:cubicBezTo>
                    <a:pt x="514" y="565"/>
                    <a:pt x="1241" y="878"/>
                    <a:pt x="2009" y="878"/>
                  </a:cubicBezTo>
                  <a:cubicBezTo>
                    <a:pt x="2024" y="878"/>
                    <a:pt x="2040" y="878"/>
                    <a:pt x="2056" y="87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4714975" y="3951825"/>
              <a:ext cx="53050" cy="26200"/>
            </a:xfrm>
            <a:custGeom>
              <a:avLst/>
              <a:gdLst/>
              <a:ahLst/>
              <a:cxnLst/>
              <a:rect l="l" t="t" r="r" b="b"/>
              <a:pathLst>
                <a:path w="2122" h="1048" extrusionOk="0">
                  <a:moveTo>
                    <a:pt x="158" y="0"/>
                  </a:moveTo>
                  <a:lnTo>
                    <a:pt x="1" y="144"/>
                  </a:lnTo>
                  <a:cubicBezTo>
                    <a:pt x="525" y="707"/>
                    <a:pt x="1271" y="1034"/>
                    <a:pt x="2056" y="1047"/>
                  </a:cubicBezTo>
                  <a:lnTo>
                    <a:pt x="2122" y="1047"/>
                  </a:lnTo>
                  <a:lnTo>
                    <a:pt x="2122" y="838"/>
                  </a:lnTo>
                  <a:cubicBezTo>
                    <a:pt x="2106" y="838"/>
                    <a:pt x="2091" y="838"/>
                    <a:pt x="2075" y="838"/>
                  </a:cubicBezTo>
                  <a:cubicBezTo>
                    <a:pt x="1346" y="838"/>
                    <a:pt x="645" y="538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5660250" y="2697925"/>
              <a:ext cx="20975" cy="350"/>
            </a:xfrm>
            <a:custGeom>
              <a:avLst/>
              <a:gdLst/>
              <a:ahLst/>
              <a:cxnLst/>
              <a:rect l="l" t="t" r="r" b="b"/>
              <a:pathLst>
                <a:path w="839" h="14" extrusionOk="0">
                  <a:moveTo>
                    <a:pt x="0" y="13"/>
                  </a:moveTo>
                  <a:lnTo>
                    <a:pt x="83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5660575" y="2694650"/>
              <a:ext cx="20650" cy="5575"/>
            </a:xfrm>
            <a:custGeom>
              <a:avLst/>
              <a:gdLst/>
              <a:ahLst/>
              <a:cxnLst/>
              <a:rect l="l" t="t" r="r" b="b"/>
              <a:pathLst>
                <a:path w="826" h="223" extrusionOk="0">
                  <a:moveTo>
                    <a:pt x="825" y="0"/>
                  </a:moveTo>
                  <a:lnTo>
                    <a:pt x="0" y="13"/>
                  </a:lnTo>
                  <a:lnTo>
                    <a:pt x="0" y="223"/>
                  </a:lnTo>
                  <a:lnTo>
                    <a:pt x="825" y="210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4685850" y="2412500"/>
              <a:ext cx="175125" cy="181675"/>
            </a:xfrm>
            <a:custGeom>
              <a:avLst/>
              <a:gdLst/>
              <a:ahLst/>
              <a:cxnLst/>
              <a:rect l="l" t="t" r="r" b="b"/>
              <a:pathLst>
                <a:path w="7005" h="7267" extrusionOk="0">
                  <a:moveTo>
                    <a:pt x="7005" y="1"/>
                  </a:moveTo>
                  <a:cubicBezTo>
                    <a:pt x="3090" y="105"/>
                    <a:pt x="1" y="3352"/>
                    <a:pt x="105" y="7267"/>
                  </a:cubicBezTo>
                  <a:lnTo>
                    <a:pt x="302" y="7254"/>
                  </a:lnTo>
                  <a:cubicBezTo>
                    <a:pt x="210" y="3470"/>
                    <a:pt x="3208" y="315"/>
                    <a:pt x="7005" y="210"/>
                  </a:cubicBezTo>
                  <a:lnTo>
                    <a:pt x="700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4738550" y="2464550"/>
              <a:ext cx="123750" cy="128325"/>
            </a:xfrm>
            <a:custGeom>
              <a:avLst/>
              <a:gdLst/>
              <a:ahLst/>
              <a:cxnLst/>
              <a:rect l="l" t="t" r="r" b="b"/>
              <a:pathLst>
                <a:path w="4950" h="5133" extrusionOk="0">
                  <a:moveTo>
                    <a:pt x="4949" y="0"/>
                  </a:moveTo>
                  <a:cubicBezTo>
                    <a:pt x="2187" y="79"/>
                    <a:pt x="1" y="2370"/>
                    <a:pt x="79" y="5133"/>
                  </a:cubicBezTo>
                  <a:lnTo>
                    <a:pt x="275" y="5119"/>
                  </a:lnTo>
                  <a:cubicBezTo>
                    <a:pt x="210" y="2475"/>
                    <a:pt x="2292" y="275"/>
                    <a:pt x="4949" y="210"/>
                  </a:cubicBezTo>
                  <a:lnTo>
                    <a:pt x="494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4778150" y="2503825"/>
              <a:ext cx="85125" cy="88075"/>
            </a:xfrm>
            <a:custGeom>
              <a:avLst/>
              <a:gdLst/>
              <a:ahLst/>
              <a:cxnLst/>
              <a:rect l="l" t="t" r="r" b="b"/>
              <a:pathLst>
                <a:path w="3405" h="3523" extrusionOk="0">
                  <a:moveTo>
                    <a:pt x="3405" y="0"/>
                  </a:moveTo>
                  <a:cubicBezTo>
                    <a:pt x="1506" y="40"/>
                    <a:pt x="1" y="1624"/>
                    <a:pt x="53" y="3522"/>
                  </a:cubicBezTo>
                  <a:lnTo>
                    <a:pt x="249" y="3509"/>
                  </a:lnTo>
                  <a:cubicBezTo>
                    <a:pt x="210" y="1729"/>
                    <a:pt x="1611" y="249"/>
                    <a:pt x="3405" y="197"/>
                  </a:cubicBezTo>
                  <a:lnTo>
                    <a:pt x="340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4823000" y="2548000"/>
              <a:ext cx="41250" cy="42575"/>
            </a:xfrm>
            <a:custGeom>
              <a:avLst/>
              <a:gdLst/>
              <a:ahLst/>
              <a:cxnLst/>
              <a:rect l="l" t="t" r="r" b="b"/>
              <a:pathLst>
                <a:path w="1650" h="1703" extrusionOk="0">
                  <a:moveTo>
                    <a:pt x="1650" y="1"/>
                  </a:moveTo>
                  <a:cubicBezTo>
                    <a:pt x="733" y="27"/>
                    <a:pt x="0" y="786"/>
                    <a:pt x="27" y="1703"/>
                  </a:cubicBezTo>
                  <a:lnTo>
                    <a:pt x="223" y="1703"/>
                  </a:lnTo>
                  <a:cubicBezTo>
                    <a:pt x="210" y="891"/>
                    <a:pt x="838" y="223"/>
                    <a:pt x="1650" y="210"/>
                  </a:cubicBezTo>
                  <a:lnTo>
                    <a:pt x="165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5128050" y="2653175"/>
              <a:ext cx="35175" cy="29625"/>
            </a:xfrm>
            <a:custGeom>
              <a:avLst/>
              <a:gdLst/>
              <a:ahLst/>
              <a:cxnLst/>
              <a:rect l="l" t="t" r="r" b="b"/>
              <a:pathLst>
                <a:path w="1407" h="1185" extrusionOk="0">
                  <a:moveTo>
                    <a:pt x="658" y="0"/>
                  </a:moveTo>
                  <a:cubicBezTo>
                    <a:pt x="623" y="0"/>
                    <a:pt x="587" y="3"/>
                    <a:pt x="550" y="10"/>
                  </a:cubicBezTo>
                  <a:cubicBezTo>
                    <a:pt x="223" y="49"/>
                    <a:pt x="0" y="363"/>
                    <a:pt x="53" y="677"/>
                  </a:cubicBezTo>
                  <a:cubicBezTo>
                    <a:pt x="101" y="997"/>
                    <a:pt x="372" y="1185"/>
                    <a:pt x="649" y="1185"/>
                  </a:cubicBezTo>
                  <a:cubicBezTo>
                    <a:pt x="825" y="1185"/>
                    <a:pt x="1004" y="1108"/>
                    <a:pt x="1126" y="939"/>
                  </a:cubicBezTo>
                  <a:cubicBezTo>
                    <a:pt x="1406" y="537"/>
                    <a:pt x="1120" y="0"/>
                    <a:pt x="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6315950" y="3915550"/>
              <a:ext cx="171275" cy="142600"/>
            </a:xfrm>
            <a:custGeom>
              <a:avLst/>
              <a:gdLst/>
              <a:ahLst/>
              <a:cxnLst/>
              <a:rect l="l" t="t" r="r" b="b"/>
              <a:pathLst>
                <a:path w="6851" h="5704" extrusionOk="0">
                  <a:moveTo>
                    <a:pt x="4825" y="1"/>
                  </a:moveTo>
                  <a:cubicBezTo>
                    <a:pt x="4507" y="1"/>
                    <a:pt x="4177" y="124"/>
                    <a:pt x="3884" y="417"/>
                  </a:cubicBezTo>
                  <a:lnTo>
                    <a:pt x="991" y="3310"/>
                  </a:lnTo>
                  <a:cubicBezTo>
                    <a:pt x="1" y="4300"/>
                    <a:pt x="952" y="5703"/>
                    <a:pt x="2027" y="5703"/>
                  </a:cubicBezTo>
                  <a:cubicBezTo>
                    <a:pt x="2345" y="5703"/>
                    <a:pt x="2675" y="5580"/>
                    <a:pt x="2968" y="5287"/>
                  </a:cubicBezTo>
                  <a:lnTo>
                    <a:pt x="5861" y="2394"/>
                  </a:lnTo>
                  <a:cubicBezTo>
                    <a:pt x="6851" y="1404"/>
                    <a:pt x="5900" y="1"/>
                    <a:pt x="4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6396025" y="4157000"/>
              <a:ext cx="110650" cy="66175"/>
            </a:xfrm>
            <a:custGeom>
              <a:avLst/>
              <a:gdLst/>
              <a:ahLst/>
              <a:cxnLst/>
              <a:rect l="l" t="t" r="r" b="b"/>
              <a:pathLst>
                <a:path w="4426" h="2647" extrusionOk="0">
                  <a:moveTo>
                    <a:pt x="2898" y="0"/>
                  </a:moveTo>
                  <a:cubicBezTo>
                    <a:pt x="2529" y="0"/>
                    <a:pt x="2159" y="134"/>
                    <a:pt x="1912" y="408"/>
                  </a:cubicBezTo>
                  <a:lnTo>
                    <a:pt x="249" y="2267"/>
                  </a:lnTo>
                  <a:cubicBezTo>
                    <a:pt x="144" y="2385"/>
                    <a:pt x="66" y="2516"/>
                    <a:pt x="0" y="2646"/>
                  </a:cubicBezTo>
                  <a:lnTo>
                    <a:pt x="3653" y="2646"/>
                  </a:lnTo>
                  <a:lnTo>
                    <a:pt x="3889" y="2385"/>
                  </a:lnTo>
                  <a:cubicBezTo>
                    <a:pt x="4426" y="1835"/>
                    <a:pt x="4426" y="958"/>
                    <a:pt x="3889" y="408"/>
                  </a:cubicBezTo>
                  <a:cubicBezTo>
                    <a:pt x="3645" y="138"/>
                    <a:pt x="3272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6453050" y="3651350"/>
              <a:ext cx="83400" cy="110075"/>
            </a:xfrm>
            <a:custGeom>
              <a:avLst/>
              <a:gdLst/>
              <a:ahLst/>
              <a:cxnLst/>
              <a:rect l="l" t="t" r="r" b="b"/>
              <a:pathLst>
                <a:path w="3336" h="4403" extrusionOk="0">
                  <a:moveTo>
                    <a:pt x="2996" y="1"/>
                  </a:moveTo>
                  <a:cubicBezTo>
                    <a:pt x="2328" y="668"/>
                    <a:pt x="1660" y="1336"/>
                    <a:pt x="992" y="2004"/>
                  </a:cubicBezTo>
                  <a:cubicBezTo>
                    <a:pt x="0" y="2996"/>
                    <a:pt x="965" y="4403"/>
                    <a:pt x="2041" y="4403"/>
                  </a:cubicBezTo>
                  <a:cubicBezTo>
                    <a:pt x="2356" y="4403"/>
                    <a:pt x="2681" y="4282"/>
                    <a:pt x="2969" y="3994"/>
                  </a:cubicBezTo>
                  <a:lnTo>
                    <a:pt x="3336" y="3627"/>
                  </a:lnTo>
                  <a:cubicBezTo>
                    <a:pt x="3231" y="2423"/>
                    <a:pt x="3126" y="1205"/>
                    <a:pt x="2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43"/>
          <p:cNvGrpSpPr/>
          <p:nvPr/>
        </p:nvGrpSpPr>
        <p:grpSpPr>
          <a:xfrm rot="-540303">
            <a:off x="7077015" y="499788"/>
            <a:ext cx="1275355" cy="1726135"/>
            <a:chOff x="6316475" y="2008500"/>
            <a:chExt cx="758725" cy="1026900"/>
          </a:xfrm>
        </p:grpSpPr>
        <p:sp>
          <p:nvSpPr>
            <p:cNvPr id="838" name="Google Shape;838;p43"/>
            <p:cNvSpPr/>
            <p:nvPr/>
          </p:nvSpPr>
          <p:spPr>
            <a:xfrm>
              <a:off x="6576700" y="2008500"/>
              <a:ext cx="325350" cy="313050"/>
            </a:xfrm>
            <a:custGeom>
              <a:avLst/>
              <a:gdLst/>
              <a:ahLst/>
              <a:cxnLst/>
              <a:rect l="l" t="t" r="r" b="b"/>
              <a:pathLst>
                <a:path w="13014" h="12522" extrusionOk="0">
                  <a:moveTo>
                    <a:pt x="6756" y="201"/>
                  </a:moveTo>
                  <a:cubicBezTo>
                    <a:pt x="10094" y="201"/>
                    <a:pt x="12804" y="2911"/>
                    <a:pt x="12804" y="6263"/>
                  </a:cubicBezTo>
                  <a:cubicBezTo>
                    <a:pt x="12804" y="8711"/>
                    <a:pt x="11325" y="10911"/>
                    <a:pt x="9060" y="11853"/>
                  </a:cubicBezTo>
                  <a:cubicBezTo>
                    <a:pt x="8314" y="12166"/>
                    <a:pt x="7530" y="12317"/>
                    <a:pt x="6750" y="12317"/>
                  </a:cubicBezTo>
                  <a:cubicBezTo>
                    <a:pt x="5177" y="12317"/>
                    <a:pt x="3626" y="11700"/>
                    <a:pt x="2462" y="10544"/>
                  </a:cubicBezTo>
                  <a:cubicBezTo>
                    <a:pt x="733" y="8803"/>
                    <a:pt x="223" y="6211"/>
                    <a:pt x="1152" y="3946"/>
                  </a:cubicBezTo>
                  <a:cubicBezTo>
                    <a:pt x="2095" y="1681"/>
                    <a:pt x="4294" y="201"/>
                    <a:pt x="6756" y="201"/>
                  </a:cubicBezTo>
                  <a:close/>
                  <a:moveTo>
                    <a:pt x="6752" y="0"/>
                  </a:moveTo>
                  <a:cubicBezTo>
                    <a:pt x="5123" y="0"/>
                    <a:pt x="3518" y="638"/>
                    <a:pt x="2318" y="1838"/>
                  </a:cubicBezTo>
                  <a:cubicBezTo>
                    <a:pt x="524" y="3618"/>
                    <a:pt x="0" y="6315"/>
                    <a:pt x="969" y="8659"/>
                  </a:cubicBezTo>
                  <a:cubicBezTo>
                    <a:pt x="1938" y="11002"/>
                    <a:pt x="4216" y="12521"/>
                    <a:pt x="6756" y="12521"/>
                  </a:cubicBezTo>
                  <a:cubicBezTo>
                    <a:pt x="10199" y="12521"/>
                    <a:pt x="13001" y="9719"/>
                    <a:pt x="13014" y="6263"/>
                  </a:cubicBezTo>
                  <a:cubicBezTo>
                    <a:pt x="13014" y="3723"/>
                    <a:pt x="11482" y="1445"/>
                    <a:pt x="9139" y="476"/>
                  </a:cubicBezTo>
                  <a:cubicBezTo>
                    <a:pt x="8368" y="156"/>
                    <a:pt x="7557" y="0"/>
                    <a:pt x="6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6554425" y="2008500"/>
              <a:ext cx="325700" cy="313050"/>
            </a:xfrm>
            <a:custGeom>
              <a:avLst/>
              <a:gdLst/>
              <a:ahLst/>
              <a:cxnLst/>
              <a:rect l="l" t="t" r="r" b="b"/>
              <a:pathLst>
                <a:path w="13028" h="12522" extrusionOk="0">
                  <a:moveTo>
                    <a:pt x="6757" y="201"/>
                  </a:moveTo>
                  <a:cubicBezTo>
                    <a:pt x="10108" y="201"/>
                    <a:pt x="12818" y="2911"/>
                    <a:pt x="12818" y="6263"/>
                  </a:cubicBezTo>
                  <a:cubicBezTo>
                    <a:pt x="12818" y="8711"/>
                    <a:pt x="11339" y="10911"/>
                    <a:pt x="9074" y="11853"/>
                  </a:cubicBezTo>
                  <a:cubicBezTo>
                    <a:pt x="8324" y="12166"/>
                    <a:pt x="7538" y="12317"/>
                    <a:pt x="6758" y="12317"/>
                  </a:cubicBezTo>
                  <a:cubicBezTo>
                    <a:pt x="5185" y="12317"/>
                    <a:pt x="3640" y="11700"/>
                    <a:pt x="2475" y="10544"/>
                  </a:cubicBezTo>
                  <a:cubicBezTo>
                    <a:pt x="747" y="8803"/>
                    <a:pt x="224" y="6211"/>
                    <a:pt x="1166" y="3946"/>
                  </a:cubicBezTo>
                  <a:cubicBezTo>
                    <a:pt x="2109" y="1681"/>
                    <a:pt x="4308" y="201"/>
                    <a:pt x="6757" y="201"/>
                  </a:cubicBezTo>
                  <a:close/>
                  <a:moveTo>
                    <a:pt x="6766" y="0"/>
                  </a:moveTo>
                  <a:cubicBezTo>
                    <a:pt x="5137" y="0"/>
                    <a:pt x="3532" y="638"/>
                    <a:pt x="2331" y="1838"/>
                  </a:cubicBezTo>
                  <a:cubicBezTo>
                    <a:pt x="538" y="3618"/>
                    <a:pt x="1" y="6315"/>
                    <a:pt x="970" y="8659"/>
                  </a:cubicBezTo>
                  <a:cubicBezTo>
                    <a:pt x="1939" y="10989"/>
                    <a:pt x="4230" y="12521"/>
                    <a:pt x="6757" y="12521"/>
                  </a:cubicBezTo>
                  <a:cubicBezTo>
                    <a:pt x="10213" y="12521"/>
                    <a:pt x="13015" y="9719"/>
                    <a:pt x="13028" y="6263"/>
                  </a:cubicBezTo>
                  <a:cubicBezTo>
                    <a:pt x="13028" y="3723"/>
                    <a:pt x="11496" y="1445"/>
                    <a:pt x="9152" y="476"/>
                  </a:cubicBezTo>
                  <a:cubicBezTo>
                    <a:pt x="8382" y="156"/>
                    <a:pt x="7571" y="0"/>
                    <a:pt x="6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6547575" y="2143125"/>
              <a:ext cx="527625" cy="615700"/>
            </a:xfrm>
            <a:custGeom>
              <a:avLst/>
              <a:gdLst/>
              <a:ahLst/>
              <a:cxnLst/>
              <a:rect l="l" t="t" r="r" b="b"/>
              <a:pathLst>
                <a:path w="21105" h="24628" extrusionOk="0">
                  <a:moveTo>
                    <a:pt x="1754" y="1"/>
                  </a:moveTo>
                  <a:lnTo>
                    <a:pt x="0" y="24627"/>
                  </a:lnTo>
                  <a:lnTo>
                    <a:pt x="17596" y="24627"/>
                  </a:lnTo>
                  <a:lnTo>
                    <a:pt x="19350" y="23671"/>
                  </a:lnTo>
                  <a:lnTo>
                    <a:pt x="21105" y="24627"/>
                  </a:lnTo>
                  <a:lnTo>
                    <a:pt x="175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6459525" y="2143125"/>
              <a:ext cx="527950" cy="615700"/>
            </a:xfrm>
            <a:custGeom>
              <a:avLst/>
              <a:gdLst/>
              <a:ahLst/>
              <a:cxnLst/>
              <a:rect l="l" t="t" r="r" b="b"/>
              <a:pathLst>
                <a:path w="21118" h="24628" extrusionOk="0">
                  <a:moveTo>
                    <a:pt x="1755" y="1"/>
                  </a:moveTo>
                  <a:lnTo>
                    <a:pt x="0" y="24627"/>
                  </a:lnTo>
                  <a:lnTo>
                    <a:pt x="21118" y="24627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6575700" y="2201075"/>
              <a:ext cx="295275" cy="72675"/>
            </a:xfrm>
            <a:custGeom>
              <a:avLst/>
              <a:gdLst/>
              <a:ahLst/>
              <a:cxnLst/>
              <a:rect l="l" t="t" r="r" b="b"/>
              <a:pathLst>
                <a:path w="11811" h="2907" extrusionOk="0">
                  <a:moveTo>
                    <a:pt x="1" y="0"/>
                  </a:moveTo>
                  <a:lnTo>
                    <a:pt x="1" y="2907"/>
                  </a:lnTo>
                  <a:lnTo>
                    <a:pt x="11810" y="2907"/>
                  </a:lnTo>
                  <a:lnTo>
                    <a:pt x="118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6412725" y="2216450"/>
              <a:ext cx="237300" cy="258600"/>
            </a:xfrm>
            <a:custGeom>
              <a:avLst/>
              <a:gdLst/>
              <a:ahLst/>
              <a:cxnLst/>
              <a:rect l="l" t="t" r="r" b="b"/>
              <a:pathLst>
                <a:path w="9492" h="10344" extrusionOk="0">
                  <a:moveTo>
                    <a:pt x="4753" y="197"/>
                  </a:moveTo>
                  <a:cubicBezTo>
                    <a:pt x="7253" y="197"/>
                    <a:pt x="9282" y="2423"/>
                    <a:pt x="9282" y="5159"/>
                  </a:cubicBezTo>
                  <a:cubicBezTo>
                    <a:pt x="9282" y="7895"/>
                    <a:pt x="7253" y="10134"/>
                    <a:pt x="4753" y="10134"/>
                  </a:cubicBezTo>
                  <a:cubicBezTo>
                    <a:pt x="2239" y="10134"/>
                    <a:pt x="210" y="7908"/>
                    <a:pt x="210" y="5172"/>
                  </a:cubicBezTo>
                  <a:cubicBezTo>
                    <a:pt x="210" y="2423"/>
                    <a:pt x="2239" y="197"/>
                    <a:pt x="4753" y="197"/>
                  </a:cubicBezTo>
                  <a:close/>
                  <a:moveTo>
                    <a:pt x="4753" y="1"/>
                  </a:moveTo>
                  <a:cubicBezTo>
                    <a:pt x="2134" y="1"/>
                    <a:pt x="0" y="2318"/>
                    <a:pt x="0" y="5172"/>
                  </a:cubicBezTo>
                  <a:cubicBezTo>
                    <a:pt x="0" y="8026"/>
                    <a:pt x="2134" y="10343"/>
                    <a:pt x="4753" y="10343"/>
                  </a:cubicBezTo>
                  <a:cubicBezTo>
                    <a:pt x="7358" y="10343"/>
                    <a:pt x="9492" y="8026"/>
                    <a:pt x="9492" y="5172"/>
                  </a:cubicBezTo>
                  <a:cubicBezTo>
                    <a:pt x="9492" y="2318"/>
                    <a:pt x="7371" y="1"/>
                    <a:pt x="4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6396025" y="2216450"/>
              <a:ext cx="237325" cy="258600"/>
            </a:xfrm>
            <a:custGeom>
              <a:avLst/>
              <a:gdLst/>
              <a:ahLst/>
              <a:cxnLst/>
              <a:rect l="l" t="t" r="r" b="b"/>
              <a:pathLst>
                <a:path w="9493" h="10344" extrusionOk="0">
                  <a:moveTo>
                    <a:pt x="4753" y="197"/>
                  </a:moveTo>
                  <a:cubicBezTo>
                    <a:pt x="7253" y="197"/>
                    <a:pt x="9296" y="2423"/>
                    <a:pt x="9296" y="5159"/>
                  </a:cubicBezTo>
                  <a:cubicBezTo>
                    <a:pt x="9296" y="7895"/>
                    <a:pt x="7253" y="10134"/>
                    <a:pt x="4753" y="10134"/>
                  </a:cubicBezTo>
                  <a:cubicBezTo>
                    <a:pt x="2252" y="10134"/>
                    <a:pt x="210" y="7908"/>
                    <a:pt x="210" y="5172"/>
                  </a:cubicBezTo>
                  <a:cubicBezTo>
                    <a:pt x="210" y="2423"/>
                    <a:pt x="2252" y="197"/>
                    <a:pt x="4753" y="197"/>
                  </a:cubicBezTo>
                  <a:close/>
                  <a:moveTo>
                    <a:pt x="4753" y="1"/>
                  </a:moveTo>
                  <a:cubicBezTo>
                    <a:pt x="2134" y="1"/>
                    <a:pt x="0" y="2318"/>
                    <a:pt x="0" y="5172"/>
                  </a:cubicBezTo>
                  <a:cubicBezTo>
                    <a:pt x="0" y="8026"/>
                    <a:pt x="2134" y="10343"/>
                    <a:pt x="4753" y="10343"/>
                  </a:cubicBezTo>
                  <a:cubicBezTo>
                    <a:pt x="7371" y="10343"/>
                    <a:pt x="9492" y="8026"/>
                    <a:pt x="9492" y="5172"/>
                  </a:cubicBezTo>
                  <a:cubicBezTo>
                    <a:pt x="9492" y="2318"/>
                    <a:pt x="7371" y="1"/>
                    <a:pt x="4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6362300" y="2327400"/>
              <a:ext cx="432400" cy="507025"/>
            </a:xfrm>
            <a:custGeom>
              <a:avLst/>
              <a:gdLst/>
              <a:ahLst/>
              <a:cxnLst/>
              <a:rect l="l" t="t" r="r" b="b"/>
              <a:pathLst>
                <a:path w="17296" h="20281" extrusionOk="0">
                  <a:moveTo>
                    <a:pt x="1323" y="1"/>
                  </a:moveTo>
                  <a:lnTo>
                    <a:pt x="1" y="20281"/>
                  </a:lnTo>
                  <a:lnTo>
                    <a:pt x="13263" y="20281"/>
                  </a:lnTo>
                  <a:lnTo>
                    <a:pt x="15279" y="19181"/>
                  </a:lnTo>
                  <a:lnTo>
                    <a:pt x="17296" y="20281"/>
                  </a:lnTo>
                  <a:lnTo>
                    <a:pt x="14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6316475" y="2327400"/>
              <a:ext cx="397375" cy="507025"/>
            </a:xfrm>
            <a:custGeom>
              <a:avLst/>
              <a:gdLst/>
              <a:ahLst/>
              <a:cxnLst/>
              <a:rect l="l" t="t" r="r" b="b"/>
              <a:pathLst>
                <a:path w="15895" h="20281" extrusionOk="0">
                  <a:moveTo>
                    <a:pt x="1310" y="1"/>
                  </a:moveTo>
                  <a:lnTo>
                    <a:pt x="40" y="19390"/>
                  </a:lnTo>
                  <a:cubicBezTo>
                    <a:pt x="1" y="19875"/>
                    <a:pt x="394" y="20281"/>
                    <a:pt x="878" y="20281"/>
                  </a:cubicBezTo>
                  <a:lnTo>
                    <a:pt x="15895" y="20281"/>
                  </a:lnTo>
                  <a:lnTo>
                    <a:pt x="145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6413700" y="2554875"/>
              <a:ext cx="199675" cy="43900"/>
            </a:xfrm>
            <a:custGeom>
              <a:avLst/>
              <a:gdLst/>
              <a:ahLst/>
              <a:cxnLst/>
              <a:rect l="l" t="t" r="r" b="b"/>
              <a:pathLst>
                <a:path w="7987" h="1756" extrusionOk="0">
                  <a:moveTo>
                    <a:pt x="0" y="1"/>
                  </a:moveTo>
                  <a:lnTo>
                    <a:pt x="0" y="1755"/>
                  </a:lnTo>
                  <a:lnTo>
                    <a:pt x="7987" y="175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6513525" y="2700525"/>
              <a:ext cx="334525" cy="334875"/>
            </a:xfrm>
            <a:custGeom>
              <a:avLst/>
              <a:gdLst/>
              <a:ahLst/>
              <a:cxnLst/>
              <a:rect l="l" t="t" r="r" b="b"/>
              <a:pathLst>
                <a:path w="13381" h="13395" extrusionOk="0">
                  <a:moveTo>
                    <a:pt x="5329" y="1"/>
                  </a:moveTo>
                  <a:lnTo>
                    <a:pt x="5172" y="3640"/>
                  </a:lnTo>
                  <a:lnTo>
                    <a:pt x="2174" y="1585"/>
                  </a:lnTo>
                  <a:lnTo>
                    <a:pt x="3850" y="4806"/>
                  </a:lnTo>
                  <a:lnTo>
                    <a:pt x="223" y="4531"/>
                  </a:lnTo>
                  <a:lnTo>
                    <a:pt x="3287" y="6481"/>
                  </a:lnTo>
                  <a:lnTo>
                    <a:pt x="0" y="8052"/>
                  </a:lnTo>
                  <a:lnTo>
                    <a:pt x="3640" y="8223"/>
                  </a:lnTo>
                  <a:lnTo>
                    <a:pt x="1585" y="11221"/>
                  </a:lnTo>
                  <a:lnTo>
                    <a:pt x="1585" y="11221"/>
                  </a:lnTo>
                  <a:lnTo>
                    <a:pt x="4805" y="9545"/>
                  </a:lnTo>
                  <a:lnTo>
                    <a:pt x="4530" y="13172"/>
                  </a:lnTo>
                  <a:lnTo>
                    <a:pt x="6481" y="10108"/>
                  </a:lnTo>
                  <a:lnTo>
                    <a:pt x="8052" y="13394"/>
                  </a:lnTo>
                  <a:lnTo>
                    <a:pt x="8222" y="9754"/>
                  </a:lnTo>
                  <a:lnTo>
                    <a:pt x="11220" y="11810"/>
                  </a:lnTo>
                  <a:lnTo>
                    <a:pt x="9545" y="8576"/>
                  </a:lnTo>
                  <a:lnTo>
                    <a:pt x="9545" y="8576"/>
                  </a:lnTo>
                  <a:lnTo>
                    <a:pt x="13171" y="8864"/>
                  </a:lnTo>
                  <a:lnTo>
                    <a:pt x="10108" y="6900"/>
                  </a:lnTo>
                  <a:lnTo>
                    <a:pt x="13381" y="5329"/>
                  </a:lnTo>
                  <a:lnTo>
                    <a:pt x="9754" y="5172"/>
                  </a:lnTo>
                  <a:lnTo>
                    <a:pt x="11810" y="2174"/>
                  </a:lnTo>
                  <a:lnTo>
                    <a:pt x="8576" y="3850"/>
                  </a:lnTo>
                  <a:lnTo>
                    <a:pt x="8864" y="223"/>
                  </a:lnTo>
                  <a:lnTo>
                    <a:pt x="6900" y="3287"/>
                  </a:lnTo>
                  <a:lnTo>
                    <a:pt x="53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6632585" y="2826088"/>
              <a:ext cx="87907" cy="82413"/>
            </a:xfrm>
            <a:custGeom>
              <a:avLst/>
              <a:gdLst/>
              <a:ahLst/>
              <a:cxnLst/>
              <a:rect l="l" t="t" r="r" b="b"/>
              <a:pathLst>
                <a:path w="2685" h="2517" extrusionOk="0">
                  <a:moveTo>
                    <a:pt x="446" y="212"/>
                  </a:moveTo>
                  <a:cubicBezTo>
                    <a:pt x="498" y="212"/>
                    <a:pt x="564" y="238"/>
                    <a:pt x="590" y="290"/>
                  </a:cubicBezTo>
                  <a:cubicBezTo>
                    <a:pt x="629" y="369"/>
                    <a:pt x="642" y="447"/>
                    <a:pt x="629" y="539"/>
                  </a:cubicBezTo>
                  <a:lnTo>
                    <a:pt x="629" y="997"/>
                  </a:lnTo>
                  <a:cubicBezTo>
                    <a:pt x="642" y="1089"/>
                    <a:pt x="629" y="1168"/>
                    <a:pt x="590" y="1246"/>
                  </a:cubicBezTo>
                  <a:cubicBezTo>
                    <a:pt x="567" y="1292"/>
                    <a:pt x="525" y="1327"/>
                    <a:pt x="471" y="1327"/>
                  </a:cubicBezTo>
                  <a:cubicBezTo>
                    <a:pt x="463" y="1327"/>
                    <a:pt x="455" y="1326"/>
                    <a:pt x="446" y="1325"/>
                  </a:cubicBezTo>
                  <a:cubicBezTo>
                    <a:pt x="437" y="1326"/>
                    <a:pt x="429" y="1327"/>
                    <a:pt x="421" y="1327"/>
                  </a:cubicBezTo>
                  <a:cubicBezTo>
                    <a:pt x="367" y="1327"/>
                    <a:pt x="325" y="1292"/>
                    <a:pt x="302" y="1246"/>
                  </a:cubicBezTo>
                  <a:cubicBezTo>
                    <a:pt x="263" y="1168"/>
                    <a:pt x="250" y="1089"/>
                    <a:pt x="263" y="997"/>
                  </a:cubicBezTo>
                  <a:lnTo>
                    <a:pt x="263" y="539"/>
                  </a:lnTo>
                  <a:cubicBezTo>
                    <a:pt x="250" y="447"/>
                    <a:pt x="263" y="369"/>
                    <a:pt x="302" y="290"/>
                  </a:cubicBezTo>
                  <a:cubicBezTo>
                    <a:pt x="328" y="238"/>
                    <a:pt x="380" y="212"/>
                    <a:pt x="446" y="212"/>
                  </a:cubicBezTo>
                  <a:close/>
                  <a:moveTo>
                    <a:pt x="410" y="0"/>
                  </a:moveTo>
                  <a:cubicBezTo>
                    <a:pt x="304" y="0"/>
                    <a:pt x="201" y="51"/>
                    <a:pt x="119" y="133"/>
                  </a:cubicBezTo>
                  <a:cubicBezTo>
                    <a:pt x="40" y="238"/>
                    <a:pt x="1" y="382"/>
                    <a:pt x="14" y="513"/>
                  </a:cubicBezTo>
                  <a:lnTo>
                    <a:pt x="14" y="1010"/>
                  </a:lnTo>
                  <a:cubicBezTo>
                    <a:pt x="1" y="1141"/>
                    <a:pt x="40" y="1285"/>
                    <a:pt x="119" y="1403"/>
                  </a:cubicBezTo>
                  <a:cubicBezTo>
                    <a:pt x="210" y="1488"/>
                    <a:pt x="328" y="1531"/>
                    <a:pt x="446" y="1531"/>
                  </a:cubicBezTo>
                  <a:cubicBezTo>
                    <a:pt x="564" y="1531"/>
                    <a:pt x="682" y="1488"/>
                    <a:pt x="773" y="1403"/>
                  </a:cubicBezTo>
                  <a:cubicBezTo>
                    <a:pt x="852" y="1285"/>
                    <a:pt x="891" y="1141"/>
                    <a:pt x="878" y="1010"/>
                  </a:cubicBezTo>
                  <a:lnTo>
                    <a:pt x="878" y="513"/>
                  </a:lnTo>
                  <a:cubicBezTo>
                    <a:pt x="891" y="382"/>
                    <a:pt x="852" y="238"/>
                    <a:pt x="773" y="133"/>
                  </a:cubicBezTo>
                  <a:cubicBezTo>
                    <a:pt x="695" y="42"/>
                    <a:pt x="577" y="2"/>
                    <a:pt x="446" y="2"/>
                  </a:cubicBezTo>
                  <a:cubicBezTo>
                    <a:pt x="434" y="1"/>
                    <a:pt x="422" y="0"/>
                    <a:pt x="410" y="0"/>
                  </a:cubicBezTo>
                  <a:close/>
                  <a:moveTo>
                    <a:pt x="2240" y="1181"/>
                  </a:moveTo>
                  <a:cubicBezTo>
                    <a:pt x="2305" y="1181"/>
                    <a:pt x="2357" y="1207"/>
                    <a:pt x="2384" y="1259"/>
                  </a:cubicBezTo>
                  <a:cubicBezTo>
                    <a:pt x="2423" y="1338"/>
                    <a:pt x="2436" y="1416"/>
                    <a:pt x="2423" y="1508"/>
                  </a:cubicBezTo>
                  <a:lnTo>
                    <a:pt x="2423" y="1966"/>
                  </a:lnTo>
                  <a:cubicBezTo>
                    <a:pt x="2436" y="2058"/>
                    <a:pt x="2423" y="2149"/>
                    <a:pt x="2384" y="2228"/>
                  </a:cubicBezTo>
                  <a:cubicBezTo>
                    <a:pt x="2357" y="2280"/>
                    <a:pt x="2305" y="2307"/>
                    <a:pt x="2240" y="2307"/>
                  </a:cubicBezTo>
                  <a:cubicBezTo>
                    <a:pt x="2174" y="2307"/>
                    <a:pt x="2122" y="2280"/>
                    <a:pt x="2096" y="2228"/>
                  </a:cubicBezTo>
                  <a:cubicBezTo>
                    <a:pt x="2056" y="2149"/>
                    <a:pt x="2043" y="2058"/>
                    <a:pt x="2043" y="1966"/>
                  </a:cubicBezTo>
                  <a:lnTo>
                    <a:pt x="2043" y="1508"/>
                  </a:lnTo>
                  <a:cubicBezTo>
                    <a:pt x="2043" y="1416"/>
                    <a:pt x="2056" y="1338"/>
                    <a:pt x="2096" y="1259"/>
                  </a:cubicBezTo>
                  <a:cubicBezTo>
                    <a:pt x="2122" y="1207"/>
                    <a:pt x="2174" y="1181"/>
                    <a:pt x="2240" y="1181"/>
                  </a:cubicBezTo>
                  <a:close/>
                  <a:moveTo>
                    <a:pt x="1899" y="29"/>
                  </a:moveTo>
                  <a:lnTo>
                    <a:pt x="564" y="2490"/>
                  </a:lnTo>
                  <a:lnTo>
                    <a:pt x="786" y="2490"/>
                  </a:lnTo>
                  <a:lnTo>
                    <a:pt x="2122" y="29"/>
                  </a:lnTo>
                  <a:close/>
                  <a:moveTo>
                    <a:pt x="2195" y="982"/>
                  </a:moveTo>
                  <a:cubicBezTo>
                    <a:pt x="2093" y="982"/>
                    <a:pt x="1992" y="1022"/>
                    <a:pt x="1912" y="1102"/>
                  </a:cubicBezTo>
                  <a:cubicBezTo>
                    <a:pt x="1834" y="1220"/>
                    <a:pt x="1794" y="1351"/>
                    <a:pt x="1807" y="1495"/>
                  </a:cubicBezTo>
                  <a:lnTo>
                    <a:pt x="1807" y="1979"/>
                  </a:lnTo>
                  <a:cubicBezTo>
                    <a:pt x="1794" y="2123"/>
                    <a:pt x="1834" y="2254"/>
                    <a:pt x="1912" y="2372"/>
                  </a:cubicBezTo>
                  <a:cubicBezTo>
                    <a:pt x="2004" y="2477"/>
                    <a:pt x="2122" y="2516"/>
                    <a:pt x="2240" y="2516"/>
                  </a:cubicBezTo>
                  <a:cubicBezTo>
                    <a:pt x="2370" y="2516"/>
                    <a:pt x="2488" y="2464"/>
                    <a:pt x="2567" y="2372"/>
                  </a:cubicBezTo>
                  <a:cubicBezTo>
                    <a:pt x="2645" y="2254"/>
                    <a:pt x="2685" y="2123"/>
                    <a:pt x="2672" y="1979"/>
                  </a:cubicBezTo>
                  <a:lnTo>
                    <a:pt x="2672" y="1495"/>
                  </a:lnTo>
                  <a:cubicBezTo>
                    <a:pt x="2685" y="1351"/>
                    <a:pt x="2645" y="1220"/>
                    <a:pt x="2567" y="1102"/>
                  </a:cubicBezTo>
                  <a:cubicBezTo>
                    <a:pt x="2498" y="1022"/>
                    <a:pt x="2399" y="982"/>
                    <a:pt x="2288" y="982"/>
                  </a:cubicBezTo>
                  <a:cubicBezTo>
                    <a:pt x="2272" y="982"/>
                    <a:pt x="2256" y="983"/>
                    <a:pt x="2240" y="984"/>
                  </a:cubicBezTo>
                  <a:cubicBezTo>
                    <a:pt x="2225" y="983"/>
                    <a:pt x="2210" y="982"/>
                    <a:pt x="2195" y="9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3"/>
          <p:cNvGrpSpPr/>
          <p:nvPr/>
        </p:nvGrpSpPr>
        <p:grpSpPr>
          <a:xfrm rot="430436">
            <a:off x="7654199" y="2555801"/>
            <a:ext cx="444399" cy="218710"/>
            <a:chOff x="6665725" y="3288700"/>
            <a:chExt cx="291325" cy="143375"/>
          </a:xfrm>
        </p:grpSpPr>
        <p:sp>
          <p:nvSpPr>
            <p:cNvPr id="851" name="Google Shape;851;p43"/>
            <p:cNvSpPr/>
            <p:nvPr/>
          </p:nvSpPr>
          <p:spPr>
            <a:xfrm>
              <a:off x="6669325" y="3291325"/>
              <a:ext cx="284125" cy="138150"/>
            </a:xfrm>
            <a:custGeom>
              <a:avLst/>
              <a:gdLst/>
              <a:ahLst/>
              <a:cxnLst/>
              <a:rect l="l" t="t" r="r" b="b"/>
              <a:pathLst>
                <a:path w="11365" h="5526" extrusionOk="0">
                  <a:moveTo>
                    <a:pt x="5682" y="0"/>
                  </a:moveTo>
                  <a:cubicBezTo>
                    <a:pt x="2540" y="0"/>
                    <a:pt x="0" y="2763"/>
                    <a:pt x="0" y="2763"/>
                  </a:cubicBezTo>
                  <a:cubicBezTo>
                    <a:pt x="0" y="2763"/>
                    <a:pt x="2540" y="5525"/>
                    <a:pt x="5682" y="5525"/>
                  </a:cubicBezTo>
                  <a:cubicBezTo>
                    <a:pt x="8824" y="5525"/>
                    <a:pt x="11364" y="2763"/>
                    <a:pt x="11364" y="2763"/>
                  </a:cubicBezTo>
                  <a:cubicBezTo>
                    <a:pt x="11364" y="2763"/>
                    <a:pt x="8824" y="0"/>
                    <a:pt x="56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6665725" y="3288700"/>
              <a:ext cx="291325" cy="143375"/>
            </a:xfrm>
            <a:custGeom>
              <a:avLst/>
              <a:gdLst/>
              <a:ahLst/>
              <a:cxnLst/>
              <a:rect l="l" t="t" r="r" b="b"/>
              <a:pathLst>
                <a:path w="11653" h="5735" extrusionOk="0">
                  <a:moveTo>
                    <a:pt x="5826" y="210"/>
                  </a:moveTo>
                  <a:cubicBezTo>
                    <a:pt x="8602" y="210"/>
                    <a:pt x="10945" y="2436"/>
                    <a:pt x="11364" y="2868"/>
                  </a:cubicBezTo>
                  <a:cubicBezTo>
                    <a:pt x="10945" y="3300"/>
                    <a:pt x="8602" y="5525"/>
                    <a:pt x="5826" y="5525"/>
                  </a:cubicBezTo>
                  <a:cubicBezTo>
                    <a:pt x="3051" y="5525"/>
                    <a:pt x="707" y="3300"/>
                    <a:pt x="288" y="2868"/>
                  </a:cubicBezTo>
                  <a:cubicBezTo>
                    <a:pt x="707" y="2436"/>
                    <a:pt x="3051" y="210"/>
                    <a:pt x="5826" y="210"/>
                  </a:cubicBezTo>
                  <a:close/>
                  <a:moveTo>
                    <a:pt x="5826" y="0"/>
                  </a:moveTo>
                  <a:cubicBezTo>
                    <a:pt x="2684" y="0"/>
                    <a:pt x="92" y="2776"/>
                    <a:pt x="66" y="2802"/>
                  </a:cubicBezTo>
                  <a:lnTo>
                    <a:pt x="0" y="2868"/>
                  </a:lnTo>
                  <a:lnTo>
                    <a:pt x="66" y="2933"/>
                  </a:lnTo>
                  <a:cubicBezTo>
                    <a:pt x="105" y="2972"/>
                    <a:pt x="2684" y="5735"/>
                    <a:pt x="5826" y="5735"/>
                  </a:cubicBezTo>
                  <a:cubicBezTo>
                    <a:pt x="8982" y="5735"/>
                    <a:pt x="11561" y="2972"/>
                    <a:pt x="11587" y="2933"/>
                  </a:cubicBezTo>
                  <a:lnTo>
                    <a:pt x="11652" y="2868"/>
                  </a:lnTo>
                  <a:lnTo>
                    <a:pt x="11587" y="2802"/>
                  </a:lnTo>
                  <a:cubicBezTo>
                    <a:pt x="11561" y="2763"/>
                    <a:pt x="8968" y="0"/>
                    <a:pt x="5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6753775" y="3291325"/>
              <a:ext cx="115225" cy="138150"/>
            </a:xfrm>
            <a:custGeom>
              <a:avLst/>
              <a:gdLst/>
              <a:ahLst/>
              <a:cxnLst/>
              <a:rect l="l" t="t" r="r" b="b"/>
              <a:pathLst>
                <a:path w="4609" h="5526" extrusionOk="0">
                  <a:moveTo>
                    <a:pt x="2304" y="0"/>
                  </a:moveTo>
                  <a:cubicBezTo>
                    <a:pt x="1034" y="0"/>
                    <a:pt x="0" y="1231"/>
                    <a:pt x="0" y="2763"/>
                  </a:cubicBezTo>
                  <a:cubicBezTo>
                    <a:pt x="0" y="4294"/>
                    <a:pt x="1034" y="5525"/>
                    <a:pt x="2304" y="5525"/>
                  </a:cubicBezTo>
                  <a:cubicBezTo>
                    <a:pt x="3574" y="5525"/>
                    <a:pt x="4609" y="4294"/>
                    <a:pt x="4609" y="2763"/>
                  </a:cubicBezTo>
                  <a:cubicBezTo>
                    <a:pt x="4609" y="1231"/>
                    <a:pt x="3574" y="0"/>
                    <a:pt x="2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43"/>
          <p:cNvGrpSpPr/>
          <p:nvPr/>
        </p:nvGrpSpPr>
        <p:grpSpPr>
          <a:xfrm rot="770071">
            <a:off x="4545282" y="942961"/>
            <a:ext cx="992521" cy="886535"/>
            <a:chOff x="6863400" y="3587200"/>
            <a:chExt cx="509650" cy="455250"/>
          </a:xfrm>
        </p:grpSpPr>
        <p:sp>
          <p:nvSpPr>
            <p:cNvPr id="855" name="Google Shape;855;p43"/>
            <p:cNvSpPr/>
            <p:nvPr/>
          </p:nvSpPr>
          <p:spPr>
            <a:xfrm>
              <a:off x="6867350" y="3587200"/>
              <a:ext cx="390500" cy="390500"/>
            </a:xfrm>
            <a:custGeom>
              <a:avLst/>
              <a:gdLst/>
              <a:ahLst/>
              <a:cxnLst/>
              <a:rect l="l" t="t" r="r" b="b"/>
              <a:pathLst>
                <a:path w="15620" h="15620" extrusionOk="0">
                  <a:moveTo>
                    <a:pt x="6232" y="0"/>
                  </a:moveTo>
                  <a:lnTo>
                    <a:pt x="6036" y="4242"/>
                  </a:lnTo>
                  <a:lnTo>
                    <a:pt x="2540" y="1846"/>
                  </a:lnTo>
                  <a:lnTo>
                    <a:pt x="2540" y="1846"/>
                  </a:lnTo>
                  <a:lnTo>
                    <a:pt x="4491" y="5617"/>
                  </a:lnTo>
                  <a:lnTo>
                    <a:pt x="262" y="5277"/>
                  </a:lnTo>
                  <a:lnTo>
                    <a:pt x="3836" y="7568"/>
                  </a:lnTo>
                  <a:lnTo>
                    <a:pt x="0" y="9401"/>
                  </a:lnTo>
                  <a:lnTo>
                    <a:pt x="4242" y="9584"/>
                  </a:lnTo>
                  <a:lnTo>
                    <a:pt x="1846" y="13093"/>
                  </a:lnTo>
                  <a:lnTo>
                    <a:pt x="1846" y="13093"/>
                  </a:lnTo>
                  <a:lnTo>
                    <a:pt x="5617" y="11129"/>
                  </a:lnTo>
                  <a:lnTo>
                    <a:pt x="5289" y="15371"/>
                  </a:lnTo>
                  <a:lnTo>
                    <a:pt x="7567" y="11783"/>
                  </a:lnTo>
                  <a:lnTo>
                    <a:pt x="9400" y="15619"/>
                  </a:lnTo>
                  <a:lnTo>
                    <a:pt x="9597" y="11378"/>
                  </a:lnTo>
                  <a:lnTo>
                    <a:pt x="13092" y="13773"/>
                  </a:lnTo>
                  <a:lnTo>
                    <a:pt x="11142" y="10016"/>
                  </a:lnTo>
                  <a:lnTo>
                    <a:pt x="15370" y="10343"/>
                  </a:lnTo>
                  <a:lnTo>
                    <a:pt x="11796" y="8052"/>
                  </a:lnTo>
                  <a:lnTo>
                    <a:pt x="15619" y="6219"/>
                  </a:lnTo>
                  <a:lnTo>
                    <a:pt x="11377" y="6036"/>
                  </a:lnTo>
                  <a:lnTo>
                    <a:pt x="13786" y="2527"/>
                  </a:lnTo>
                  <a:lnTo>
                    <a:pt x="10016" y="4491"/>
                  </a:lnTo>
                  <a:lnTo>
                    <a:pt x="10343" y="249"/>
                  </a:lnTo>
                  <a:lnTo>
                    <a:pt x="8052" y="3836"/>
                  </a:lnTo>
                  <a:lnTo>
                    <a:pt x="6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6947525" y="3764600"/>
              <a:ext cx="27525" cy="203600"/>
            </a:xfrm>
            <a:custGeom>
              <a:avLst/>
              <a:gdLst/>
              <a:ahLst/>
              <a:cxnLst/>
              <a:rect l="l" t="t" r="r" b="b"/>
              <a:pathLst>
                <a:path w="1101" h="8144" extrusionOk="0">
                  <a:moveTo>
                    <a:pt x="210" y="0"/>
                  </a:moveTo>
                  <a:lnTo>
                    <a:pt x="1" y="27"/>
                  </a:lnTo>
                  <a:lnTo>
                    <a:pt x="891" y="8144"/>
                  </a:lnTo>
                  <a:lnTo>
                    <a:pt x="1100" y="813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7008725" y="3675250"/>
              <a:ext cx="364325" cy="298525"/>
            </a:xfrm>
            <a:custGeom>
              <a:avLst/>
              <a:gdLst/>
              <a:ahLst/>
              <a:cxnLst/>
              <a:rect l="l" t="t" r="r" b="b"/>
              <a:pathLst>
                <a:path w="14573" h="11941" extrusionOk="0">
                  <a:moveTo>
                    <a:pt x="12059" y="0"/>
                  </a:moveTo>
                  <a:cubicBezTo>
                    <a:pt x="11064" y="0"/>
                    <a:pt x="10200" y="812"/>
                    <a:pt x="10016" y="1938"/>
                  </a:cubicBezTo>
                  <a:lnTo>
                    <a:pt x="8498" y="10971"/>
                  </a:lnTo>
                  <a:cubicBezTo>
                    <a:pt x="8472" y="11273"/>
                    <a:pt x="8236" y="11495"/>
                    <a:pt x="7948" y="11521"/>
                  </a:cubicBezTo>
                  <a:lnTo>
                    <a:pt x="1" y="11521"/>
                  </a:lnTo>
                  <a:lnTo>
                    <a:pt x="1" y="11940"/>
                  </a:lnTo>
                  <a:lnTo>
                    <a:pt x="7948" y="11940"/>
                  </a:lnTo>
                  <a:cubicBezTo>
                    <a:pt x="8445" y="11914"/>
                    <a:pt x="8851" y="11534"/>
                    <a:pt x="8917" y="11050"/>
                  </a:cubicBezTo>
                  <a:lnTo>
                    <a:pt x="10435" y="2016"/>
                  </a:lnTo>
                  <a:cubicBezTo>
                    <a:pt x="10579" y="1087"/>
                    <a:pt x="11273" y="419"/>
                    <a:pt x="12072" y="419"/>
                  </a:cubicBezTo>
                  <a:lnTo>
                    <a:pt x="14573" y="419"/>
                  </a:lnTo>
                  <a:lnTo>
                    <a:pt x="14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6863400" y="3760350"/>
              <a:ext cx="408175" cy="213425"/>
            </a:xfrm>
            <a:custGeom>
              <a:avLst/>
              <a:gdLst/>
              <a:ahLst/>
              <a:cxnLst/>
              <a:rect l="l" t="t" r="r" b="b"/>
              <a:pathLst>
                <a:path w="16327" h="8537" extrusionOk="0">
                  <a:moveTo>
                    <a:pt x="1088" y="0"/>
                  </a:moveTo>
                  <a:cubicBezTo>
                    <a:pt x="773" y="0"/>
                    <a:pt x="498" y="144"/>
                    <a:pt x="315" y="393"/>
                  </a:cubicBezTo>
                  <a:cubicBezTo>
                    <a:pt x="80" y="707"/>
                    <a:pt x="1" y="1113"/>
                    <a:pt x="106" y="1493"/>
                  </a:cubicBezTo>
                  <a:lnTo>
                    <a:pt x="1703" y="7698"/>
                  </a:lnTo>
                  <a:cubicBezTo>
                    <a:pt x="1808" y="8170"/>
                    <a:pt x="2214" y="8510"/>
                    <a:pt x="2685" y="8536"/>
                  </a:cubicBezTo>
                  <a:lnTo>
                    <a:pt x="5814" y="8536"/>
                  </a:lnTo>
                  <a:lnTo>
                    <a:pt x="5814" y="8117"/>
                  </a:lnTo>
                  <a:lnTo>
                    <a:pt x="2698" y="8117"/>
                  </a:lnTo>
                  <a:cubicBezTo>
                    <a:pt x="2397" y="8104"/>
                    <a:pt x="2161" y="7882"/>
                    <a:pt x="2109" y="7594"/>
                  </a:cubicBezTo>
                  <a:lnTo>
                    <a:pt x="498" y="1388"/>
                  </a:lnTo>
                  <a:cubicBezTo>
                    <a:pt x="433" y="1126"/>
                    <a:pt x="485" y="851"/>
                    <a:pt x="643" y="642"/>
                  </a:cubicBezTo>
                  <a:cubicBezTo>
                    <a:pt x="747" y="498"/>
                    <a:pt x="917" y="406"/>
                    <a:pt x="1088" y="406"/>
                  </a:cubicBezTo>
                  <a:lnTo>
                    <a:pt x="16327" y="406"/>
                  </a:lnTo>
                  <a:lnTo>
                    <a:pt x="16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7109550" y="3971775"/>
              <a:ext cx="82725" cy="70675"/>
            </a:xfrm>
            <a:custGeom>
              <a:avLst/>
              <a:gdLst/>
              <a:ahLst/>
              <a:cxnLst/>
              <a:rect l="l" t="t" r="r" b="b"/>
              <a:pathLst>
                <a:path w="3309" h="2827" extrusionOk="0">
                  <a:moveTo>
                    <a:pt x="1443" y="1"/>
                  </a:moveTo>
                  <a:cubicBezTo>
                    <a:pt x="1438" y="1"/>
                    <a:pt x="1433" y="1"/>
                    <a:pt x="1427" y="1"/>
                  </a:cubicBezTo>
                  <a:cubicBezTo>
                    <a:pt x="642" y="1"/>
                    <a:pt x="0" y="629"/>
                    <a:pt x="0" y="1415"/>
                  </a:cubicBezTo>
                  <a:cubicBezTo>
                    <a:pt x="0" y="2264"/>
                    <a:pt x="701" y="2827"/>
                    <a:pt x="1429" y="2827"/>
                  </a:cubicBezTo>
                  <a:cubicBezTo>
                    <a:pt x="1778" y="2827"/>
                    <a:pt x="2134" y="2698"/>
                    <a:pt x="2422" y="2410"/>
                  </a:cubicBezTo>
                  <a:cubicBezTo>
                    <a:pt x="3309" y="1523"/>
                    <a:pt x="2690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6944250" y="3971775"/>
              <a:ext cx="82850" cy="70675"/>
            </a:xfrm>
            <a:custGeom>
              <a:avLst/>
              <a:gdLst/>
              <a:ahLst/>
              <a:cxnLst/>
              <a:rect l="l" t="t" r="r" b="b"/>
              <a:pathLst>
                <a:path w="3314" h="2827" extrusionOk="0">
                  <a:moveTo>
                    <a:pt x="1415" y="1"/>
                  </a:moveTo>
                  <a:cubicBezTo>
                    <a:pt x="642" y="1"/>
                    <a:pt x="1" y="629"/>
                    <a:pt x="1" y="1415"/>
                  </a:cubicBezTo>
                  <a:cubicBezTo>
                    <a:pt x="1" y="2264"/>
                    <a:pt x="701" y="2827"/>
                    <a:pt x="1430" y="2827"/>
                  </a:cubicBezTo>
                  <a:cubicBezTo>
                    <a:pt x="1779" y="2827"/>
                    <a:pt x="2135" y="2698"/>
                    <a:pt x="2423" y="2410"/>
                  </a:cubicBezTo>
                  <a:cubicBezTo>
                    <a:pt x="3313" y="1519"/>
                    <a:pt x="268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7036550" y="3765575"/>
              <a:ext cx="7225" cy="202950"/>
            </a:xfrm>
            <a:custGeom>
              <a:avLst/>
              <a:gdLst/>
              <a:ahLst/>
              <a:cxnLst/>
              <a:rect l="l" t="t" r="r" b="b"/>
              <a:pathLst>
                <a:path w="289" h="8118" extrusionOk="0">
                  <a:moveTo>
                    <a:pt x="1" y="1"/>
                  </a:moveTo>
                  <a:lnTo>
                    <a:pt x="79" y="8118"/>
                  </a:lnTo>
                  <a:lnTo>
                    <a:pt x="289" y="8118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7107575" y="3765250"/>
              <a:ext cx="19350" cy="203600"/>
            </a:xfrm>
            <a:custGeom>
              <a:avLst/>
              <a:gdLst/>
              <a:ahLst/>
              <a:cxnLst/>
              <a:rect l="l" t="t" r="r" b="b"/>
              <a:pathLst>
                <a:path w="774" h="8144" extrusionOk="0">
                  <a:moveTo>
                    <a:pt x="564" y="1"/>
                  </a:moveTo>
                  <a:lnTo>
                    <a:pt x="1" y="8131"/>
                  </a:lnTo>
                  <a:lnTo>
                    <a:pt x="210" y="8144"/>
                  </a:lnTo>
                  <a:lnTo>
                    <a:pt x="773" y="1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7179925" y="3760350"/>
              <a:ext cx="31425" cy="203925"/>
            </a:xfrm>
            <a:custGeom>
              <a:avLst/>
              <a:gdLst/>
              <a:ahLst/>
              <a:cxnLst/>
              <a:rect l="l" t="t" r="r" b="b"/>
              <a:pathLst>
                <a:path w="1257" h="8157" extrusionOk="0">
                  <a:moveTo>
                    <a:pt x="1048" y="0"/>
                  </a:moveTo>
                  <a:lnTo>
                    <a:pt x="0" y="8130"/>
                  </a:lnTo>
                  <a:lnTo>
                    <a:pt x="197" y="8157"/>
                  </a:lnTo>
                  <a:lnTo>
                    <a:pt x="1257" y="26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6899750" y="3905000"/>
              <a:ext cx="333875" cy="4950"/>
            </a:xfrm>
            <a:custGeom>
              <a:avLst/>
              <a:gdLst/>
              <a:ahLst/>
              <a:cxnLst/>
              <a:rect l="l" t="t" r="r" b="b"/>
              <a:pathLst>
                <a:path w="13355" h="198" extrusionOk="0">
                  <a:moveTo>
                    <a:pt x="0" y="1"/>
                  </a:moveTo>
                  <a:lnTo>
                    <a:pt x="0" y="197"/>
                  </a:lnTo>
                  <a:lnTo>
                    <a:pt x="13354" y="197"/>
                  </a:lnTo>
                  <a:lnTo>
                    <a:pt x="133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6883050" y="3833975"/>
              <a:ext cx="363325" cy="5275"/>
            </a:xfrm>
            <a:custGeom>
              <a:avLst/>
              <a:gdLst/>
              <a:ahLst/>
              <a:cxnLst/>
              <a:rect l="l" t="t" r="r" b="b"/>
              <a:pathLst>
                <a:path w="14533" h="211" extrusionOk="0">
                  <a:moveTo>
                    <a:pt x="1" y="1"/>
                  </a:moveTo>
                  <a:lnTo>
                    <a:pt x="1" y="210"/>
                  </a:lnTo>
                  <a:lnTo>
                    <a:pt x="14533" y="210"/>
                  </a:lnTo>
                  <a:lnTo>
                    <a:pt x="14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43"/>
          <p:cNvGrpSpPr/>
          <p:nvPr/>
        </p:nvGrpSpPr>
        <p:grpSpPr>
          <a:xfrm rot="-451095">
            <a:off x="5907848" y="1171574"/>
            <a:ext cx="758413" cy="382358"/>
            <a:chOff x="3763850" y="3766900"/>
            <a:chExt cx="475250" cy="239600"/>
          </a:xfrm>
        </p:grpSpPr>
        <p:sp>
          <p:nvSpPr>
            <p:cNvPr id="867" name="Google Shape;867;p43"/>
            <p:cNvSpPr/>
            <p:nvPr/>
          </p:nvSpPr>
          <p:spPr>
            <a:xfrm>
              <a:off x="3944175" y="3769175"/>
              <a:ext cx="128675" cy="234700"/>
            </a:xfrm>
            <a:custGeom>
              <a:avLst/>
              <a:gdLst/>
              <a:ahLst/>
              <a:cxnLst/>
              <a:rect l="l" t="t" r="r" b="b"/>
              <a:pathLst>
                <a:path w="5147" h="9388" extrusionOk="0">
                  <a:moveTo>
                    <a:pt x="2096" y="1"/>
                  </a:moveTo>
                  <a:lnTo>
                    <a:pt x="2096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904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75" y="1559"/>
                  </a:cubicBezTo>
                  <a:cubicBezTo>
                    <a:pt x="3536" y="1559"/>
                    <a:pt x="3837" y="2109"/>
                    <a:pt x="3942" y="2580"/>
                  </a:cubicBezTo>
                  <a:lnTo>
                    <a:pt x="4950" y="2580"/>
                  </a:lnTo>
                  <a:cubicBezTo>
                    <a:pt x="4858" y="1860"/>
                    <a:pt x="4413" y="956"/>
                    <a:pt x="2947" y="799"/>
                  </a:cubicBezTo>
                  <a:lnTo>
                    <a:pt x="29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3766775" y="3769175"/>
              <a:ext cx="129000" cy="234700"/>
            </a:xfrm>
            <a:custGeom>
              <a:avLst/>
              <a:gdLst/>
              <a:ahLst/>
              <a:cxnLst/>
              <a:rect l="l" t="t" r="r" b="b"/>
              <a:pathLst>
                <a:path w="5160" h="9388" extrusionOk="0">
                  <a:moveTo>
                    <a:pt x="2109" y="1"/>
                  </a:moveTo>
                  <a:lnTo>
                    <a:pt x="2109" y="812"/>
                  </a:lnTo>
                  <a:cubicBezTo>
                    <a:pt x="930" y="943"/>
                    <a:pt x="184" y="1676"/>
                    <a:pt x="184" y="2737"/>
                  </a:cubicBezTo>
                  <a:cubicBezTo>
                    <a:pt x="184" y="3863"/>
                    <a:pt x="904" y="4426"/>
                    <a:pt x="2501" y="4884"/>
                  </a:cubicBezTo>
                  <a:cubicBezTo>
                    <a:pt x="3784" y="5238"/>
                    <a:pt x="4164" y="5735"/>
                    <a:pt x="4164" y="6429"/>
                  </a:cubicBezTo>
                  <a:cubicBezTo>
                    <a:pt x="4164" y="7214"/>
                    <a:pt x="3614" y="7660"/>
                    <a:pt x="2619" y="7660"/>
                  </a:cubicBezTo>
                  <a:cubicBezTo>
                    <a:pt x="1742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45" y="7463"/>
                    <a:pt x="839" y="8249"/>
                    <a:pt x="2148" y="8406"/>
                  </a:cubicBezTo>
                  <a:lnTo>
                    <a:pt x="2148" y="9388"/>
                  </a:lnTo>
                  <a:lnTo>
                    <a:pt x="3012" y="9388"/>
                  </a:lnTo>
                  <a:lnTo>
                    <a:pt x="3012" y="8406"/>
                  </a:lnTo>
                  <a:cubicBezTo>
                    <a:pt x="4334" y="8301"/>
                    <a:pt x="5159" y="7516"/>
                    <a:pt x="5159" y="6337"/>
                  </a:cubicBezTo>
                  <a:cubicBezTo>
                    <a:pt x="5159" y="5264"/>
                    <a:pt x="4635" y="4504"/>
                    <a:pt x="2789" y="3968"/>
                  </a:cubicBezTo>
                  <a:cubicBezTo>
                    <a:pt x="1585" y="3601"/>
                    <a:pt x="1179" y="3352"/>
                    <a:pt x="1179" y="2658"/>
                  </a:cubicBezTo>
                  <a:cubicBezTo>
                    <a:pt x="1179" y="2095"/>
                    <a:pt x="1506" y="1559"/>
                    <a:pt x="2475" y="1559"/>
                  </a:cubicBezTo>
                  <a:cubicBezTo>
                    <a:pt x="3549" y="1559"/>
                    <a:pt x="3850" y="2109"/>
                    <a:pt x="3955" y="2580"/>
                  </a:cubicBezTo>
                  <a:lnTo>
                    <a:pt x="4963" y="2580"/>
                  </a:lnTo>
                  <a:cubicBezTo>
                    <a:pt x="4871" y="1860"/>
                    <a:pt x="4426" y="956"/>
                    <a:pt x="2960" y="799"/>
                  </a:cubicBezTo>
                  <a:lnTo>
                    <a:pt x="29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3763850" y="3766900"/>
              <a:ext cx="134200" cy="239600"/>
            </a:xfrm>
            <a:custGeom>
              <a:avLst/>
              <a:gdLst/>
              <a:ahLst/>
              <a:cxnLst/>
              <a:rect l="l" t="t" r="r" b="b"/>
              <a:pathLst>
                <a:path w="5368" h="9584" extrusionOk="0">
                  <a:moveTo>
                    <a:pt x="2972" y="210"/>
                  </a:moveTo>
                  <a:lnTo>
                    <a:pt x="2972" y="995"/>
                  </a:lnTo>
                  <a:lnTo>
                    <a:pt x="3064" y="1008"/>
                  </a:lnTo>
                  <a:cubicBezTo>
                    <a:pt x="4412" y="1152"/>
                    <a:pt x="4844" y="1925"/>
                    <a:pt x="4962" y="2579"/>
                  </a:cubicBezTo>
                  <a:lnTo>
                    <a:pt x="4150" y="2579"/>
                  </a:lnTo>
                  <a:cubicBezTo>
                    <a:pt x="3967" y="1898"/>
                    <a:pt x="3443" y="1558"/>
                    <a:pt x="2592" y="1558"/>
                  </a:cubicBezTo>
                  <a:cubicBezTo>
                    <a:pt x="1715" y="1558"/>
                    <a:pt x="1191" y="2003"/>
                    <a:pt x="1191" y="2749"/>
                  </a:cubicBezTo>
                  <a:cubicBezTo>
                    <a:pt x="1191" y="3548"/>
                    <a:pt x="1689" y="3810"/>
                    <a:pt x="2880" y="4163"/>
                  </a:cubicBezTo>
                  <a:cubicBezTo>
                    <a:pt x="4883" y="4752"/>
                    <a:pt x="5171" y="5603"/>
                    <a:pt x="5171" y="6441"/>
                  </a:cubicBezTo>
                  <a:cubicBezTo>
                    <a:pt x="5171" y="7554"/>
                    <a:pt x="4399" y="8287"/>
                    <a:pt x="3116" y="8418"/>
                  </a:cubicBezTo>
                  <a:lnTo>
                    <a:pt x="3024" y="8418"/>
                  </a:lnTo>
                  <a:lnTo>
                    <a:pt x="3024" y="9374"/>
                  </a:lnTo>
                  <a:lnTo>
                    <a:pt x="2370" y="9374"/>
                  </a:lnTo>
                  <a:lnTo>
                    <a:pt x="2370" y="8405"/>
                  </a:lnTo>
                  <a:lnTo>
                    <a:pt x="2278" y="8392"/>
                  </a:lnTo>
                  <a:cubicBezTo>
                    <a:pt x="1126" y="8261"/>
                    <a:pt x="406" y="7620"/>
                    <a:pt x="236" y="6572"/>
                  </a:cubicBezTo>
                  <a:lnTo>
                    <a:pt x="1021" y="6572"/>
                  </a:lnTo>
                  <a:cubicBezTo>
                    <a:pt x="1231" y="7423"/>
                    <a:pt x="1820" y="7868"/>
                    <a:pt x="2736" y="7868"/>
                  </a:cubicBezTo>
                  <a:cubicBezTo>
                    <a:pt x="3784" y="7868"/>
                    <a:pt x="4373" y="7371"/>
                    <a:pt x="4373" y="6520"/>
                  </a:cubicBezTo>
                  <a:cubicBezTo>
                    <a:pt x="4373" y="5708"/>
                    <a:pt x="3875" y="5237"/>
                    <a:pt x="2645" y="4883"/>
                  </a:cubicBezTo>
                  <a:cubicBezTo>
                    <a:pt x="1008" y="4425"/>
                    <a:pt x="406" y="3862"/>
                    <a:pt x="406" y="2841"/>
                  </a:cubicBezTo>
                  <a:cubicBezTo>
                    <a:pt x="406" y="1846"/>
                    <a:pt x="1100" y="1139"/>
                    <a:pt x="2226" y="1008"/>
                  </a:cubicBezTo>
                  <a:lnTo>
                    <a:pt x="2317" y="995"/>
                  </a:lnTo>
                  <a:lnTo>
                    <a:pt x="2317" y="210"/>
                  </a:lnTo>
                  <a:close/>
                  <a:moveTo>
                    <a:pt x="2108" y="0"/>
                  </a:moveTo>
                  <a:lnTo>
                    <a:pt x="2108" y="812"/>
                  </a:lnTo>
                  <a:cubicBezTo>
                    <a:pt x="930" y="982"/>
                    <a:pt x="196" y="1754"/>
                    <a:pt x="196" y="2828"/>
                  </a:cubicBezTo>
                  <a:cubicBezTo>
                    <a:pt x="196" y="4137"/>
                    <a:pt x="1152" y="4674"/>
                    <a:pt x="2592" y="5080"/>
                  </a:cubicBezTo>
                  <a:cubicBezTo>
                    <a:pt x="3901" y="5446"/>
                    <a:pt x="4163" y="5918"/>
                    <a:pt x="4163" y="6520"/>
                  </a:cubicBezTo>
                  <a:cubicBezTo>
                    <a:pt x="4163" y="7253"/>
                    <a:pt x="3653" y="7659"/>
                    <a:pt x="2736" y="7659"/>
                  </a:cubicBezTo>
                  <a:cubicBezTo>
                    <a:pt x="1885" y="7659"/>
                    <a:pt x="1375" y="7253"/>
                    <a:pt x="1191" y="6454"/>
                  </a:cubicBezTo>
                  <a:lnTo>
                    <a:pt x="1178" y="6376"/>
                  </a:lnTo>
                  <a:lnTo>
                    <a:pt x="0" y="6376"/>
                  </a:lnTo>
                  <a:lnTo>
                    <a:pt x="13" y="6481"/>
                  </a:lnTo>
                  <a:cubicBezTo>
                    <a:pt x="157" y="7659"/>
                    <a:pt x="930" y="8418"/>
                    <a:pt x="2147" y="8588"/>
                  </a:cubicBezTo>
                  <a:lnTo>
                    <a:pt x="2147" y="9583"/>
                  </a:lnTo>
                  <a:lnTo>
                    <a:pt x="3234" y="9583"/>
                  </a:lnTo>
                  <a:lnTo>
                    <a:pt x="3221" y="8602"/>
                  </a:lnTo>
                  <a:cubicBezTo>
                    <a:pt x="4569" y="8444"/>
                    <a:pt x="5368" y="7633"/>
                    <a:pt x="5368" y="6428"/>
                  </a:cubicBezTo>
                  <a:cubicBezTo>
                    <a:pt x="5368" y="5185"/>
                    <a:pt x="4661" y="4478"/>
                    <a:pt x="2933" y="3967"/>
                  </a:cubicBezTo>
                  <a:cubicBezTo>
                    <a:pt x="1702" y="3600"/>
                    <a:pt x="1401" y="3365"/>
                    <a:pt x="1401" y="2749"/>
                  </a:cubicBezTo>
                  <a:cubicBezTo>
                    <a:pt x="1401" y="2448"/>
                    <a:pt x="1519" y="1754"/>
                    <a:pt x="2592" y="1754"/>
                  </a:cubicBezTo>
                  <a:cubicBezTo>
                    <a:pt x="3378" y="1754"/>
                    <a:pt x="3823" y="2069"/>
                    <a:pt x="3967" y="2710"/>
                  </a:cubicBezTo>
                  <a:lnTo>
                    <a:pt x="3980" y="2789"/>
                  </a:lnTo>
                  <a:lnTo>
                    <a:pt x="5185" y="2789"/>
                  </a:lnTo>
                  <a:lnTo>
                    <a:pt x="5171" y="2671"/>
                  </a:lnTo>
                  <a:cubicBezTo>
                    <a:pt x="5093" y="2055"/>
                    <a:pt x="4739" y="1021"/>
                    <a:pt x="3181" y="812"/>
                  </a:cubicBezTo>
                  <a:lnTo>
                    <a:pt x="3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4110450" y="3769175"/>
              <a:ext cx="128650" cy="234700"/>
            </a:xfrm>
            <a:custGeom>
              <a:avLst/>
              <a:gdLst/>
              <a:ahLst/>
              <a:cxnLst/>
              <a:rect l="l" t="t" r="r" b="b"/>
              <a:pathLst>
                <a:path w="5146" h="9388" extrusionOk="0">
                  <a:moveTo>
                    <a:pt x="2095" y="1"/>
                  </a:moveTo>
                  <a:lnTo>
                    <a:pt x="2095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891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62" y="1559"/>
                  </a:cubicBezTo>
                  <a:cubicBezTo>
                    <a:pt x="3536" y="1559"/>
                    <a:pt x="3837" y="2109"/>
                    <a:pt x="3941" y="2580"/>
                  </a:cubicBezTo>
                  <a:lnTo>
                    <a:pt x="4949" y="2580"/>
                  </a:lnTo>
                  <a:cubicBezTo>
                    <a:pt x="4858" y="1860"/>
                    <a:pt x="4413" y="956"/>
                    <a:pt x="2946" y="799"/>
                  </a:cubicBezTo>
                  <a:lnTo>
                    <a:pt x="29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43"/>
          <p:cNvGrpSpPr/>
          <p:nvPr/>
        </p:nvGrpSpPr>
        <p:grpSpPr>
          <a:xfrm>
            <a:off x="7843861" y="3231644"/>
            <a:ext cx="870083" cy="870083"/>
            <a:chOff x="2429425" y="1984725"/>
            <a:chExt cx="239600" cy="239600"/>
          </a:xfrm>
        </p:grpSpPr>
        <p:sp>
          <p:nvSpPr>
            <p:cNvPr id="872" name="Google Shape;872;p43"/>
            <p:cNvSpPr/>
            <p:nvPr/>
          </p:nvSpPr>
          <p:spPr>
            <a:xfrm>
              <a:off x="2429425" y="1984725"/>
              <a:ext cx="239600" cy="239600"/>
            </a:xfrm>
            <a:custGeom>
              <a:avLst/>
              <a:gdLst/>
              <a:ahLst/>
              <a:cxnLst/>
              <a:rect l="l" t="t" r="r" b="b"/>
              <a:pathLst>
                <a:path w="9584" h="9584" extrusionOk="0">
                  <a:moveTo>
                    <a:pt x="3771" y="0"/>
                  </a:moveTo>
                  <a:lnTo>
                    <a:pt x="3679" y="2606"/>
                  </a:lnTo>
                  <a:lnTo>
                    <a:pt x="1519" y="1152"/>
                  </a:lnTo>
                  <a:lnTo>
                    <a:pt x="2736" y="3457"/>
                  </a:lnTo>
                  <a:lnTo>
                    <a:pt x="131" y="3273"/>
                  </a:lnTo>
                  <a:lnTo>
                    <a:pt x="2344" y="4661"/>
                  </a:lnTo>
                  <a:lnTo>
                    <a:pt x="0" y="5813"/>
                  </a:lnTo>
                  <a:lnTo>
                    <a:pt x="2606" y="5905"/>
                  </a:lnTo>
                  <a:lnTo>
                    <a:pt x="1152" y="8065"/>
                  </a:lnTo>
                  <a:lnTo>
                    <a:pt x="1152" y="8065"/>
                  </a:lnTo>
                  <a:lnTo>
                    <a:pt x="3457" y="6847"/>
                  </a:lnTo>
                  <a:lnTo>
                    <a:pt x="3273" y="9453"/>
                  </a:lnTo>
                  <a:lnTo>
                    <a:pt x="4661" y="7240"/>
                  </a:lnTo>
                  <a:lnTo>
                    <a:pt x="5813" y="9584"/>
                  </a:lnTo>
                  <a:lnTo>
                    <a:pt x="5905" y="6978"/>
                  </a:lnTo>
                  <a:lnTo>
                    <a:pt x="8065" y="8432"/>
                  </a:lnTo>
                  <a:lnTo>
                    <a:pt x="6847" y="6127"/>
                  </a:lnTo>
                  <a:lnTo>
                    <a:pt x="9453" y="6311"/>
                  </a:lnTo>
                  <a:lnTo>
                    <a:pt x="7240" y="4923"/>
                  </a:lnTo>
                  <a:lnTo>
                    <a:pt x="9584" y="3771"/>
                  </a:lnTo>
                  <a:lnTo>
                    <a:pt x="6978" y="3679"/>
                  </a:lnTo>
                  <a:lnTo>
                    <a:pt x="8432" y="1519"/>
                  </a:lnTo>
                  <a:lnTo>
                    <a:pt x="6127" y="2737"/>
                  </a:lnTo>
                  <a:lnTo>
                    <a:pt x="6127" y="2737"/>
                  </a:lnTo>
                  <a:lnTo>
                    <a:pt x="6311" y="131"/>
                  </a:lnTo>
                  <a:lnTo>
                    <a:pt x="4923" y="2344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2543993" y="2064079"/>
              <a:ext cx="17050" cy="80875"/>
            </a:xfrm>
            <a:custGeom>
              <a:avLst/>
              <a:gdLst/>
              <a:ahLst/>
              <a:cxnLst/>
              <a:rect l="l" t="t" r="r" b="b"/>
              <a:pathLst>
                <a:path w="682" h="3235" extrusionOk="0">
                  <a:moveTo>
                    <a:pt x="66" y="1"/>
                  </a:moveTo>
                  <a:lnTo>
                    <a:pt x="131" y="2266"/>
                  </a:lnTo>
                  <a:lnTo>
                    <a:pt x="459" y="2266"/>
                  </a:lnTo>
                  <a:lnTo>
                    <a:pt x="524" y="1"/>
                  </a:lnTo>
                  <a:close/>
                  <a:moveTo>
                    <a:pt x="288" y="2645"/>
                  </a:moveTo>
                  <a:cubicBezTo>
                    <a:pt x="131" y="2645"/>
                    <a:pt x="0" y="2789"/>
                    <a:pt x="13" y="2946"/>
                  </a:cubicBezTo>
                  <a:cubicBezTo>
                    <a:pt x="0" y="3103"/>
                    <a:pt x="131" y="3234"/>
                    <a:pt x="288" y="3234"/>
                  </a:cubicBezTo>
                  <a:cubicBezTo>
                    <a:pt x="681" y="3234"/>
                    <a:pt x="681" y="2645"/>
                    <a:pt x="288" y="2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586B271-0761-6E4E-8087-2A69B14FDCDC}"/>
              </a:ext>
            </a:extLst>
          </p:cNvPr>
          <p:cNvSpPr/>
          <p:nvPr/>
        </p:nvSpPr>
        <p:spPr>
          <a:xfrm>
            <a:off x="304800" y="4238119"/>
            <a:ext cx="2313709" cy="832645"/>
          </a:xfrm>
          <a:prstGeom prst="rect">
            <a:avLst/>
          </a:prstGeom>
          <a:solidFill>
            <a:srgbClr val="EBEBEB"/>
          </a:solidFill>
          <a:ln>
            <a:solidFill>
              <a:srgbClr val="EBEB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Google Shape;760;p43">
            <a:extLst>
              <a:ext uri="{FF2B5EF4-FFF2-40B4-BE49-F238E27FC236}">
                <a16:creationId xmlns:a16="http://schemas.microsoft.com/office/drawing/2014/main" id="{84B1F5DC-9B5D-AD06-8FB4-2B2EDC71B1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9617" y="993172"/>
            <a:ext cx="3739200" cy="1105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5200"/>
            </a:pPr>
            <a:r>
              <a:rPr lang="ko-KR" altLang="en-US" sz="8800" dirty="0">
                <a:latin typeface="+mj-lt"/>
                <a:ea typeface="+mj-ea"/>
                <a:cs typeface="Times New Roman" panose="02020603050405020304" pitchFamily="18" charset="0"/>
              </a:rPr>
              <a:t>가격</a:t>
            </a:r>
          </a:p>
        </p:txBody>
      </p:sp>
      <p:sp>
        <p:nvSpPr>
          <p:cNvPr id="906" name="Google Shape;761;p43">
            <a:extLst>
              <a:ext uri="{FF2B5EF4-FFF2-40B4-BE49-F238E27FC236}">
                <a16:creationId xmlns:a16="http://schemas.microsoft.com/office/drawing/2014/main" id="{BDA20B6C-B40E-4228-B3F9-2F7C6CADEBF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35437" y="975750"/>
            <a:ext cx="997200" cy="9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07" name="Google Shape;762;p43">
            <a:extLst>
              <a:ext uri="{FF2B5EF4-FFF2-40B4-BE49-F238E27FC236}">
                <a16:creationId xmlns:a16="http://schemas.microsoft.com/office/drawing/2014/main" id="{9B171414-7A31-E9C0-C5F6-0263CDF7B04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0057" y="2202483"/>
            <a:ext cx="3212356" cy="2380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just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ko-KR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각 가격 수준마다 다른 제품이 있습니다</a:t>
            </a:r>
            <a:r>
              <a:rPr lang="en-US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.</a:t>
            </a:r>
          </a:p>
          <a:p>
            <a:pPr marL="0" indent="4572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Char char="●"/>
              <a:defRPr/>
            </a:pPr>
            <a:r>
              <a:rPr lang="ko-KR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가격에 맞는 품질의 제품을 찾는 것이 중요합니다</a:t>
            </a:r>
            <a:endParaRPr lang="en-US" sz="1600" b="1" dirty="0">
              <a:solidFill>
                <a:srgbClr val="333333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797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3"/>
          <p:cNvSpPr txBox="1">
            <a:spLocks noGrp="1"/>
          </p:cNvSpPr>
          <p:nvPr>
            <p:ph type="title"/>
          </p:nvPr>
        </p:nvSpPr>
        <p:spPr>
          <a:xfrm>
            <a:off x="5958977" y="851926"/>
            <a:ext cx="3739200" cy="1105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5200"/>
            </a:pPr>
            <a:r>
              <a:rPr lang="ko-KR" altLang="en-US" sz="8800" dirty="0">
                <a:latin typeface="+mj-lt"/>
                <a:ea typeface="+mj-ea"/>
                <a:cs typeface="Times New Roman" panose="02020603050405020304" pitchFamily="18" charset="0"/>
              </a:rPr>
              <a:t>품질 </a:t>
            </a:r>
          </a:p>
        </p:txBody>
      </p:sp>
      <p:sp>
        <p:nvSpPr>
          <p:cNvPr id="761" name="Google Shape;761;p43"/>
          <p:cNvSpPr txBox="1">
            <a:spLocks noGrp="1"/>
          </p:cNvSpPr>
          <p:nvPr>
            <p:ph type="title" idx="2"/>
          </p:nvPr>
        </p:nvSpPr>
        <p:spPr>
          <a:xfrm>
            <a:off x="4924797" y="834504"/>
            <a:ext cx="997200" cy="9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62" name="Google Shape;762;p43"/>
          <p:cNvSpPr txBox="1">
            <a:spLocks noGrp="1"/>
          </p:cNvSpPr>
          <p:nvPr>
            <p:ph type="subTitle" idx="1"/>
          </p:nvPr>
        </p:nvSpPr>
        <p:spPr>
          <a:xfrm>
            <a:off x="4864167" y="2061237"/>
            <a:ext cx="3642601" cy="2380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just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ko-KR" altLang="en-US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품질 기준은 매우 중요합니다</a:t>
            </a:r>
            <a:r>
              <a:rPr lang="en-US" altLang="ko-KR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.</a:t>
            </a:r>
          </a:p>
          <a:p>
            <a:pPr marL="0" marR="0" lvl="0" indent="457200" algn="just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ko-KR" altLang="en-US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오래 사용하려면 품질이 좋은 제품을 선택해야 합니다</a:t>
            </a:r>
            <a:r>
              <a:rPr lang="en-US" altLang="ko-KR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.</a:t>
            </a:r>
            <a:endParaRPr lang="en-US" sz="1600" b="1" dirty="0">
              <a:solidFill>
                <a:srgbClr val="333333"/>
              </a:solidFill>
              <a:effectLst/>
              <a:latin typeface="+mn-ea"/>
              <a:ea typeface="+mn-ea"/>
              <a:cs typeface="Malgun Gothic" panose="020B0503020000020004" pitchFamily="34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86B271-0761-6E4E-8087-2A69B14FDCDC}"/>
              </a:ext>
            </a:extLst>
          </p:cNvPr>
          <p:cNvSpPr/>
          <p:nvPr/>
        </p:nvSpPr>
        <p:spPr>
          <a:xfrm>
            <a:off x="304800" y="4238119"/>
            <a:ext cx="2313709" cy="832645"/>
          </a:xfrm>
          <a:prstGeom prst="rect">
            <a:avLst/>
          </a:prstGeom>
          <a:solidFill>
            <a:srgbClr val="EBEBEB"/>
          </a:solidFill>
          <a:ln>
            <a:solidFill>
              <a:srgbClr val="EBEB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70" name="Google Shape;2670;p74"/>
          <p:cNvGrpSpPr/>
          <p:nvPr/>
        </p:nvGrpSpPr>
        <p:grpSpPr>
          <a:xfrm>
            <a:off x="637232" y="554502"/>
            <a:ext cx="3815822" cy="3608620"/>
            <a:chOff x="2207275" y="1414275"/>
            <a:chExt cx="1484025" cy="1294675"/>
          </a:xfrm>
        </p:grpSpPr>
        <p:sp>
          <p:nvSpPr>
            <p:cNvPr id="2671" name="Google Shape;2671;p74"/>
            <p:cNvSpPr/>
            <p:nvPr/>
          </p:nvSpPr>
          <p:spPr>
            <a:xfrm>
              <a:off x="2397925" y="1989975"/>
              <a:ext cx="120250" cy="474350"/>
            </a:xfrm>
            <a:custGeom>
              <a:avLst/>
              <a:gdLst/>
              <a:ahLst/>
              <a:cxnLst/>
              <a:rect l="l" t="t" r="r" b="b"/>
              <a:pathLst>
                <a:path w="4810" h="18974" extrusionOk="0">
                  <a:moveTo>
                    <a:pt x="1134" y="1"/>
                  </a:moveTo>
                  <a:cubicBezTo>
                    <a:pt x="270" y="1"/>
                    <a:pt x="1" y="1254"/>
                    <a:pt x="98" y="2153"/>
                  </a:cubicBezTo>
                  <a:cubicBezTo>
                    <a:pt x="510" y="6377"/>
                    <a:pt x="1510" y="10538"/>
                    <a:pt x="3047" y="14500"/>
                  </a:cubicBezTo>
                  <a:cubicBezTo>
                    <a:pt x="3584" y="15887"/>
                    <a:pt x="4159" y="17511"/>
                    <a:pt x="3547" y="18799"/>
                  </a:cubicBezTo>
                  <a:cubicBezTo>
                    <a:pt x="3559" y="18861"/>
                    <a:pt x="3572" y="18924"/>
                    <a:pt x="3584" y="18973"/>
                  </a:cubicBezTo>
                  <a:cubicBezTo>
                    <a:pt x="4034" y="18924"/>
                    <a:pt x="4459" y="18749"/>
                    <a:pt x="4809" y="18461"/>
                  </a:cubicBezTo>
                  <a:cubicBezTo>
                    <a:pt x="4772" y="17811"/>
                    <a:pt x="4722" y="17161"/>
                    <a:pt x="4634" y="16512"/>
                  </a:cubicBezTo>
                  <a:lnTo>
                    <a:pt x="4622" y="16799"/>
                  </a:lnTo>
                  <a:cubicBezTo>
                    <a:pt x="3634" y="14162"/>
                    <a:pt x="4022" y="11251"/>
                    <a:pt x="4134" y="8439"/>
                  </a:cubicBezTo>
                  <a:cubicBezTo>
                    <a:pt x="4259" y="5640"/>
                    <a:pt x="3997" y="2553"/>
                    <a:pt x="2060" y="516"/>
                  </a:cubicBezTo>
                  <a:cubicBezTo>
                    <a:pt x="1822" y="279"/>
                    <a:pt x="1547" y="41"/>
                    <a:pt x="1210" y="4"/>
                  </a:cubicBezTo>
                  <a:cubicBezTo>
                    <a:pt x="1184" y="2"/>
                    <a:pt x="1159" y="1"/>
                    <a:pt x="1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74"/>
            <p:cNvSpPr/>
            <p:nvPr/>
          </p:nvSpPr>
          <p:spPr>
            <a:xfrm>
              <a:off x="2207275" y="2155650"/>
              <a:ext cx="272775" cy="308675"/>
            </a:xfrm>
            <a:custGeom>
              <a:avLst/>
              <a:gdLst/>
              <a:ahLst/>
              <a:cxnLst/>
              <a:rect l="l" t="t" r="r" b="b"/>
              <a:pathLst>
                <a:path w="10911" h="12347" extrusionOk="0">
                  <a:moveTo>
                    <a:pt x="1689" y="0"/>
                  </a:moveTo>
                  <a:cubicBezTo>
                    <a:pt x="1168" y="0"/>
                    <a:pt x="661" y="186"/>
                    <a:pt x="351" y="600"/>
                  </a:cubicBezTo>
                  <a:cubicBezTo>
                    <a:pt x="63" y="975"/>
                    <a:pt x="1" y="1474"/>
                    <a:pt x="13" y="1937"/>
                  </a:cubicBezTo>
                  <a:cubicBezTo>
                    <a:pt x="88" y="4399"/>
                    <a:pt x="2225" y="6248"/>
                    <a:pt x="4287" y="7573"/>
                  </a:cubicBezTo>
                  <a:cubicBezTo>
                    <a:pt x="6149" y="8785"/>
                    <a:pt x="8174" y="11397"/>
                    <a:pt x="10123" y="12172"/>
                  </a:cubicBezTo>
                  <a:cubicBezTo>
                    <a:pt x="10373" y="12272"/>
                    <a:pt x="10648" y="12334"/>
                    <a:pt x="10910" y="12346"/>
                  </a:cubicBezTo>
                  <a:cubicBezTo>
                    <a:pt x="9248" y="8523"/>
                    <a:pt x="7049" y="4936"/>
                    <a:pt x="4375" y="1724"/>
                  </a:cubicBezTo>
                  <a:cubicBezTo>
                    <a:pt x="3862" y="1112"/>
                    <a:pt x="3300" y="487"/>
                    <a:pt x="2563" y="175"/>
                  </a:cubicBezTo>
                  <a:cubicBezTo>
                    <a:pt x="2290" y="61"/>
                    <a:pt x="1987" y="0"/>
                    <a:pt x="16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74"/>
            <p:cNvSpPr/>
            <p:nvPr/>
          </p:nvSpPr>
          <p:spPr>
            <a:xfrm>
              <a:off x="2515325" y="2081100"/>
              <a:ext cx="196550" cy="366675"/>
            </a:xfrm>
            <a:custGeom>
              <a:avLst/>
              <a:gdLst/>
              <a:ahLst/>
              <a:cxnLst/>
              <a:rect l="l" t="t" r="r" b="b"/>
              <a:pathLst>
                <a:path w="7862" h="14667" extrusionOk="0">
                  <a:moveTo>
                    <a:pt x="6231" y="0"/>
                  </a:moveTo>
                  <a:cubicBezTo>
                    <a:pt x="6104" y="0"/>
                    <a:pt x="5980" y="7"/>
                    <a:pt x="5862" y="20"/>
                  </a:cubicBezTo>
                  <a:cubicBezTo>
                    <a:pt x="4187" y="183"/>
                    <a:pt x="2350" y="532"/>
                    <a:pt x="1325" y="1857"/>
                  </a:cubicBezTo>
                  <a:cubicBezTo>
                    <a:pt x="513" y="2907"/>
                    <a:pt x="413" y="4331"/>
                    <a:pt x="338" y="5656"/>
                  </a:cubicBezTo>
                  <a:cubicBezTo>
                    <a:pt x="226" y="7718"/>
                    <a:pt x="113" y="9767"/>
                    <a:pt x="1" y="11829"/>
                  </a:cubicBezTo>
                  <a:cubicBezTo>
                    <a:pt x="163" y="12767"/>
                    <a:pt x="238" y="13716"/>
                    <a:pt x="313" y="14666"/>
                  </a:cubicBezTo>
                  <a:cubicBezTo>
                    <a:pt x="1188" y="13866"/>
                    <a:pt x="1763" y="12517"/>
                    <a:pt x="2050" y="11417"/>
                  </a:cubicBezTo>
                  <a:cubicBezTo>
                    <a:pt x="2587" y="9380"/>
                    <a:pt x="2675" y="7168"/>
                    <a:pt x="3812" y="5406"/>
                  </a:cubicBezTo>
                  <a:cubicBezTo>
                    <a:pt x="4712" y="4044"/>
                    <a:pt x="6136" y="3132"/>
                    <a:pt x="7286" y="1982"/>
                  </a:cubicBezTo>
                  <a:cubicBezTo>
                    <a:pt x="7574" y="1695"/>
                    <a:pt x="7861" y="1332"/>
                    <a:pt x="7836" y="932"/>
                  </a:cubicBezTo>
                  <a:cubicBezTo>
                    <a:pt x="7793" y="238"/>
                    <a:pt x="6975" y="0"/>
                    <a:pt x="62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74"/>
            <p:cNvSpPr/>
            <p:nvPr/>
          </p:nvSpPr>
          <p:spPr>
            <a:xfrm>
              <a:off x="2519700" y="2139375"/>
              <a:ext cx="99375" cy="360575"/>
            </a:xfrm>
            <a:custGeom>
              <a:avLst/>
              <a:gdLst/>
              <a:ahLst/>
              <a:cxnLst/>
              <a:rect l="l" t="t" r="r" b="b"/>
              <a:pathLst>
                <a:path w="3975" h="14423" extrusionOk="0">
                  <a:moveTo>
                    <a:pt x="3925" y="1"/>
                  </a:moveTo>
                  <a:cubicBezTo>
                    <a:pt x="2900" y="526"/>
                    <a:pt x="2088" y="1426"/>
                    <a:pt x="1675" y="2513"/>
                  </a:cubicBezTo>
                  <a:cubicBezTo>
                    <a:pt x="1413" y="3213"/>
                    <a:pt x="1313" y="3962"/>
                    <a:pt x="1225" y="4700"/>
                  </a:cubicBezTo>
                  <a:lnTo>
                    <a:pt x="1" y="14422"/>
                  </a:lnTo>
                  <a:lnTo>
                    <a:pt x="101" y="14422"/>
                  </a:lnTo>
                  <a:lnTo>
                    <a:pt x="1325" y="4712"/>
                  </a:lnTo>
                  <a:cubicBezTo>
                    <a:pt x="1413" y="3987"/>
                    <a:pt x="1500" y="3238"/>
                    <a:pt x="1775" y="2538"/>
                  </a:cubicBezTo>
                  <a:cubicBezTo>
                    <a:pt x="2175" y="1476"/>
                    <a:pt x="2962" y="601"/>
                    <a:pt x="3975" y="88"/>
                  </a:cubicBezTo>
                  <a:lnTo>
                    <a:pt x="3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74"/>
            <p:cNvSpPr/>
            <p:nvPr/>
          </p:nvSpPr>
          <p:spPr>
            <a:xfrm>
              <a:off x="2289125" y="2252800"/>
              <a:ext cx="195300" cy="255575"/>
            </a:xfrm>
            <a:custGeom>
              <a:avLst/>
              <a:gdLst/>
              <a:ahLst/>
              <a:cxnLst/>
              <a:rect l="l" t="t" r="r" b="b"/>
              <a:pathLst>
                <a:path w="7812" h="10223" extrusionOk="0">
                  <a:moveTo>
                    <a:pt x="63" y="0"/>
                  </a:moveTo>
                  <a:lnTo>
                    <a:pt x="1" y="75"/>
                  </a:lnTo>
                  <a:cubicBezTo>
                    <a:pt x="3238" y="2899"/>
                    <a:pt x="5862" y="6349"/>
                    <a:pt x="7724" y="10223"/>
                  </a:cubicBezTo>
                  <a:lnTo>
                    <a:pt x="7811" y="10185"/>
                  </a:lnTo>
                  <a:cubicBezTo>
                    <a:pt x="5949" y="6299"/>
                    <a:pt x="3313" y="2837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74"/>
            <p:cNvSpPr/>
            <p:nvPr/>
          </p:nvSpPr>
          <p:spPr>
            <a:xfrm>
              <a:off x="2450650" y="2123150"/>
              <a:ext cx="49700" cy="311800"/>
            </a:xfrm>
            <a:custGeom>
              <a:avLst/>
              <a:gdLst/>
              <a:ahLst/>
              <a:cxnLst/>
              <a:rect l="l" t="t" r="r" b="b"/>
              <a:pathLst>
                <a:path w="1988" h="12472" extrusionOk="0">
                  <a:moveTo>
                    <a:pt x="101" y="0"/>
                  </a:moveTo>
                  <a:lnTo>
                    <a:pt x="1" y="13"/>
                  </a:lnTo>
                  <a:lnTo>
                    <a:pt x="1725" y="10710"/>
                  </a:lnTo>
                  <a:cubicBezTo>
                    <a:pt x="1838" y="11285"/>
                    <a:pt x="1888" y="11884"/>
                    <a:pt x="1875" y="12472"/>
                  </a:cubicBezTo>
                  <a:lnTo>
                    <a:pt x="1975" y="12472"/>
                  </a:lnTo>
                  <a:cubicBezTo>
                    <a:pt x="1988" y="11872"/>
                    <a:pt x="1938" y="11272"/>
                    <a:pt x="1825" y="10685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74"/>
            <p:cNvSpPr/>
            <p:nvPr/>
          </p:nvSpPr>
          <p:spPr>
            <a:xfrm>
              <a:off x="3542875" y="2404675"/>
              <a:ext cx="63125" cy="196925"/>
            </a:xfrm>
            <a:custGeom>
              <a:avLst/>
              <a:gdLst/>
              <a:ahLst/>
              <a:cxnLst/>
              <a:rect l="l" t="t" r="r" b="b"/>
              <a:pathLst>
                <a:path w="2525" h="7877" extrusionOk="0">
                  <a:moveTo>
                    <a:pt x="1841" y="1"/>
                  </a:moveTo>
                  <a:cubicBezTo>
                    <a:pt x="1662" y="1"/>
                    <a:pt x="1476" y="100"/>
                    <a:pt x="1362" y="249"/>
                  </a:cubicBezTo>
                  <a:cubicBezTo>
                    <a:pt x="1225" y="461"/>
                    <a:pt x="1150" y="736"/>
                    <a:pt x="1150" y="998"/>
                  </a:cubicBezTo>
                  <a:cubicBezTo>
                    <a:pt x="1125" y="1911"/>
                    <a:pt x="1000" y="2810"/>
                    <a:pt x="588" y="3635"/>
                  </a:cubicBezTo>
                  <a:cubicBezTo>
                    <a:pt x="413" y="3935"/>
                    <a:pt x="275" y="4235"/>
                    <a:pt x="163" y="4547"/>
                  </a:cubicBezTo>
                  <a:cubicBezTo>
                    <a:pt x="0" y="5085"/>
                    <a:pt x="225" y="5635"/>
                    <a:pt x="413" y="6122"/>
                  </a:cubicBezTo>
                  <a:cubicBezTo>
                    <a:pt x="538" y="6409"/>
                    <a:pt x="625" y="6722"/>
                    <a:pt x="650" y="7034"/>
                  </a:cubicBezTo>
                  <a:cubicBezTo>
                    <a:pt x="663" y="7147"/>
                    <a:pt x="513" y="7747"/>
                    <a:pt x="550" y="7784"/>
                  </a:cubicBezTo>
                  <a:cubicBezTo>
                    <a:pt x="602" y="7849"/>
                    <a:pt x="663" y="7876"/>
                    <a:pt x="729" y="7876"/>
                  </a:cubicBezTo>
                  <a:cubicBezTo>
                    <a:pt x="1045" y="7876"/>
                    <a:pt x="1471" y="7243"/>
                    <a:pt x="1512" y="7047"/>
                  </a:cubicBezTo>
                  <a:cubicBezTo>
                    <a:pt x="1637" y="6559"/>
                    <a:pt x="1462" y="6084"/>
                    <a:pt x="1387" y="5622"/>
                  </a:cubicBezTo>
                  <a:cubicBezTo>
                    <a:pt x="1312" y="5160"/>
                    <a:pt x="1375" y="4697"/>
                    <a:pt x="1562" y="4272"/>
                  </a:cubicBezTo>
                  <a:cubicBezTo>
                    <a:pt x="1750" y="3835"/>
                    <a:pt x="2012" y="3423"/>
                    <a:pt x="2187" y="2985"/>
                  </a:cubicBezTo>
                  <a:cubicBezTo>
                    <a:pt x="2412" y="2423"/>
                    <a:pt x="2525" y="1823"/>
                    <a:pt x="2500" y="1223"/>
                  </a:cubicBezTo>
                  <a:cubicBezTo>
                    <a:pt x="2487" y="898"/>
                    <a:pt x="2375" y="236"/>
                    <a:pt x="2062" y="61"/>
                  </a:cubicBezTo>
                  <a:cubicBezTo>
                    <a:pt x="1994" y="20"/>
                    <a:pt x="1918" y="1"/>
                    <a:pt x="18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74"/>
            <p:cNvSpPr/>
            <p:nvPr/>
          </p:nvSpPr>
          <p:spPr>
            <a:xfrm>
              <a:off x="3499125" y="2463725"/>
              <a:ext cx="80325" cy="138000"/>
            </a:xfrm>
            <a:custGeom>
              <a:avLst/>
              <a:gdLst/>
              <a:ahLst/>
              <a:cxnLst/>
              <a:rect l="l" t="t" r="r" b="b"/>
              <a:pathLst>
                <a:path w="3213" h="5520" extrusionOk="0">
                  <a:moveTo>
                    <a:pt x="722" y="0"/>
                  </a:moveTo>
                  <a:cubicBezTo>
                    <a:pt x="542" y="0"/>
                    <a:pt x="350" y="93"/>
                    <a:pt x="238" y="236"/>
                  </a:cubicBezTo>
                  <a:cubicBezTo>
                    <a:pt x="76" y="473"/>
                    <a:pt x="1" y="761"/>
                    <a:pt x="26" y="1048"/>
                  </a:cubicBezTo>
                  <a:cubicBezTo>
                    <a:pt x="26" y="1848"/>
                    <a:pt x="176" y="2710"/>
                    <a:pt x="651" y="3360"/>
                  </a:cubicBezTo>
                  <a:cubicBezTo>
                    <a:pt x="963" y="3785"/>
                    <a:pt x="1288" y="4197"/>
                    <a:pt x="1638" y="4597"/>
                  </a:cubicBezTo>
                  <a:cubicBezTo>
                    <a:pt x="1700" y="4672"/>
                    <a:pt x="1775" y="4747"/>
                    <a:pt x="1850" y="4835"/>
                  </a:cubicBezTo>
                  <a:cubicBezTo>
                    <a:pt x="2043" y="5028"/>
                    <a:pt x="2341" y="5520"/>
                    <a:pt x="2668" y="5520"/>
                  </a:cubicBezTo>
                  <a:cubicBezTo>
                    <a:pt x="2764" y="5520"/>
                    <a:pt x="2863" y="5477"/>
                    <a:pt x="2962" y="5372"/>
                  </a:cubicBezTo>
                  <a:cubicBezTo>
                    <a:pt x="3212" y="5110"/>
                    <a:pt x="2875" y="4685"/>
                    <a:pt x="2713" y="4485"/>
                  </a:cubicBezTo>
                  <a:cubicBezTo>
                    <a:pt x="2600" y="4322"/>
                    <a:pt x="2525" y="4172"/>
                    <a:pt x="2400" y="4022"/>
                  </a:cubicBezTo>
                  <a:cubicBezTo>
                    <a:pt x="2238" y="3847"/>
                    <a:pt x="2100" y="3648"/>
                    <a:pt x="1963" y="3448"/>
                  </a:cubicBezTo>
                  <a:cubicBezTo>
                    <a:pt x="1425" y="2535"/>
                    <a:pt x="1513" y="1398"/>
                    <a:pt x="1163" y="398"/>
                  </a:cubicBezTo>
                  <a:cubicBezTo>
                    <a:pt x="1138" y="286"/>
                    <a:pt x="1075" y="186"/>
                    <a:pt x="1001" y="98"/>
                  </a:cubicBezTo>
                  <a:cubicBezTo>
                    <a:pt x="923" y="30"/>
                    <a:pt x="825" y="0"/>
                    <a:pt x="7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74"/>
            <p:cNvSpPr/>
            <p:nvPr/>
          </p:nvSpPr>
          <p:spPr>
            <a:xfrm>
              <a:off x="3581300" y="2517400"/>
              <a:ext cx="62725" cy="72475"/>
            </a:xfrm>
            <a:custGeom>
              <a:avLst/>
              <a:gdLst/>
              <a:ahLst/>
              <a:cxnLst/>
              <a:rect l="l" t="t" r="r" b="b"/>
              <a:pathLst>
                <a:path w="2509" h="2899" extrusionOk="0">
                  <a:moveTo>
                    <a:pt x="2134" y="1"/>
                  </a:moveTo>
                  <a:cubicBezTo>
                    <a:pt x="2127" y="1"/>
                    <a:pt x="2120" y="1"/>
                    <a:pt x="2112" y="1"/>
                  </a:cubicBezTo>
                  <a:cubicBezTo>
                    <a:pt x="1687" y="26"/>
                    <a:pt x="1313" y="276"/>
                    <a:pt x="963" y="538"/>
                  </a:cubicBezTo>
                  <a:cubicBezTo>
                    <a:pt x="600" y="788"/>
                    <a:pt x="288" y="951"/>
                    <a:pt x="150" y="1388"/>
                  </a:cubicBezTo>
                  <a:cubicBezTo>
                    <a:pt x="38" y="1788"/>
                    <a:pt x="0" y="2213"/>
                    <a:pt x="13" y="2638"/>
                  </a:cubicBezTo>
                  <a:cubicBezTo>
                    <a:pt x="13" y="2818"/>
                    <a:pt x="66" y="2899"/>
                    <a:pt x="140" y="2899"/>
                  </a:cubicBezTo>
                  <a:cubicBezTo>
                    <a:pt x="209" y="2899"/>
                    <a:pt x="297" y="2827"/>
                    <a:pt x="375" y="2700"/>
                  </a:cubicBezTo>
                  <a:cubicBezTo>
                    <a:pt x="488" y="2463"/>
                    <a:pt x="588" y="2225"/>
                    <a:pt x="675" y="1988"/>
                  </a:cubicBezTo>
                  <a:cubicBezTo>
                    <a:pt x="825" y="1600"/>
                    <a:pt x="1088" y="1288"/>
                    <a:pt x="1425" y="1063"/>
                  </a:cubicBezTo>
                  <a:cubicBezTo>
                    <a:pt x="1712" y="913"/>
                    <a:pt x="1987" y="726"/>
                    <a:pt x="2225" y="513"/>
                  </a:cubicBezTo>
                  <a:cubicBezTo>
                    <a:pt x="2409" y="317"/>
                    <a:pt x="2508" y="1"/>
                    <a:pt x="2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74"/>
            <p:cNvSpPr/>
            <p:nvPr/>
          </p:nvSpPr>
          <p:spPr>
            <a:xfrm>
              <a:off x="3513825" y="2589900"/>
              <a:ext cx="105925" cy="100625"/>
            </a:xfrm>
            <a:custGeom>
              <a:avLst/>
              <a:gdLst/>
              <a:ahLst/>
              <a:cxnLst/>
              <a:rect l="l" t="t" r="r" b="b"/>
              <a:pathLst>
                <a:path w="4237" h="4025" extrusionOk="0">
                  <a:moveTo>
                    <a:pt x="0" y="0"/>
                  </a:moveTo>
                  <a:lnTo>
                    <a:pt x="288" y="2399"/>
                  </a:lnTo>
                  <a:cubicBezTo>
                    <a:pt x="400" y="3324"/>
                    <a:pt x="1175" y="4024"/>
                    <a:pt x="2112" y="4024"/>
                  </a:cubicBezTo>
                  <a:lnTo>
                    <a:pt x="2175" y="4024"/>
                  </a:lnTo>
                  <a:cubicBezTo>
                    <a:pt x="3112" y="4024"/>
                    <a:pt x="3899" y="3312"/>
                    <a:pt x="3999" y="2374"/>
                  </a:cubicBezTo>
                  <a:lnTo>
                    <a:pt x="42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74"/>
            <p:cNvSpPr/>
            <p:nvPr/>
          </p:nvSpPr>
          <p:spPr>
            <a:xfrm>
              <a:off x="3512250" y="2588650"/>
              <a:ext cx="109050" cy="103125"/>
            </a:xfrm>
            <a:custGeom>
              <a:avLst/>
              <a:gdLst/>
              <a:ahLst/>
              <a:cxnLst/>
              <a:rect l="l" t="t" r="r" b="b"/>
              <a:pathLst>
                <a:path w="4362" h="4125" extrusionOk="0">
                  <a:moveTo>
                    <a:pt x="4250" y="100"/>
                  </a:moveTo>
                  <a:lnTo>
                    <a:pt x="4012" y="2412"/>
                  </a:lnTo>
                  <a:cubicBezTo>
                    <a:pt x="3912" y="3324"/>
                    <a:pt x="3150" y="4024"/>
                    <a:pt x="2238" y="4024"/>
                  </a:cubicBezTo>
                  <a:lnTo>
                    <a:pt x="2175" y="4024"/>
                  </a:lnTo>
                  <a:cubicBezTo>
                    <a:pt x="1263" y="4024"/>
                    <a:pt x="501" y="3337"/>
                    <a:pt x="401" y="2449"/>
                  </a:cubicBezTo>
                  <a:lnTo>
                    <a:pt x="113" y="100"/>
                  </a:lnTo>
                  <a:close/>
                  <a:moveTo>
                    <a:pt x="1" y="0"/>
                  </a:moveTo>
                  <a:lnTo>
                    <a:pt x="301" y="2462"/>
                  </a:lnTo>
                  <a:cubicBezTo>
                    <a:pt x="401" y="3412"/>
                    <a:pt x="1213" y="4124"/>
                    <a:pt x="2175" y="4124"/>
                  </a:cubicBezTo>
                  <a:lnTo>
                    <a:pt x="2238" y="4124"/>
                  </a:lnTo>
                  <a:cubicBezTo>
                    <a:pt x="3200" y="4124"/>
                    <a:pt x="4012" y="3387"/>
                    <a:pt x="4100" y="2424"/>
                  </a:cubicBezTo>
                  <a:lnTo>
                    <a:pt x="43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74"/>
            <p:cNvSpPr/>
            <p:nvPr/>
          </p:nvSpPr>
          <p:spPr>
            <a:xfrm>
              <a:off x="3503200" y="2570525"/>
              <a:ext cx="127175" cy="25950"/>
            </a:xfrm>
            <a:custGeom>
              <a:avLst/>
              <a:gdLst/>
              <a:ahLst/>
              <a:cxnLst/>
              <a:rect l="l" t="t" r="r" b="b"/>
              <a:pathLst>
                <a:path w="5087" h="1038" extrusionOk="0">
                  <a:moveTo>
                    <a:pt x="0" y="0"/>
                  </a:moveTo>
                  <a:lnTo>
                    <a:pt x="250" y="1038"/>
                  </a:lnTo>
                  <a:lnTo>
                    <a:pt x="4924" y="1038"/>
                  </a:lnTo>
                  <a:lnTo>
                    <a:pt x="50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74"/>
            <p:cNvSpPr/>
            <p:nvPr/>
          </p:nvSpPr>
          <p:spPr>
            <a:xfrm>
              <a:off x="3501625" y="2569275"/>
              <a:ext cx="130300" cy="28450"/>
            </a:xfrm>
            <a:custGeom>
              <a:avLst/>
              <a:gdLst/>
              <a:ahLst/>
              <a:cxnLst/>
              <a:rect l="l" t="t" r="r" b="b"/>
              <a:pathLst>
                <a:path w="5212" h="1138" extrusionOk="0">
                  <a:moveTo>
                    <a:pt x="5099" y="100"/>
                  </a:moveTo>
                  <a:lnTo>
                    <a:pt x="4937" y="1038"/>
                  </a:lnTo>
                  <a:lnTo>
                    <a:pt x="351" y="1038"/>
                  </a:lnTo>
                  <a:lnTo>
                    <a:pt x="126" y="100"/>
                  </a:lnTo>
                  <a:close/>
                  <a:moveTo>
                    <a:pt x="1" y="0"/>
                  </a:moveTo>
                  <a:lnTo>
                    <a:pt x="276" y="1138"/>
                  </a:lnTo>
                  <a:lnTo>
                    <a:pt x="5024" y="1138"/>
                  </a:lnTo>
                  <a:lnTo>
                    <a:pt x="52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74"/>
            <p:cNvSpPr/>
            <p:nvPr/>
          </p:nvSpPr>
          <p:spPr>
            <a:xfrm>
              <a:off x="3370425" y="2197800"/>
              <a:ext cx="54075" cy="68775"/>
            </a:xfrm>
            <a:custGeom>
              <a:avLst/>
              <a:gdLst/>
              <a:ahLst/>
              <a:cxnLst/>
              <a:rect l="l" t="t" r="r" b="b"/>
              <a:pathLst>
                <a:path w="2163" h="2751" extrusionOk="0">
                  <a:moveTo>
                    <a:pt x="13" y="1"/>
                  </a:moveTo>
                  <a:lnTo>
                    <a:pt x="0" y="101"/>
                  </a:lnTo>
                  <a:cubicBezTo>
                    <a:pt x="1225" y="363"/>
                    <a:pt x="2062" y="1500"/>
                    <a:pt x="1962" y="2750"/>
                  </a:cubicBezTo>
                  <a:lnTo>
                    <a:pt x="2062" y="2750"/>
                  </a:lnTo>
                  <a:cubicBezTo>
                    <a:pt x="2162" y="1450"/>
                    <a:pt x="1287" y="276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74"/>
            <p:cNvSpPr/>
            <p:nvPr/>
          </p:nvSpPr>
          <p:spPr>
            <a:xfrm>
              <a:off x="3187350" y="2171350"/>
              <a:ext cx="360225" cy="317650"/>
            </a:xfrm>
            <a:custGeom>
              <a:avLst/>
              <a:gdLst/>
              <a:ahLst/>
              <a:cxnLst/>
              <a:rect l="l" t="t" r="r" b="b"/>
              <a:pathLst>
                <a:path w="14409" h="12706" extrusionOk="0">
                  <a:moveTo>
                    <a:pt x="8871" y="0"/>
                  </a:moveTo>
                  <a:cubicBezTo>
                    <a:pt x="7922" y="0"/>
                    <a:pt x="6975" y="287"/>
                    <a:pt x="6223" y="871"/>
                  </a:cubicBezTo>
                  <a:cubicBezTo>
                    <a:pt x="5324" y="1584"/>
                    <a:pt x="4736" y="2608"/>
                    <a:pt x="3874" y="3371"/>
                  </a:cubicBezTo>
                  <a:cubicBezTo>
                    <a:pt x="2524" y="4583"/>
                    <a:pt x="175" y="4595"/>
                    <a:pt x="75" y="6745"/>
                  </a:cubicBezTo>
                  <a:cubicBezTo>
                    <a:pt x="0" y="8382"/>
                    <a:pt x="1325" y="9944"/>
                    <a:pt x="2549" y="10881"/>
                  </a:cubicBezTo>
                  <a:cubicBezTo>
                    <a:pt x="2887" y="11169"/>
                    <a:pt x="3262" y="11406"/>
                    <a:pt x="3662" y="11606"/>
                  </a:cubicBezTo>
                  <a:cubicBezTo>
                    <a:pt x="4863" y="12166"/>
                    <a:pt x="5877" y="12705"/>
                    <a:pt x="7077" y="12705"/>
                  </a:cubicBezTo>
                  <a:cubicBezTo>
                    <a:pt x="7512" y="12705"/>
                    <a:pt x="7971" y="12634"/>
                    <a:pt x="8473" y="12468"/>
                  </a:cubicBezTo>
                  <a:cubicBezTo>
                    <a:pt x="9847" y="12018"/>
                    <a:pt x="11022" y="11094"/>
                    <a:pt x="12084" y="10106"/>
                  </a:cubicBezTo>
                  <a:cubicBezTo>
                    <a:pt x="12847" y="9407"/>
                    <a:pt x="13596" y="8619"/>
                    <a:pt x="13934" y="7632"/>
                  </a:cubicBezTo>
                  <a:cubicBezTo>
                    <a:pt x="14409" y="6220"/>
                    <a:pt x="13959" y="4670"/>
                    <a:pt x="13334" y="3333"/>
                  </a:cubicBezTo>
                  <a:cubicBezTo>
                    <a:pt x="12959" y="2521"/>
                    <a:pt x="12522" y="1746"/>
                    <a:pt x="11884" y="1146"/>
                  </a:cubicBezTo>
                  <a:cubicBezTo>
                    <a:pt x="11079" y="388"/>
                    <a:pt x="9973" y="0"/>
                    <a:pt x="8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74"/>
            <p:cNvSpPr/>
            <p:nvPr/>
          </p:nvSpPr>
          <p:spPr>
            <a:xfrm>
              <a:off x="3423850" y="2373075"/>
              <a:ext cx="14075" cy="50950"/>
            </a:xfrm>
            <a:custGeom>
              <a:avLst/>
              <a:gdLst/>
              <a:ahLst/>
              <a:cxnLst/>
              <a:rect l="l" t="t" r="r" b="b"/>
              <a:pathLst>
                <a:path w="563" h="2038" extrusionOk="0">
                  <a:moveTo>
                    <a:pt x="0" y="0"/>
                  </a:moveTo>
                  <a:cubicBezTo>
                    <a:pt x="25" y="713"/>
                    <a:pt x="188" y="1400"/>
                    <a:pt x="487" y="2037"/>
                  </a:cubicBezTo>
                  <a:lnTo>
                    <a:pt x="562" y="2000"/>
                  </a:lnTo>
                  <a:cubicBezTo>
                    <a:pt x="275" y="1375"/>
                    <a:pt x="125" y="688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74"/>
            <p:cNvSpPr/>
            <p:nvPr/>
          </p:nvSpPr>
          <p:spPr>
            <a:xfrm>
              <a:off x="3405100" y="2339425"/>
              <a:ext cx="74375" cy="34600"/>
            </a:xfrm>
            <a:custGeom>
              <a:avLst/>
              <a:gdLst/>
              <a:ahLst/>
              <a:cxnLst/>
              <a:rect l="l" t="t" r="r" b="b"/>
              <a:pathLst>
                <a:path w="2975" h="1384" extrusionOk="0">
                  <a:moveTo>
                    <a:pt x="1034" y="0"/>
                  </a:moveTo>
                  <a:cubicBezTo>
                    <a:pt x="684" y="0"/>
                    <a:pt x="328" y="91"/>
                    <a:pt x="0" y="284"/>
                  </a:cubicBezTo>
                  <a:lnTo>
                    <a:pt x="50" y="372"/>
                  </a:lnTo>
                  <a:cubicBezTo>
                    <a:pt x="364" y="185"/>
                    <a:pt x="705" y="98"/>
                    <a:pt x="1039" y="98"/>
                  </a:cubicBezTo>
                  <a:cubicBezTo>
                    <a:pt x="1824" y="98"/>
                    <a:pt x="2577" y="578"/>
                    <a:pt x="2875" y="1384"/>
                  </a:cubicBezTo>
                  <a:lnTo>
                    <a:pt x="2974" y="1346"/>
                  </a:lnTo>
                  <a:cubicBezTo>
                    <a:pt x="2659" y="504"/>
                    <a:pt x="1862" y="0"/>
                    <a:pt x="1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74"/>
            <p:cNvSpPr/>
            <p:nvPr/>
          </p:nvSpPr>
          <p:spPr>
            <a:xfrm>
              <a:off x="3425725" y="2269050"/>
              <a:ext cx="68425" cy="87800"/>
            </a:xfrm>
            <a:custGeom>
              <a:avLst/>
              <a:gdLst/>
              <a:ahLst/>
              <a:cxnLst/>
              <a:rect l="l" t="t" r="r" b="b"/>
              <a:pathLst>
                <a:path w="2737" h="3512" extrusionOk="0">
                  <a:moveTo>
                    <a:pt x="2712" y="0"/>
                  </a:moveTo>
                  <a:cubicBezTo>
                    <a:pt x="837" y="338"/>
                    <a:pt x="0" y="1450"/>
                    <a:pt x="75" y="3512"/>
                  </a:cubicBezTo>
                  <a:lnTo>
                    <a:pt x="175" y="3512"/>
                  </a:lnTo>
                  <a:cubicBezTo>
                    <a:pt x="100" y="1475"/>
                    <a:pt x="887" y="425"/>
                    <a:pt x="2737" y="100"/>
                  </a:cubicBezTo>
                  <a:lnTo>
                    <a:pt x="27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74"/>
            <p:cNvSpPr/>
            <p:nvPr/>
          </p:nvSpPr>
          <p:spPr>
            <a:xfrm>
              <a:off x="2914900" y="2312925"/>
              <a:ext cx="357750" cy="270125"/>
            </a:xfrm>
            <a:custGeom>
              <a:avLst/>
              <a:gdLst/>
              <a:ahLst/>
              <a:cxnLst/>
              <a:rect l="l" t="t" r="r" b="b"/>
              <a:pathLst>
                <a:path w="14310" h="10805" extrusionOk="0">
                  <a:moveTo>
                    <a:pt x="11761" y="1"/>
                  </a:moveTo>
                  <a:cubicBezTo>
                    <a:pt x="11668" y="1"/>
                    <a:pt x="11561" y="107"/>
                    <a:pt x="11473" y="107"/>
                  </a:cubicBezTo>
                  <a:cubicBezTo>
                    <a:pt x="11398" y="107"/>
                    <a:pt x="11335" y="132"/>
                    <a:pt x="11273" y="157"/>
                  </a:cubicBezTo>
                  <a:cubicBezTo>
                    <a:pt x="10198" y="544"/>
                    <a:pt x="9436" y="1207"/>
                    <a:pt x="8499" y="1844"/>
                  </a:cubicBezTo>
                  <a:cubicBezTo>
                    <a:pt x="7499" y="2531"/>
                    <a:pt x="6462" y="3169"/>
                    <a:pt x="5312" y="3606"/>
                  </a:cubicBezTo>
                  <a:cubicBezTo>
                    <a:pt x="4550" y="3894"/>
                    <a:pt x="3750" y="4094"/>
                    <a:pt x="2938" y="4218"/>
                  </a:cubicBezTo>
                  <a:cubicBezTo>
                    <a:pt x="2325" y="4306"/>
                    <a:pt x="1301" y="4231"/>
                    <a:pt x="801" y="4618"/>
                  </a:cubicBezTo>
                  <a:cubicBezTo>
                    <a:pt x="513" y="4843"/>
                    <a:pt x="401" y="5206"/>
                    <a:pt x="326" y="5556"/>
                  </a:cubicBezTo>
                  <a:cubicBezTo>
                    <a:pt x="88" y="6543"/>
                    <a:pt x="1" y="7618"/>
                    <a:pt x="438" y="8530"/>
                  </a:cubicBezTo>
                  <a:cubicBezTo>
                    <a:pt x="638" y="8905"/>
                    <a:pt x="888" y="9267"/>
                    <a:pt x="1176" y="9592"/>
                  </a:cubicBezTo>
                  <a:cubicBezTo>
                    <a:pt x="1438" y="9892"/>
                    <a:pt x="1700" y="10192"/>
                    <a:pt x="1975" y="10492"/>
                  </a:cubicBezTo>
                  <a:cubicBezTo>
                    <a:pt x="2113" y="10642"/>
                    <a:pt x="2275" y="10804"/>
                    <a:pt x="2488" y="10804"/>
                  </a:cubicBezTo>
                  <a:lnTo>
                    <a:pt x="2575" y="10804"/>
                  </a:lnTo>
                  <a:cubicBezTo>
                    <a:pt x="3050" y="10804"/>
                    <a:pt x="3512" y="10729"/>
                    <a:pt x="3962" y="10592"/>
                  </a:cubicBezTo>
                  <a:cubicBezTo>
                    <a:pt x="4262" y="10504"/>
                    <a:pt x="4587" y="10542"/>
                    <a:pt x="4900" y="10504"/>
                  </a:cubicBezTo>
                  <a:cubicBezTo>
                    <a:pt x="5275" y="10454"/>
                    <a:pt x="5637" y="10392"/>
                    <a:pt x="6012" y="10304"/>
                  </a:cubicBezTo>
                  <a:cubicBezTo>
                    <a:pt x="6724" y="10129"/>
                    <a:pt x="7424" y="9904"/>
                    <a:pt x="8111" y="9655"/>
                  </a:cubicBezTo>
                  <a:cubicBezTo>
                    <a:pt x="9323" y="9230"/>
                    <a:pt x="10536" y="8755"/>
                    <a:pt x="11585" y="8017"/>
                  </a:cubicBezTo>
                  <a:cubicBezTo>
                    <a:pt x="13385" y="6755"/>
                    <a:pt x="14285" y="4843"/>
                    <a:pt x="14297" y="2656"/>
                  </a:cubicBezTo>
                  <a:cubicBezTo>
                    <a:pt x="14310" y="1919"/>
                    <a:pt x="13972" y="1369"/>
                    <a:pt x="13385" y="944"/>
                  </a:cubicBezTo>
                  <a:cubicBezTo>
                    <a:pt x="13035" y="707"/>
                    <a:pt x="12660" y="519"/>
                    <a:pt x="12260" y="382"/>
                  </a:cubicBezTo>
                  <a:cubicBezTo>
                    <a:pt x="12098" y="307"/>
                    <a:pt x="11948" y="70"/>
                    <a:pt x="11798" y="7"/>
                  </a:cubicBezTo>
                  <a:cubicBezTo>
                    <a:pt x="11786" y="3"/>
                    <a:pt x="11773" y="1"/>
                    <a:pt x="11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74"/>
            <p:cNvSpPr/>
            <p:nvPr/>
          </p:nvSpPr>
          <p:spPr>
            <a:xfrm>
              <a:off x="2211350" y="2609800"/>
              <a:ext cx="139975" cy="99150"/>
            </a:xfrm>
            <a:custGeom>
              <a:avLst/>
              <a:gdLst/>
              <a:ahLst/>
              <a:cxnLst/>
              <a:rect l="l" t="t" r="r" b="b"/>
              <a:pathLst>
                <a:path w="5599" h="3966" extrusionOk="0">
                  <a:moveTo>
                    <a:pt x="353" y="1"/>
                  </a:moveTo>
                  <a:cubicBezTo>
                    <a:pt x="336" y="1"/>
                    <a:pt x="318" y="2"/>
                    <a:pt x="300" y="4"/>
                  </a:cubicBezTo>
                  <a:cubicBezTo>
                    <a:pt x="50" y="54"/>
                    <a:pt x="0" y="379"/>
                    <a:pt x="38" y="629"/>
                  </a:cubicBezTo>
                  <a:cubicBezTo>
                    <a:pt x="163" y="1354"/>
                    <a:pt x="513" y="2016"/>
                    <a:pt x="1038" y="2541"/>
                  </a:cubicBezTo>
                  <a:cubicBezTo>
                    <a:pt x="1562" y="3053"/>
                    <a:pt x="2137" y="3515"/>
                    <a:pt x="2762" y="3915"/>
                  </a:cubicBezTo>
                  <a:cubicBezTo>
                    <a:pt x="2800" y="3940"/>
                    <a:pt x="2837" y="3953"/>
                    <a:pt x="2887" y="3965"/>
                  </a:cubicBezTo>
                  <a:cubicBezTo>
                    <a:pt x="2937" y="3965"/>
                    <a:pt x="3000" y="3940"/>
                    <a:pt x="3037" y="3903"/>
                  </a:cubicBezTo>
                  <a:cubicBezTo>
                    <a:pt x="3574" y="3553"/>
                    <a:pt x="5599" y="2666"/>
                    <a:pt x="4949" y="1703"/>
                  </a:cubicBezTo>
                  <a:cubicBezTo>
                    <a:pt x="4830" y="1522"/>
                    <a:pt x="4727" y="1456"/>
                    <a:pt x="4624" y="1456"/>
                  </a:cubicBezTo>
                  <a:cubicBezTo>
                    <a:pt x="4457" y="1456"/>
                    <a:pt x="4289" y="1632"/>
                    <a:pt x="4049" y="1778"/>
                  </a:cubicBezTo>
                  <a:cubicBezTo>
                    <a:pt x="3741" y="1970"/>
                    <a:pt x="3460" y="2085"/>
                    <a:pt x="3185" y="2085"/>
                  </a:cubicBezTo>
                  <a:cubicBezTo>
                    <a:pt x="2904" y="2085"/>
                    <a:pt x="2628" y="1963"/>
                    <a:pt x="2337" y="1678"/>
                  </a:cubicBezTo>
                  <a:cubicBezTo>
                    <a:pt x="2050" y="1391"/>
                    <a:pt x="1837" y="1029"/>
                    <a:pt x="1550" y="729"/>
                  </a:cubicBezTo>
                  <a:cubicBezTo>
                    <a:pt x="1287" y="441"/>
                    <a:pt x="950" y="216"/>
                    <a:pt x="588" y="54"/>
                  </a:cubicBezTo>
                  <a:cubicBezTo>
                    <a:pt x="516" y="23"/>
                    <a:pt x="435" y="1"/>
                    <a:pt x="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74"/>
            <p:cNvSpPr/>
            <p:nvPr/>
          </p:nvSpPr>
          <p:spPr>
            <a:xfrm>
              <a:off x="2296000" y="2355550"/>
              <a:ext cx="638625" cy="322525"/>
            </a:xfrm>
            <a:custGeom>
              <a:avLst/>
              <a:gdLst/>
              <a:ahLst/>
              <a:cxnLst/>
              <a:rect l="l" t="t" r="r" b="b"/>
              <a:pathLst>
                <a:path w="25545" h="12901" extrusionOk="0">
                  <a:moveTo>
                    <a:pt x="11737" y="0"/>
                  </a:moveTo>
                  <a:cubicBezTo>
                    <a:pt x="7044" y="0"/>
                    <a:pt x="3763" y="3472"/>
                    <a:pt x="1213" y="7325"/>
                  </a:cubicBezTo>
                  <a:cubicBezTo>
                    <a:pt x="576" y="8299"/>
                    <a:pt x="1" y="9387"/>
                    <a:pt x="13" y="10549"/>
                  </a:cubicBezTo>
                  <a:cubicBezTo>
                    <a:pt x="25" y="12292"/>
                    <a:pt x="863" y="12900"/>
                    <a:pt x="1932" y="12900"/>
                  </a:cubicBezTo>
                  <a:cubicBezTo>
                    <a:pt x="3161" y="12900"/>
                    <a:pt x="4695" y="12095"/>
                    <a:pt x="5624" y="11286"/>
                  </a:cubicBezTo>
                  <a:cubicBezTo>
                    <a:pt x="7436" y="9699"/>
                    <a:pt x="8861" y="7700"/>
                    <a:pt x="9748" y="5450"/>
                  </a:cubicBezTo>
                  <a:cubicBezTo>
                    <a:pt x="13685" y="7425"/>
                    <a:pt x="18446" y="7912"/>
                    <a:pt x="22807" y="8574"/>
                  </a:cubicBezTo>
                  <a:cubicBezTo>
                    <a:pt x="23063" y="8613"/>
                    <a:pt x="23324" y="8652"/>
                    <a:pt x="23583" y="8652"/>
                  </a:cubicBezTo>
                  <a:cubicBezTo>
                    <a:pt x="23742" y="8652"/>
                    <a:pt x="23900" y="8637"/>
                    <a:pt x="24057" y="8599"/>
                  </a:cubicBezTo>
                  <a:cubicBezTo>
                    <a:pt x="25019" y="8362"/>
                    <a:pt x="25507" y="7325"/>
                    <a:pt x="25519" y="6400"/>
                  </a:cubicBezTo>
                  <a:cubicBezTo>
                    <a:pt x="25544" y="4850"/>
                    <a:pt x="23707" y="3876"/>
                    <a:pt x="22470" y="3388"/>
                  </a:cubicBezTo>
                  <a:lnTo>
                    <a:pt x="20058" y="2439"/>
                  </a:lnTo>
                  <a:lnTo>
                    <a:pt x="17309" y="1351"/>
                  </a:lnTo>
                  <a:cubicBezTo>
                    <a:pt x="16122" y="889"/>
                    <a:pt x="14922" y="414"/>
                    <a:pt x="13672" y="189"/>
                  </a:cubicBezTo>
                  <a:cubicBezTo>
                    <a:pt x="13001" y="61"/>
                    <a:pt x="12357" y="0"/>
                    <a:pt x="11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74"/>
            <p:cNvSpPr/>
            <p:nvPr/>
          </p:nvSpPr>
          <p:spPr>
            <a:xfrm>
              <a:off x="3244500" y="2257450"/>
              <a:ext cx="161550" cy="260400"/>
            </a:xfrm>
            <a:custGeom>
              <a:avLst/>
              <a:gdLst/>
              <a:ahLst/>
              <a:cxnLst/>
              <a:rect l="l" t="t" r="r" b="b"/>
              <a:pathLst>
                <a:path w="6462" h="10416" extrusionOk="0">
                  <a:moveTo>
                    <a:pt x="3619" y="1"/>
                  </a:moveTo>
                  <a:cubicBezTo>
                    <a:pt x="3253" y="1"/>
                    <a:pt x="2880" y="261"/>
                    <a:pt x="2700" y="602"/>
                  </a:cubicBezTo>
                  <a:cubicBezTo>
                    <a:pt x="2363" y="1251"/>
                    <a:pt x="2563" y="1926"/>
                    <a:pt x="2575" y="2614"/>
                  </a:cubicBezTo>
                  <a:cubicBezTo>
                    <a:pt x="2575" y="3163"/>
                    <a:pt x="2625" y="3713"/>
                    <a:pt x="2675" y="4263"/>
                  </a:cubicBezTo>
                  <a:cubicBezTo>
                    <a:pt x="2713" y="4550"/>
                    <a:pt x="2788" y="4838"/>
                    <a:pt x="2838" y="5113"/>
                  </a:cubicBezTo>
                  <a:cubicBezTo>
                    <a:pt x="2863" y="5463"/>
                    <a:pt x="2938" y="5813"/>
                    <a:pt x="3050" y="6138"/>
                  </a:cubicBezTo>
                  <a:cubicBezTo>
                    <a:pt x="2700" y="5788"/>
                    <a:pt x="2313" y="5463"/>
                    <a:pt x="1925" y="5150"/>
                  </a:cubicBezTo>
                  <a:cubicBezTo>
                    <a:pt x="1651" y="4900"/>
                    <a:pt x="1413" y="4600"/>
                    <a:pt x="1238" y="4276"/>
                  </a:cubicBezTo>
                  <a:cubicBezTo>
                    <a:pt x="1151" y="4126"/>
                    <a:pt x="1038" y="3988"/>
                    <a:pt x="913" y="3888"/>
                  </a:cubicBezTo>
                  <a:cubicBezTo>
                    <a:pt x="913" y="3926"/>
                    <a:pt x="901" y="3976"/>
                    <a:pt x="876" y="4013"/>
                  </a:cubicBezTo>
                  <a:cubicBezTo>
                    <a:pt x="513" y="4838"/>
                    <a:pt x="263" y="5713"/>
                    <a:pt x="138" y="6612"/>
                  </a:cubicBezTo>
                  <a:cubicBezTo>
                    <a:pt x="38" y="7312"/>
                    <a:pt x="1" y="8012"/>
                    <a:pt x="13" y="8724"/>
                  </a:cubicBezTo>
                  <a:cubicBezTo>
                    <a:pt x="663" y="9212"/>
                    <a:pt x="1351" y="9462"/>
                    <a:pt x="2188" y="9799"/>
                  </a:cubicBezTo>
                  <a:cubicBezTo>
                    <a:pt x="2900" y="10099"/>
                    <a:pt x="3650" y="10361"/>
                    <a:pt x="4425" y="10411"/>
                  </a:cubicBezTo>
                  <a:cubicBezTo>
                    <a:pt x="4474" y="10414"/>
                    <a:pt x="4524" y="10416"/>
                    <a:pt x="4573" y="10416"/>
                  </a:cubicBezTo>
                  <a:cubicBezTo>
                    <a:pt x="5163" y="10416"/>
                    <a:pt x="5754" y="10206"/>
                    <a:pt x="6099" y="9699"/>
                  </a:cubicBezTo>
                  <a:cubicBezTo>
                    <a:pt x="6462" y="9149"/>
                    <a:pt x="6387" y="8374"/>
                    <a:pt x="6387" y="7750"/>
                  </a:cubicBezTo>
                  <a:cubicBezTo>
                    <a:pt x="6387" y="6900"/>
                    <a:pt x="6337" y="6050"/>
                    <a:pt x="6212" y="5213"/>
                  </a:cubicBezTo>
                  <a:cubicBezTo>
                    <a:pt x="5962" y="3551"/>
                    <a:pt x="5412" y="1926"/>
                    <a:pt x="4425" y="552"/>
                  </a:cubicBezTo>
                  <a:cubicBezTo>
                    <a:pt x="4300" y="339"/>
                    <a:pt x="4112" y="164"/>
                    <a:pt x="3887" y="52"/>
                  </a:cubicBezTo>
                  <a:cubicBezTo>
                    <a:pt x="3800" y="17"/>
                    <a:pt x="3710" y="1"/>
                    <a:pt x="36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74"/>
            <p:cNvSpPr/>
            <p:nvPr/>
          </p:nvSpPr>
          <p:spPr>
            <a:xfrm>
              <a:off x="2407850" y="2565800"/>
              <a:ext cx="152800" cy="138150"/>
            </a:xfrm>
            <a:custGeom>
              <a:avLst/>
              <a:gdLst/>
              <a:ahLst/>
              <a:cxnLst/>
              <a:rect l="l" t="t" r="r" b="b"/>
              <a:pathLst>
                <a:path w="6112" h="5526" extrusionOk="0">
                  <a:moveTo>
                    <a:pt x="5016" y="1"/>
                  </a:moveTo>
                  <a:cubicBezTo>
                    <a:pt x="5002" y="1"/>
                    <a:pt x="4988" y="1"/>
                    <a:pt x="4974" y="2"/>
                  </a:cubicBezTo>
                  <a:cubicBezTo>
                    <a:pt x="4525" y="52"/>
                    <a:pt x="4262" y="552"/>
                    <a:pt x="4137" y="989"/>
                  </a:cubicBezTo>
                  <a:cubicBezTo>
                    <a:pt x="4062" y="1264"/>
                    <a:pt x="4000" y="1539"/>
                    <a:pt x="3950" y="1826"/>
                  </a:cubicBezTo>
                  <a:cubicBezTo>
                    <a:pt x="3925" y="2101"/>
                    <a:pt x="3875" y="2364"/>
                    <a:pt x="3812" y="2639"/>
                  </a:cubicBezTo>
                  <a:cubicBezTo>
                    <a:pt x="3312" y="4313"/>
                    <a:pt x="1475" y="3676"/>
                    <a:pt x="376" y="4588"/>
                  </a:cubicBezTo>
                  <a:cubicBezTo>
                    <a:pt x="163" y="4763"/>
                    <a:pt x="1" y="5063"/>
                    <a:pt x="151" y="5275"/>
                  </a:cubicBezTo>
                  <a:cubicBezTo>
                    <a:pt x="263" y="5400"/>
                    <a:pt x="426" y="5475"/>
                    <a:pt x="588" y="5488"/>
                  </a:cubicBezTo>
                  <a:cubicBezTo>
                    <a:pt x="776" y="5513"/>
                    <a:pt x="963" y="5525"/>
                    <a:pt x="1150" y="5525"/>
                  </a:cubicBezTo>
                  <a:cubicBezTo>
                    <a:pt x="1338" y="5525"/>
                    <a:pt x="1525" y="5513"/>
                    <a:pt x="1713" y="5488"/>
                  </a:cubicBezTo>
                  <a:cubicBezTo>
                    <a:pt x="2025" y="5438"/>
                    <a:pt x="2338" y="5363"/>
                    <a:pt x="2650" y="5288"/>
                  </a:cubicBezTo>
                  <a:lnTo>
                    <a:pt x="4924" y="4701"/>
                  </a:lnTo>
                  <a:cubicBezTo>
                    <a:pt x="5124" y="4638"/>
                    <a:pt x="5262" y="4476"/>
                    <a:pt x="5287" y="4276"/>
                  </a:cubicBezTo>
                  <a:cubicBezTo>
                    <a:pt x="5362" y="3963"/>
                    <a:pt x="5337" y="3651"/>
                    <a:pt x="5424" y="3338"/>
                  </a:cubicBezTo>
                  <a:cubicBezTo>
                    <a:pt x="5537" y="2939"/>
                    <a:pt x="5699" y="2576"/>
                    <a:pt x="5837" y="2189"/>
                  </a:cubicBezTo>
                  <a:cubicBezTo>
                    <a:pt x="6049" y="1564"/>
                    <a:pt x="6112" y="814"/>
                    <a:pt x="5687" y="314"/>
                  </a:cubicBezTo>
                  <a:cubicBezTo>
                    <a:pt x="5521" y="113"/>
                    <a:pt x="5276" y="1"/>
                    <a:pt x="5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74"/>
            <p:cNvSpPr/>
            <p:nvPr/>
          </p:nvSpPr>
          <p:spPr>
            <a:xfrm>
              <a:off x="2451275" y="2247625"/>
              <a:ext cx="530200" cy="393975"/>
            </a:xfrm>
            <a:custGeom>
              <a:avLst/>
              <a:gdLst/>
              <a:ahLst/>
              <a:cxnLst/>
              <a:rect l="l" t="t" r="r" b="b"/>
              <a:pathLst>
                <a:path w="21208" h="15759" extrusionOk="0">
                  <a:moveTo>
                    <a:pt x="21208" y="13554"/>
                  </a:moveTo>
                  <a:lnTo>
                    <a:pt x="21208" y="13554"/>
                  </a:lnTo>
                  <a:cubicBezTo>
                    <a:pt x="21208" y="13554"/>
                    <a:pt x="21208" y="13554"/>
                    <a:pt x="21208" y="13554"/>
                  </a:cubicBezTo>
                  <a:cubicBezTo>
                    <a:pt x="21208" y="13554"/>
                    <a:pt x="21208" y="13554"/>
                    <a:pt x="21208" y="13554"/>
                  </a:cubicBezTo>
                  <a:close/>
                  <a:moveTo>
                    <a:pt x="8352" y="0"/>
                  </a:moveTo>
                  <a:cubicBezTo>
                    <a:pt x="8276" y="0"/>
                    <a:pt x="8200" y="3"/>
                    <a:pt x="8124" y="7"/>
                  </a:cubicBezTo>
                  <a:cubicBezTo>
                    <a:pt x="7986" y="20"/>
                    <a:pt x="7861" y="32"/>
                    <a:pt x="7736" y="57"/>
                  </a:cubicBezTo>
                  <a:cubicBezTo>
                    <a:pt x="5862" y="370"/>
                    <a:pt x="4450" y="2057"/>
                    <a:pt x="3450" y="3719"/>
                  </a:cubicBezTo>
                  <a:cubicBezTo>
                    <a:pt x="2000" y="6168"/>
                    <a:pt x="951" y="8817"/>
                    <a:pt x="326" y="11592"/>
                  </a:cubicBezTo>
                  <a:cubicBezTo>
                    <a:pt x="138" y="12466"/>
                    <a:pt x="1" y="13429"/>
                    <a:pt x="463" y="14191"/>
                  </a:cubicBezTo>
                  <a:cubicBezTo>
                    <a:pt x="988" y="15041"/>
                    <a:pt x="2063" y="15328"/>
                    <a:pt x="3037" y="15553"/>
                  </a:cubicBezTo>
                  <a:cubicBezTo>
                    <a:pt x="3639" y="15689"/>
                    <a:pt x="4132" y="15759"/>
                    <a:pt x="4546" y="15759"/>
                  </a:cubicBezTo>
                  <a:cubicBezTo>
                    <a:pt x="5954" y="15759"/>
                    <a:pt x="6438" y="14957"/>
                    <a:pt x="7124" y="13266"/>
                  </a:cubicBezTo>
                  <a:cubicBezTo>
                    <a:pt x="8047" y="10995"/>
                    <a:pt x="8846" y="8886"/>
                    <a:pt x="9060" y="6404"/>
                  </a:cubicBezTo>
                  <a:lnTo>
                    <a:pt x="9060" y="6404"/>
                  </a:lnTo>
                  <a:cubicBezTo>
                    <a:pt x="8910" y="8226"/>
                    <a:pt x="11825" y="10506"/>
                    <a:pt x="12997" y="11517"/>
                  </a:cubicBezTo>
                  <a:cubicBezTo>
                    <a:pt x="13835" y="12279"/>
                    <a:pt x="14772" y="12941"/>
                    <a:pt x="15784" y="13479"/>
                  </a:cubicBezTo>
                  <a:cubicBezTo>
                    <a:pt x="16247" y="13716"/>
                    <a:pt x="16759" y="13991"/>
                    <a:pt x="17271" y="14054"/>
                  </a:cubicBezTo>
                  <a:cubicBezTo>
                    <a:pt x="17505" y="14081"/>
                    <a:pt x="17742" y="14095"/>
                    <a:pt x="17980" y="14095"/>
                  </a:cubicBezTo>
                  <a:cubicBezTo>
                    <a:pt x="18391" y="14095"/>
                    <a:pt x="18805" y="14053"/>
                    <a:pt x="19208" y="13966"/>
                  </a:cubicBezTo>
                  <a:cubicBezTo>
                    <a:pt x="19361" y="13933"/>
                    <a:pt x="20741" y="13527"/>
                    <a:pt x="21115" y="13527"/>
                  </a:cubicBezTo>
                  <a:cubicBezTo>
                    <a:pt x="21168" y="13527"/>
                    <a:pt x="21201" y="13535"/>
                    <a:pt x="21208" y="13554"/>
                  </a:cubicBezTo>
                  <a:lnTo>
                    <a:pt x="21208" y="13554"/>
                  </a:lnTo>
                  <a:cubicBezTo>
                    <a:pt x="20996" y="12929"/>
                    <a:pt x="20112" y="6930"/>
                    <a:pt x="19934" y="6930"/>
                  </a:cubicBezTo>
                  <a:cubicBezTo>
                    <a:pt x="19934" y="6930"/>
                    <a:pt x="19933" y="6930"/>
                    <a:pt x="19933" y="6930"/>
                  </a:cubicBezTo>
                  <a:lnTo>
                    <a:pt x="19208" y="7055"/>
                  </a:lnTo>
                  <a:cubicBezTo>
                    <a:pt x="19164" y="7070"/>
                    <a:pt x="19116" y="7076"/>
                    <a:pt x="19069" y="7076"/>
                  </a:cubicBezTo>
                  <a:cubicBezTo>
                    <a:pt x="19035" y="7076"/>
                    <a:pt x="19002" y="7073"/>
                    <a:pt x="18971" y="7068"/>
                  </a:cubicBezTo>
                  <a:cubicBezTo>
                    <a:pt x="18871" y="7043"/>
                    <a:pt x="18783" y="6993"/>
                    <a:pt x="18721" y="6930"/>
                  </a:cubicBezTo>
                  <a:cubicBezTo>
                    <a:pt x="17596" y="6043"/>
                    <a:pt x="16521" y="5093"/>
                    <a:pt x="15422" y="4194"/>
                  </a:cubicBezTo>
                  <a:cubicBezTo>
                    <a:pt x="14472" y="3394"/>
                    <a:pt x="13485" y="2657"/>
                    <a:pt x="12522" y="1907"/>
                  </a:cubicBezTo>
                  <a:cubicBezTo>
                    <a:pt x="11296" y="942"/>
                    <a:pt x="9888" y="0"/>
                    <a:pt x="8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74"/>
            <p:cNvSpPr/>
            <p:nvPr/>
          </p:nvSpPr>
          <p:spPr>
            <a:xfrm>
              <a:off x="2910525" y="2414000"/>
              <a:ext cx="37850" cy="56875"/>
            </a:xfrm>
            <a:custGeom>
              <a:avLst/>
              <a:gdLst/>
              <a:ahLst/>
              <a:cxnLst/>
              <a:rect l="l" t="t" r="r" b="b"/>
              <a:pathLst>
                <a:path w="1514" h="2275" extrusionOk="0">
                  <a:moveTo>
                    <a:pt x="76" y="1"/>
                  </a:moveTo>
                  <a:lnTo>
                    <a:pt x="1" y="63"/>
                  </a:lnTo>
                  <a:cubicBezTo>
                    <a:pt x="313" y="388"/>
                    <a:pt x="613" y="725"/>
                    <a:pt x="876" y="1088"/>
                  </a:cubicBezTo>
                  <a:cubicBezTo>
                    <a:pt x="1138" y="1438"/>
                    <a:pt x="1326" y="1850"/>
                    <a:pt x="1413" y="2275"/>
                  </a:cubicBezTo>
                  <a:lnTo>
                    <a:pt x="1513" y="2262"/>
                  </a:lnTo>
                  <a:cubicBezTo>
                    <a:pt x="1426" y="1813"/>
                    <a:pt x="1238" y="1388"/>
                    <a:pt x="963" y="1025"/>
                  </a:cubicBezTo>
                  <a:cubicBezTo>
                    <a:pt x="688" y="663"/>
                    <a:pt x="401" y="325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74"/>
            <p:cNvSpPr/>
            <p:nvPr/>
          </p:nvSpPr>
          <p:spPr>
            <a:xfrm>
              <a:off x="2523450" y="2322925"/>
              <a:ext cx="449600" cy="315100"/>
            </a:xfrm>
            <a:custGeom>
              <a:avLst/>
              <a:gdLst/>
              <a:ahLst/>
              <a:cxnLst/>
              <a:rect l="l" t="t" r="r" b="b"/>
              <a:pathLst>
                <a:path w="17984" h="12604" extrusionOk="0">
                  <a:moveTo>
                    <a:pt x="5907" y="0"/>
                  </a:moveTo>
                  <a:cubicBezTo>
                    <a:pt x="5854" y="0"/>
                    <a:pt x="5801" y="3"/>
                    <a:pt x="5749" y="7"/>
                  </a:cubicBezTo>
                  <a:cubicBezTo>
                    <a:pt x="5037" y="69"/>
                    <a:pt x="4424" y="544"/>
                    <a:pt x="3937" y="1394"/>
                  </a:cubicBezTo>
                  <a:cubicBezTo>
                    <a:pt x="3512" y="2156"/>
                    <a:pt x="3337" y="3031"/>
                    <a:pt x="3162" y="3868"/>
                  </a:cubicBezTo>
                  <a:cubicBezTo>
                    <a:pt x="3087" y="4256"/>
                    <a:pt x="3012" y="4656"/>
                    <a:pt x="2912" y="5031"/>
                  </a:cubicBezTo>
                  <a:cubicBezTo>
                    <a:pt x="2375" y="7005"/>
                    <a:pt x="1550" y="8917"/>
                    <a:pt x="763" y="10779"/>
                  </a:cubicBezTo>
                  <a:cubicBezTo>
                    <a:pt x="500" y="11354"/>
                    <a:pt x="250" y="11966"/>
                    <a:pt x="1" y="12566"/>
                  </a:cubicBezTo>
                  <a:lnTo>
                    <a:pt x="88" y="12604"/>
                  </a:lnTo>
                  <a:cubicBezTo>
                    <a:pt x="338" y="12004"/>
                    <a:pt x="600" y="11404"/>
                    <a:pt x="825" y="10817"/>
                  </a:cubicBezTo>
                  <a:cubicBezTo>
                    <a:pt x="1625" y="8955"/>
                    <a:pt x="2450" y="7030"/>
                    <a:pt x="2987" y="5056"/>
                  </a:cubicBezTo>
                  <a:cubicBezTo>
                    <a:pt x="3087" y="4681"/>
                    <a:pt x="3162" y="4281"/>
                    <a:pt x="3250" y="3893"/>
                  </a:cubicBezTo>
                  <a:cubicBezTo>
                    <a:pt x="3412" y="3056"/>
                    <a:pt x="3587" y="2194"/>
                    <a:pt x="3999" y="1444"/>
                  </a:cubicBezTo>
                  <a:cubicBezTo>
                    <a:pt x="4474" y="619"/>
                    <a:pt x="5049" y="169"/>
                    <a:pt x="5737" y="107"/>
                  </a:cubicBezTo>
                  <a:cubicBezTo>
                    <a:pt x="5787" y="103"/>
                    <a:pt x="5837" y="100"/>
                    <a:pt x="5888" y="100"/>
                  </a:cubicBezTo>
                  <a:cubicBezTo>
                    <a:pt x="6715" y="100"/>
                    <a:pt x="7649" y="668"/>
                    <a:pt x="8473" y="1657"/>
                  </a:cubicBezTo>
                  <a:lnTo>
                    <a:pt x="12672" y="6793"/>
                  </a:lnTo>
                  <a:cubicBezTo>
                    <a:pt x="13384" y="7655"/>
                    <a:pt x="14122" y="8555"/>
                    <a:pt x="15047" y="9230"/>
                  </a:cubicBezTo>
                  <a:cubicBezTo>
                    <a:pt x="15570" y="9614"/>
                    <a:pt x="16287" y="9940"/>
                    <a:pt x="16969" y="9940"/>
                  </a:cubicBezTo>
                  <a:cubicBezTo>
                    <a:pt x="17328" y="9940"/>
                    <a:pt x="17677" y="9849"/>
                    <a:pt x="17983" y="9629"/>
                  </a:cubicBezTo>
                  <a:lnTo>
                    <a:pt x="17921" y="9542"/>
                  </a:lnTo>
                  <a:cubicBezTo>
                    <a:pt x="17634" y="9752"/>
                    <a:pt x="17304" y="9838"/>
                    <a:pt x="16964" y="9838"/>
                  </a:cubicBezTo>
                  <a:cubicBezTo>
                    <a:pt x="16311" y="9838"/>
                    <a:pt x="15618" y="9520"/>
                    <a:pt x="15109" y="9142"/>
                  </a:cubicBezTo>
                  <a:cubicBezTo>
                    <a:pt x="14197" y="8480"/>
                    <a:pt x="13472" y="7580"/>
                    <a:pt x="12760" y="6730"/>
                  </a:cubicBezTo>
                  <a:lnTo>
                    <a:pt x="8561" y="1594"/>
                  </a:lnTo>
                  <a:cubicBezTo>
                    <a:pt x="7725" y="570"/>
                    <a:pt x="6767" y="0"/>
                    <a:pt x="5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74"/>
            <p:cNvSpPr/>
            <p:nvPr/>
          </p:nvSpPr>
          <p:spPr>
            <a:xfrm>
              <a:off x="3065800" y="2167825"/>
              <a:ext cx="48150" cy="99925"/>
            </a:xfrm>
            <a:custGeom>
              <a:avLst/>
              <a:gdLst/>
              <a:ahLst/>
              <a:cxnLst/>
              <a:rect l="l" t="t" r="r" b="b"/>
              <a:pathLst>
                <a:path w="1926" h="3997" extrusionOk="0">
                  <a:moveTo>
                    <a:pt x="763" y="0"/>
                  </a:moveTo>
                  <a:cubicBezTo>
                    <a:pt x="613" y="13"/>
                    <a:pt x="488" y="113"/>
                    <a:pt x="426" y="238"/>
                  </a:cubicBezTo>
                  <a:cubicBezTo>
                    <a:pt x="1" y="925"/>
                    <a:pt x="88" y="1587"/>
                    <a:pt x="363" y="2225"/>
                  </a:cubicBezTo>
                  <a:cubicBezTo>
                    <a:pt x="463" y="2475"/>
                    <a:pt x="576" y="2699"/>
                    <a:pt x="713" y="2924"/>
                  </a:cubicBezTo>
                  <a:cubicBezTo>
                    <a:pt x="867" y="3180"/>
                    <a:pt x="903" y="3997"/>
                    <a:pt x="1206" y="3997"/>
                  </a:cubicBezTo>
                  <a:cubicBezTo>
                    <a:pt x="1273" y="3997"/>
                    <a:pt x="1353" y="3957"/>
                    <a:pt x="1450" y="3862"/>
                  </a:cubicBezTo>
                  <a:cubicBezTo>
                    <a:pt x="1738" y="3537"/>
                    <a:pt x="1913" y="3112"/>
                    <a:pt x="1925" y="2674"/>
                  </a:cubicBezTo>
                  <a:cubicBezTo>
                    <a:pt x="1913" y="2212"/>
                    <a:pt x="1500" y="1875"/>
                    <a:pt x="1313" y="1462"/>
                  </a:cubicBezTo>
                  <a:cubicBezTo>
                    <a:pt x="1188" y="1175"/>
                    <a:pt x="1126" y="862"/>
                    <a:pt x="1113" y="550"/>
                  </a:cubicBezTo>
                  <a:cubicBezTo>
                    <a:pt x="1113" y="425"/>
                    <a:pt x="1088" y="313"/>
                    <a:pt x="1038" y="200"/>
                  </a:cubicBezTo>
                  <a:cubicBezTo>
                    <a:pt x="988" y="88"/>
                    <a:pt x="888" y="0"/>
                    <a:pt x="7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74"/>
            <p:cNvSpPr/>
            <p:nvPr/>
          </p:nvSpPr>
          <p:spPr>
            <a:xfrm>
              <a:off x="3065175" y="2166575"/>
              <a:ext cx="50025" cy="102500"/>
            </a:xfrm>
            <a:custGeom>
              <a:avLst/>
              <a:gdLst/>
              <a:ahLst/>
              <a:cxnLst/>
              <a:rect l="l" t="t" r="r" b="b"/>
              <a:pathLst>
                <a:path w="2001" h="4100" extrusionOk="0">
                  <a:moveTo>
                    <a:pt x="788" y="100"/>
                  </a:moveTo>
                  <a:cubicBezTo>
                    <a:pt x="888" y="100"/>
                    <a:pt x="976" y="175"/>
                    <a:pt x="1013" y="263"/>
                  </a:cubicBezTo>
                  <a:cubicBezTo>
                    <a:pt x="1051" y="375"/>
                    <a:pt x="1076" y="488"/>
                    <a:pt x="1076" y="600"/>
                  </a:cubicBezTo>
                  <a:cubicBezTo>
                    <a:pt x="1101" y="925"/>
                    <a:pt x="1163" y="1237"/>
                    <a:pt x="1288" y="1537"/>
                  </a:cubicBezTo>
                  <a:cubicBezTo>
                    <a:pt x="1363" y="1687"/>
                    <a:pt x="1450" y="1825"/>
                    <a:pt x="1550" y="1962"/>
                  </a:cubicBezTo>
                  <a:cubicBezTo>
                    <a:pt x="1713" y="2200"/>
                    <a:pt x="1888" y="2450"/>
                    <a:pt x="1900" y="2724"/>
                  </a:cubicBezTo>
                  <a:cubicBezTo>
                    <a:pt x="1875" y="3149"/>
                    <a:pt x="1713" y="3562"/>
                    <a:pt x="1425" y="3874"/>
                  </a:cubicBezTo>
                  <a:cubicBezTo>
                    <a:pt x="1349" y="3962"/>
                    <a:pt x="1272" y="4001"/>
                    <a:pt x="1212" y="4001"/>
                  </a:cubicBezTo>
                  <a:cubicBezTo>
                    <a:pt x="1204" y="4001"/>
                    <a:pt x="1196" y="4001"/>
                    <a:pt x="1188" y="3999"/>
                  </a:cubicBezTo>
                  <a:cubicBezTo>
                    <a:pt x="1063" y="3962"/>
                    <a:pt x="976" y="3637"/>
                    <a:pt x="926" y="3387"/>
                  </a:cubicBezTo>
                  <a:cubicBezTo>
                    <a:pt x="888" y="3237"/>
                    <a:pt x="851" y="3087"/>
                    <a:pt x="776" y="2949"/>
                  </a:cubicBezTo>
                  <a:cubicBezTo>
                    <a:pt x="651" y="2724"/>
                    <a:pt x="526" y="2500"/>
                    <a:pt x="426" y="2262"/>
                  </a:cubicBezTo>
                  <a:cubicBezTo>
                    <a:pt x="113" y="1512"/>
                    <a:pt x="126" y="887"/>
                    <a:pt x="501" y="313"/>
                  </a:cubicBezTo>
                  <a:cubicBezTo>
                    <a:pt x="588" y="175"/>
                    <a:pt x="688" y="100"/>
                    <a:pt x="788" y="100"/>
                  </a:cubicBezTo>
                  <a:close/>
                  <a:moveTo>
                    <a:pt x="776" y="0"/>
                  </a:moveTo>
                  <a:cubicBezTo>
                    <a:pt x="613" y="13"/>
                    <a:pt x="476" y="125"/>
                    <a:pt x="413" y="275"/>
                  </a:cubicBezTo>
                  <a:cubicBezTo>
                    <a:pt x="26" y="862"/>
                    <a:pt x="1" y="1525"/>
                    <a:pt x="338" y="2300"/>
                  </a:cubicBezTo>
                  <a:cubicBezTo>
                    <a:pt x="438" y="2537"/>
                    <a:pt x="563" y="2774"/>
                    <a:pt x="688" y="2999"/>
                  </a:cubicBezTo>
                  <a:cubicBezTo>
                    <a:pt x="751" y="3124"/>
                    <a:pt x="801" y="3274"/>
                    <a:pt x="826" y="3412"/>
                  </a:cubicBezTo>
                  <a:cubicBezTo>
                    <a:pt x="901" y="3724"/>
                    <a:pt x="976" y="4037"/>
                    <a:pt x="1163" y="4087"/>
                  </a:cubicBezTo>
                  <a:cubicBezTo>
                    <a:pt x="1176" y="4099"/>
                    <a:pt x="1201" y="4099"/>
                    <a:pt x="1226" y="4099"/>
                  </a:cubicBezTo>
                  <a:cubicBezTo>
                    <a:pt x="1325" y="4087"/>
                    <a:pt x="1425" y="4037"/>
                    <a:pt x="1500" y="3949"/>
                  </a:cubicBezTo>
                  <a:cubicBezTo>
                    <a:pt x="1800" y="3612"/>
                    <a:pt x="1975" y="3187"/>
                    <a:pt x="2000" y="2737"/>
                  </a:cubicBezTo>
                  <a:cubicBezTo>
                    <a:pt x="1988" y="2412"/>
                    <a:pt x="1800" y="2162"/>
                    <a:pt x="1625" y="1912"/>
                  </a:cubicBezTo>
                  <a:cubicBezTo>
                    <a:pt x="1538" y="1775"/>
                    <a:pt x="1450" y="1637"/>
                    <a:pt x="1375" y="1500"/>
                  </a:cubicBezTo>
                  <a:cubicBezTo>
                    <a:pt x="1263" y="1212"/>
                    <a:pt x="1188" y="900"/>
                    <a:pt x="1176" y="588"/>
                  </a:cubicBezTo>
                  <a:cubicBezTo>
                    <a:pt x="1176" y="463"/>
                    <a:pt x="1151" y="350"/>
                    <a:pt x="1101" y="225"/>
                  </a:cubicBezTo>
                  <a:cubicBezTo>
                    <a:pt x="1051" y="100"/>
                    <a:pt x="926" y="13"/>
                    <a:pt x="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74"/>
            <p:cNvSpPr/>
            <p:nvPr/>
          </p:nvSpPr>
          <p:spPr>
            <a:xfrm>
              <a:off x="3004575" y="2241850"/>
              <a:ext cx="204975" cy="185975"/>
            </a:xfrm>
            <a:custGeom>
              <a:avLst/>
              <a:gdLst/>
              <a:ahLst/>
              <a:cxnLst/>
              <a:rect l="l" t="t" r="r" b="b"/>
              <a:pathLst>
                <a:path w="8199" h="7439" extrusionOk="0">
                  <a:moveTo>
                    <a:pt x="2950" y="1"/>
                  </a:moveTo>
                  <a:lnTo>
                    <a:pt x="2900" y="63"/>
                  </a:lnTo>
                  <a:cubicBezTo>
                    <a:pt x="1525" y="1663"/>
                    <a:pt x="88" y="3787"/>
                    <a:pt x="25" y="5974"/>
                  </a:cubicBezTo>
                  <a:cubicBezTo>
                    <a:pt x="0" y="6474"/>
                    <a:pt x="200" y="7012"/>
                    <a:pt x="638" y="7274"/>
                  </a:cubicBezTo>
                  <a:cubicBezTo>
                    <a:pt x="835" y="7391"/>
                    <a:pt x="1054" y="7438"/>
                    <a:pt x="1280" y="7438"/>
                  </a:cubicBezTo>
                  <a:cubicBezTo>
                    <a:pt x="1654" y="7438"/>
                    <a:pt x="2049" y="7310"/>
                    <a:pt x="2400" y="7161"/>
                  </a:cubicBezTo>
                  <a:cubicBezTo>
                    <a:pt x="3387" y="6712"/>
                    <a:pt x="4287" y="6137"/>
                    <a:pt x="5099" y="5424"/>
                  </a:cubicBezTo>
                  <a:cubicBezTo>
                    <a:pt x="5274" y="5199"/>
                    <a:pt x="5462" y="4987"/>
                    <a:pt x="5649" y="4787"/>
                  </a:cubicBezTo>
                  <a:cubicBezTo>
                    <a:pt x="6011" y="4375"/>
                    <a:pt x="6424" y="4012"/>
                    <a:pt x="6861" y="3675"/>
                  </a:cubicBezTo>
                  <a:cubicBezTo>
                    <a:pt x="7286" y="3362"/>
                    <a:pt x="7748" y="3125"/>
                    <a:pt x="8198" y="2850"/>
                  </a:cubicBezTo>
                  <a:cubicBezTo>
                    <a:pt x="8123" y="2788"/>
                    <a:pt x="8023" y="2750"/>
                    <a:pt x="7911" y="2738"/>
                  </a:cubicBezTo>
                  <a:cubicBezTo>
                    <a:pt x="7622" y="2684"/>
                    <a:pt x="7332" y="2657"/>
                    <a:pt x="7045" y="2657"/>
                  </a:cubicBezTo>
                  <a:cubicBezTo>
                    <a:pt x="5482" y="2657"/>
                    <a:pt x="4000" y="3438"/>
                    <a:pt x="3141" y="4786"/>
                  </a:cubicBezTo>
                  <a:lnTo>
                    <a:pt x="3141" y="4786"/>
                  </a:lnTo>
                  <a:cubicBezTo>
                    <a:pt x="3895" y="3589"/>
                    <a:pt x="4448" y="2015"/>
                    <a:pt x="4299" y="588"/>
                  </a:cubicBezTo>
                  <a:lnTo>
                    <a:pt x="4299" y="551"/>
                  </a:lnTo>
                  <a:cubicBezTo>
                    <a:pt x="3862" y="376"/>
                    <a:pt x="3425" y="238"/>
                    <a:pt x="3000" y="51"/>
                  </a:cubicBezTo>
                  <a:cubicBezTo>
                    <a:pt x="2975" y="38"/>
                    <a:pt x="2962" y="26"/>
                    <a:pt x="29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74"/>
            <p:cNvSpPr/>
            <p:nvPr/>
          </p:nvSpPr>
          <p:spPr>
            <a:xfrm>
              <a:off x="3069550" y="2356200"/>
              <a:ext cx="19400" cy="28775"/>
            </a:xfrm>
            <a:custGeom>
              <a:avLst/>
              <a:gdLst/>
              <a:ahLst/>
              <a:cxnLst/>
              <a:rect l="l" t="t" r="r" b="b"/>
              <a:pathLst>
                <a:path w="776" h="1151" extrusionOk="0">
                  <a:moveTo>
                    <a:pt x="688" y="1"/>
                  </a:moveTo>
                  <a:cubicBezTo>
                    <a:pt x="501" y="388"/>
                    <a:pt x="276" y="750"/>
                    <a:pt x="1" y="1088"/>
                  </a:cubicBezTo>
                  <a:lnTo>
                    <a:pt x="76" y="1150"/>
                  </a:lnTo>
                  <a:cubicBezTo>
                    <a:pt x="351" y="813"/>
                    <a:pt x="588" y="438"/>
                    <a:pt x="776" y="38"/>
                  </a:cubicBezTo>
                  <a:lnTo>
                    <a:pt x="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74"/>
            <p:cNvSpPr/>
            <p:nvPr/>
          </p:nvSpPr>
          <p:spPr>
            <a:xfrm>
              <a:off x="3066750" y="2133400"/>
              <a:ext cx="56250" cy="98300"/>
            </a:xfrm>
            <a:custGeom>
              <a:avLst/>
              <a:gdLst/>
              <a:ahLst/>
              <a:cxnLst/>
              <a:rect l="l" t="t" r="r" b="b"/>
              <a:pathLst>
                <a:path w="2250" h="3932" extrusionOk="0">
                  <a:moveTo>
                    <a:pt x="1041" y="1"/>
                  </a:moveTo>
                  <a:cubicBezTo>
                    <a:pt x="1032" y="1"/>
                    <a:pt x="1022" y="2"/>
                    <a:pt x="1013" y="3"/>
                  </a:cubicBezTo>
                  <a:lnTo>
                    <a:pt x="175" y="165"/>
                  </a:lnTo>
                  <a:cubicBezTo>
                    <a:pt x="63" y="178"/>
                    <a:pt x="0" y="290"/>
                    <a:pt x="25" y="402"/>
                  </a:cubicBezTo>
                  <a:lnTo>
                    <a:pt x="975" y="3777"/>
                  </a:lnTo>
                  <a:cubicBezTo>
                    <a:pt x="1008" y="3863"/>
                    <a:pt x="1097" y="3931"/>
                    <a:pt x="1193" y="3931"/>
                  </a:cubicBezTo>
                  <a:cubicBezTo>
                    <a:pt x="1208" y="3931"/>
                    <a:pt x="1223" y="3930"/>
                    <a:pt x="1237" y="3927"/>
                  </a:cubicBezTo>
                  <a:lnTo>
                    <a:pt x="2075" y="3777"/>
                  </a:lnTo>
                  <a:cubicBezTo>
                    <a:pt x="2187" y="3752"/>
                    <a:pt x="2250" y="3639"/>
                    <a:pt x="2225" y="3539"/>
                  </a:cubicBezTo>
                  <a:lnTo>
                    <a:pt x="1275" y="165"/>
                  </a:lnTo>
                  <a:cubicBezTo>
                    <a:pt x="1241" y="62"/>
                    <a:pt x="1143" y="1"/>
                    <a:pt x="10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74"/>
            <p:cNvSpPr/>
            <p:nvPr/>
          </p:nvSpPr>
          <p:spPr>
            <a:xfrm>
              <a:off x="3100475" y="2199250"/>
              <a:ext cx="13150" cy="41700"/>
            </a:xfrm>
            <a:custGeom>
              <a:avLst/>
              <a:gdLst/>
              <a:ahLst/>
              <a:cxnLst/>
              <a:rect l="l" t="t" r="r" b="b"/>
              <a:pathLst>
                <a:path w="526" h="1668" extrusionOk="0">
                  <a:moveTo>
                    <a:pt x="238" y="1"/>
                  </a:moveTo>
                  <a:cubicBezTo>
                    <a:pt x="212" y="1"/>
                    <a:pt x="187" y="6"/>
                    <a:pt x="163" y="18"/>
                  </a:cubicBezTo>
                  <a:cubicBezTo>
                    <a:pt x="88" y="55"/>
                    <a:pt x="76" y="155"/>
                    <a:pt x="76" y="230"/>
                  </a:cubicBezTo>
                  <a:cubicBezTo>
                    <a:pt x="51" y="655"/>
                    <a:pt x="26" y="1093"/>
                    <a:pt x="1" y="1517"/>
                  </a:cubicBezTo>
                  <a:lnTo>
                    <a:pt x="526" y="1667"/>
                  </a:lnTo>
                  <a:cubicBezTo>
                    <a:pt x="501" y="1218"/>
                    <a:pt x="463" y="780"/>
                    <a:pt x="438" y="330"/>
                  </a:cubicBezTo>
                  <a:cubicBezTo>
                    <a:pt x="438" y="243"/>
                    <a:pt x="426" y="155"/>
                    <a:pt x="388" y="80"/>
                  </a:cubicBezTo>
                  <a:cubicBezTo>
                    <a:pt x="354" y="29"/>
                    <a:pt x="296" y="1"/>
                    <a:pt x="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74"/>
            <p:cNvSpPr/>
            <p:nvPr/>
          </p:nvSpPr>
          <p:spPr>
            <a:xfrm>
              <a:off x="3098925" y="2198200"/>
              <a:ext cx="15650" cy="42750"/>
            </a:xfrm>
            <a:custGeom>
              <a:avLst/>
              <a:gdLst/>
              <a:ahLst/>
              <a:cxnLst/>
              <a:rect l="l" t="t" r="r" b="b"/>
              <a:pathLst>
                <a:path w="626" h="1710" extrusionOk="0">
                  <a:moveTo>
                    <a:pt x="294" y="0"/>
                  </a:moveTo>
                  <a:cubicBezTo>
                    <a:pt x="262" y="0"/>
                    <a:pt x="230" y="7"/>
                    <a:pt x="200" y="22"/>
                  </a:cubicBezTo>
                  <a:cubicBezTo>
                    <a:pt x="113" y="85"/>
                    <a:pt x="75" y="172"/>
                    <a:pt x="88" y="272"/>
                  </a:cubicBezTo>
                  <a:lnTo>
                    <a:pt x="0" y="1559"/>
                  </a:lnTo>
                  <a:lnTo>
                    <a:pt x="100" y="1559"/>
                  </a:lnTo>
                  <a:lnTo>
                    <a:pt x="188" y="272"/>
                  </a:lnTo>
                  <a:cubicBezTo>
                    <a:pt x="188" y="210"/>
                    <a:pt x="200" y="122"/>
                    <a:pt x="250" y="97"/>
                  </a:cubicBezTo>
                  <a:cubicBezTo>
                    <a:pt x="263" y="91"/>
                    <a:pt x="278" y="88"/>
                    <a:pt x="293" y="88"/>
                  </a:cubicBezTo>
                  <a:cubicBezTo>
                    <a:pt x="336" y="88"/>
                    <a:pt x="382" y="113"/>
                    <a:pt x="400" y="160"/>
                  </a:cubicBezTo>
                  <a:cubicBezTo>
                    <a:pt x="438" y="222"/>
                    <a:pt x="450" y="297"/>
                    <a:pt x="450" y="372"/>
                  </a:cubicBezTo>
                  <a:lnTo>
                    <a:pt x="538" y="1709"/>
                  </a:lnTo>
                  <a:lnTo>
                    <a:pt x="625" y="1709"/>
                  </a:lnTo>
                  <a:lnTo>
                    <a:pt x="550" y="372"/>
                  </a:lnTo>
                  <a:cubicBezTo>
                    <a:pt x="550" y="285"/>
                    <a:pt x="525" y="185"/>
                    <a:pt x="488" y="110"/>
                  </a:cubicBezTo>
                  <a:cubicBezTo>
                    <a:pt x="444" y="40"/>
                    <a:pt x="369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74"/>
            <p:cNvSpPr/>
            <p:nvPr/>
          </p:nvSpPr>
          <p:spPr>
            <a:xfrm>
              <a:off x="3317300" y="2406500"/>
              <a:ext cx="43150" cy="60325"/>
            </a:xfrm>
            <a:custGeom>
              <a:avLst/>
              <a:gdLst/>
              <a:ahLst/>
              <a:cxnLst/>
              <a:rect l="l" t="t" r="r" b="b"/>
              <a:pathLst>
                <a:path w="1726" h="2413" extrusionOk="0">
                  <a:moveTo>
                    <a:pt x="88" y="1"/>
                  </a:moveTo>
                  <a:lnTo>
                    <a:pt x="1" y="76"/>
                  </a:lnTo>
                  <a:cubicBezTo>
                    <a:pt x="613" y="813"/>
                    <a:pt x="1150" y="1588"/>
                    <a:pt x="1638" y="2412"/>
                  </a:cubicBezTo>
                  <a:lnTo>
                    <a:pt x="1725" y="2362"/>
                  </a:lnTo>
                  <a:cubicBezTo>
                    <a:pt x="1238" y="1538"/>
                    <a:pt x="688" y="750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74"/>
            <p:cNvSpPr/>
            <p:nvPr/>
          </p:nvSpPr>
          <p:spPr>
            <a:xfrm>
              <a:off x="3211075" y="2212075"/>
              <a:ext cx="139050" cy="149975"/>
            </a:xfrm>
            <a:custGeom>
              <a:avLst/>
              <a:gdLst/>
              <a:ahLst/>
              <a:cxnLst/>
              <a:rect l="l" t="t" r="r" b="b"/>
              <a:pathLst>
                <a:path w="5562" h="5999" extrusionOk="0">
                  <a:moveTo>
                    <a:pt x="3900" y="0"/>
                  </a:moveTo>
                  <a:cubicBezTo>
                    <a:pt x="3558" y="0"/>
                    <a:pt x="3237" y="196"/>
                    <a:pt x="2938" y="392"/>
                  </a:cubicBezTo>
                  <a:cubicBezTo>
                    <a:pt x="2450" y="692"/>
                    <a:pt x="2013" y="1079"/>
                    <a:pt x="1663" y="1542"/>
                  </a:cubicBezTo>
                  <a:cubicBezTo>
                    <a:pt x="1350" y="2004"/>
                    <a:pt x="1138" y="2679"/>
                    <a:pt x="1350" y="3216"/>
                  </a:cubicBezTo>
                  <a:cubicBezTo>
                    <a:pt x="1363" y="3241"/>
                    <a:pt x="1375" y="3266"/>
                    <a:pt x="1388" y="3291"/>
                  </a:cubicBezTo>
                  <a:cubicBezTo>
                    <a:pt x="1150" y="3641"/>
                    <a:pt x="888" y="3966"/>
                    <a:pt x="613" y="4279"/>
                  </a:cubicBezTo>
                  <a:cubicBezTo>
                    <a:pt x="301" y="4616"/>
                    <a:pt x="1" y="4828"/>
                    <a:pt x="301" y="5303"/>
                  </a:cubicBezTo>
                  <a:cubicBezTo>
                    <a:pt x="301" y="5316"/>
                    <a:pt x="313" y="5341"/>
                    <a:pt x="326" y="5353"/>
                  </a:cubicBezTo>
                  <a:cubicBezTo>
                    <a:pt x="501" y="5603"/>
                    <a:pt x="738" y="5791"/>
                    <a:pt x="1026" y="5903"/>
                  </a:cubicBezTo>
                  <a:cubicBezTo>
                    <a:pt x="1188" y="5965"/>
                    <a:pt x="1360" y="5998"/>
                    <a:pt x="1529" y="5998"/>
                  </a:cubicBezTo>
                  <a:cubicBezTo>
                    <a:pt x="1841" y="5998"/>
                    <a:pt x="2144" y="5883"/>
                    <a:pt x="2363" y="5616"/>
                  </a:cubicBezTo>
                  <a:cubicBezTo>
                    <a:pt x="2650" y="5266"/>
                    <a:pt x="2913" y="4903"/>
                    <a:pt x="3175" y="4541"/>
                  </a:cubicBezTo>
                  <a:cubicBezTo>
                    <a:pt x="4112" y="4516"/>
                    <a:pt x="4962" y="3679"/>
                    <a:pt x="5312" y="2854"/>
                  </a:cubicBezTo>
                  <a:cubicBezTo>
                    <a:pt x="5524" y="2342"/>
                    <a:pt x="5562" y="1779"/>
                    <a:pt x="5399" y="1254"/>
                  </a:cubicBezTo>
                  <a:cubicBezTo>
                    <a:pt x="5362" y="1154"/>
                    <a:pt x="5324" y="1054"/>
                    <a:pt x="5274" y="954"/>
                  </a:cubicBezTo>
                  <a:cubicBezTo>
                    <a:pt x="5074" y="567"/>
                    <a:pt x="4725" y="255"/>
                    <a:pt x="4325" y="80"/>
                  </a:cubicBezTo>
                  <a:cubicBezTo>
                    <a:pt x="4212" y="42"/>
                    <a:pt x="4100" y="17"/>
                    <a:pt x="3987" y="5"/>
                  </a:cubicBezTo>
                  <a:cubicBezTo>
                    <a:pt x="3958" y="2"/>
                    <a:pt x="3929" y="0"/>
                    <a:pt x="39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74"/>
            <p:cNvSpPr/>
            <p:nvPr/>
          </p:nvSpPr>
          <p:spPr>
            <a:xfrm>
              <a:off x="3210150" y="2210825"/>
              <a:ext cx="141225" cy="152600"/>
            </a:xfrm>
            <a:custGeom>
              <a:avLst/>
              <a:gdLst/>
              <a:ahLst/>
              <a:cxnLst/>
              <a:rect l="l" t="t" r="r" b="b"/>
              <a:pathLst>
                <a:path w="5649" h="6104" extrusionOk="0">
                  <a:moveTo>
                    <a:pt x="4037" y="105"/>
                  </a:moveTo>
                  <a:cubicBezTo>
                    <a:pt x="4149" y="117"/>
                    <a:pt x="4249" y="142"/>
                    <a:pt x="4349" y="180"/>
                  </a:cubicBezTo>
                  <a:cubicBezTo>
                    <a:pt x="4749" y="342"/>
                    <a:pt x="5074" y="655"/>
                    <a:pt x="5274" y="1029"/>
                  </a:cubicBezTo>
                  <a:cubicBezTo>
                    <a:pt x="5324" y="1129"/>
                    <a:pt x="5361" y="1217"/>
                    <a:pt x="5399" y="1317"/>
                  </a:cubicBezTo>
                  <a:cubicBezTo>
                    <a:pt x="5549" y="1829"/>
                    <a:pt x="5524" y="2379"/>
                    <a:pt x="5311" y="2879"/>
                  </a:cubicBezTo>
                  <a:cubicBezTo>
                    <a:pt x="4974" y="3691"/>
                    <a:pt x="4149" y="4516"/>
                    <a:pt x="3224" y="4541"/>
                  </a:cubicBezTo>
                  <a:lnTo>
                    <a:pt x="3199" y="4541"/>
                  </a:lnTo>
                  <a:lnTo>
                    <a:pt x="3174" y="4553"/>
                  </a:lnTo>
                  <a:cubicBezTo>
                    <a:pt x="2887" y="4966"/>
                    <a:pt x="2625" y="5316"/>
                    <a:pt x="2375" y="5628"/>
                  </a:cubicBezTo>
                  <a:cubicBezTo>
                    <a:pt x="2155" y="5895"/>
                    <a:pt x="1857" y="5994"/>
                    <a:pt x="1570" y="5994"/>
                  </a:cubicBezTo>
                  <a:cubicBezTo>
                    <a:pt x="1399" y="5994"/>
                    <a:pt x="1232" y="5959"/>
                    <a:pt x="1088" y="5903"/>
                  </a:cubicBezTo>
                  <a:cubicBezTo>
                    <a:pt x="825" y="5791"/>
                    <a:pt x="588" y="5616"/>
                    <a:pt x="413" y="5378"/>
                  </a:cubicBezTo>
                  <a:lnTo>
                    <a:pt x="388" y="5328"/>
                  </a:lnTo>
                  <a:cubicBezTo>
                    <a:pt x="138" y="4928"/>
                    <a:pt x="338" y="4741"/>
                    <a:pt x="600" y="4466"/>
                  </a:cubicBezTo>
                  <a:lnTo>
                    <a:pt x="688" y="4366"/>
                  </a:lnTo>
                  <a:cubicBezTo>
                    <a:pt x="975" y="4054"/>
                    <a:pt x="1237" y="3716"/>
                    <a:pt x="1475" y="3366"/>
                  </a:cubicBezTo>
                  <a:lnTo>
                    <a:pt x="1487" y="3354"/>
                  </a:lnTo>
                  <a:lnTo>
                    <a:pt x="1475" y="3329"/>
                  </a:lnTo>
                  <a:cubicBezTo>
                    <a:pt x="1462" y="3316"/>
                    <a:pt x="1462" y="3304"/>
                    <a:pt x="1462" y="3291"/>
                  </a:cubicBezTo>
                  <a:cubicBezTo>
                    <a:pt x="1450" y="3279"/>
                    <a:pt x="1437" y="3266"/>
                    <a:pt x="1437" y="3254"/>
                  </a:cubicBezTo>
                  <a:cubicBezTo>
                    <a:pt x="1225" y="2691"/>
                    <a:pt x="1475" y="2029"/>
                    <a:pt x="1750" y="1629"/>
                  </a:cubicBezTo>
                  <a:cubicBezTo>
                    <a:pt x="2100" y="1167"/>
                    <a:pt x="2525" y="780"/>
                    <a:pt x="3012" y="480"/>
                  </a:cubicBezTo>
                  <a:cubicBezTo>
                    <a:pt x="3287" y="292"/>
                    <a:pt x="3612" y="105"/>
                    <a:pt x="3962" y="105"/>
                  </a:cubicBezTo>
                  <a:close/>
                  <a:moveTo>
                    <a:pt x="3948" y="1"/>
                  </a:moveTo>
                  <a:cubicBezTo>
                    <a:pt x="3581" y="1"/>
                    <a:pt x="3239" y="208"/>
                    <a:pt x="2950" y="405"/>
                  </a:cubicBezTo>
                  <a:cubicBezTo>
                    <a:pt x="2450" y="705"/>
                    <a:pt x="2012" y="1104"/>
                    <a:pt x="1662" y="1567"/>
                  </a:cubicBezTo>
                  <a:cubicBezTo>
                    <a:pt x="1375" y="1992"/>
                    <a:pt x="1113" y="2691"/>
                    <a:pt x="1337" y="3291"/>
                  </a:cubicBezTo>
                  <a:cubicBezTo>
                    <a:pt x="1350" y="3304"/>
                    <a:pt x="1362" y="3316"/>
                    <a:pt x="1362" y="3341"/>
                  </a:cubicBezTo>
                  <a:cubicBezTo>
                    <a:pt x="1138" y="3679"/>
                    <a:pt x="875" y="3991"/>
                    <a:pt x="600" y="4291"/>
                  </a:cubicBezTo>
                  <a:lnTo>
                    <a:pt x="513" y="4391"/>
                  </a:lnTo>
                  <a:cubicBezTo>
                    <a:pt x="238" y="4678"/>
                    <a:pt x="0" y="4928"/>
                    <a:pt x="288" y="5378"/>
                  </a:cubicBezTo>
                  <a:cubicBezTo>
                    <a:pt x="300" y="5403"/>
                    <a:pt x="313" y="5416"/>
                    <a:pt x="325" y="5428"/>
                  </a:cubicBezTo>
                  <a:cubicBezTo>
                    <a:pt x="500" y="5691"/>
                    <a:pt x="750" y="5878"/>
                    <a:pt x="1038" y="5991"/>
                  </a:cubicBezTo>
                  <a:cubicBezTo>
                    <a:pt x="1212" y="6066"/>
                    <a:pt x="1387" y="6103"/>
                    <a:pt x="1562" y="6103"/>
                  </a:cubicBezTo>
                  <a:cubicBezTo>
                    <a:pt x="1900" y="6103"/>
                    <a:pt x="2225" y="5966"/>
                    <a:pt x="2437" y="5703"/>
                  </a:cubicBezTo>
                  <a:cubicBezTo>
                    <a:pt x="2687" y="5391"/>
                    <a:pt x="2950" y="5041"/>
                    <a:pt x="3237" y="4641"/>
                  </a:cubicBezTo>
                  <a:cubicBezTo>
                    <a:pt x="4199" y="4603"/>
                    <a:pt x="5049" y="3754"/>
                    <a:pt x="5399" y="2929"/>
                  </a:cubicBezTo>
                  <a:cubicBezTo>
                    <a:pt x="5611" y="2404"/>
                    <a:pt x="5649" y="1829"/>
                    <a:pt x="5486" y="1292"/>
                  </a:cubicBezTo>
                  <a:cubicBezTo>
                    <a:pt x="5449" y="1179"/>
                    <a:pt x="5399" y="1092"/>
                    <a:pt x="5349" y="992"/>
                  </a:cubicBezTo>
                  <a:cubicBezTo>
                    <a:pt x="5149" y="580"/>
                    <a:pt x="4799" y="267"/>
                    <a:pt x="4374" y="92"/>
                  </a:cubicBezTo>
                  <a:cubicBezTo>
                    <a:pt x="4262" y="42"/>
                    <a:pt x="4149" y="17"/>
                    <a:pt x="4037" y="5"/>
                  </a:cubicBezTo>
                  <a:cubicBezTo>
                    <a:pt x="4007" y="2"/>
                    <a:pt x="3977" y="1"/>
                    <a:pt x="3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74"/>
            <p:cNvSpPr/>
            <p:nvPr/>
          </p:nvSpPr>
          <p:spPr>
            <a:xfrm>
              <a:off x="3280750" y="2197125"/>
              <a:ext cx="180300" cy="206900"/>
            </a:xfrm>
            <a:custGeom>
              <a:avLst/>
              <a:gdLst/>
              <a:ahLst/>
              <a:cxnLst/>
              <a:rect l="l" t="t" r="r" b="b"/>
              <a:pathLst>
                <a:path w="7212" h="8276" extrusionOk="0">
                  <a:moveTo>
                    <a:pt x="1787" y="1"/>
                  </a:moveTo>
                  <a:cubicBezTo>
                    <a:pt x="1133" y="1"/>
                    <a:pt x="357" y="364"/>
                    <a:pt x="226" y="828"/>
                  </a:cubicBezTo>
                  <a:cubicBezTo>
                    <a:pt x="1" y="1615"/>
                    <a:pt x="1025" y="1815"/>
                    <a:pt x="1363" y="2315"/>
                  </a:cubicBezTo>
                  <a:cubicBezTo>
                    <a:pt x="1638" y="2740"/>
                    <a:pt x="1563" y="3140"/>
                    <a:pt x="1375" y="3527"/>
                  </a:cubicBezTo>
                  <a:cubicBezTo>
                    <a:pt x="1138" y="4014"/>
                    <a:pt x="725" y="4489"/>
                    <a:pt x="638" y="4989"/>
                  </a:cubicBezTo>
                  <a:cubicBezTo>
                    <a:pt x="488" y="5776"/>
                    <a:pt x="938" y="6826"/>
                    <a:pt x="1475" y="7413"/>
                  </a:cubicBezTo>
                  <a:cubicBezTo>
                    <a:pt x="2031" y="8022"/>
                    <a:pt x="2854" y="8276"/>
                    <a:pt x="3690" y="8276"/>
                  </a:cubicBezTo>
                  <a:cubicBezTo>
                    <a:pt x="4039" y="8276"/>
                    <a:pt x="4390" y="8232"/>
                    <a:pt x="4724" y="8151"/>
                  </a:cubicBezTo>
                  <a:cubicBezTo>
                    <a:pt x="5499" y="7963"/>
                    <a:pt x="6274" y="7576"/>
                    <a:pt x="6674" y="6889"/>
                  </a:cubicBezTo>
                  <a:cubicBezTo>
                    <a:pt x="7211" y="5976"/>
                    <a:pt x="6936" y="4739"/>
                    <a:pt x="6211" y="3964"/>
                  </a:cubicBezTo>
                  <a:cubicBezTo>
                    <a:pt x="6011" y="3752"/>
                    <a:pt x="5762" y="3514"/>
                    <a:pt x="5787" y="3227"/>
                  </a:cubicBezTo>
                  <a:cubicBezTo>
                    <a:pt x="5812" y="3102"/>
                    <a:pt x="5862" y="2977"/>
                    <a:pt x="5912" y="2865"/>
                  </a:cubicBezTo>
                  <a:cubicBezTo>
                    <a:pt x="6124" y="2352"/>
                    <a:pt x="5887" y="1727"/>
                    <a:pt x="5449" y="1390"/>
                  </a:cubicBezTo>
                  <a:cubicBezTo>
                    <a:pt x="5117" y="1156"/>
                    <a:pt x="4726" y="1033"/>
                    <a:pt x="4328" y="1033"/>
                  </a:cubicBezTo>
                  <a:cubicBezTo>
                    <a:pt x="4173" y="1033"/>
                    <a:pt x="4017" y="1051"/>
                    <a:pt x="3862" y="1090"/>
                  </a:cubicBezTo>
                  <a:cubicBezTo>
                    <a:pt x="3678" y="1138"/>
                    <a:pt x="3473" y="1193"/>
                    <a:pt x="3285" y="1193"/>
                  </a:cubicBezTo>
                  <a:cubicBezTo>
                    <a:pt x="3128" y="1193"/>
                    <a:pt x="2983" y="1154"/>
                    <a:pt x="2875" y="1040"/>
                  </a:cubicBezTo>
                  <a:cubicBezTo>
                    <a:pt x="2750" y="890"/>
                    <a:pt x="2737" y="665"/>
                    <a:pt x="2675" y="478"/>
                  </a:cubicBezTo>
                  <a:cubicBezTo>
                    <a:pt x="2546" y="139"/>
                    <a:pt x="2190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74"/>
            <p:cNvSpPr/>
            <p:nvPr/>
          </p:nvSpPr>
          <p:spPr>
            <a:xfrm>
              <a:off x="3295425" y="2287475"/>
              <a:ext cx="30975" cy="27325"/>
            </a:xfrm>
            <a:custGeom>
              <a:avLst/>
              <a:gdLst/>
              <a:ahLst/>
              <a:cxnLst/>
              <a:rect l="l" t="t" r="r" b="b"/>
              <a:pathLst>
                <a:path w="1239" h="1093" extrusionOk="0">
                  <a:moveTo>
                    <a:pt x="763" y="0"/>
                  </a:moveTo>
                  <a:cubicBezTo>
                    <a:pt x="626" y="0"/>
                    <a:pt x="501" y="25"/>
                    <a:pt x="388" y="75"/>
                  </a:cubicBezTo>
                  <a:lnTo>
                    <a:pt x="1" y="700"/>
                  </a:lnTo>
                  <a:cubicBezTo>
                    <a:pt x="76" y="913"/>
                    <a:pt x="251" y="1050"/>
                    <a:pt x="463" y="1088"/>
                  </a:cubicBezTo>
                  <a:cubicBezTo>
                    <a:pt x="494" y="1091"/>
                    <a:pt x="524" y="1093"/>
                    <a:pt x="554" y="1093"/>
                  </a:cubicBezTo>
                  <a:cubicBezTo>
                    <a:pt x="735" y="1093"/>
                    <a:pt x="911" y="1029"/>
                    <a:pt x="1051" y="900"/>
                  </a:cubicBezTo>
                  <a:cubicBezTo>
                    <a:pt x="1176" y="788"/>
                    <a:pt x="1238" y="613"/>
                    <a:pt x="1188" y="438"/>
                  </a:cubicBezTo>
                  <a:cubicBezTo>
                    <a:pt x="1176" y="338"/>
                    <a:pt x="1151" y="238"/>
                    <a:pt x="1088" y="163"/>
                  </a:cubicBezTo>
                  <a:cubicBezTo>
                    <a:pt x="1013" y="63"/>
                    <a:pt x="888" y="0"/>
                    <a:pt x="7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74"/>
            <p:cNvSpPr/>
            <p:nvPr/>
          </p:nvSpPr>
          <p:spPr>
            <a:xfrm>
              <a:off x="3294175" y="2286225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801" y="0"/>
                  </a:moveTo>
                  <a:cubicBezTo>
                    <a:pt x="663" y="0"/>
                    <a:pt x="538" y="38"/>
                    <a:pt x="413" y="88"/>
                  </a:cubicBezTo>
                  <a:lnTo>
                    <a:pt x="451" y="175"/>
                  </a:lnTo>
                  <a:cubicBezTo>
                    <a:pt x="563" y="125"/>
                    <a:pt x="676" y="100"/>
                    <a:pt x="801" y="100"/>
                  </a:cubicBezTo>
                  <a:cubicBezTo>
                    <a:pt x="913" y="100"/>
                    <a:pt x="1026" y="150"/>
                    <a:pt x="1088" y="238"/>
                  </a:cubicBezTo>
                  <a:cubicBezTo>
                    <a:pt x="1138" y="325"/>
                    <a:pt x="1176" y="413"/>
                    <a:pt x="1188" y="513"/>
                  </a:cubicBezTo>
                  <a:cubicBezTo>
                    <a:pt x="1226" y="663"/>
                    <a:pt x="1176" y="813"/>
                    <a:pt x="1051" y="925"/>
                  </a:cubicBezTo>
                  <a:cubicBezTo>
                    <a:pt x="933" y="1032"/>
                    <a:pt x="770" y="1093"/>
                    <a:pt x="601" y="1093"/>
                  </a:cubicBezTo>
                  <a:cubicBezTo>
                    <a:pt x="572" y="1093"/>
                    <a:pt x="542" y="1091"/>
                    <a:pt x="513" y="1088"/>
                  </a:cubicBezTo>
                  <a:cubicBezTo>
                    <a:pt x="326" y="1063"/>
                    <a:pt x="163" y="925"/>
                    <a:pt x="88" y="750"/>
                  </a:cubicBezTo>
                  <a:lnTo>
                    <a:pt x="1" y="775"/>
                  </a:lnTo>
                  <a:cubicBezTo>
                    <a:pt x="76" y="1000"/>
                    <a:pt x="276" y="1150"/>
                    <a:pt x="501" y="1188"/>
                  </a:cubicBezTo>
                  <a:cubicBezTo>
                    <a:pt x="538" y="1200"/>
                    <a:pt x="576" y="1200"/>
                    <a:pt x="613" y="1200"/>
                  </a:cubicBezTo>
                  <a:cubicBezTo>
                    <a:pt x="801" y="1200"/>
                    <a:pt x="988" y="1125"/>
                    <a:pt x="1126" y="1000"/>
                  </a:cubicBezTo>
                  <a:cubicBezTo>
                    <a:pt x="1263" y="875"/>
                    <a:pt x="1326" y="675"/>
                    <a:pt x="1288" y="500"/>
                  </a:cubicBezTo>
                  <a:cubicBezTo>
                    <a:pt x="1276" y="388"/>
                    <a:pt x="1238" y="275"/>
                    <a:pt x="1176" y="188"/>
                  </a:cubicBezTo>
                  <a:cubicBezTo>
                    <a:pt x="1088" y="75"/>
                    <a:pt x="951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74"/>
            <p:cNvSpPr/>
            <p:nvPr/>
          </p:nvSpPr>
          <p:spPr>
            <a:xfrm>
              <a:off x="3305125" y="2295575"/>
              <a:ext cx="10600" cy="12175"/>
            </a:xfrm>
            <a:custGeom>
              <a:avLst/>
              <a:gdLst/>
              <a:ahLst/>
              <a:cxnLst/>
              <a:rect l="l" t="t" r="r" b="b"/>
              <a:pathLst>
                <a:path w="424" h="487" extrusionOk="0">
                  <a:moveTo>
                    <a:pt x="143" y="1"/>
                  </a:moveTo>
                  <a:cubicBezTo>
                    <a:pt x="137" y="1"/>
                    <a:pt x="131" y="1"/>
                    <a:pt x="125" y="1"/>
                  </a:cubicBezTo>
                  <a:lnTo>
                    <a:pt x="0" y="439"/>
                  </a:lnTo>
                  <a:cubicBezTo>
                    <a:pt x="45" y="472"/>
                    <a:pt x="97" y="487"/>
                    <a:pt x="148" y="487"/>
                  </a:cubicBezTo>
                  <a:cubicBezTo>
                    <a:pt x="252" y="487"/>
                    <a:pt x="350" y="423"/>
                    <a:pt x="375" y="314"/>
                  </a:cubicBezTo>
                  <a:cubicBezTo>
                    <a:pt x="423" y="157"/>
                    <a:pt x="297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74"/>
            <p:cNvSpPr/>
            <p:nvPr/>
          </p:nvSpPr>
          <p:spPr>
            <a:xfrm>
              <a:off x="3247375" y="2259075"/>
              <a:ext cx="22775" cy="17500"/>
            </a:xfrm>
            <a:custGeom>
              <a:avLst/>
              <a:gdLst/>
              <a:ahLst/>
              <a:cxnLst/>
              <a:rect l="l" t="t" r="r" b="b"/>
              <a:pathLst>
                <a:path w="911" h="700" extrusionOk="0">
                  <a:moveTo>
                    <a:pt x="179" y="0"/>
                  </a:moveTo>
                  <a:cubicBezTo>
                    <a:pt x="148" y="0"/>
                    <a:pt x="118" y="15"/>
                    <a:pt x="98" y="49"/>
                  </a:cubicBezTo>
                  <a:cubicBezTo>
                    <a:pt x="0" y="368"/>
                    <a:pt x="239" y="699"/>
                    <a:pt x="579" y="699"/>
                  </a:cubicBezTo>
                  <a:cubicBezTo>
                    <a:pt x="586" y="699"/>
                    <a:pt x="592" y="699"/>
                    <a:pt x="598" y="699"/>
                  </a:cubicBezTo>
                  <a:cubicBezTo>
                    <a:pt x="673" y="699"/>
                    <a:pt x="748" y="674"/>
                    <a:pt x="823" y="637"/>
                  </a:cubicBezTo>
                  <a:cubicBezTo>
                    <a:pt x="910" y="582"/>
                    <a:pt x="865" y="452"/>
                    <a:pt x="777" y="452"/>
                  </a:cubicBezTo>
                  <a:cubicBezTo>
                    <a:pt x="764" y="452"/>
                    <a:pt x="750" y="455"/>
                    <a:pt x="736" y="462"/>
                  </a:cubicBezTo>
                  <a:cubicBezTo>
                    <a:pt x="691" y="482"/>
                    <a:pt x="642" y="492"/>
                    <a:pt x="593" y="492"/>
                  </a:cubicBezTo>
                  <a:cubicBezTo>
                    <a:pt x="519" y="492"/>
                    <a:pt x="446" y="469"/>
                    <a:pt x="386" y="424"/>
                  </a:cubicBezTo>
                  <a:cubicBezTo>
                    <a:pt x="286" y="349"/>
                    <a:pt x="248" y="224"/>
                    <a:pt x="286" y="99"/>
                  </a:cubicBezTo>
                  <a:cubicBezTo>
                    <a:pt x="278" y="38"/>
                    <a:pt x="228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74"/>
            <p:cNvSpPr/>
            <p:nvPr/>
          </p:nvSpPr>
          <p:spPr>
            <a:xfrm>
              <a:off x="2969900" y="2594350"/>
              <a:ext cx="74700" cy="62425"/>
            </a:xfrm>
            <a:custGeom>
              <a:avLst/>
              <a:gdLst/>
              <a:ahLst/>
              <a:cxnLst/>
              <a:rect l="l" t="t" r="r" b="b"/>
              <a:pathLst>
                <a:path w="2988" h="2497" extrusionOk="0">
                  <a:moveTo>
                    <a:pt x="2312" y="1"/>
                  </a:moveTo>
                  <a:cubicBezTo>
                    <a:pt x="2279" y="1"/>
                    <a:pt x="2246" y="4"/>
                    <a:pt x="2212" y="10"/>
                  </a:cubicBezTo>
                  <a:cubicBezTo>
                    <a:pt x="1900" y="97"/>
                    <a:pt x="1887" y="322"/>
                    <a:pt x="1787" y="559"/>
                  </a:cubicBezTo>
                  <a:cubicBezTo>
                    <a:pt x="1637" y="847"/>
                    <a:pt x="1412" y="1072"/>
                    <a:pt x="1138" y="1222"/>
                  </a:cubicBezTo>
                  <a:lnTo>
                    <a:pt x="1125" y="1234"/>
                  </a:lnTo>
                  <a:cubicBezTo>
                    <a:pt x="813" y="1434"/>
                    <a:pt x="463" y="1572"/>
                    <a:pt x="188" y="1822"/>
                  </a:cubicBezTo>
                  <a:cubicBezTo>
                    <a:pt x="113" y="1884"/>
                    <a:pt x="63" y="1959"/>
                    <a:pt x="25" y="2034"/>
                  </a:cubicBezTo>
                  <a:cubicBezTo>
                    <a:pt x="0" y="2172"/>
                    <a:pt x="50" y="2296"/>
                    <a:pt x="150" y="2384"/>
                  </a:cubicBezTo>
                  <a:cubicBezTo>
                    <a:pt x="250" y="2459"/>
                    <a:pt x="375" y="2496"/>
                    <a:pt x="500" y="2496"/>
                  </a:cubicBezTo>
                  <a:cubicBezTo>
                    <a:pt x="788" y="2496"/>
                    <a:pt x="1025" y="2321"/>
                    <a:pt x="1250" y="2184"/>
                  </a:cubicBezTo>
                  <a:cubicBezTo>
                    <a:pt x="1487" y="2034"/>
                    <a:pt x="1787" y="1934"/>
                    <a:pt x="2037" y="1784"/>
                  </a:cubicBezTo>
                  <a:cubicBezTo>
                    <a:pt x="2475" y="1534"/>
                    <a:pt x="2987" y="934"/>
                    <a:pt x="2837" y="397"/>
                  </a:cubicBezTo>
                  <a:cubicBezTo>
                    <a:pt x="2771" y="155"/>
                    <a:pt x="2551" y="1"/>
                    <a:pt x="2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74"/>
            <p:cNvSpPr/>
            <p:nvPr/>
          </p:nvSpPr>
          <p:spPr>
            <a:xfrm>
              <a:off x="3183125" y="2538475"/>
              <a:ext cx="45800" cy="49850"/>
            </a:xfrm>
            <a:custGeom>
              <a:avLst/>
              <a:gdLst/>
              <a:ahLst/>
              <a:cxnLst/>
              <a:rect l="l" t="t" r="r" b="b"/>
              <a:pathLst>
                <a:path w="1832" h="1994" extrusionOk="0">
                  <a:moveTo>
                    <a:pt x="399" y="1"/>
                  </a:moveTo>
                  <a:cubicBezTo>
                    <a:pt x="161" y="1"/>
                    <a:pt x="1" y="135"/>
                    <a:pt x="82" y="533"/>
                  </a:cubicBezTo>
                  <a:cubicBezTo>
                    <a:pt x="232" y="1195"/>
                    <a:pt x="869" y="1545"/>
                    <a:pt x="1331" y="1957"/>
                  </a:cubicBezTo>
                  <a:cubicBezTo>
                    <a:pt x="1349" y="1981"/>
                    <a:pt x="1378" y="1993"/>
                    <a:pt x="1406" y="1993"/>
                  </a:cubicBezTo>
                  <a:cubicBezTo>
                    <a:pt x="1437" y="1993"/>
                    <a:pt x="1468" y="1978"/>
                    <a:pt x="1481" y="1945"/>
                  </a:cubicBezTo>
                  <a:cubicBezTo>
                    <a:pt x="1619" y="1770"/>
                    <a:pt x="1719" y="1582"/>
                    <a:pt x="1769" y="1370"/>
                  </a:cubicBezTo>
                  <a:cubicBezTo>
                    <a:pt x="1831" y="1157"/>
                    <a:pt x="1806" y="932"/>
                    <a:pt x="1694" y="732"/>
                  </a:cubicBezTo>
                  <a:cubicBezTo>
                    <a:pt x="1606" y="608"/>
                    <a:pt x="1506" y="495"/>
                    <a:pt x="1381" y="408"/>
                  </a:cubicBezTo>
                  <a:cubicBezTo>
                    <a:pt x="1168" y="237"/>
                    <a:pt x="714" y="1"/>
                    <a:pt x="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74"/>
            <p:cNvSpPr/>
            <p:nvPr/>
          </p:nvSpPr>
          <p:spPr>
            <a:xfrm>
              <a:off x="2886475" y="2548525"/>
              <a:ext cx="58150" cy="34950"/>
            </a:xfrm>
            <a:custGeom>
              <a:avLst/>
              <a:gdLst/>
              <a:ahLst/>
              <a:cxnLst/>
              <a:rect l="l" t="t" r="r" b="b"/>
              <a:pathLst>
                <a:path w="2326" h="1398" extrusionOk="0">
                  <a:moveTo>
                    <a:pt x="1392" y="0"/>
                  </a:moveTo>
                  <a:cubicBezTo>
                    <a:pt x="1361" y="0"/>
                    <a:pt x="1331" y="2"/>
                    <a:pt x="1300" y="6"/>
                  </a:cubicBezTo>
                  <a:cubicBezTo>
                    <a:pt x="1125" y="31"/>
                    <a:pt x="963" y="93"/>
                    <a:pt x="825" y="193"/>
                  </a:cubicBezTo>
                  <a:cubicBezTo>
                    <a:pt x="788" y="206"/>
                    <a:pt x="738" y="243"/>
                    <a:pt x="701" y="268"/>
                  </a:cubicBezTo>
                  <a:cubicBezTo>
                    <a:pt x="438" y="468"/>
                    <a:pt x="201" y="693"/>
                    <a:pt x="1" y="943"/>
                  </a:cubicBezTo>
                  <a:cubicBezTo>
                    <a:pt x="34" y="903"/>
                    <a:pt x="96" y="887"/>
                    <a:pt x="172" y="887"/>
                  </a:cubicBezTo>
                  <a:cubicBezTo>
                    <a:pt x="405" y="887"/>
                    <a:pt x="772" y="1036"/>
                    <a:pt x="875" y="1093"/>
                  </a:cubicBezTo>
                  <a:cubicBezTo>
                    <a:pt x="1125" y="1240"/>
                    <a:pt x="1333" y="1398"/>
                    <a:pt x="1631" y="1398"/>
                  </a:cubicBezTo>
                  <a:cubicBezTo>
                    <a:pt x="1661" y="1398"/>
                    <a:pt x="1693" y="1396"/>
                    <a:pt x="1725" y="1393"/>
                  </a:cubicBezTo>
                  <a:cubicBezTo>
                    <a:pt x="1863" y="1380"/>
                    <a:pt x="2000" y="1318"/>
                    <a:pt x="2088" y="1205"/>
                  </a:cubicBezTo>
                  <a:cubicBezTo>
                    <a:pt x="2325" y="893"/>
                    <a:pt x="2138" y="430"/>
                    <a:pt x="1900" y="193"/>
                  </a:cubicBezTo>
                  <a:cubicBezTo>
                    <a:pt x="1761" y="64"/>
                    <a:pt x="1576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74"/>
            <p:cNvSpPr/>
            <p:nvPr/>
          </p:nvSpPr>
          <p:spPr>
            <a:xfrm>
              <a:off x="2899600" y="2474700"/>
              <a:ext cx="304625" cy="161125"/>
            </a:xfrm>
            <a:custGeom>
              <a:avLst/>
              <a:gdLst/>
              <a:ahLst/>
              <a:cxnLst/>
              <a:rect l="l" t="t" r="r" b="b"/>
              <a:pathLst>
                <a:path w="12185" h="6445" extrusionOk="0">
                  <a:moveTo>
                    <a:pt x="8283" y="1"/>
                  </a:moveTo>
                  <a:cubicBezTo>
                    <a:pt x="8092" y="1"/>
                    <a:pt x="7901" y="16"/>
                    <a:pt x="7711" y="47"/>
                  </a:cubicBezTo>
                  <a:cubicBezTo>
                    <a:pt x="6699" y="222"/>
                    <a:pt x="5762" y="784"/>
                    <a:pt x="4987" y="1534"/>
                  </a:cubicBezTo>
                  <a:cubicBezTo>
                    <a:pt x="4499" y="1996"/>
                    <a:pt x="4062" y="2559"/>
                    <a:pt x="3487" y="2896"/>
                  </a:cubicBezTo>
                  <a:cubicBezTo>
                    <a:pt x="2537" y="3458"/>
                    <a:pt x="1" y="3758"/>
                    <a:pt x="1225" y="5570"/>
                  </a:cubicBezTo>
                  <a:cubicBezTo>
                    <a:pt x="1675" y="6247"/>
                    <a:pt x="2379" y="6445"/>
                    <a:pt x="3137" y="6445"/>
                  </a:cubicBezTo>
                  <a:cubicBezTo>
                    <a:pt x="3961" y="6445"/>
                    <a:pt x="4847" y="6212"/>
                    <a:pt x="5537" y="6108"/>
                  </a:cubicBezTo>
                  <a:cubicBezTo>
                    <a:pt x="7199" y="5845"/>
                    <a:pt x="8836" y="5433"/>
                    <a:pt x="10473" y="5021"/>
                  </a:cubicBezTo>
                  <a:cubicBezTo>
                    <a:pt x="10973" y="4896"/>
                    <a:pt x="11835" y="4846"/>
                    <a:pt x="12010" y="4183"/>
                  </a:cubicBezTo>
                  <a:cubicBezTo>
                    <a:pt x="12185" y="3496"/>
                    <a:pt x="11985" y="2471"/>
                    <a:pt x="11610" y="1871"/>
                  </a:cubicBezTo>
                  <a:cubicBezTo>
                    <a:pt x="11560" y="1796"/>
                    <a:pt x="11510" y="1721"/>
                    <a:pt x="11460" y="1634"/>
                  </a:cubicBezTo>
                  <a:cubicBezTo>
                    <a:pt x="10662" y="599"/>
                    <a:pt x="9483" y="1"/>
                    <a:pt x="8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74"/>
            <p:cNvSpPr/>
            <p:nvPr/>
          </p:nvSpPr>
          <p:spPr>
            <a:xfrm>
              <a:off x="2903350" y="2561675"/>
              <a:ext cx="162175" cy="81400"/>
            </a:xfrm>
            <a:custGeom>
              <a:avLst/>
              <a:gdLst/>
              <a:ahLst/>
              <a:cxnLst/>
              <a:rect l="l" t="t" r="r" b="b"/>
              <a:pathLst>
                <a:path w="6487" h="3256" extrusionOk="0">
                  <a:moveTo>
                    <a:pt x="1095" y="0"/>
                  </a:moveTo>
                  <a:cubicBezTo>
                    <a:pt x="150" y="0"/>
                    <a:pt x="1" y="668"/>
                    <a:pt x="1" y="1542"/>
                  </a:cubicBezTo>
                  <a:cubicBezTo>
                    <a:pt x="1" y="2041"/>
                    <a:pt x="88" y="2604"/>
                    <a:pt x="513" y="2879"/>
                  </a:cubicBezTo>
                  <a:cubicBezTo>
                    <a:pt x="675" y="2966"/>
                    <a:pt x="863" y="3041"/>
                    <a:pt x="1063" y="3066"/>
                  </a:cubicBezTo>
                  <a:cubicBezTo>
                    <a:pt x="1644" y="3180"/>
                    <a:pt x="2242" y="3256"/>
                    <a:pt x="2836" y="3256"/>
                  </a:cubicBezTo>
                  <a:cubicBezTo>
                    <a:pt x="3675" y="3256"/>
                    <a:pt x="4507" y="3106"/>
                    <a:pt x="5274" y="2704"/>
                  </a:cubicBezTo>
                  <a:cubicBezTo>
                    <a:pt x="5624" y="2541"/>
                    <a:pt x="5911" y="2279"/>
                    <a:pt x="6111" y="1941"/>
                  </a:cubicBezTo>
                  <a:cubicBezTo>
                    <a:pt x="6261" y="1679"/>
                    <a:pt x="6486" y="1042"/>
                    <a:pt x="6186" y="817"/>
                  </a:cubicBezTo>
                  <a:cubicBezTo>
                    <a:pt x="6086" y="742"/>
                    <a:pt x="5974" y="704"/>
                    <a:pt x="5849" y="679"/>
                  </a:cubicBezTo>
                  <a:cubicBezTo>
                    <a:pt x="4924" y="454"/>
                    <a:pt x="3974" y="279"/>
                    <a:pt x="3025" y="154"/>
                  </a:cubicBezTo>
                  <a:cubicBezTo>
                    <a:pt x="2425" y="79"/>
                    <a:pt x="1825" y="29"/>
                    <a:pt x="1225" y="4"/>
                  </a:cubicBezTo>
                  <a:cubicBezTo>
                    <a:pt x="1180" y="2"/>
                    <a:pt x="1137" y="0"/>
                    <a:pt x="10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74"/>
            <p:cNvSpPr/>
            <p:nvPr/>
          </p:nvSpPr>
          <p:spPr>
            <a:xfrm>
              <a:off x="3031750" y="2569850"/>
              <a:ext cx="28825" cy="24200"/>
            </a:xfrm>
            <a:custGeom>
              <a:avLst/>
              <a:gdLst/>
              <a:ahLst/>
              <a:cxnLst/>
              <a:rect l="l" t="t" r="r" b="b"/>
              <a:pathLst>
                <a:path w="1153" h="968" extrusionOk="0">
                  <a:moveTo>
                    <a:pt x="645" y="0"/>
                  </a:moveTo>
                  <a:cubicBezTo>
                    <a:pt x="630" y="0"/>
                    <a:pt x="615" y="1"/>
                    <a:pt x="601" y="2"/>
                  </a:cubicBezTo>
                  <a:cubicBezTo>
                    <a:pt x="176" y="40"/>
                    <a:pt x="1" y="577"/>
                    <a:pt x="326" y="852"/>
                  </a:cubicBezTo>
                  <a:cubicBezTo>
                    <a:pt x="423" y="931"/>
                    <a:pt x="534" y="967"/>
                    <a:pt x="642" y="967"/>
                  </a:cubicBezTo>
                  <a:cubicBezTo>
                    <a:pt x="907" y="967"/>
                    <a:pt x="1152" y="751"/>
                    <a:pt x="1125" y="440"/>
                  </a:cubicBezTo>
                  <a:cubicBezTo>
                    <a:pt x="1102" y="192"/>
                    <a:pt x="889" y="0"/>
                    <a:pt x="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74"/>
            <p:cNvSpPr/>
            <p:nvPr/>
          </p:nvSpPr>
          <p:spPr>
            <a:xfrm>
              <a:off x="3065800" y="2517050"/>
              <a:ext cx="152800" cy="119775"/>
            </a:xfrm>
            <a:custGeom>
              <a:avLst/>
              <a:gdLst/>
              <a:ahLst/>
              <a:cxnLst/>
              <a:rect l="l" t="t" r="r" b="b"/>
              <a:pathLst>
                <a:path w="6112" h="4791" extrusionOk="0">
                  <a:moveTo>
                    <a:pt x="3005" y="0"/>
                  </a:moveTo>
                  <a:cubicBezTo>
                    <a:pt x="2916" y="0"/>
                    <a:pt x="2827" y="5"/>
                    <a:pt x="2738" y="15"/>
                  </a:cubicBezTo>
                  <a:cubicBezTo>
                    <a:pt x="1938" y="102"/>
                    <a:pt x="726" y="552"/>
                    <a:pt x="626" y="1477"/>
                  </a:cubicBezTo>
                  <a:cubicBezTo>
                    <a:pt x="551" y="2189"/>
                    <a:pt x="1163" y="2764"/>
                    <a:pt x="1725" y="3214"/>
                  </a:cubicBezTo>
                  <a:cubicBezTo>
                    <a:pt x="1275" y="3327"/>
                    <a:pt x="851" y="3526"/>
                    <a:pt x="451" y="3776"/>
                  </a:cubicBezTo>
                  <a:cubicBezTo>
                    <a:pt x="301" y="3851"/>
                    <a:pt x="176" y="3976"/>
                    <a:pt x="101" y="4139"/>
                  </a:cubicBezTo>
                  <a:cubicBezTo>
                    <a:pt x="1" y="4414"/>
                    <a:pt x="238" y="4751"/>
                    <a:pt x="526" y="4789"/>
                  </a:cubicBezTo>
                  <a:cubicBezTo>
                    <a:pt x="546" y="4790"/>
                    <a:pt x="565" y="4791"/>
                    <a:pt x="585" y="4791"/>
                  </a:cubicBezTo>
                  <a:cubicBezTo>
                    <a:pt x="874" y="4791"/>
                    <a:pt x="1133" y="4621"/>
                    <a:pt x="1250" y="4364"/>
                  </a:cubicBezTo>
                  <a:lnTo>
                    <a:pt x="4012" y="3651"/>
                  </a:lnTo>
                  <a:cubicBezTo>
                    <a:pt x="4650" y="3501"/>
                    <a:pt x="5349" y="3289"/>
                    <a:pt x="5724" y="2752"/>
                  </a:cubicBezTo>
                  <a:cubicBezTo>
                    <a:pt x="6112" y="2214"/>
                    <a:pt x="5312" y="1190"/>
                    <a:pt x="4912" y="815"/>
                  </a:cubicBezTo>
                  <a:cubicBezTo>
                    <a:pt x="4737" y="652"/>
                    <a:pt x="4550" y="502"/>
                    <a:pt x="4350" y="390"/>
                  </a:cubicBezTo>
                  <a:cubicBezTo>
                    <a:pt x="3940" y="137"/>
                    <a:pt x="3476" y="0"/>
                    <a:pt x="30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74"/>
            <p:cNvSpPr/>
            <p:nvPr/>
          </p:nvSpPr>
          <p:spPr>
            <a:xfrm>
              <a:off x="2889925" y="2605975"/>
              <a:ext cx="40000" cy="51100"/>
            </a:xfrm>
            <a:custGeom>
              <a:avLst/>
              <a:gdLst/>
              <a:ahLst/>
              <a:cxnLst/>
              <a:rect l="l" t="t" r="r" b="b"/>
              <a:pathLst>
                <a:path w="1600" h="2044" extrusionOk="0">
                  <a:moveTo>
                    <a:pt x="844" y="1"/>
                  </a:moveTo>
                  <a:cubicBezTo>
                    <a:pt x="800" y="1"/>
                    <a:pt x="756" y="7"/>
                    <a:pt x="712" y="19"/>
                  </a:cubicBezTo>
                  <a:cubicBezTo>
                    <a:pt x="675" y="32"/>
                    <a:pt x="637" y="44"/>
                    <a:pt x="588" y="57"/>
                  </a:cubicBezTo>
                  <a:cubicBezTo>
                    <a:pt x="400" y="107"/>
                    <a:pt x="50" y="282"/>
                    <a:pt x="13" y="507"/>
                  </a:cubicBezTo>
                  <a:cubicBezTo>
                    <a:pt x="0" y="544"/>
                    <a:pt x="0" y="582"/>
                    <a:pt x="13" y="619"/>
                  </a:cubicBezTo>
                  <a:cubicBezTo>
                    <a:pt x="75" y="857"/>
                    <a:pt x="188" y="1082"/>
                    <a:pt x="338" y="1282"/>
                  </a:cubicBezTo>
                  <a:lnTo>
                    <a:pt x="812" y="2044"/>
                  </a:lnTo>
                  <a:lnTo>
                    <a:pt x="750" y="1394"/>
                  </a:lnTo>
                  <a:lnTo>
                    <a:pt x="750" y="1394"/>
                  </a:lnTo>
                  <a:cubicBezTo>
                    <a:pt x="823" y="1415"/>
                    <a:pt x="898" y="1425"/>
                    <a:pt x="974" y="1425"/>
                  </a:cubicBezTo>
                  <a:cubicBezTo>
                    <a:pt x="1079" y="1425"/>
                    <a:pt x="1185" y="1405"/>
                    <a:pt x="1287" y="1369"/>
                  </a:cubicBezTo>
                  <a:cubicBezTo>
                    <a:pt x="1462" y="1307"/>
                    <a:pt x="1575" y="1144"/>
                    <a:pt x="1600" y="957"/>
                  </a:cubicBezTo>
                  <a:cubicBezTo>
                    <a:pt x="1600" y="657"/>
                    <a:pt x="1275" y="107"/>
                    <a:pt x="975" y="19"/>
                  </a:cubicBezTo>
                  <a:cubicBezTo>
                    <a:pt x="931" y="7"/>
                    <a:pt x="887" y="1"/>
                    <a:pt x="8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74"/>
            <p:cNvSpPr/>
            <p:nvPr/>
          </p:nvSpPr>
          <p:spPr>
            <a:xfrm>
              <a:off x="2945225" y="2605500"/>
              <a:ext cx="23450" cy="8150"/>
            </a:xfrm>
            <a:custGeom>
              <a:avLst/>
              <a:gdLst/>
              <a:ahLst/>
              <a:cxnLst/>
              <a:rect l="l" t="t" r="r" b="b"/>
              <a:pathLst>
                <a:path w="938" h="326" extrusionOk="0">
                  <a:moveTo>
                    <a:pt x="850" y="1"/>
                  </a:moveTo>
                  <a:cubicBezTo>
                    <a:pt x="758" y="151"/>
                    <a:pt x="605" y="226"/>
                    <a:pt x="454" y="226"/>
                  </a:cubicBezTo>
                  <a:cubicBezTo>
                    <a:pt x="315" y="226"/>
                    <a:pt x="177" y="164"/>
                    <a:pt x="88" y="38"/>
                  </a:cubicBezTo>
                  <a:lnTo>
                    <a:pt x="0" y="101"/>
                  </a:lnTo>
                  <a:cubicBezTo>
                    <a:pt x="113" y="238"/>
                    <a:pt x="275" y="313"/>
                    <a:pt x="462" y="326"/>
                  </a:cubicBezTo>
                  <a:lnTo>
                    <a:pt x="475" y="326"/>
                  </a:lnTo>
                  <a:cubicBezTo>
                    <a:pt x="662" y="313"/>
                    <a:pt x="837" y="213"/>
                    <a:pt x="937" y="63"/>
                  </a:cubicBezTo>
                  <a:lnTo>
                    <a:pt x="8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74"/>
            <p:cNvSpPr/>
            <p:nvPr/>
          </p:nvSpPr>
          <p:spPr>
            <a:xfrm>
              <a:off x="3157975" y="2544500"/>
              <a:ext cx="33750" cy="37950"/>
            </a:xfrm>
            <a:custGeom>
              <a:avLst/>
              <a:gdLst/>
              <a:ahLst/>
              <a:cxnLst/>
              <a:rect l="l" t="t" r="r" b="b"/>
              <a:pathLst>
                <a:path w="1350" h="1518" extrusionOk="0">
                  <a:moveTo>
                    <a:pt x="565" y="1"/>
                  </a:moveTo>
                  <a:cubicBezTo>
                    <a:pt x="473" y="1"/>
                    <a:pt x="383" y="23"/>
                    <a:pt x="300" y="54"/>
                  </a:cubicBezTo>
                  <a:cubicBezTo>
                    <a:pt x="0" y="217"/>
                    <a:pt x="225" y="392"/>
                    <a:pt x="288" y="616"/>
                  </a:cubicBezTo>
                  <a:cubicBezTo>
                    <a:pt x="338" y="841"/>
                    <a:pt x="125" y="1016"/>
                    <a:pt x="163" y="1241"/>
                  </a:cubicBezTo>
                  <a:cubicBezTo>
                    <a:pt x="185" y="1452"/>
                    <a:pt x="362" y="1518"/>
                    <a:pt x="547" y="1518"/>
                  </a:cubicBezTo>
                  <a:cubicBezTo>
                    <a:pt x="671" y="1518"/>
                    <a:pt x="798" y="1489"/>
                    <a:pt x="888" y="1454"/>
                  </a:cubicBezTo>
                  <a:cubicBezTo>
                    <a:pt x="1038" y="1404"/>
                    <a:pt x="1163" y="1291"/>
                    <a:pt x="1225" y="1141"/>
                  </a:cubicBezTo>
                  <a:cubicBezTo>
                    <a:pt x="1350" y="741"/>
                    <a:pt x="875" y="591"/>
                    <a:pt x="813" y="242"/>
                  </a:cubicBezTo>
                  <a:cubicBezTo>
                    <a:pt x="800" y="167"/>
                    <a:pt x="788" y="79"/>
                    <a:pt x="725" y="42"/>
                  </a:cubicBezTo>
                  <a:cubicBezTo>
                    <a:pt x="700" y="17"/>
                    <a:pt x="663" y="17"/>
                    <a:pt x="625" y="4"/>
                  </a:cubicBezTo>
                  <a:cubicBezTo>
                    <a:pt x="605" y="2"/>
                    <a:pt x="585" y="1"/>
                    <a:pt x="5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74"/>
            <p:cNvSpPr/>
            <p:nvPr/>
          </p:nvSpPr>
          <p:spPr>
            <a:xfrm>
              <a:off x="3117350" y="2498750"/>
              <a:ext cx="43775" cy="58675"/>
            </a:xfrm>
            <a:custGeom>
              <a:avLst/>
              <a:gdLst/>
              <a:ahLst/>
              <a:cxnLst/>
              <a:rect l="l" t="t" r="r" b="b"/>
              <a:pathLst>
                <a:path w="1751" h="2347" extrusionOk="0">
                  <a:moveTo>
                    <a:pt x="1098" y="0"/>
                  </a:moveTo>
                  <a:cubicBezTo>
                    <a:pt x="553" y="0"/>
                    <a:pt x="45" y="1297"/>
                    <a:pt x="26" y="1809"/>
                  </a:cubicBezTo>
                  <a:cubicBezTo>
                    <a:pt x="1" y="1959"/>
                    <a:pt x="38" y="2109"/>
                    <a:pt x="138" y="2234"/>
                  </a:cubicBezTo>
                  <a:cubicBezTo>
                    <a:pt x="213" y="2297"/>
                    <a:pt x="326" y="2321"/>
                    <a:pt x="426" y="2321"/>
                  </a:cubicBezTo>
                  <a:cubicBezTo>
                    <a:pt x="492" y="2338"/>
                    <a:pt x="560" y="2346"/>
                    <a:pt x="628" y="2346"/>
                  </a:cubicBezTo>
                  <a:cubicBezTo>
                    <a:pt x="764" y="2346"/>
                    <a:pt x="901" y="2313"/>
                    <a:pt x="1026" y="2247"/>
                  </a:cubicBezTo>
                  <a:cubicBezTo>
                    <a:pt x="1113" y="2172"/>
                    <a:pt x="1188" y="2072"/>
                    <a:pt x="1250" y="1959"/>
                  </a:cubicBezTo>
                  <a:lnTo>
                    <a:pt x="1575" y="1409"/>
                  </a:lnTo>
                  <a:cubicBezTo>
                    <a:pt x="1650" y="1284"/>
                    <a:pt x="1713" y="1134"/>
                    <a:pt x="1738" y="984"/>
                  </a:cubicBezTo>
                  <a:cubicBezTo>
                    <a:pt x="1750" y="797"/>
                    <a:pt x="1700" y="622"/>
                    <a:pt x="1613" y="459"/>
                  </a:cubicBezTo>
                  <a:cubicBezTo>
                    <a:pt x="1447" y="131"/>
                    <a:pt x="1271" y="0"/>
                    <a:pt x="1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74"/>
            <p:cNvSpPr/>
            <p:nvPr/>
          </p:nvSpPr>
          <p:spPr>
            <a:xfrm>
              <a:off x="3011125" y="2384000"/>
              <a:ext cx="116875" cy="45350"/>
            </a:xfrm>
            <a:custGeom>
              <a:avLst/>
              <a:gdLst/>
              <a:ahLst/>
              <a:cxnLst/>
              <a:rect l="l" t="t" r="r" b="b"/>
              <a:pathLst>
                <a:path w="4675" h="1814" extrusionOk="0">
                  <a:moveTo>
                    <a:pt x="4612" y="1"/>
                  </a:moveTo>
                  <a:cubicBezTo>
                    <a:pt x="4025" y="576"/>
                    <a:pt x="3338" y="1213"/>
                    <a:pt x="2500" y="1525"/>
                  </a:cubicBezTo>
                  <a:cubicBezTo>
                    <a:pt x="2171" y="1649"/>
                    <a:pt x="1835" y="1709"/>
                    <a:pt x="1513" y="1709"/>
                  </a:cubicBezTo>
                  <a:cubicBezTo>
                    <a:pt x="956" y="1709"/>
                    <a:pt x="440" y="1529"/>
                    <a:pt x="76" y="1188"/>
                  </a:cubicBezTo>
                  <a:lnTo>
                    <a:pt x="1" y="1251"/>
                  </a:lnTo>
                  <a:cubicBezTo>
                    <a:pt x="401" y="1614"/>
                    <a:pt x="931" y="1813"/>
                    <a:pt x="1464" y="1813"/>
                  </a:cubicBezTo>
                  <a:cubicBezTo>
                    <a:pt x="1481" y="1813"/>
                    <a:pt x="1497" y="1813"/>
                    <a:pt x="1513" y="1813"/>
                  </a:cubicBezTo>
                  <a:cubicBezTo>
                    <a:pt x="1863" y="1813"/>
                    <a:pt x="2213" y="1738"/>
                    <a:pt x="2538" y="1613"/>
                  </a:cubicBezTo>
                  <a:cubicBezTo>
                    <a:pt x="3400" y="1301"/>
                    <a:pt x="4100" y="651"/>
                    <a:pt x="4675" y="63"/>
                  </a:cubicBezTo>
                  <a:lnTo>
                    <a:pt x="4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74"/>
            <p:cNvSpPr/>
            <p:nvPr/>
          </p:nvSpPr>
          <p:spPr>
            <a:xfrm>
              <a:off x="3028950" y="2598325"/>
              <a:ext cx="29075" cy="9400"/>
            </a:xfrm>
            <a:custGeom>
              <a:avLst/>
              <a:gdLst/>
              <a:ahLst/>
              <a:cxnLst/>
              <a:rect l="l" t="t" r="r" b="b"/>
              <a:pathLst>
                <a:path w="1163" h="376" extrusionOk="0">
                  <a:moveTo>
                    <a:pt x="1100" y="275"/>
                  </a:moveTo>
                  <a:lnTo>
                    <a:pt x="1112" y="300"/>
                  </a:lnTo>
                  <a:cubicBezTo>
                    <a:pt x="1106" y="307"/>
                    <a:pt x="1100" y="310"/>
                    <a:pt x="1092" y="310"/>
                  </a:cubicBezTo>
                  <a:cubicBezTo>
                    <a:pt x="1084" y="310"/>
                    <a:pt x="1075" y="307"/>
                    <a:pt x="1062" y="300"/>
                  </a:cubicBezTo>
                  <a:lnTo>
                    <a:pt x="1100" y="275"/>
                  </a:lnTo>
                  <a:close/>
                  <a:moveTo>
                    <a:pt x="75" y="1"/>
                  </a:moveTo>
                  <a:lnTo>
                    <a:pt x="0" y="63"/>
                  </a:lnTo>
                  <a:cubicBezTo>
                    <a:pt x="213" y="263"/>
                    <a:pt x="500" y="375"/>
                    <a:pt x="787" y="375"/>
                  </a:cubicBezTo>
                  <a:cubicBezTo>
                    <a:pt x="887" y="375"/>
                    <a:pt x="1000" y="363"/>
                    <a:pt x="1100" y="325"/>
                  </a:cubicBezTo>
                  <a:cubicBezTo>
                    <a:pt x="1125" y="325"/>
                    <a:pt x="1150" y="300"/>
                    <a:pt x="1150" y="275"/>
                  </a:cubicBezTo>
                  <a:cubicBezTo>
                    <a:pt x="1162" y="250"/>
                    <a:pt x="1150" y="238"/>
                    <a:pt x="1137" y="225"/>
                  </a:cubicBezTo>
                  <a:lnTo>
                    <a:pt x="1075" y="213"/>
                  </a:lnTo>
                  <a:lnTo>
                    <a:pt x="1050" y="238"/>
                  </a:lnTo>
                  <a:cubicBezTo>
                    <a:pt x="962" y="264"/>
                    <a:pt x="872" y="277"/>
                    <a:pt x="781" y="277"/>
                  </a:cubicBezTo>
                  <a:cubicBezTo>
                    <a:pt x="525" y="277"/>
                    <a:pt x="269" y="176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74"/>
            <p:cNvSpPr/>
            <p:nvPr/>
          </p:nvSpPr>
          <p:spPr>
            <a:xfrm>
              <a:off x="2289750" y="1469250"/>
              <a:ext cx="1401550" cy="593000"/>
            </a:xfrm>
            <a:custGeom>
              <a:avLst/>
              <a:gdLst/>
              <a:ahLst/>
              <a:cxnLst/>
              <a:rect l="l" t="t" r="r" b="b"/>
              <a:pathLst>
                <a:path w="56062" h="23720" extrusionOk="0">
                  <a:moveTo>
                    <a:pt x="28031" y="1"/>
                  </a:moveTo>
                  <a:cubicBezTo>
                    <a:pt x="12560" y="1"/>
                    <a:pt x="1" y="4687"/>
                    <a:pt x="1" y="10473"/>
                  </a:cubicBezTo>
                  <a:cubicBezTo>
                    <a:pt x="1" y="16259"/>
                    <a:pt x="12548" y="20945"/>
                    <a:pt x="28031" y="20945"/>
                  </a:cubicBezTo>
                  <a:cubicBezTo>
                    <a:pt x="28681" y="20945"/>
                    <a:pt x="29331" y="20933"/>
                    <a:pt x="29981" y="20920"/>
                  </a:cubicBezTo>
                  <a:cubicBezTo>
                    <a:pt x="30880" y="22207"/>
                    <a:pt x="31868" y="23719"/>
                    <a:pt x="31868" y="23719"/>
                  </a:cubicBezTo>
                  <a:lnTo>
                    <a:pt x="32917" y="20783"/>
                  </a:lnTo>
                  <a:cubicBezTo>
                    <a:pt x="46064" y="19920"/>
                    <a:pt x="56061" y="15634"/>
                    <a:pt x="56061" y="10473"/>
                  </a:cubicBezTo>
                  <a:cubicBezTo>
                    <a:pt x="56061" y="4687"/>
                    <a:pt x="43515" y="1"/>
                    <a:pt x="28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74"/>
            <p:cNvSpPr/>
            <p:nvPr/>
          </p:nvSpPr>
          <p:spPr>
            <a:xfrm>
              <a:off x="2288500" y="1654825"/>
              <a:ext cx="224050" cy="144375"/>
            </a:xfrm>
            <a:custGeom>
              <a:avLst/>
              <a:gdLst/>
              <a:ahLst/>
              <a:cxnLst/>
              <a:rect l="l" t="t" r="r" b="b"/>
              <a:pathLst>
                <a:path w="8962" h="5775" extrusionOk="0">
                  <a:moveTo>
                    <a:pt x="1" y="1"/>
                  </a:moveTo>
                  <a:lnTo>
                    <a:pt x="1" y="5774"/>
                  </a:lnTo>
                  <a:lnTo>
                    <a:pt x="8961" y="5774"/>
                  </a:lnTo>
                  <a:lnTo>
                    <a:pt x="89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74"/>
            <p:cNvSpPr/>
            <p:nvPr/>
          </p:nvSpPr>
          <p:spPr>
            <a:xfrm>
              <a:off x="2287575" y="1653900"/>
              <a:ext cx="225900" cy="39700"/>
            </a:xfrm>
            <a:custGeom>
              <a:avLst/>
              <a:gdLst/>
              <a:ahLst/>
              <a:cxnLst/>
              <a:rect l="l" t="t" r="r" b="b"/>
              <a:pathLst>
                <a:path w="9036" h="1588" extrusionOk="0">
                  <a:moveTo>
                    <a:pt x="75" y="0"/>
                  </a:moveTo>
                  <a:lnTo>
                    <a:pt x="0" y="75"/>
                  </a:lnTo>
                  <a:lnTo>
                    <a:pt x="1688" y="1587"/>
                  </a:lnTo>
                  <a:lnTo>
                    <a:pt x="7511" y="1537"/>
                  </a:lnTo>
                  <a:lnTo>
                    <a:pt x="9036" y="75"/>
                  </a:lnTo>
                  <a:lnTo>
                    <a:pt x="8961" y="0"/>
                  </a:lnTo>
                  <a:lnTo>
                    <a:pt x="7474" y="1437"/>
                  </a:lnTo>
                  <a:lnTo>
                    <a:pt x="1725" y="1475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74"/>
            <p:cNvSpPr/>
            <p:nvPr/>
          </p:nvSpPr>
          <p:spPr>
            <a:xfrm>
              <a:off x="2287575" y="1763250"/>
              <a:ext cx="225900" cy="36875"/>
            </a:xfrm>
            <a:custGeom>
              <a:avLst/>
              <a:gdLst/>
              <a:ahLst/>
              <a:cxnLst/>
              <a:rect l="l" t="t" r="r" b="b"/>
              <a:pathLst>
                <a:path w="9036" h="1475" extrusionOk="0">
                  <a:moveTo>
                    <a:pt x="7661" y="0"/>
                  </a:moveTo>
                  <a:lnTo>
                    <a:pt x="1188" y="337"/>
                  </a:lnTo>
                  <a:lnTo>
                    <a:pt x="1163" y="337"/>
                  </a:lnTo>
                  <a:lnTo>
                    <a:pt x="0" y="1400"/>
                  </a:lnTo>
                  <a:lnTo>
                    <a:pt x="75" y="1475"/>
                  </a:lnTo>
                  <a:lnTo>
                    <a:pt x="1213" y="437"/>
                  </a:lnTo>
                  <a:lnTo>
                    <a:pt x="7623" y="100"/>
                  </a:lnTo>
                  <a:lnTo>
                    <a:pt x="8961" y="1475"/>
                  </a:lnTo>
                  <a:lnTo>
                    <a:pt x="9036" y="1400"/>
                  </a:lnTo>
                  <a:lnTo>
                    <a:pt x="76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74"/>
            <p:cNvSpPr/>
            <p:nvPr/>
          </p:nvSpPr>
          <p:spPr>
            <a:xfrm>
              <a:off x="2310700" y="1674825"/>
              <a:ext cx="179650" cy="104675"/>
            </a:xfrm>
            <a:custGeom>
              <a:avLst/>
              <a:gdLst/>
              <a:ahLst/>
              <a:cxnLst/>
              <a:rect l="l" t="t" r="r" b="b"/>
              <a:pathLst>
                <a:path w="7186" h="4187" extrusionOk="0">
                  <a:moveTo>
                    <a:pt x="0" y="1"/>
                  </a:moveTo>
                  <a:lnTo>
                    <a:pt x="0" y="4187"/>
                  </a:lnTo>
                  <a:lnTo>
                    <a:pt x="7186" y="4187"/>
                  </a:lnTo>
                  <a:lnTo>
                    <a:pt x="71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74"/>
            <p:cNvSpPr/>
            <p:nvPr/>
          </p:nvSpPr>
          <p:spPr>
            <a:xfrm>
              <a:off x="2355031" y="1689273"/>
              <a:ext cx="36600" cy="31100"/>
            </a:xfrm>
            <a:custGeom>
              <a:avLst/>
              <a:gdLst/>
              <a:ahLst/>
              <a:cxnLst/>
              <a:rect l="l" t="t" r="r" b="b"/>
              <a:pathLst>
                <a:path w="1464" h="1244" extrusionOk="0">
                  <a:moveTo>
                    <a:pt x="838" y="0"/>
                  </a:moveTo>
                  <a:cubicBezTo>
                    <a:pt x="288" y="0"/>
                    <a:pt x="1" y="663"/>
                    <a:pt x="401" y="1063"/>
                  </a:cubicBezTo>
                  <a:cubicBezTo>
                    <a:pt x="526" y="1188"/>
                    <a:pt x="681" y="1244"/>
                    <a:pt x="834" y="1244"/>
                  </a:cubicBezTo>
                  <a:cubicBezTo>
                    <a:pt x="1154" y="1244"/>
                    <a:pt x="1463" y="997"/>
                    <a:pt x="1463" y="625"/>
                  </a:cubicBezTo>
                  <a:cubicBezTo>
                    <a:pt x="1463" y="275"/>
                    <a:pt x="1188" y="0"/>
                    <a:pt x="8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74"/>
            <p:cNvSpPr/>
            <p:nvPr/>
          </p:nvSpPr>
          <p:spPr>
            <a:xfrm>
              <a:off x="2322855" y="1710481"/>
              <a:ext cx="154367" cy="59046"/>
            </a:xfrm>
            <a:custGeom>
              <a:avLst/>
              <a:gdLst/>
              <a:ahLst/>
              <a:cxnLst/>
              <a:rect l="l" t="t" r="r" b="b"/>
              <a:pathLst>
                <a:path w="7762" h="2969" extrusionOk="0">
                  <a:moveTo>
                    <a:pt x="6170" y="1"/>
                  </a:moveTo>
                  <a:cubicBezTo>
                    <a:pt x="5300" y="1"/>
                    <a:pt x="4538" y="848"/>
                    <a:pt x="3637" y="906"/>
                  </a:cubicBezTo>
                  <a:cubicBezTo>
                    <a:pt x="3601" y="909"/>
                    <a:pt x="3565" y="910"/>
                    <a:pt x="3528" y="910"/>
                  </a:cubicBezTo>
                  <a:cubicBezTo>
                    <a:pt x="3165" y="910"/>
                    <a:pt x="2801" y="806"/>
                    <a:pt x="2438" y="806"/>
                  </a:cubicBezTo>
                  <a:cubicBezTo>
                    <a:pt x="1400" y="806"/>
                    <a:pt x="613" y="1669"/>
                    <a:pt x="1" y="2506"/>
                  </a:cubicBezTo>
                  <a:lnTo>
                    <a:pt x="7699" y="2968"/>
                  </a:lnTo>
                  <a:cubicBezTo>
                    <a:pt x="7724" y="2368"/>
                    <a:pt x="7761" y="1769"/>
                    <a:pt x="7586" y="1206"/>
                  </a:cubicBezTo>
                  <a:cubicBezTo>
                    <a:pt x="7411" y="644"/>
                    <a:pt x="6961" y="106"/>
                    <a:pt x="6387" y="19"/>
                  </a:cubicBezTo>
                  <a:cubicBezTo>
                    <a:pt x="6314" y="7"/>
                    <a:pt x="6242" y="1"/>
                    <a:pt x="6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74"/>
            <p:cNvSpPr/>
            <p:nvPr/>
          </p:nvSpPr>
          <p:spPr>
            <a:xfrm>
              <a:off x="3156400" y="1599400"/>
              <a:ext cx="93125" cy="120125"/>
            </a:xfrm>
            <a:custGeom>
              <a:avLst/>
              <a:gdLst/>
              <a:ahLst/>
              <a:cxnLst/>
              <a:rect l="l" t="t" r="r" b="b"/>
              <a:pathLst>
                <a:path w="3725" h="4805" extrusionOk="0">
                  <a:moveTo>
                    <a:pt x="1667" y="0"/>
                  </a:moveTo>
                  <a:cubicBezTo>
                    <a:pt x="1222" y="0"/>
                    <a:pt x="780" y="125"/>
                    <a:pt x="363" y="293"/>
                  </a:cubicBezTo>
                  <a:cubicBezTo>
                    <a:pt x="0" y="441"/>
                    <a:pt x="121" y="1051"/>
                    <a:pt x="445" y="1051"/>
                  </a:cubicBezTo>
                  <a:cubicBezTo>
                    <a:pt x="478" y="1051"/>
                    <a:pt x="514" y="1044"/>
                    <a:pt x="551" y="1031"/>
                  </a:cubicBezTo>
                  <a:cubicBezTo>
                    <a:pt x="953" y="869"/>
                    <a:pt x="1234" y="635"/>
                    <a:pt x="1603" y="635"/>
                  </a:cubicBezTo>
                  <a:cubicBezTo>
                    <a:pt x="1692" y="635"/>
                    <a:pt x="1786" y="649"/>
                    <a:pt x="1888" y="681"/>
                  </a:cubicBezTo>
                  <a:cubicBezTo>
                    <a:pt x="2363" y="831"/>
                    <a:pt x="2563" y="918"/>
                    <a:pt x="2775" y="1755"/>
                  </a:cubicBezTo>
                  <a:cubicBezTo>
                    <a:pt x="2900" y="2218"/>
                    <a:pt x="3050" y="3042"/>
                    <a:pt x="2775" y="3430"/>
                  </a:cubicBezTo>
                  <a:cubicBezTo>
                    <a:pt x="2463" y="3880"/>
                    <a:pt x="1875" y="4030"/>
                    <a:pt x="1400" y="4042"/>
                  </a:cubicBezTo>
                  <a:cubicBezTo>
                    <a:pt x="988" y="4042"/>
                    <a:pt x="1001" y="4805"/>
                    <a:pt x="1425" y="4805"/>
                  </a:cubicBezTo>
                  <a:cubicBezTo>
                    <a:pt x="1975" y="4805"/>
                    <a:pt x="2513" y="4617"/>
                    <a:pt x="2938" y="4280"/>
                  </a:cubicBezTo>
                  <a:cubicBezTo>
                    <a:pt x="3375" y="3917"/>
                    <a:pt x="3600" y="3367"/>
                    <a:pt x="3662" y="2755"/>
                  </a:cubicBezTo>
                  <a:cubicBezTo>
                    <a:pt x="3725" y="2180"/>
                    <a:pt x="3637" y="1593"/>
                    <a:pt x="3400" y="1068"/>
                  </a:cubicBezTo>
                  <a:cubicBezTo>
                    <a:pt x="3163" y="581"/>
                    <a:pt x="2738" y="218"/>
                    <a:pt x="2213" y="68"/>
                  </a:cubicBezTo>
                  <a:cubicBezTo>
                    <a:pt x="2031" y="21"/>
                    <a:pt x="1849" y="0"/>
                    <a:pt x="1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74"/>
            <p:cNvSpPr/>
            <p:nvPr/>
          </p:nvSpPr>
          <p:spPr>
            <a:xfrm>
              <a:off x="3129550" y="1561275"/>
              <a:ext cx="23450" cy="21850"/>
            </a:xfrm>
            <a:custGeom>
              <a:avLst/>
              <a:gdLst/>
              <a:ahLst/>
              <a:cxnLst/>
              <a:rect l="l" t="t" r="r" b="b"/>
              <a:pathLst>
                <a:path w="938" h="874" extrusionOk="0">
                  <a:moveTo>
                    <a:pt x="469" y="1"/>
                  </a:moveTo>
                  <a:cubicBezTo>
                    <a:pt x="258" y="1"/>
                    <a:pt x="72" y="154"/>
                    <a:pt x="38" y="369"/>
                  </a:cubicBezTo>
                  <a:cubicBezTo>
                    <a:pt x="0" y="606"/>
                    <a:pt x="163" y="831"/>
                    <a:pt x="400" y="868"/>
                  </a:cubicBezTo>
                  <a:cubicBezTo>
                    <a:pt x="423" y="872"/>
                    <a:pt x="446" y="874"/>
                    <a:pt x="468" y="874"/>
                  </a:cubicBezTo>
                  <a:cubicBezTo>
                    <a:pt x="679" y="874"/>
                    <a:pt x="866" y="721"/>
                    <a:pt x="900" y="506"/>
                  </a:cubicBezTo>
                  <a:cubicBezTo>
                    <a:pt x="937" y="269"/>
                    <a:pt x="775" y="44"/>
                    <a:pt x="538" y="6"/>
                  </a:cubicBezTo>
                  <a:cubicBezTo>
                    <a:pt x="515" y="3"/>
                    <a:pt x="492" y="1"/>
                    <a:pt x="469" y="1"/>
                  </a:cubicBezTo>
                  <a:close/>
                </a:path>
              </a:pathLst>
            </a:custGeom>
            <a:solidFill>
              <a:srgbClr val="262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74"/>
            <p:cNvSpPr/>
            <p:nvPr/>
          </p:nvSpPr>
          <p:spPr>
            <a:xfrm>
              <a:off x="3058300" y="1601400"/>
              <a:ext cx="50025" cy="49400"/>
            </a:xfrm>
            <a:custGeom>
              <a:avLst/>
              <a:gdLst/>
              <a:ahLst/>
              <a:cxnLst/>
              <a:rect l="l" t="t" r="r" b="b"/>
              <a:pathLst>
                <a:path w="2001" h="1976" extrusionOk="0">
                  <a:moveTo>
                    <a:pt x="2000" y="1"/>
                  </a:moveTo>
                  <a:lnTo>
                    <a:pt x="1" y="51"/>
                  </a:lnTo>
                  <a:lnTo>
                    <a:pt x="1388" y="1975"/>
                  </a:lnTo>
                  <a:lnTo>
                    <a:pt x="20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74"/>
            <p:cNvSpPr/>
            <p:nvPr/>
          </p:nvSpPr>
          <p:spPr>
            <a:xfrm>
              <a:off x="3068300" y="1571700"/>
              <a:ext cx="154375" cy="175325"/>
            </a:xfrm>
            <a:custGeom>
              <a:avLst/>
              <a:gdLst/>
              <a:ahLst/>
              <a:cxnLst/>
              <a:rect l="l" t="t" r="r" b="b"/>
              <a:pathLst>
                <a:path w="6175" h="7013" extrusionOk="0">
                  <a:moveTo>
                    <a:pt x="2921" y="1"/>
                  </a:moveTo>
                  <a:cubicBezTo>
                    <a:pt x="2897" y="1"/>
                    <a:pt x="2874" y="1"/>
                    <a:pt x="2850" y="2"/>
                  </a:cubicBezTo>
                  <a:cubicBezTo>
                    <a:pt x="1575" y="27"/>
                    <a:pt x="538" y="1064"/>
                    <a:pt x="413" y="2413"/>
                  </a:cubicBezTo>
                  <a:lnTo>
                    <a:pt x="1" y="7012"/>
                  </a:lnTo>
                  <a:lnTo>
                    <a:pt x="6174" y="6862"/>
                  </a:lnTo>
                  <a:lnTo>
                    <a:pt x="5374" y="2201"/>
                  </a:lnTo>
                  <a:cubicBezTo>
                    <a:pt x="5154" y="927"/>
                    <a:pt x="4116" y="1"/>
                    <a:pt x="2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74"/>
            <p:cNvSpPr/>
            <p:nvPr/>
          </p:nvSpPr>
          <p:spPr>
            <a:xfrm>
              <a:off x="3058725" y="1740125"/>
              <a:ext cx="172300" cy="24700"/>
            </a:xfrm>
            <a:custGeom>
              <a:avLst/>
              <a:gdLst/>
              <a:ahLst/>
              <a:cxnLst/>
              <a:rect l="l" t="t" r="r" b="b"/>
              <a:pathLst>
                <a:path w="6892" h="988" extrusionOk="0">
                  <a:moveTo>
                    <a:pt x="6405" y="0"/>
                  </a:moveTo>
                  <a:cubicBezTo>
                    <a:pt x="6402" y="0"/>
                    <a:pt x="6398" y="0"/>
                    <a:pt x="6395" y="0"/>
                  </a:cubicBezTo>
                  <a:lnTo>
                    <a:pt x="484" y="150"/>
                  </a:lnTo>
                  <a:cubicBezTo>
                    <a:pt x="0" y="163"/>
                    <a:pt x="21" y="988"/>
                    <a:pt x="486" y="988"/>
                  </a:cubicBezTo>
                  <a:cubicBezTo>
                    <a:pt x="489" y="988"/>
                    <a:pt x="493" y="988"/>
                    <a:pt x="496" y="988"/>
                  </a:cubicBezTo>
                  <a:lnTo>
                    <a:pt x="6420" y="838"/>
                  </a:lnTo>
                  <a:cubicBezTo>
                    <a:pt x="6891" y="825"/>
                    <a:pt x="6870" y="0"/>
                    <a:pt x="6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74"/>
            <p:cNvSpPr/>
            <p:nvPr/>
          </p:nvSpPr>
          <p:spPr>
            <a:xfrm>
              <a:off x="3085175" y="1598275"/>
              <a:ext cx="109675" cy="5025"/>
            </a:xfrm>
            <a:custGeom>
              <a:avLst/>
              <a:gdLst/>
              <a:ahLst/>
              <a:cxnLst/>
              <a:rect l="l" t="t" r="r" b="b"/>
              <a:pathLst>
                <a:path w="4387" h="201" extrusionOk="0">
                  <a:moveTo>
                    <a:pt x="4337" y="1"/>
                  </a:moveTo>
                  <a:lnTo>
                    <a:pt x="76" y="101"/>
                  </a:lnTo>
                  <a:cubicBezTo>
                    <a:pt x="1" y="101"/>
                    <a:pt x="1" y="201"/>
                    <a:pt x="76" y="201"/>
                  </a:cubicBezTo>
                  <a:lnTo>
                    <a:pt x="4337" y="101"/>
                  </a:lnTo>
                  <a:cubicBezTo>
                    <a:pt x="4362" y="101"/>
                    <a:pt x="4387" y="76"/>
                    <a:pt x="4387" y="51"/>
                  </a:cubicBezTo>
                  <a:cubicBezTo>
                    <a:pt x="4387" y="26"/>
                    <a:pt x="4362" y="1"/>
                    <a:pt x="4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74"/>
            <p:cNvSpPr/>
            <p:nvPr/>
          </p:nvSpPr>
          <p:spPr>
            <a:xfrm>
              <a:off x="3102350" y="1719825"/>
              <a:ext cx="26900" cy="3125"/>
            </a:xfrm>
            <a:custGeom>
              <a:avLst/>
              <a:gdLst/>
              <a:ahLst/>
              <a:cxnLst/>
              <a:rect l="l" t="t" r="r" b="b"/>
              <a:pathLst>
                <a:path w="1076" h="125" extrusionOk="0">
                  <a:moveTo>
                    <a:pt x="1013" y="0"/>
                  </a:moveTo>
                  <a:lnTo>
                    <a:pt x="76" y="13"/>
                  </a:lnTo>
                  <a:cubicBezTo>
                    <a:pt x="1" y="13"/>
                    <a:pt x="1" y="125"/>
                    <a:pt x="76" y="125"/>
                  </a:cubicBezTo>
                  <a:lnTo>
                    <a:pt x="1026" y="100"/>
                  </a:lnTo>
                  <a:cubicBezTo>
                    <a:pt x="1051" y="100"/>
                    <a:pt x="1076" y="75"/>
                    <a:pt x="1076" y="38"/>
                  </a:cubicBezTo>
                  <a:cubicBezTo>
                    <a:pt x="1063" y="13"/>
                    <a:pt x="1051" y="0"/>
                    <a:pt x="1013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74"/>
            <p:cNvSpPr/>
            <p:nvPr/>
          </p:nvSpPr>
          <p:spPr>
            <a:xfrm>
              <a:off x="3102350" y="1703250"/>
              <a:ext cx="26275" cy="3150"/>
            </a:xfrm>
            <a:custGeom>
              <a:avLst/>
              <a:gdLst/>
              <a:ahLst/>
              <a:cxnLst/>
              <a:rect l="l" t="t" r="r" b="b"/>
              <a:pathLst>
                <a:path w="1051" h="126" extrusionOk="0">
                  <a:moveTo>
                    <a:pt x="1001" y="1"/>
                  </a:moveTo>
                  <a:lnTo>
                    <a:pt x="51" y="26"/>
                  </a:lnTo>
                  <a:cubicBezTo>
                    <a:pt x="26" y="26"/>
                    <a:pt x="1" y="51"/>
                    <a:pt x="1" y="76"/>
                  </a:cubicBezTo>
                  <a:cubicBezTo>
                    <a:pt x="1" y="113"/>
                    <a:pt x="26" y="126"/>
                    <a:pt x="51" y="126"/>
                  </a:cubicBezTo>
                  <a:lnTo>
                    <a:pt x="63" y="126"/>
                  </a:lnTo>
                  <a:lnTo>
                    <a:pt x="1001" y="101"/>
                  </a:lnTo>
                  <a:cubicBezTo>
                    <a:pt x="1026" y="101"/>
                    <a:pt x="1051" y="88"/>
                    <a:pt x="1051" y="51"/>
                  </a:cubicBezTo>
                  <a:cubicBezTo>
                    <a:pt x="1051" y="26"/>
                    <a:pt x="1026" y="1"/>
                    <a:pt x="1001" y="1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74"/>
            <p:cNvSpPr/>
            <p:nvPr/>
          </p:nvSpPr>
          <p:spPr>
            <a:xfrm>
              <a:off x="3102050" y="1687000"/>
              <a:ext cx="26275" cy="3150"/>
            </a:xfrm>
            <a:custGeom>
              <a:avLst/>
              <a:gdLst/>
              <a:ahLst/>
              <a:cxnLst/>
              <a:rect l="l" t="t" r="r" b="b"/>
              <a:pathLst>
                <a:path w="1051" h="126" extrusionOk="0">
                  <a:moveTo>
                    <a:pt x="1000" y="1"/>
                  </a:moveTo>
                  <a:lnTo>
                    <a:pt x="50" y="26"/>
                  </a:lnTo>
                  <a:cubicBezTo>
                    <a:pt x="25" y="26"/>
                    <a:pt x="0" y="51"/>
                    <a:pt x="0" y="76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000" y="101"/>
                  </a:lnTo>
                  <a:cubicBezTo>
                    <a:pt x="1025" y="101"/>
                    <a:pt x="1050" y="76"/>
                    <a:pt x="1050" y="51"/>
                  </a:cubicBezTo>
                  <a:cubicBezTo>
                    <a:pt x="1050" y="26"/>
                    <a:pt x="1025" y="1"/>
                    <a:pt x="1000" y="1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74"/>
            <p:cNvSpPr/>
            <p:nvPr/>
          </p:nvSpPr>
          <p:spPr>
            <a:xfrm>
              <a:off x="3101725" y="1670775"/>
              <a:ext cx="26275" cy="3150"/>
            </a:xfrm>
            <a:custGeom>
              <a:avLst/>
              <a:gdLst/>
              <a:ahLst/>
              <a:cxnLst/>
              <a:rect l="l" t="t" r="r" b="b"/>
              <a:pathLst>
                <a:path w="1051" h="126" extrusionOk="0">
                  <a:moveTo>
                    <a:pt x="988" y="0"/>
                  </a:moveTo>
                  <a:lnTo>
                    <a:pt x="51" y="25"/>
                  </a:lnTo>
                  <a:cubicBezTo>
                    <a:pt x="26" y="25"/>
                    <a:pt x="1" y="50"/>
                    <a:pt x="1" y="75"/>
                  </a:cubicBezTo>
                  <a:cubicBezTo>
                    <a:pt x="1" y="100"/>
                    <a:pt x="26" y="125"/>
                    <a:pt x="51" y="125"/>
                  </a:cubicBezTo>
                  <a:lnTo>
                    <a:pt x="1001" y="100"/>
                  </a:lnTo>
                  <a:cubicBezTo>
                    <a:pt x="1026" y="100"/>
                    <a:pt x="1051" y="75"/>
                    <a:pt x="1051" y="50"/>
                  </a:cubicBezTo>
                  <a:cubicBezTo>
                    <a:pt x="1051" y="25"/>
                    <a:pt x="1026" y="0"/>
                    <a:pt x="988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74"/>
            <p:cNvSpPr/>
            <p:nvPr/>
          </p:nvSpPr>
          <p:spPr>
            <a:xfrm>
              <a:off x="2563750" y="1509550"/>
              <a:ext cx="274650" cy="200925"/>
            </a:xfrm>
            <a:custGeom>
              <a:avLst/>
              <a:gdLst/>
              <a:ahLst/>
              <a:cxnLst/>
              <a:rect l="l" t="t" r="r" b="b"/>
              <a:pathLst>
                <a:path w="10986" h="8037" extrusionOk="0">
                  <a:moveTo>
                    <a:pt x="4112" y="1"/>
                  </a:moveTo>
                  <a:lnTo>
                    <a:pt x="4112" y="1"/>
                  </a:lnTo>
                  <a:cubicBezTo>
                    <a:pt x="2887" y="13"/>
                    <a:pt x="1850" y="251"/>
                    <a:pt x="1063" y="1600"/>
                  </a:cubicBezTo>
                  <a:cubicBezTo>
                    <a:pt x="600" y="2388"/>
                    <a:pt x="301" y="3262"/>
                    <a:pt x="1" y="4137"/>
                  </a:cubicBezTo>
                  <a:cubicBezTo>
                    <a:pt x="725" y="4312"/>
                    <a:pt x="1463" y="4412"/>
                    <a:pt x="2213" y="4425"/>
                  </a:cubicBezTo>
                  <a:cubicBezTo>
                    <a:pt x="2150" y="4425"/>
                    <a:pt x="2138" y="6387"/>
                    <a:pt x="2138" y="8036"/>
                  </a:cubicBezTo>
                  <a:lnTo>
                    <a:pt x="8861" y="8036"/>
                  </a:lnTo>
                  <a:cubicBezTo>
                    <a:pt x="8861" y="6387"/>
                    <a:pt x="8836" y="4425"/>
                    <a:pt x="8773" y="4425"/>
                  </a:cubicBezTo>
                  <a:cubicBezTo>
                    <a:pt x="9523" y="4412"/>
                    <a:pt x="10260" y="4312"/>
                    <a:pt x="10985" y="4137"/>
                  </a:cubicBezTo>
                  <a:cubicBezTo>
                    <a:pt x="10685" y="3262"/>
                    <a:pt x="10398" y="2388"/>
                    <a:pt x="9923" y="1600"/>
                  </a:cubicBezTo>
                  <a:cubicBezTo>
                    <a:pt x="9136" y="251"/>
                    <a:pt x="8098" y="13"/>
                    <a:pt x="6886" y="1"/>
                  </a:cubicBezTo>
                  <a:lnTo>
                    <a:pt x="6886" y="1"/>
                  </a:lnTo>
                  <a:cubicBezTo>
                    <a:pt x="6899" y="88"/>
                    <a:pt x="6911" y="188"/>
                    <a:pt x="6911" y="288"/>
                  </a:cubicBezTo>
                  <a:cubicBezTo>
                    <a:pt x="6936" y="1088"/>
                    <a:pt x="6299" y="1763"/>
                    <a:pt x="5499" y="1763"/>
                  </a:cubicBezTo>
                  <a:cubicBezTo>
                    <a:pt x="4687" y="1763"/>
                    <a:pt x="4050" y="1088"/>
                    <a:pt x="4075" y="288"/>
                  </a:cubicBezTo>
                  <a:cubicBezTo>
                    <a:pt x="4075" y="188"/>
                    <a:pt x="4087" y="88"/>
                    <a:pt x="4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74"/>
            <p:cNvSpPr/>
            <p:nvPr/>
          </p:nvSpPr>
          <p:spPr>
            <a:xfrm>
              <a:off x="2616875" y="1576025"/>
              <a:ext cx="13750" cy="46025"/>
            </a:xfrm>
            <a:custGeom>
              <a:avLst/>
              <a:gdLst/>
              <a:ahLst/>
              <a:cxnLst/>
              <a:rect l="l" t="t" r="r" b="b"/>
              <a:pathLst>
                <a:path w="550" h="1841" extrusionOk="0">
                  <a:moveTo>
                    <a:pt x="499" y="0"/>
                  </a:moveTo>
                  <a:cubicBezTo>
                    <a:pt x="479" y="0"/>
                    <a:pt x="460" y="21"/>
                    <a:pt x="450" y="41"/>
                  </a:cubicBezTo>
                  <a:lnTo>
                    <a:pt x="0" y="1778"/>
                  </a:lnTo>
                  <a:cubicBezTo>
                    <a:pt x="0" y="1803"/>
                    <a:pt x="13" y="1828"/>
                    <a:pt x="38" y="1841"/>
                  </a:cubicBezTo>
                  <a:lnTo>
                    <a:pt x="50" y="1841"/>
                  </a:lnTo>
                  <a:cubicBezTo>
                    <a:pt x="75" y="1841"/>
                    <a:pt x="100" y="1828"/>
                    <a:pt x="100" y="1803"/>
                  </a:cubicBezTo>
                  <a:lnTo>
                    <a:pt x="550" y="66"/>
                  </a:lnTo>
                  <a:cubicBezTo>
                    <a:pt x="550" y="41"/>
                    <a:pt x="537" y="4"/>
                    <a:pt x="512" y="4"/>
                  </a:cubicBezTo>
                  <a:cubicBezTo>
                    <a:pt x="508" y="1"/>
                    <a:pt x="503" y="0"/>
                    <a:pt x="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74"/>
            <p:cNvSpPr/>
            <p:nvPr/>
          </p:nvSpPr>
          <p:spPr>
            <a:xfrm>
              <a:off x="2766500" y="1579650"/>
              <a:ext cx="19400" cy="41475"/>
            </a:xfrm>
            <a:custGeom>
              <a:avLst/>
              <a:gdLst/>
              <a:ahLst/>
              <a:cxnLst/>
              <a:rect l="l" t="t" r="r" b="b"/>
              <a:pathLst>
                <a:path w="776" h="1659" extrusionOk="0">
                  <a:moveTo>
                    <a:pt x="61" y="0"/>
                  </a:moveTo>
                  <a:cubicBezTo>
                    <a:pt x="49" y="0"/>
                    <a:pt x="36" y="3"/>
                    <a:pt x="26" y="9"/>
                  </a:cubicBezTo>
                  <a:cubicBezTo>
                    <a:pt x="1" y="34"/>
                    <a:pt x="1" y="59"/>
                    <a:pt x="13" y="84"/>
                  </a:cubicBezTo>
                  <a:cubicBezTo>
                    <a:pt x="338" y="546"/>
                    <a:pt x="551" y="1071"/>
                    <a:pt x="663" y="1621"/>
                  </a:cubicBezTo>
                  <a:cubicBezTo>
                    <a:pt x="676" y="1646"/>
                    <a:pt x="688" y="1658"/>
                    <a:pt x="713" y="1658"/>
                  </a:cubicBezTo>
                  <a:lnTo>
                    <a:pt x="738" y="1658"/>
                  </a:lnTo>
                  <a:cubicBezTo>
                    <a:pt x="763" y="1646"/>
                    <a:pt x="776" y="1621"/>
                    <a:pt x="776" y="1596"/>
                  </a:cubicBezTo>
                  <a:cubicBezTo>
                    <a:pt x="651" y="1033"/>
                    <a:pt x="426" y="496"/>
                    <a:pt x="101" y="21"/>
                  </a:cubicBezTo>
                  <a:cubicBezTo>
                    <a:pt x="94" y="6"/>
                    <a:pt x="78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74"/>
            <p:cNvSpPr/>
            <p:nvPr/>
          </p:nvSpPr>
          <p:spPr>
            <a:xfrm>
              <a:off x="2520650" y="1848850"/>
              <a:ext cx="195575" cy="62800"/>
            </a:xfrm>
            <a:custGeom>
              <a:avLst/>
              <a:gdLst/>
              <a:ahLst/>
              <a:cxnLst/>
              <a:rect l="l" t="t" r="r" b="b"/>
              <a:pathLst>
                <a:path w="7823" h="2512" extrusionOk="0">
                  <a:moveTo>
                    <a:pt x="612" y="0"/>
                  </a:moveTo>
                  <a:lnTo>
                    <a:pt x="75" y="1950"/>
                  </a:lnTo>
                  <a:cubicBezTo>
                    <a:pt x="0" y="2225"/>
                    <a:pt x="212" y="2512"/>
                    <a:pt x="500" y="2512"/>
                  </a:cubicBezTo>
                  <a:lnTo>
                    <a:pt x="2462" y="2512"/>
                  </a:lnTo>
                  <a:cubicBezTo>
                    <a:pt x="2462" y="2175"/>
                    <a:pt x="2724" y="1912"/>
                    <a:pt x="3062" y="1912"/>
                  </a:cubicBezTo>
                  <a:lnTo>
                    <a:pt x="4761" y="1912"/>
                  </a:lnTo>
                  <a:cubicBezTo>
                    <a:pt x="5086" y="1912"/>
                    <a:pt x="5361" y="2175"/>
                    <a:pt x="5361" y="2512"/>
                  </a:cubicBezTo>
                  <a:lnTo>
                    <a:pt x="7311" y="2512"/>
                  </a:lnTo>
                  <a:cubicBezTo>
                    <a:pt x="7611" y="2512"/>
                    <a:pt x="7823" y="2225"/>
                    <a:pt x="7748" y="1950"/>
                  </a:cubicBezTo>
                  <a:lnTo>
                    <a:pt x="72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74"/>
            <p:cNvSpPr/>
            <p:nvPr/>
          </p:nvSpPr>
          <p:spPr>
            <a:xfrm>
              <a:off x="2535000" y="1832275"/>
              <a:ext cx="166250" cy="36900"/>
            </a:xfrm>
            <a:custGeom>
              <a:avLst/>
              <a:gdLst/>
              <a:ahLst/>
              <a:cxnLst/>
              <a:rect l="l" t="t" r="r" b="b"/>
              <a:pathLst>
                <a:path w="6650" h="1476" extrusionOk="0">
                  <a:moveTo>
                    <a:pt x="3325" y="1"/>
                  </a:moveTo>
                  <a:cubicBezTo>
                    <a:pt x="1488" y="1"/>
                    <a:pt x="1" y="338"/>
                    <a:pt x="1" y="738"/>
                  </a:cubicBezTo>
                  <a:cubicBezTo>
                    <a:pt x="1" y="1138"/>
                    <a:pt x="1488" y="1475"/>
                    <a:pt x="3325" y="1475"/>
                  </a:cubicBezTo>
                  <a:cubicBezTo>
                    <a:pt x="5162" y="1475"/>
                    <a:pt x="6649" y="1138"/>
                    <a:pt x="6649" y="738"/>
                  </a:cubicBezTo>
                  <a:cubicBezTo>
                    <a:pt x="6649" y="338"/>
                    <a:pt x="5162" y="1"/>
                    <a:pt x="3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74"/>
            <p:cNvSpPr/>
            <p:nvPr/>
          </p:nvSpPr>
          <p:spPr>
            <a:xfrm>
              <a:off x="2591875" y="1755750"/>
              <a:ext cx="128100" cy="26575"/>
            </a:xfrm>
            <a:custGeom>
              <a:avLst/>
              <a:gdLst/>
              <a:ahLst/>
              <a:cxnLst/>
              <a:rect l="l" t="t" r="r" b="b"/>
              <a:pathLst>
                <a:path w="5124" h="1063" extrusionOk="0">
                  <a:moveTo>
                    <a:pt x="0" y="0"/>
                  </a:moveTo>
                  <a:lnTo>
                    <a:pt x="0" y="1062"/>
                  </a:lnTo>
                  <a:lnTo>
                    <a:pt x="5124" y="1062"/>
                  </a:lnTo>
                  <a:lnTo>
                    <a:pt x="51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74"/>
            <p:cNvSpPr/>
            <p:nvPr/>
          </p:nvSpPr>
          <p:spPr>
            <a:xfrm>
              <a:off x="2692475" y="1727100"/>
              <a:ext cx="54700" cy="84025"/>
            </a:xfrm>
            <a:custGeom>
              <a:avLst/>
              <a:gdLst/>
              <a:ahLst/>
              <a:cxnLst/>
              <a:rect l="l" t="t" r="r" b="b"/>
              <a:pathLst>
                <a:path w="2188" h="3361" extrusionOk="0">
                  <a:moveTo>
                    <a:pt x="1089" y="1"/>
                  </a:moveTo>
                  <a:cubicBezTo>
                    <a:pt x="593" y="1"/>
                    <a:pt x="188" y="406"/>
                    <a:pt x="188" y="896"/>
                  </a:cubicBezTo>
                  <a:cubicBezTo>
                    <a:pt x="188" y="1221"/>
                    <a:pt x="363" y="1521"/>
                    <a:pt x="638" y="1683"/>
                  </a:cubicBezTo>
                  <a:cubicBezTo>
                    <a:pt x="200" y="1933"/>
                    <a:pt x="0" y="2546"/>
                    <a:pt x="438" y="3121"/>
                  </a:cubicBezTo>
                  <a:cubicBezTo>
                    <a:pt x="657" y="3288"/>
                    <a:pt x="884" y="3360"/>
                    <a:pt x="1095" y="3360"/>
                  </a:cubicBezTo>
                  <a:cubicBezTo>
                    <a:pt x="1593" y="3360"/>
                    <a:pt x="2000" y="2959"/>
                    <a:pt x="2000" y="2458"/>
                  </a:cubicBezTo>
                  <a:cubicBezTo>
                    <a:pt x="2000" y="2133"/>
                    <a:pt x="1825" y="1846"/>
                    <a:pt x="1550" y="1683"/>
                  </a:cubicBezTo>
                  <a:cubicBezTo>
                    <a:pt x="1987" y="1421"/>
                    <a:pt x="2187" y="809"/>
                    <a:pt x="1750" y="246"/>
                  </a:cubicBezTo>
                  <a:cubicBezTo>
                    <a:pt x="1529" y="75"/>
                    <a:pt x="1301" y="1"/>
                    <a:pt x="1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74"/>
            <p:cNvSpPr/>
            <p:nvPr/>
          </p:nvSpPr>
          <p:spPr>
            <a:xfrm>
              <a:off x="2564375" y="1727100"/>
              <a:ext cx="55000" cy="84025"/>
            </a:xfrm>
            <a:custGeom>
              <a:avLst/>
              <a:gdLst/>
              <a:ahLst/>
              <a:cxnLst/>
              <a:rect l="l" t="t" r="r" b="b"/>
              <a:pathLst>
                <a:path w="2200" h="3361" extrusionOk="0">
                  <a:moveTo>
                    <a:pt x="1102" y="1"/>
                  </a:moveTo>
                  <a:cubicBezTo>
                    <a:pt x="606" y="1"/>
                    <a:pt x="201" y="406"/>
                    <a:pt x="201" y="896"/>
                  </a:cubicBezTo>
                  <a:cubicBezTo>
                    <a:pt x="201" y="1221"/>
                    <a:pt x="363" y="1521"/>
                    <a:pt x="650" y="1683"/>
                  </a:cubicBezTo>
                  <a:cubicBezTo>
                    <a:pt x="213" y="1933"/>
                    <a:pt x="1" y="2546"/>
                    <a:pt x="438" y="3121"/>
                  </a:cubicBezTo>
                  <a:cubicBezTo>
                    <a:pt x="661" y="3288"/>
                    <a:pt x="890" y="3360"/>
                    <a:pt x="1101" y="3360"/>
                  </a:cubicBezTo>
                  <a:cubicBezTo>
                    <a:pt x="1599" y="3360"/>
                    <a:pt x="2000" y="2959"/>
                    <a:pt x="2000" y="2458"/>
                  </a:cubicBezTo>
                  <a:cubicBezTo>
                    <a:pt x="2000" y="2133"/>
                    <a:pt x="1838" y="1846"/>
                    <a:pt x="1550" y="1683"/>
                  </a:cubicBezTo>
                  <a:cubicBezTo>
                    <a:pt x="1988" y="1421"/>
                    <a:pt x="2200" y="809"/>
                    <a:pt x="1763" y="246"/>
                  </a:cubicBezTo>
                  <a:cubicBezTo>
                    <a:pt x="1542" y="75"/>
                    <a:pt x="1314" y="1"/>
                    <a:pt x="11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74"/>
            <p:cNvSpPr/>
            <p:nvPr/>
          </p:nvSpPr>
          <p:spPr>
            <a:xfrm>
              <a:off x="2757143" y="1852025"/>
              <a:ext cx="73750" cy="71975"/>
            </a:xfrm>
            <a:custGeom>
              <a:avLst/>
              <a:gdLst/>
              <a:ahLst/>
              <a:cxnLst/>
              <a:rect l="l" t="t" r="r" b="b"/>
              <a:pathLst>
                <a:path w="2950" h="2879" extrusionOk="0">
                  <a:moveTo>
                    <a:pt x="1232" y="0"/>
                  </a:moveTo>
                  <a:cubicBezTo>
                    <a:pt x="1167" y="0"/>
                    <a:pt x="1100" y="49"/>
                    <a:pt x="1100" y="136"/>
                  </a:cubicBezTo>
                  <a:cubicBezTo>
                    <a:pt x="1100" y="211"/>
                    <a:pt x="1038" y="264"/>
                    <a:pt x="971" y="264"/>
                  </a:cubicBezTo>
                  <a:cubicBezTo>
                    <a:pt x="938" y="264"/>
                    <a:pt x="904" y="252"/>
                    <a:pt x="875" y="223"/>
                  </a:cubicBezTo>
                  <a:cubicBezTo>
                    <a:pt x="849" y="189"/>
                    <a:pt x="813" y="174"/>
                    <a:pt x="778" y="174"/>
                  </a:cubicBezTo>
                  <a:cubicBezTo>
                    <a:pt x="698" y="174"/>
                    <a:pt x="619" y="252"/>
                    <a:pt x="663" y="348"/>
                  </a:cubicBezTo>
                  <a:cubicBezTo>
                    <a:pt x="694" y="440"/>
                    <a:pt x="624" y="524"/>
                    <a:pt x="543" y="524"/>
                  </a:cubicBezTo>
                  <a:cubicBezTo>
                    <a:pt x="525" y="524"/>
                    <a:pt x="506" y="520"/>
                    <a:pt x="488" y="510"/>
                  </a:cubicBezTo>
                  <a:cubicBezTo>
                    <a:pt x="462" y="494"/>
                    <a:pt x="436" y="487"/>
                    <a:pt x="412" y="487"/>
                  </a:cubicBezTo>
                  <a:cubicBezTo>
                    <a:pt x="308" y="487"/>
                    <a:pt x="234" y="619"/>
                    <a:pt x="326" y="710"/>
                  </a:cubicBezTo>
                  <a:cubicBezTo>
                    <a:pt x="409" y="794"/>
                    <a:pt x="344" y="924"/>
                    <a:pt x="240" y="924"/>
                  </a:cubicBezTo>
                  <a:cubicBezTo>
                    <a:pt x="235" y="924"/>
                    <a:pt x="230" y="923"/>
                    <a:pt x="226" y="923"/>
                  </a:cubicBezTo>
                  <a:cubicBezTo>
                    <a:pt x="221" y="922"/>
                    <a:pt x="217" y="922"/>
                    <a:pt x="212" y="922"/>
                  </a:cubicBezTo>
                  <a:cubicBezTo>
                    <a:pt x="73" y="922"/>
                    <a:pt x="29" y="1112"/>
                    <a:pt x="151" y="1173"/>
                  </a:cubicBezTo>
                  <a:cubicBezTo>
                    <a:pt x="263" y="1223"/>
                    <a:pt x="251" y="1373"/>
                    <a:pt x="126" y="1410"/>
                  </a:cubicBezTo>
                  <a:cubicBezTo>
                    <a:pt x="1" y="1448"/>
                    <a:pt x="13" y="1648"/>
                    <a:pt x="151" y="1660"/>
                  </a:cubicBezTo>
                  <a:cubicBezTo>
                    <a:pt x="276" y="1673"/>
                    <a:pt x="313" y="1823"/>
                    <a:pt x="226" y="1898"/>
                  </a:cubicBezTo>
                  <a:cubicBezTo>
                    <a:pt x="112" y="1966"/>
                    <a:pt x="174" y="2127"/>
                    <a:pt x="300" y="2127"/>
                  </a:cubicBezTo>
                  <a:cubicBezTo>
                    <a:pt x="312" y="2127"/>
                    <a:pt x="325" y="2126"/>
                    <a:pt x="338" y="2123"/>
                  </a:cubicBezTo>
                  <a:cubicBezTo>
                    <a:pt x="352" y="2118"/>
                    <a:pt x="366" y="2116"/>
                    <a:pt x="379" y="2116"/>
                  </a:cubicBezTo>
                  <a:cubicBezTo>
                    <a:pt x="470" y="2116"/>
                    <a:pt x="530" y="2222"/>
                    <a:pt x="476" y="2310"/>
                  </a:cubicBezTo>
                  <a:cubicBezTo>
                    <a:pt x="417" y="2407"/>
                    <a:pt x="495" y="2513"/>
                    <a:pt x="586" y="2513"/>
                  </a:cubicBezTo>
                  <a:cubicBezTo>
                    <a:pt x="612" y="2513"/>
                    <a:pt x="638" y="2504"/>
                    <a:pt x="663" y="2485"/>
                  </a:cubicBezTo>
                  <a:cubicBezTo>
                    <a:pt x="689" y="2465"/>
                    <a:pt x="717" y="2457"/>
                    <a:pt x="743" y="2457"/>
                  </a:cubicBezTo>
                  <a:cubicBezTo>
                    <a:pt x="819" y="2457"/>
                    <a:pt x="885" y="2527"/>
                    <a:pt x="875" y="2610"/>
                  </a:cubicBezTo>
                  <a:cubicBezTo>
                    <a:pt x="859" y="2698"/>
                    <a:pt x="926" y="2761"/>
                    <a:pt x="999" y="2761"/>
                  </a:cubicBezTo>
                  <a:cubicBezTo>
                    <a:pt x="1040" y="2761"/>
                    <a:pt x="1082" y="2742"/>
                    <a:pt x="1113" y="2697"/>
                  </a:cubicBezTo>
                  <a:cubicBezTo>
                    <a:pt x="1134" y="2656"/>
                    <a:pt x="1174" y="2636"/>
                    <a:pt x="1215" y="2636"/>
                  </a:cubicBezTo>
                  <a:cubicBezTo>
                    <a:pt x="1272" y="2636"/>
                    <a:pt x="1331" y="2675"/>
                    <a:pt x="1338" y="2747"/>
                  </a:cubicBezTo>
                  <a:cubicBezTo>
                    <a:pt x="1338" y="2835"/>
                    <a:pt x="1403" y="2879"/>
                    <a:pt x="1469" y="2879"/>
                  </a:cubicBezTo>
                  <a:cubicBezTo>
                    <a:pt x="1535" y="2879"/>
                    <a:pt x="1600" y="2835"/>
                    <a:pt x="1600" y="2747"/>
                  </a:cubicBezTo>
                  <a:cubicBezTo>
                    <a:pt x="1615" y="2680"/>
                    <a:pt x="1675" y="2639"/>
                    <a:pt x="1734" y="2639"/>
                  </a:cubicBezTo>
                  <a:cubicBezTo>
                    <a:pt x="1774" y="2639"/>
                    <a:pt x="1813" y="2657"/>
                    <a:pt x="1838" y="2697"/>
                  </a:cubicBezTo>
                  <a:cubicBezTo>
                    <a:pt x="1864" y="2742"/>
                    <a:pt x="1905" y="2761"/>
                    <a:pt x="1946" y="2761"/>
                  </a:cubicBezTo>
                  <a:cubicBezTo>
                    <a:pt x="2019" y="2761"/>
                    <a:pt x="2091" y="2698"/>
                    <a:pt x="2075" y="2610"/>
                  </a:cubicBezTo>
                  <a:cubicBezTo>
                    <a:pt x="2057" y="2527"/>
                    <a:pt x="2127" y="2457"/>
                    <a:pt x="2206" y="2457"/>
                  </a:cubicBezTo>
                  <a:cubicBezTo>
                    <a:pt x="2233" y="2457"/>
                    <a:pt x="2262" y="2465"/>
                    <a:pt x="2288" y="2485"/>
                  </a:cubicBezTo>
                  <a:cubicBezTo>
                    <a:pt x="2312" y="2504"/>
                    <a:pt x="2338" y="2513"/>
                    <a:pt x="2363" y="2513"/>
                  </a:cubicBezTo>
                  <a:cubicBezTo>
                    <a:pt x="2451" y="2513"/>
                    <a:pt x="2524" y="2407"/>
                    <a:pt x="2475" y="2310"/>
                  </a:cubicBezTo>
                  <a:cubicBezTo>
                    <a:pt x="2420" y="2222"/>
                    <a:pt x="2481" y="2116"/>
                    <a:pt x="2572" y="2116"/>
                  </a:cubicBezTo>
                  <a:cubicBezTo>
                    <a:pt x="2585" y="2116"/>
                    <a:pt x="2599" y="2118"/>
                    <a:pt x="2613" y="2123"/>
                  </a:cubicBezTo>
                  <a:cubicBezTo>
                    <a:pt x="2626" y="2126"/>
                    <a:pt x="2638" y="2128"/>
                    <a:pt x="2650" y="2128"/>
                  </a:cubicBezTo>
                  <a:cubicBezTo>
                    <a:pt x="2765" y="2128"/>
                    <a:pt x="2827" y="1977"/>
                    <a:pt x="2725" y="1898"/>
                  </a:cubicBezTo>
                  <a:cubicBezTo>
                    <a:pt x="2638" y="1823"/>
                    <a:pt x="2675" y="1673"/>
                    <a:pt x="2800" y="1660"/>
                  </a:cubicBezTo>
                  <a:cubicBezTo>
                    <a:pt x="2937" y="1648"/>
                    <a:pt x="2950" y="1448"/>
                    <a:pt x="2812" y="1410"/>
                  </a:cubicBezTo>
                  <a:cubicBezTo>
                    <a:pt x="2700" y="1373"/>
                    <a:pt x="2688" y="1223"/>
                    <a:pt x="2800" y="1173"/>
                  </a:cubicBezTo>
                  <a:cubicBezTo>
                    <a:pt x="2921" y="1112"/>
                    <a:pt x="2866" y="922"/>
                    <a:pt x="2737" y="922"/>
                  </a:cubicBezTo>
                  <a:cubicBezTo>
                    <a:pt x="2733" y="922"/>
                    <a:pt x="2729" y="922"/>
                    <a:pt x="2725" y="923"/>
                  </a:cubicBezTo>
                  <a:cubicBezTo>
                    <a:pt x="2720" y="923"/>
                    <a:pt x="2715" y="924"/>
                    <a:pt x="2711" y="924"/>
                  </a:cubicBezTo>
                  <a:cubicBezTo>
                    <a:pt x="2606" y="924"/>
                    <a:pt x="2541" y="794"/>
                    <a:pt x="2613" y="710"/>
                  </a:cubicBezTo>
                  <a:cubicBezTo>
                    <a:pt x="2704" y="619"/>
                    <a:pt x="2631" y="487"/>
                    <a:pt x="2533" y="487"/>
                  </a:cubicBezTo>
                  <a:cubicBezTo>
                    <a:pt x="2510" y="487"/>
                    <a:pt x="2486" y="494"/>
                    <a:pt x="2463" y="510"/>
                  </a:cubicBezTo>
                  <a:cubicBezTo>
                    <a:pt x="2444" y="520"/>
                    <a:pt x="2426" y="524"/>
                    <a:pt x="2408" y="524"/>
                  </a:cubicBezTo>
                  <a:cubicBezTo>
                    <a:pt x="2327" y="524"/>
                    <a:pt x="2257" y="440"/>
                    <a:pt x="2288" y="348"/>
                  </a:cubicBezTo>
                  <a:cubicBezTo>
                    <a:pt x="2322" y="252"/>
                    <a:pt x="2248" y="174"/>
                    <a:pt x="2166" y="174"/>
                  </a:cubicBezTo>
                  <a:cubicBezTo>
                    <a:pt x="2130" y="174"/>
                    <a:pt x="2093" y="189"/>
                    <a:pt x="2063" y="223"/>
                  </a:cubicBezTo>
                  <a:cubicBezTo>
                    <a:pt x="2038" y="252"/>
                    <a:pt x="2006" y="264"/>
                    <a:pt x="1973" y="264"/>
                  </a:cubicBezTo>
                  <a:cubicBezTo>
                    <a:pt x="1906" y="264"/>
                    <a:pt x="1838" y="211"/>
                    <a:pt x="1838" y="136"/>
                  </a:cubicBezTo>
                  <a:cubicBezTo>
                    <a:pt x="1838" y="49"/>
                    <a:pt x="1776" y="0"/>
                    <a:pt x="1711" y="0"/>
                  </a:cubicBezTo>
                  <a:cubicBezTo>
                    <a:pt x="1664" y="0"/>
                    <a:pt x="1614" y="27"/>
                    <a:pt x="1588" y="86"/>
                  </a:cubicBezTo>
                  <a:cubicBezTo>
                    <a:pt x="1569" y="142"/>
                    <a:pt x="1519" y="170"/>
                    <a:pt x="1469" y="170"/>
                  </a:cubicBezTo>
                  <a:cubicBezTo>
                    <a:pt x="1419" y="170"/>
                    <a:pt x="1369" y="142"/>
                    <a:pt x="1350" y="86"/>
                  </a:cubicBezTo>
                  <a:cubicBezTo>
                    <a:pt x="1329" y="27"/>
                    <a:pt x="1281" y="0"/>
                    <a:pt x="1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74"/>
            <p:cNvSpPr/>
            <p:nvPr/>
          </p:nvSpPr>
          <p:spPr>
            <a:xfrm>
              <a:off x="3122050" y="1784150"/>
              <a:ext cx="252775" cy="183125"/>
            </a:xfrm>
            <a:custGeom>
              <a:avLst/>
              <a:gdLst/>
              <a:ahLst/>
              <a:cxnLst/>
              <a:rect l="l" t="t" r="r" b="b"/>
              <a:pathLst>
                <a:path w="10111" h="7325" extrusionOk="0">
                  <a:moveTo>
                    <a:pt x="6626" y="1"/>
                  </a:moveTo>
                  <a:cubicBezTo>
                    <a:pt x="6604" y="1"/>
                    <a:pt x="6583" y="1"/>
                    <a:pt x="6561" y="1"/>
                  </a:cubicBezTo>
                  <a:cubicBezTo>
                    <a:pt x="5611" y="39"/>
                    <a:pt x="4724" y="439"/>
                    <a:pt x="4049" y="1101"/>
                  </a:cubicBezTo>
                  <a:cubicBezTo>
                    <a:pt x="3908" y="1234"/>
                    <a:pt x="3727" y="1307"/>
                    <a:pt x="3545" y="1307"/>
                  </a:cubicBezTo>
                  <a:cubicBezTo>
                    <a:pt x="3453" y="1307"/>
                    <a:pt x="3362" y="1288"/>
                    <a:pt x="3274" y="1251"/>
                  </a:cubicBezTo>
                  <a:cubicBezTo>
                    <a:pt x="2949" y="1114"/>
                    <a:pt x="2600" y="1039"/>
                    <a:pt x="2250" y="1039"/>
                  </a:cubicBezTo>
                  <a:cubicBezTo>
                    <a:pt x="813" y="1076"/>
                    <a:pt x="0" y="2313"/>
                    <a:pt x="25" y="3763"/>
                  </a:cubicBezTo>
                  <a:cubicBezTo>
                    <a:pt x="50" y="5198"/>
                    <a:pt x="895" y="6387"/>
                    <a:pt x="2306" y="6387"/>
                  </a:cubicBezTo>
                  <a:cubicBezTo>
                    <a:pt x="2320" y="6387"/>
                    <a:pt x="2335" y="6387"/>
                    <a:pt x="2350" y="6387"/>
                  </a:cubicBezTo>
                  <a:cubicBezTo>
                    <a:pt x="2687" y="6375"/>
                    <a:pt x="3024" y="6300"/>
                    <a:pt x="3324" y="6162"/>
                  </a:cubicBezTo>
                  <a:cubicBezTo>
                    <a:pt x="3421" y="6116"/>
                    <a:pt x="3524" y="6094"/>
                    <a:pt x="3626" y="6094"/>
                  </a:cubicBezTo>
                  <a:cubicBezTo>
                    <a:pt x="3802" y="6094"/>
                    <a:pt x="3977" y="6161"/>
                    <a:pt x="4112" y="6287"/>
                  </a:cubicBezTo>
                  <a:cubicBezTo>
                    <a:pt x="4811" y="6949"/>
                    <a:pt x="5736" y="7324"/>
                    <a:pt x="6698" y="7324"/>
                  </a:cubicBezTo>
                  <a:cubicBezTo>
                    <a:pt x="8660" y="7287"/>
                    <a:pt x="10110" y="5562"/>
                    <a:pt x="10073" y="3600"/>
                  </a:cubicBezTo>
                  <a:cubicBezTo>
                    <a:pt x="10036" y="1660"/>
                    <a:pt x="8556" y="1"/>
                    <a:pt x="6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74"/>
            <p:cNvSpPr/>
            <p:nvPr/>
          </p:nvSpPr>
          <p:spPr>
            <a:xfrm>
              <a:off x="2939900" y="1860400"/>
              <a:ext cx="252450" cy="35325"/>
            </a:xfrm>
            <a:custGeom>
              <a:avLst/>
              <a:gdLst/>
              <a:ahLst/>
              <a:cxnLst/>
              <a:rect l="l" t="t" r="r" b="b"/>
              <a:pathLst>
                <a:path w="10098" h="1413" extrusionOk="0">
                  <a:moveTo>
                    <a:pt x="10073" y="1"/>
                  </a:moveTo>
                  <a:lnTo>
                    <a:pt x="1" y="338"/>
                  </a:lnTo>
                  <a:lnTo>
                    <a:pt x="26" y="1413"/>
                  </a:lnTo>
                  <a:lnTo>
                    <a:pt x="10098" y="1363"/>
                  </a:lnTo>
                  <a:lnTo>
                    <a:pt x="10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74"/>
            <p:cNvSpPr/>
            <p:nvPr/>
          </p:nvSpPr>
          <p:spPr>
            <a:xfrm>
              <a:off x="3307625" y="1841650"/>
              <a:ext cx="13150" cy="66900"/>
            </a:xfrm>
            <a:custGeom>
              <a:avLst/>
              <a:gdLst/>
              <a:ahLst/>
              <a:cxnLst/>
              <a:rect l="l" t="t" r="r" b="b"/>
              <a:pathLst>
                <a:path w="526" h="2676" extrusionOk="0">
                  <a:moveTo>
                    <a:pt x="238" y="1"/>
                  </a:moveTo>
                  <a:cubicBezTo>
                    <a:pt x="113" y="1"/>
                    <a:pt x="0" y="113"/>
                    <a:pt x="0" y="251"/>
                  </a:cubicBezTo>
                  <a:lnTo>
                    <a:pt x="50" y="2450"/>
                  </a:lnTo>
                  <a:cubicBezTo>
                    <a:pt x="50" y="2569"/>
                    <a:pt x="152" y="2676"/>
                    <a:pt x="269" y="2676"/>
                  </a:cubicBezTo>
                  <a:cubicBezTo>
                    <a:pt x="275" y="2676"/>
                    <a:pt x="281" y="2676"/>
                    <a:pt x="288" y="2675"/>
                  </a:cubicBezTo>
                  <a:cubicBezTo>
                    <a:pt x="425" y="2675"/>
                    <a:pt x="525" y="2575"/>
                    <a:pt x="525" y="2438"/>
                  </a:cubicBezTo>
                  <a:lnTo>
                    <a:pt x="475" y="238"/>
                  </a:lnTo>
                  <a:cubicBezTo>
                    <a:pt x="475" y="101"/>
                    <a:pt x="363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74"/>
            <p:cNvSpPr/>
            <p:nvPr/>
          </p:nvSpPr>
          <p:spPr>
            <a:xfrm>
              <a:off x="3173575" y="1845750"/>
              <a:ext cx="73675" cy="62475"/>
            </a:xfrm>
            <a:custGeom>
              <a:avLst/>
              <a:gdLst/>
              <a:ahLst/>
              <a:cxnLst/>
              <a:rect l="l" t="t" r="r" b="b"/>
              <a:pathLst>
                <a:path w="2947" h="2499" extrusionOk="0">
                  <a:moveTo>
                    <a:pt x="1283" y="1"/>
                  </a:moveTo>
                  <a:cubicBezTo>
                    <a:pt x="628" y="1"/>
                    <a:pt x="1" y="518"/>
                    <a:pt x="26" y="1286"/>
                  </a:cubicBezTo>
                  <a:cubicBezTo>
                    <a:pt x="26" y="1954"/>
                    <a:pt x="564" y="2499"/>
                    <a:pt x="1228" y="2499"/>
                  </a:cubicBezTo>
                  <a:cubicBezTo>
                    <a:pt x="1236" y="2499"/>
                    <a:pt x="1243" y="2499"/>
                    <a:pt x="1251" y="2498"/>
                  </a:cubicBezTo>
                  <a:cubicBezTo>
                    <a:pt x="1256" y="2499"/>
                    <a:pt x="1261" y="2499"/>
                    <a:pt x="1266" y="2499"/>
                  </a:cubicBezTo>
                  <a:cubicBezTo>
                    <a:pt x="2381" y="2499"/>
                    <a:pt x="2947" y="1145"/>
                    <a:pt x="2151" y="362"/>
                  </a:cubicBezTo>
                  <a:cubicBezTo>
                    <a:pt x="1897" y="112"/>
                    <a:pt x="1587" y="1"/>
                    <a:pt x="12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74"/>
            <p:cNvSpPr/>
            <p:nvPr/>
          </p:nvSpPr>
          <p:spPr>
            <a:xfrm>
              <a:off x="3179950" y="1852575"/>
              <a:ext cx="58025" cy="49400"/>
            </a:xfrm>
            <a:custGeom>
              <a:avLst/>
              <a:gdLst/>
              <a:ahLst/>
              <a:cxnLst/>
              <a:rect l="l" t="t" r="r" b="b"/>
              <a:pathLst>
                <a:path w="2321" h="1976" extrusionOk="0">
                  <a:moveTo>
                    <a:pt x="1005" y="1"/>
                  </a:moveTo>
                  <a:cubicBezTo>
                    <a:pt x="490" y="1"/>
                    <a:pt x="0" y="405"/>
                    <a:pt x="9" y="1001"/>
                  </a:cubicBezTo>
                  <a:cubicBezTo>
                    <a:pt x="21" y="1551"/>
                    <a:pt x="458" y="1976"/>
                    <a:pt x="996" y="1976"/>
                  </a:cubicBezTo>
                  <a:cubicBezTo>
                    <a:pt x="1883" y="1976"/>
                    <a:pt x="2321" y="901"/>
                    <a:pt x="1696" y="289"/>
                  </a:cubicBezTo>
                  <a:cubicBezTo>
                    <a:pt x="1492" y="89"/>
                    <a:pt x="1246" y="1"/>
                    <a:pt x="1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74"/>
            <p:cNvSpPr/>
            <p:nvPr/>
          </p:nvSpPr>
          <p:spPr>
            <a:xfrm>
              <a:off x="2871800" y="1864775"/>
              <a:ext cx="80925" cy="35325"/>
            </a:xfrm>
            <a:custGeom>
              <a:avLst/>
              <a:gdLst/>
              <a:ahLst/>
              <a:cxnLst/>
              <a:rect l="l" t="t" r="r" b="b"/>
              <a:pathLst>
                <a:path w="3237" h="1413" extrusionOk="0">
                  <a:moveTo>
                    <a:pt x="2487" y="313"/>
                  </a:moveTo>
                  <a:lnTo>
                    <a:pt x="2487" y="463"/>
                  </a:lnTo>
                  <a:lnTo>
                    <a:pt x="463" y="500"/>
                  </a:lnTo>
                  <a:lnTo>
                    <a:pt x="463" y="350"/>
                  </a:lnTo>
                  <a:lnTo>
                    <a:pt x="2487" y="313"/>
                  </a:lnTo>
                  <a:close/>
                  <a:moveTo>
                    <a:pt x="2500" y="925"/>
                  </a:moveTo>
                  <a:lnTo>
                    <a:pt x="2500" y="1088"/>
                  </a:lnTo>
                  <a:lnTo>
                    <a:pt x="463" y="1113"/>
                  </a:lnTo>
                  <a:lnTo>
                    <a:pt x="463" y="963"/>
                  </a:lnTo>
                  <a:lnTo>
                    <a:pt x="2500" y="925"/>
                  </a:lnTo>
                  <a:close/>
                  <a:moveTo>
                    <a:pt x="650" y="0"/>
                  </a:moveTo>
                  <a:cubicBezTo>
                    <a:pt x="475" y="0"/>
                    <a:pt x="300" y="75"/>
                    <a:pt x="188" y="200"/>
                  </a:cubicBezTo>
                  <a:cubicBezTo>
                    <a:pt x="75" y="325"/>
                    <a:pt x="0" y="488"/>
                    <a:pt x="13" y="650"/>
                  </a:cubicBezTo>
                  <a:lnTo>
                    <a:pt x="13" y="788"/>
                  </a:lnTo>
                  <a:cubicBezTo>
                    <a:pt x="13" y="950"/>
                    <a:pt x="88" y="1113"/>
                    <a:pt x="200" y="1238"/>
                  </a:cubicBezTo>
                  <a:cubicBezTo>
                    <a:pt x="325" y="1350"/>
                    <a:pt x="500" y="1413"/>
                    <a:pt x="675" y="1413"/>
                  </a:cubicBezTo>
                  <a:lnTo>
                    <a:pt x="2825" y="1313"/>
                  </a:lnTo>
                  <a:lnTo>
                    <a:pt x="3087" y="1075"/>
                  </a:lnTo>
                  <a:cubicBezTo>
                    <a:pt x="3187" y="988"/>
                    <a:pt x="3237" y="863"/>
                    <a:pt x="3237" y="738"/>
                  </a:cubicBezTo>
                  <a:lnTo>
                    <a:pt x="3237" y="575"/>
                  </a:lnTo>
                  <a:cubicBezTo>
                    <a:pt x="3225" y="450"/>
                    <a:pt x="3175" y="325"/>
                    <a:pt x="3075" y="250"/>
                  </a:cubicBezTo>
                  <a:lnTo>
                    <a:pt x="2812" y="13"/>
                  </a:lnTo>
                  <a:lnTo>
                    <a:pt x="6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74"/>
            <p:cNvSpPr/>
            <p:nvPr/>
          </p:nvSpPr>
          <p:spPr>
            <a:xfrm>
              <a:off x="3293550" y="1509475"/>
              <a:ext cx="174675" cy="159425"/>
            </a:xfrm>
            <a:custGeom>
              <a:avLst/>
              <a:gdLst/>
              <a:ahLst/>
              <a:cxnLst/>
              <a:rect l="l" t="t" r="r" b="b"/>
              <a:pathLst>
                <a:path w="6987" h="6377" extrusionOk="0">
                  <a:moveTo>
                    <a:pt x="3488" y="0"/>
                  </a:moveTo>
                  <a:cubicBezTo>
                    <a:pt x="2032" y="0"/>
                    <a:pt x="712" y="1013"/>
                    <a:pt x="388" y="2491"/>
                  </a:cubicBezTo>
                  <a:cubicBezTo>
                    <a:pt x="1" y="4215"/>
                    <a:pt x="1088" y="5915"/>
                    <a:pt x="2813" y="6302"/>
                  </a:cubicBezTo>
                  <a:cubicBezTo>
                    <a:pt x="3043" y="6352"/>
                    <a:pt x="3272" y="6377"/>
                    <a:pt x="3499" y="6377"/>
                  </a:cubicBezTo>
                  <a:cubicBezTo>
                    <a:pt x="4958" y="6377"/>
                    <a:pt x="6276" y="5371"/>
                    <a:pt x="6612" y="3878"/>
                  </a:cubicBezTo>
                  <a:cubicBezTo>
                    <a:pt x="6987" y="2153"/>
                    <a:pt x="5912" y="454"/>
                    <a:pt x="4187" y="79"/>
                  </a:cubicBezTo>
                  <a:cubicBezTo>
                    <a:pt x="3953" y="26"/>
                    <a:pt x="3719" y="0"/>
                    <a:pt x="34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74"/>
            <p:cNvSpPr/>
            <p:nvPr/>
          </p:nvSpPr>
          <p:spPr>
            <a:xfrm>
              <a:off x="3339475" y="1552450"/>
              <a:ext cx="83775" cy="73350"/>
            </a:xfrm>
            <a:custGeom>
              <a:avLst/>
              <a:gdLst/>
              <a:ahLst/>
              <a:cxnLst/>
              <a:rect l="l" t="t" r="r" b="b"/>
              <a:pathLst>
                <a:path w="3351" h="2934" extrusionOk="0">
                  <a:moveTo>
                    <a:pt x="1674" y="207"/>
                  </a:moveTo>
                  <a:cubicBezTo>
                    <a:pt x="2167" y="207"/>
                    <a:pt x="2632" y="498"/>
                    <a:pt x="2838" y="984"/>
                  </a:cubicBezTo>
                  <a:cubicBezTo>
                    <a:pt x="3113" y="1621"/>
                    <a:pt x="2800" y="2371"/>
                    <a:pt x="2163" y="2634"/>
                  </a:cubicBezTo>
                  <a:cubicBezTo>
                    <a:pt x="1999" y="2703"/>
                    <a:pt x="1830" y="2736"/>
                    <a:pt x="1665" y="2736"/>
                  </a:cubicBezTo>
                  <a:cubicBezTo>
                    <a:pt x="1171" y="2736"/>
                    <a:pt x="707" y="2445"/>
                    <a:pt x="501" y="1959"/>
                  </a:cubicBezTo>
                  <a:cubicBezTo>
                    <a:pt x="238" y="1321"/>
                    <a:pt x="538" y="584"/>
                    <a:pt x="1176" y="309"/>
                  </a:cubicBezTo>
                  <a:cubicBezTo>
                    <a:pt x="1339" y="240"/>
                    <a:pt x="1508" y="207"/>
                    <a:pt x="1674" y="207"/>
                  </a:cubicBezTo>
                  <a:close/>
                  <a:moveTo>
                    <a:pt x="1683" y="0"/>
                  </a:moveTo>
                  <a:cubicBezTo>
                    <a:pt x="1489" y="0"/>
                    <a:pt x="1291" y="39"/>
                    <a:pt x="1101" y="122"/>
                  </a:cubicBezTo>
                  <a:cubicBezTo>
                    <a:pt x="351" y="434"/>
                    <a:pt x="1" y="1296"/>
                    <a:pt x="313" y="2034"/>
                  </a:cubicBezTo>
                  <a:cubicBezTo>
                    <a:pt x="538" y="2584"/>
                    <a:pt x="1076" y="2934"/>
                    <a:pt x="1663" y="2934"/>
                  </a:cubicBezTo>
                  <a:cubicBezTo>
                    <a:pt x="1863" y="2934"/>
                    <a:pt x="2050" y="2896"/>
                    <a:pt x="2238" y="2821"/>
                  </a:cubicBezTo>
                  <a:cubicBezTo>
                    <a:pt x="2988" y="2521"/>
                    <a:pt x="3350" y="1646"/>
                    <a:pt x="3038" y="897"/>
                  </a:cubicBezTo>
                  <a:cubicBezTo>
                    <a:pt x="2795" y="337"/>
                    <a:pt x="2254" y="0"/>
                    <a:pt x="1683" y="0"/>
                  </a:cubicBezTo>
                  <a:close/>
                </a:path>
              </a:pathLst>
            </a:custGeom>
            <a:solidFill>
              <a:srgbClr val="262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74"/>
            <p:cNvSpPr/>
            <p:nvPr/>
          </p:nvSpPr>
          <p:spPr>
            <a:xfrm>
              <a:off x="3278250" y="1539075"/>
              <a:ext cx="180925" cy="159675"/>
            </a:xfrm>
            <a:custGeom>
              <a:avLst/>
              <a:gdLst/>
              <a:ahLst/>
              <a:cxnLst/>
              <a:rect l="l" t="t" r="r" b="b"/>
              <a:pathLst>
                <a:path w="7237" h="6387" extrusionOk="0">
                  <a:moveTo>
                    <a:pt x="3620" y="1"/>
                  </a:moveTo>
                  <a:cubicBezTo>
                    <a:pt x="2371" y="1"/>
                    <a:pt x="1185" y="743"/>
                    <a:pt x="675" y="1969"/>
                  </a:cubicBezTo>
                  <a:cubicBezTo>
                    <a:pt x="1" y="3593"/>
                    <a:pt x="775" y="5468"/>
                    <a:pt x="2400" y="6143"/>
                  </a:cubicBezTo>
                  <a:cubicBezTo>
                    <a:pt x="2798" y="6308"/>
                    <a:pt x="3211" y="6387"/>
                    <a:pt x="3617" y="6387"/>
                  </a:cubicBezTo>
                  <a:cubicBezTo>
                    <a:pt x="4866" y="6387"/>
                    <a:pt x="6052" y="5644"/>
                    <a:pt x="6561" y="4418"/>
                  </a:cubicBezTo>
                  <a:cubicBezTo>
                    <a:pt x="7236" y="2781"/>
                    <a:pt x="6461" y="919"/>
                    <a:pt x="4837" y="244"/>
                  </a:cubicBezTo>
                  <a:cubicBezTo>
                    <a:pt x="4438" y="79"/>
                    <a:pt x="4026" y="1"/>
                    <a:pt x="36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74"/>
            <p:cNvSpPr/>
            <p:nvPr/>
          </p:nvSpPr>
          <p:spPr>
            <a:xfrm>
              <a:off x="3330425" y="1581925"/>
              <a:ext cx="79375" cy="73875"/>
            </a:xfrm>
            <a:custGeom>
              <a:avLst/>
              <a:gdLst/>
              <a:ahLst/>
              <a:cxnLst/>
              <a:rect l="l" t="t" r="r" b="b"/>
              <a:pathLst>
                <a:path w="3175" h="2955" extrusionOk="0">
                  <a:moveTo>
                    <a:pt x="1544" y="217"/>
                  </a:moveTo>
                  <a:cubicBezTo>
                    <a:pt x="2054" y="220"/>
                    <a:pt x="2513" y="532"/>
                    <a:pt x="2712" y="1005"/>
                  </a:cubicBezTo>
                  <a:cubicBezTo>
                    <a:pt x="2975" y="1642"/>
                    <a:pt x="2675" y="2392"/>
                    <a:pt x="2038" y="2654"/>
                  </a:cubicBezTo>
                  <a:cubicBezTo>
                    <a:pt x="1877" y="2722"/>
                    <a:pt x="1710" y="2754"/>
                    <a:pt x="1547" y="2754"/>
                  </a:cubicBezTo>
                  <a:cubicBezTo>
                    <a:pt x="1051" y="2754"/>
                    <a:pt x="582" y="2459"/>
                    <a:pt x="375" y="1979"/>
                  </a:cubicBezTo>
                  <a:cubicBezTo>
                    <a:pt x="26" y="1144"/>
                    <a:pt x="635" y="222"/>
                    <a:pt x="1544" y="217"/>
                  </a:cubicBezTo>
                  <a:close/>
                  <a:moveTo>
                    <a:pt x="1541" y="1"/>
                  </a:moveTo>
                  <a:cubicBezTo>
                    <a:pt x="1445" y="1"/>
                    <a:pt x="1348" y="10"/>
                    <a:pt x="1250" y="30"/>
                  </a:cubicBezTo>
                  <a:cubicBezTo>
                    <a:pt x="500" y="192"/>
                    <a:pt x="1" y="880"/>
                    <a:pt x="76" y="1630"/>
                  </a:cubicBezTo>
                  <a:cubicBezTo>
                    <a:pt x="151" y="2379"/>
                    <a:pt x="788" y="2954"/>
                    <a:pt x="1550" y="2954"/>
                  </a:cubicBezTo>
                  <a:cubicBezTo>
                    <a:pt x="1738" y="2954"/>
                    <a:pt x="1938" y="2917"/>
                    <a:pt x="2112" y="2842"/>
                  </a:cubicBezTo>
                  <a:cubicBezTo>
                    <a:pt x="2812" y="2542"/>
                    <a:pt x="3175" y="1767"/>
                    <a:pt x="2950" y="1042"/>
                  </a:cubicBezTo>
                  <a:cubicBezTo>
                    <a:pt x="2755" y="413"/>
                    <a:pt x="2173" y="1"/>
                    <a:pt x="1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74"/>
            <p:cNvSpPr/>
            <p:nvPr/>
          </p:nvSpPr>
          <p:spPr>
            <a:xfrm>
              <a:off x="3446950" y="1739800"/>
              <a:ext cx="210300" cy="110000"/>
            </a:xfrm>
            <a:custGeom>
              <a:avLst/>
              <a:gdLst/>
              <a:ahLst/>
              <a:cxnLst/>
              <a:rect l="l" t="t" r="r" b="b"/>
              <a:pathLst>
                <a:path w="8412" h="4400" extrusionOk="0">
                  <a:moveTo>
                    <a:pt x="138" y="1"/>
                  </a:moveTo>
                  <a:cubicBezTo>
                    <a:pt x="63" y="1"/>
                    <a:pt x="13" y="51"/>
                    <a:pt x="1" y="126"/>
                  </a:cubicBezTo>
                  <a:lnTo>
                    <a:pt x="1" y="1875"/>
                  </a:lnTo>
                  <a:cubicBezTo>
                    <a:pt x="13" y="2055"/>
                    <a:pt x="163" y="2201"/>
                    <a:pt x="341" y="2201"/>
                  </a:cubicBezTo>
                  <a:cubicBezTo>
                    <a:pt x="349" y="2201"/>
                    <a:pt x="356" y="2201"/>
                    <a:pt x="363" y="2200"/>
                  </a:cubicBezTo>
                  <a:lnTo>
                    <a:pt x="738" y="2200"/>
                  </a:lnTo>
                  <a:cubicBezTo>
                    <a:pt x="1900" y="2200"/>
                    <a:pt x="2888" y="2863"/>
                    <a:pt x="3262" y="3800"/>
                  </a:cubicBezTo>
                  <a:cubicBezTo>
                    <a:pt x="3412" y="4162"/>
                    <a:pt x="3762" y="4400"/>
                    <a:pt x="4162" y="4400"/>
                  </a:cubicBezTo>
                  <a:lnTo>
                    <a:pt x="4250" y="4400"/>
                  </a:lnTo>
                  <a:cubicBezTo>
                    <a:pt x="4637" y="4400"/>
                    <a:pt x="5000" y="4162"/>
                    <a:pt x="5149" y="3800"/>
                  </a:cubicBezTo>
                  <a:cubicBezTo>
                    <a:pt x="5524" y="2863"/>
                    <a:pt x="6512" y="2200"/>
                    <a:pt x="7674" y="2200"/>
                  </a:cubicBezTo>
                  <a:lnTo>
                    <a:pt x="8049" y="2200"/>
                  </a:lnTo>
                  <a:cubicBezTo>
                    <a:pt x="8056" y="2201"/>
                    <a:pt x="8063" y="2201"/>
                    <a:pt x="8071" y="2201"/>
                  </a:cubicBezTo>
                  <a:cubicBezTo>
                    <a:pt x="8249" y="2201"/>
                    <a:pt x="8399" y="2055"/>
                    <a:pt x="8411" y="1875"/>
                  </a:cubicBezTo>
                  <a:lnTo>
                    <a:pt x="8411" y="126"/>
                  </a:lnTo>
                  <a:cubicBezTo>
                    <a:pt x="8411" y="51"/>
                    <a:pt x="8349" y="1"/>
                    <a:pt x="8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74"/>
            <p:cNvSpPr/>
            <p:nvPr/>
          </p:nvSpPr>
          <p:spPr>
            <a:xfrm>
              <a:off x="3490700" y="1739800"/>
              <a:ext cx="37200" cy="64700"/>
            </a:xfrm>
            <a:custGeom>
              <a:avLst/>
              <a:gdLst/>
              <a:ahLst/>
              <a:cxnLst/>
              <a:rect l="l" t="t" r="r" b="b"/>
              <a:pathLst>
                <a:path w="1488" h="2588" extrusionOk="0">
                  <a:moveTo>
                    <a:pt x="1325" y="1"/>
                  </a:moveTo>
                  <a:cubicBezTo>
                    <a:pt x="1387" y="1488"/>
                    <a:pt x="488" y="2288"/>
                    <a:pt x="0" y="2500"/>
                  </a:cubicBezTo>
                  <a:lnTo>
                    <a:pt x="38" y="2588"/>
                  </a:lnTo>
                  <a:cubicBezTo>
                    <a:pt x="750" y="2275"/>
                    <a:pt x="1487" y="1338"/>
                    <a:pt x="1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74"/>
            <p:cNvSpPr/>
            <p:nvPr/>
          </p:nvSpPr>
          <p:spPr>
            <a:xfrm>
              <a:off x="3574725" y="1739800"/>
              <a:ext cx="36900" cy="64700"/>
            </a:xfrm>
            <a:custGeom>
              <a:avLst/>
              <a:gdLst/>
              <a:ahLst/>
              <a:cxnLst/>
              <a:rect l="l" t="t" r="r" b="b"/>
              <a:pathLst>
                <a:path w="1476" h="2588" extrusionOk="0">
                  <a:moveTo>
                    <a:pt x="51" y="1"/>
                  </a:moveTo>
                  <a:cubicBezTo>
                    <a:pt x="1" y="1338"/>
                    <a:pt x="726" y="2275"/>
                    <a:pt x="1438" y="2588"/>
                  </a:cubicBezTo>
                  <a:lnTo>
                    <a:pt x="1476" y="2500"/>
                  </a:lnTo>
                  <a:cubicBezTo>
                    <a:pt x="988" y="2288"/>
                    <a:pt x="88" y="1488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74"/>
            <p:cNvSpPr/>
            <p:nvPr/>
          </p:nvSpPr>
          <p:spPr>
            <a:xfrm>
              <a:off x="3394475" y="1767300"/>
              <a:ext cx="210275" cy="109700"/>
            </a:xfrm>
            <a:custGeom>
              <a:avLst/>
              <a:gdLst/>
              <a:ahLst/>
              <a:cxnLst/>
              <a:rect l="l" t="t" r="r" b="b"/>
              <a:pathLst>
                <a:path w="8411" h="4388" extrusionOk="0">
                  <a:moveTo>
                    <a:pt x="138" y="1"/>
                  </a:moveTo>
                  <a:cubicBezTo>
                    <a:pt x="63" y="1"/>
                    <a:pt x="0" y="50"/>
                    <a:pt x="0" y="125"/>
                  </a:cubicBezTo>
                  <a:lnTo>
                    <a:pt x="0" y="1875"/>
                  </a:lnTo>
                  <a:cubicBezTo>
                    <a:pt x="13" y="2062"/>
                    <a:pt x="175" y="2200"/>
                    <a:pt x="363" y="2200"/>
                  </a:cubicBezTo>
                  <a:lnTo>
                    <a:pt x="738" y="2200"/>
                  </a:lnTo>
                  <a:cubicBezTo>
                    <a:pt x="1900" y="2200"/>
                    <a:pt x="2887" y="2862"/>
                    <a:pt x="3262" y="3799"/>
                  </a:cubicBezTo>
                  <a:cubicBezTo>
                    <a:pt x="3408" y="4153"/>
                    <a:pt x="3744" y="4387"/>
                    <a:pt x="4132" y="4387"/>
                  </a:cubicBezTo>
                  <a:cubicBezTo>
                    <a:pt x="4142" y="4387"/>
                    <a:pt x="4152" y="4387"/>
                    <a:pt x="4162" y="4387"/>
                  </a:cubicBezTo>
                  <a:lnTo>
                    <a:pt x="4249" y="4387"/>
                  </a:lnTo>
                  <a:cubicBezTo>
                    <a:pt x="4259" y="4387"/>
                    <a:pt x="4269" y="4387"/>
                    <a:pt x="4279" y="4387"/>
                  </a:cubicBezTo>
                  <a:cubicBezTo>
                    <a:pt x="4667" y="4387"/>
                    <a:pt x="5003" y="4153"/>
                    <a:pt x="5149" y="3799"/>
                  </a:cubicBezTo>
                  <a:cubicBezTo>
                    <a:pt x="5524" y="2862"/>
                    <a:pt x="6511" y="2200"/>
                    <a:pt x="7673" y="2200"/>
                  </a:cubicBezTo>
                  <a:lnTo>
                    <a:pt x="8048" y="2200"/>
                  </a:lnTo>
                  <a:cubicBezTo>
                    <a:pt x="8236" y="2200"/>
                    <a:pt x="8398" y="2062"/>
                    <a:pt x="8411" y="1875"/>
                  </a:cubicBezTo>
                  <a:lnTo>
                    <a:pt x="8411" y="125"/>
                  </a:lnTo>
                  <a:cubicBezTo>
                    <a:pt x="8411" y="50"/>
                    <a:pt x="8348" y="1"/>
                    <a:pt x="8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74"/>
            <p:cNvSpPr/>
            <p:nvPr/>
          </p:nvSpPr>
          <p:spPr>
            <a:xfrm>
              <a:off x="3438200" y="1767300"/>
              <a:ext cx="36900" cy="64700"/>
            </a:xfrm>
            <a:custGeom>
              <a:avLst/>
              <a:gdLst/>
              <a:ahLst/>
              <a:cxnLst/>
              <a:rect l="l" t="t" r="r" b="b"/>
              <a:pathLst>
                <a:path w="1476" h="2588" extrusionOk="0">
                  <a:moveTo>
                    <a:pt x="1313" y="1"/>
                  </a:moveTo>
                  <a:cubicBezTo>
                    <a:pt x="1388" y="1488"/>
                    <a:pt x="488" y="2275"/>
                    <a:pt x="1" y="2500"/>
                  </a:cubicBezTo>
                  <a:lnTo>
                    <a:pt x="38" y="2587"/>
                  </a:lnTo>
                  <a:cubicBezTo>
                    <a:pt x="738" y="2275"/>
                    <a:pt x="1476" y="1338"/>
                    <a:pt x="1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74"/>
            <p:cNvSpPr/>
            <p:nvPr/>
          </p:nvSpPr>
          <p:spPr>
            <a:xfrm>
              <a:off x="3521950" y="1767000"/>
              <a:ext cx="37200" cy="65000"/>
            </a:xfrm>
            <a:custGeom>
              <a:avLst/>
              <a:gdLst/>
              <a:ahLst/>
              <a:cxnLst/>
              <a:rect l="l" t="t" r="r" b="b"/>
              <a:pathLst>
                <a:path w="1488" h="2600" extrusionOk="0">
                  <a:moveTo>
                    <a:pt x="63" y="0"/>
                  </a:moveTo>
                  <a:cubicBezTo>
                    <a:pt x="0" y="1350"/>
                    <a:pt x="737" y="2287"/>
                    <a:pt x="1450" y="2599"/>
                  </a:cubicBezTo>
                  <a:lnTo>
                    <a:pt x="1487" y="2499"/>
                  </a:lnTo>
                  <a:cubicBezTo>
                    <a:pt x="1000" y="2287"/>
                    <a:pt x="100" y="1487"/>
                    <a:pt x="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74"/>
            <p:cNvSpPr/>
            <p:nvPr/>
          </p:nvSpPr>
          <p:spPr>
            <a:xfrm>
              <a:off x="2834625" y="1629825"/>
              <a:ext cx="168100" cy="175000"/>
            </a:xfrm>
            <a:custGeom>
              <a:avLst/>
              <a:gdLst/>
              <a:ahLst/>
              <a:cxnLst/>
              <a:rect l="l" t="t" r="r" b="b"/>
              <a:pathLst>
                <a:path w="6724" h="7000" extrusionOk="0">
                  <a:moveTo>
                    <a:pt x="3557" y="1"/>
                  </a:moveTo>
                  <a:cubicBezTo>
                    <a:pt x="2129" y="1"/>
                    <a:pt x="790" y="1172"/>
                    <a:pt x="425" y="2850"/>
                  </a:cubicBezTo>
                  <a:cubicBezTo>
                    <a:pt x="0" y="4750"/>
                    <a:pt x="987" y="6587"/>
                    <a:pt x="2612" y="6937"/>
                  </a:cubicBezTo>
                  <a:cubicBezTo>
                    <a:pt x="2801" y="6979"/>
                    <a:pt x="2991" y="6999"/>
                    <a:pt x="3179" y="6999"/>
                  </a:cubicBezTo>
                  <a:cubicBezTo>
                    <a:pt x="4604" y="6999"/>
                    <a:pt x="5936" y="5828"/>
                    <a:pt x="6311" y="4150"/>
                  </a:cubicBezTo>
                  <a:cubicBezTo>
                    <a:pt x="6723" y="2250"/>
                    <a:pt x="5749" y="413"/>
                    <a:pt x="4124" y="63"/>
                  </a:cubicBezTo>
                  <a:cubicBezTo>
                    <a:pt x="3935" y="21"/>
                    <a:pt x="3745" y="1"/>
                    <a:pt x="35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74"/>
            <p:cNvSpPr/>
            <p:nvPr/>
          </p:nvSpPr>
          <p:spPr>
            <a:xfrm>
              <a:off x="2914600" y="1526525"/>
              <a:ext cx="54300" cy="167700"/>
            </a:xfrm>
            <a:custGeom>
              <a:avLst/>
              <a:gdLst/>
              <a:ahLst/>
              <a:cxnLst/>
              <a:rect l="l" t="t" r="r" b="b"/>
              <a:pathLst>
                <a:path w="2172" h="6708" extrusionOk="0">
                  <a:moveTo>
                    <a:pt x="1739" y="1"/>
                  </a:moveTo>
                  <a:cubicBezTo>
                    <a:pt x="1585" y="1"/>
                    <a:pt x="1430" y="84"/>
                    <a:pt x="1363" y="272"/>
                  </a:cubicBezTo>
                  <a:lnTo>
                    <a:pt x="50" y="6220"/>
                  </a:lnTo>
                  <a:cubicBezTo>
                    <a:pt x="0" y="6445"/>
                    <a:pt x="138" y="6657"/>
                    <a:pt x="363" y="6707"/>
                  </a:cubicBezTo>
                  <a:lnTo>
                    <a:pt x="450" y="6707"/>
                  </a:lnTo>
                  <a:cubicBezTo>
                    <a:pt x="638" y="6707"/>
                    <a:pt x="788" y="6582"/>
                    <a:pt x="838" y="6395"/>
                  </a:cubicBezTo>
                  <a:lnTo>
                    <a:pt x="2150" y="434"/>
                  </a:lnTo>
                  <a:cubicBezTo>
                    <a:pt x="2172" y="164"/>
                    <a:pt x="1955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74"/>
            <p:cNvSpPr/>
            <p:nvPr/>
          </p:nvSpPr>
          <p:spPr>
            <a:xfrm>
              <a:off x="3055800" y="1414275"/>
              <a:ext cx="23475" cy="67500"/>
            </a:xfrm>
            <a:custGeom>
              <a:avLst/>
              <a:gdLst/>
              <a:ahLst/>
              <a:cxnLst/>
              <a:rect l="l" t="t" r="r" b="b"/>
              <a:pathLst>
                <a:path w="939" h="2700" extrusionOk="0">
                  <a:moveTo>
                    <a:pt x="938" y="0"/>
                  </a:moveTo>
                  <a:lnTo>
                    <a:pt x="1" y="700"/>
                  </a:lnTo>
                  <a:lnTo>
                    <a:pt x="1" y="2700"/>
                  </a:lnTo>
                  <a:lnTo>
                    <a:pt x="938" y="2700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74"/>
            <p:cNvSpPr/>
            <p:nvPr/>
          </p:nvSpPr>
          <p:spPr>
            <a:xfrm>
              <a:off x="3044875" y="1463000"/>
              <a:ext cx="45325" cy="76250"/>
            </a:xfrm>
            <a:custGeom>
              <a:avLst/>
              <a:gdLst/>
              <a:ahLst/>
              <a:cxnLst/>
              <a:rect l="l" t="t" r="r" b="b"/>
              <a:pathLst>
                <a:path w="1813" h="3050" extrusionOk="0">
                  <a:moveTo>
                    <a:pt x="1" y="1"/>
                  </a:moveTo>
                  <a:lnTo>
                    <a:pt x="1" y="3050"/>
                  </a:lnTo>
                  <a:lnTo>
                    <a:pt x="1813" y="3050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74"/>
            <p:cNvSpPr/>
            <p:nvPr/>
          </p:nvSpPr>
          <p:spPr>
            <a:xfrm>
              <a:off x="2962700" y="1979750"/>
              <a:ext cx="201850" cy="115600"/>
            </a:xfrm>
            <a:custGeom>
              <a:avLst/>
              <a:gdLst/>
              <a:ahLst/>
              <a:cxnLst/>
              <a:rect l="l" t="t" r="r" b="b"/>
              <a:pathLst>
                <a:path w="8074" h="4624" extrusionOk="0">
                  <a:moveTo>
                    <a:pt x="1" y="0"/>
                  </a:moveTo>
                  <a:lnTo>
                    <a:pt x="1" y="100"/>
                  </a:lnTo>
                  <a:lnTo>
                    <a:pt x="1688" y="100"/>
                  </a:lnTo>
                  <a:cubicBezTo>
                    <a:pt x="1763" y="100"/>
                    <a:pt x="1825" y="150"/>
                    <a:pt x="1850" y="225"/>
                  </a:cubicBezTo>
                  <a:lnTo>
                    <a:pt x="3000" y="4437"/>
                  </a:lnTo>
                  <a:cubicBezTo>
                    <a:pt x="3025" y="4524"/>
                    <a:pt x="3113" y="4599"/>
                    <a:pt x="3213" y="4599"/>
                  </a:cubicBezTo>
                  <a:lnTo>
                    <a:pt x="7162" y="4624"/>
                  </a:lnTo>
                  <a:cubicBezTo>
                    <a:pt x="7274" y="4624"/>
                    <a:pt x="7361" y="4549"/>
                    <a:pt x="7386" y="4449"/>
                  </a:cubicBezTo>
                  <a:lnTo>
                    <a:pt x="8061" y="1612"/>
                  </a:lnTo>
                  <a:cubicBezTo>
                    <a:pt x="8074" y="1550"/>
                    <a:pt x="8061" y="1487"/>
                    <a:pt x="8024" y="1450"/>
                  </a:cubicBezTo>
                  <a:cubicBezTo>
                    <a:pt x="7986" y="1400"/>
                    <a:pt x="7924" y="1375"/>
                    <a:pt x="7861" y="1375"/>
                  </a:cubicBezTo>
                  <a:lnTo>
                    <a:pt x="2925" y="1375"/>
                  </a:lnTo>
                  <a:lnTo>
                    <a:pt x="2925" y="1475"/>
                  </a:lnTo>
                  <a:lnTo>
                    <a:pt x="7861" y="1475"/>
                  </a:lnTo>
                  <a:cubicBezTo>
                    <a:pt x="7886" y="1475"/>
                    <a:pt x="7911" y="1487"/>
                    <a:pt x="7936" y="1512"/>
                  </a:cubicBezTo>
                  <a:cubicBezTo>
                    <a:pt x="7949" y="1525"/>
                    <a:pt x="7961" y="1562"/>
                    <a:pt x="7949" y="1587"/>
                  </a:cubicBezTo>
                  <a:lnTo>
                    <a:pt x="7274" y="4437"/>
                  </a:lnTo>
                  <a:cubicBezTo>
                    <a:pt x="7261" y="4487"/>
                    <a:pt x="7212" y="4524"/>
                    <a:pt x="7162" y="4524"/>
                  </a:cubicBezTo>
                  <a:lnTo>
                    <a:pt x="3200" y="4499"/>
                  </a:lnTo>
                  <a:cubicBezTo>
                    <a:pt x="3150" y="4499"/>
                    <a:pt x="3100" y="4462"/>
                    <a:pt x="3088" y="4412"/>
                  </a:cubicBezTo>
                  <a:lnTo>
                    <a:pt x="1950" y="200"/>
                  </a:lnTo>
                  <a:cubicBezTo>
                    <a:pt x="1913" y="75"/>
                    <a:pt x="1813" y="0"/>
                    <a:pt x="16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74"/>
            <p:cNvSpPr/>
            <p:nvPr/>
          </p:nvSpPr>
          <p:spPr>
            <a:xfrm>
              <a:off x="3044575" y="2043800"/>
              <a:ext cx="93425" cy="2500"/>
            </a:xfrm>
            <a:custGeom>
              <a:avLst/>
              <a:gdLst/>
              <a:ahLst/>
              <a:cxnLst/>
              <a:rect l="l" t="t" r="r" b="b"/>
              <a:pathLst>
                <a:path w="3737" h="100" extrusionOk="0">
                  <a:moveTo>
                    <a:pt x="0" y="0"/>
                  </a:moveTo>
                  <a:lnTo>
                    <a:pt x="0" y="100"/>
                  </a:lnTo>
                  <a:lnTo>
                    <a:pt x="3737" y="100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74"/>
            <p:cNvSpPr/>
            <p:nvPr/>
          </p:nvSpPr>
          <p:spPr>
            <a:xfrm>
              <a:off x="3044575" y="2063150"/>
              <a:ext cx="93425" cy="2525"/>
            </a:xfrm>
            <a:custGeom>
              <a:avLst/>
              <a:gdLst/>
              <a:ahLst/>
              <a:cxnLst/>
              <a:rect l="l" t="t" r="r" b="b"/>
              <a:pathLst>
                <a:path w="373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3737" y="10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74"/>
            <p:cNvSpPr/>
            <p:nvPr/>
          </p:nvSpPr>
          <p:spPr>
            <a:xfrm>
              <a:off x="3054875" y="2094075"/>
              <a:ext cx="21575" cy="18575"/>
            </a:xfrm>
            <a:custGeom>
              <a:avLst/>
              <a:gdLst/>
              <a:ahLst/>
              <a:cxnLst/>
              <a:rect l="l" t="t" r="r" b="b"/>
              <a:pathLst>
                <a:path w="863" h="743" extrusionOk="0">
                  <a:moveTo>
                    <a:pt x="500" y="1"/>
                  </a:moveTo>
                  <a:cubicBezTo>
                    <a:pt x="163" y="1"/>
                    <a:pt x="0" y="401"/>
                    <a:pt x="225" y="638"/>
                  </a:cubicBezTo>
                  <a:cubicBezTo>
                    <a:pt x="301" y="710"/>
                    <a:pt x="393" y="742"/>
                    <a:pt x="483" y="742"/>
                  </a:cubicBezTo>
                  <a:cubicBezTo>
                    <a:pt x="677" y="742"/>
                    <a:pt x="863" y="593"/>
                    <a:pt x="863" y="363"/>
                  </a:cubicBezTo>
                  <a:cubicBezTo>
                    <a:pt x="863" y="163"/>
                    <a:pt x="700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74"/>
            <p:cNvSpPr/>
            <p:nvPr/>
          </p:nvSpPr>
          <p:spPr>
            <a:xfrm>
              <a:off x="3113925" y="2094075"/>
              <a:ext cx="21900" cy="18475"/>
            </a:xfrm>
            <a:custGeom>
              <a:avLst/>
              <a:gdLst/>
              <a:ahLst/>
              <a:cxnLst/>
              <a:rect l="l" t="t" r="r" b="b"/>
              <a:pathLst>
                <a:path w="876" h="739" extrusionOk="0">
                  <a:moveTo>
                    <a:pt x="500" y="1"/>
                  </a:moveTo>
                  <a:cubicBezTo>
                    <a:pt x="175" y="1"/>
                    <a:pt x="0" y="401"/>
                    <a:pt x="238" y="626"/>
                  </a:cubicBezTo>
                  <a:cubicBezTo>
                    <a:pt x="315" y="703"/>
                    <a:pt x="410" y="738"/>
                    <a:pt x="503" y="738"/>
                  </a:cubicBezTo>
                  <a:cubicBezTo>
                    <a:pt x="694" y="738"/>
                    <a:pt x="875" y="590"/>
                    <a:pt x="875" y="363"/>
                  </a:cubicBezTo>
                  <a:cubicBezTo>
                    <a:pt x="875" y="163"/>
                    <a:pt x="713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74"/>
            <p:cNvSpPr/>
            <p:nvPr/>
          </p:nvSpPr>
          <p:spPr>
            <a:xfrm>
              <a:off x="3417900" y="2623300"/>
              <a:ext cx="47825" cy="44400"/>
            </a:xfrm>
            <a:custGeom>
              <a:avLst/>
              <a:gdLst/>
              <a:ahLst/>
              <a:cxnLst/>
              <a:rect l="l" t="t" r="r" b="b"/>
              <a:pathLst>
                <a:path w="1913" h="1776" extrusionOk="0">
                  <a:moveTo>
                    <a:pt x="957" y="0"/>
                  </a:moveTo>
                  <a:cubicBezTo>
                    <a:pt x="674" y="0"/>
                    <a:pt x="393" y="73"/>
                    <a:pt x="138" y="214"/>
                  </a:cubicBezTo>
                  <a:lnTo>
                    <a:pt x="263" y="426"/>
                  </a:lnTo>
                  <a:cubicBezTo>
                    <a:pt x="478" y="310"/>
                    <a:pt x="712" y="245"/>
                    <a:pt x="951" y="245"/>
                  </a:cubicBezTo>
                  <a:cubicBezTo>
                    <a:pt x="1046" y="245"/>
                    <a:pt x="1142" y="255"/>
                    <a:pt x="1238" y="276"/>
                  </a:cubicBezTo>
                  <a:cubicBezTo>
                    <a:pt x="1388" y="314"/>
                    <a:pt x="1525" y="414"/>
                    <a:pt x="1600" y="564"/>
                  </a:cubicBezTo>
                  <a:cubicBezTo>
                    <a:pt x="1675" y="714"/>
                    <a:pt x="1675" y="889"/>
                    <a:pt x="1600" y="1026"/>
                  </a:cubicBezTo>
                  <a:cubicBezTo>
                    <a:pt x="1417" y="1393"/>
                    <a:pt x="890" y="1536"/>
                    <a:pt x="430" y="1536"/>
                  </a:cubicBezTo>
                  <a:cubicBezTo>
                    <a:pt x="294" y="1536"/>
                    <a:pt x="164" y="1524"/>
                    <a:pt x="51" y="1501"/>
                  </a:cubicBezTo>
                  <a:lnTo>
                    <a:pt x="1" y="1738"/>
                  </a:lnTo>
                  <a:cubicBezTo>
                    <a:pt x="138" y="1763"/>
                    <a:pt x="288" y="1776"/>
                    <a:pt x="438" y="1776"/>
                  </a:cubicBezTo>
                  <a:cubicBezTo>
                    <a:pt x="963" y="1776"/>
                    <a:pt x="1588" y="1601"/>
                    <a:pt x="1813" y="1126"/>
                  </a:cubicBezTo>
                  <a:cubicBezTo>
                    <a:pt x="1913" y="914"/>
                    <a:pt x="1913" y="664"/>
                    <a:pt x="1813" y="451"/>
                  </a:cubicBezTo>
                  <a:cubicBezTo>
                    <a:pt x="1713" y="251"/>
                    <a:pt x="1525" y="101"/>
                    <a:pt x="1313" y="39"/>
                  </a:cubicBezTo>
                  <a:cubicBezTo>
                    <a:pt x="1195" y="13"/>
                    <a:pt x="1076" y="0"/>
                    <a:pt x="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74"/>
            <p:cNvSpPr/>
            <p:nvPr/>
          </p:nvSpPr>
          <p:spPr>
            <a:xfrm>
              <a:off x="3339475" y="2613000"/>
              <a:ext cx="99375" cy="77525"/>
            </a:xfrm>
            <a:custGeom>
              <a:avLst/>
              <a:gdLst/>
              <a:ahLst/>
              <a:cxnLst/>
              <a:rect l="l" t="t" r="r" b="b"/>
              <a:pathLst>
                <a:path w="3975" h="3101" extrusionOk="0">
                  <a:moveTo>
                    <a:pt x="1" y="1"/>
                  </a:moveTo>
                  <a:lnTo>
                    <a:pt x="1" y="1113"/>
                  </a:lnTo>
                  <a:cubicBezTo>
                    <a:pt x="1" y="2213"/>
                    <a:pt x="888" y="3100"/>
                    <a:pt x="1988" y="3100"/>
                  </a:cubicBezTo>
                  <a:cubicBezTo>
                    <a:pt x="3088" y="3100"/>
                    <a:pt x="3975" y="2213"/>
                    <a:pt x="3975" y="1126"/>
                  </a:cubicBezTo>
                  <a:lnTo>
                    <a:pt x="39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728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438;p41">
            <a:extLst>
              <a:ext uri="{FF2B5EF4-FFF2-40B4-BE49-F238E27FC236}">
                <a16:creationId xmlns:a16="http://schemas.microsoft.com/office/drawing/2014/main" id="{594252B7-E3F9-9129-285D-714A699F756D}"/>
              </a:ext>
            </a:extLst>
          </p:cNvPr>
          <p:cNvGrpSpPr/>
          <p:nvPr/>
        </p:nvGrpSpPr>
        <p:grpSpPr>
          <a:xfrm>
            <a:off x="5078080" y="687238"/>
            <a:ext cx="1952613" cy="3674788"/>
            <a:chOff x="2293375" y="448150"/>
            <a:chExt cx="591450" cy="1113100"/>
          </a:xfrm>
        </p:grpSpPr>
        <p:sp>
          <p:nvSpPr>
            <p:cNvPr id="10" name="Google Shape;439;p41">
              <a:extLst>
                <a:ext uri="{FF2B5EF4-FFF2-40B4-BE49-F238E27FC236}">
                  <a16:creationId xmlns:a16="http://schemas.microsoft.com/office/drawing/2014/main" id="{520557CB-12F3-54DD-3CD3-6B8CFE5ADBF6}"/>
                </a:ext>
              </a:extLst>
            </p:cNvPr>
            <p:cNvSpPr/>
            <p:nvPr/>
          </p:nvSpPr>
          <p:spPr>
            <a:xfrm>
              <a:off x="2293375" y="448150"/>
              <a:ext cx="591450" cy="1113100"/>
            </a:xfrm>
            <a:custGeom>
              <a:avLst/>
              <a:gdLst/>
              <a:ahLst/>
              <a:cxnLst/>
              <a:rect l="l" t="t" r="r" b="b"/>
              <a:pathLst>
                <a:path w="23658" h="44524" extrusionOk="0">
                  <a:moveTo>
                    <a:pt x="20619" y="1283"/>
                  </a:moveTo>
                  <a:cubicBezTo>
                    <a:pt x="21598" y="1283"/>
                    <a:pt x="22402" y="1573"/>
                    <a:pt x="22402" y="3562"/>
                  </a:cubicBezTo>
                  <a:lnTo>
                    <a:pt x="22402" y="41247"/>
                  </a:lnTo>
                  <a:cubicBezTo>
                    <a:pt x="22402" y="42314"/>
                    <a:pt x="21607" y="43175"/>
                    <a:pt x="20619" y="43175"/>
                  </a:cubicBezTo>
                  <a:lnTo>
                    <a:pt x="3035" y="43175"/>
                  </a:lnTo>
                  <a:cubicBezTo>
                    <a:pt x="2047" y="43175"/>
                    <a:pt x="1252" y="42314"/>
                    <a:pt x="1252" y="41247"/>
                  </a:cubicBezTo>
                  <a:lnTo>
                    <a:pt x="1252" y="3562"/>
                  </a:lnTo>
                  <a:cubicBezTo>
                    <a:pt x="1252" y="1392"/>
                    <a:pt x="2047" y="1283"/>
                    <a:pt x="3035" y="1283"/>
                  </a:cubicBezTo>
                  <a:lnTo>
                    <a:pt x="6557" y="1283"/>
                  </a:lnTo>
                  <a:cubicBezTo>
                    <a:pt x="6763" y="1283"/>
                    <a:pt x="6930" y="1515"/>
                    <a:pt x="6930" y="1805"/>
                  </a:cubicBezTo>
                  <a:lnTo>
                    <a:pt x="6930" y="1933"/>
                  </a:lnTo>
                  <a:cubicBezTo>
                    <a:pt x="6930" y="2605"/>
                    <a:pt x="7299" y="2613"/>
                    <a:pt x="7756" y="2613"/>
                  </a:cubicBezTo>
                  <a:lnTo>
                    <a:pt x="15898" y="2613"/>
                  </a:lnTo>
                  <a:cubicBezTo>
                    <a:pt x="16350" y="2613"/>
                    <a:pt x="16719" y="2613"/>
                    <a:pt x="16719" y="1933"/>
                  </a:cubicBezTo>
                  <a:lnTo>
                    <a:pt x="16719" y="1805"/>
                  </a:lnTo>
                  <a:cubicBezTo>
                    <a:pt x="16719" y="1515"/>
                    <a:pt x="16886" y="1283"/>
                    <a:pt x="17092" y="1283"/>
                  </a:cubicBezTo>
                  <a:close/>
                  <a:moveTo>
                    <a:pt x="1998" y="0"/>
                  </a:moveTo>
                  <a:cubicBezTo>
                    <a:pt x="887" y="9"/>
                    <a:pt x="0" y="914"/>
                    <a:pt x="9" y="2025"/>
                  </a:cubicBezTo>
                  <a:lnTo>
                    <a:pt x="9" y="42499"/>
                  </a:lnTo>
                  <a:cubicBezTo>
                    <a:pt x="0" y="43610"/>
                    <a:pt x="887" y="44515"/>
                    <a:pt x="1998" y="44523"/>
                  </a:cubicBezTo>
                  <a:lnTo>
                    <a:pt x="21660" y="44523"/>
                  </a:lnTo>
                  <a:cubicBezTo>
                    <a:pt x="22771" y="44515"/>
                    <a:pt x="23658" y="43606"/>
                    <a:pt x="23654" y="42499"/>
                  </a:cubicBezTo>
                  <a:lnTo>
                    <a:pt x="23654" y="2029"/>
                  </a:lnTo>
                  <a:cubicBezTo>
                    <a:pt x="23658" y="923"/>
                    <a:pt x="22771" y="9"/>
                    <a:pt x="2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40;p41">
              <a:extLst>
                <a:ext uri="{FF2B5EF4-FFF2-40B4-BE49-F238E27FC236}">
                  <a16:creationId xmlns:a16="http://schemas.microsoft.com/office/drawing/2014/main" id="{6398FD4E-3399-9549-9D39-B01151576B91}"/>
                </a:ext>
              </a:extLst>
            </p:cNvPr>
            <p:cNvSpPr/>
            <p:nvPr/>
          </p:nvSpPr>
          <p:spPr>
            <a:xfrm>
              <a:off x="2324650" y="480200"/>
              <a:ext cx="528775" cy="1047350"/>
            </a:xfrm>
            <a:custGeom>
              <a:avLst/>
              <a:gdLst/>
              <a:ahLst/>
              <a:cxnLst/>
              <a:rect l="l" t="t" r="r" b="b"/>
              <a:pathLst>
                <a:path w="21151" h="41894" extrusionOk="0">
                  <a:moveTo>
                    <a:pt x="1784" y="1"/>
                  </a:moveTo>
                  <a:cubicBezTo>
                    <a:pt x="796" y="1"/>
                    <a:pt x="1" y="110"/>
                    <a:pt x="1" y="2280"/>
                  </a:cubicBezTo>
                  <a:lnTo>
                    <a:pt x="1" y="39965"/>
                  </a:lnTo>
                  <a:cubicBezTo>
                    <a:pt x="1" y="41032"/>
                    <a:pt x="796" y="41893"/>
                    <a:pt x="1784" y="41893"/>
                  </a:cubicBezTo>
                  <a:lnTo>
                    <a:pt x="19368" y="41893"/>
                  </a:lnTo>
                  <a:cubicBezTo>
                    <a:pt x="20356" y="41893"/>
                    <a:pt x="21151" y="41032"/>
                    <a:pt x="21151" y="39965"/>
                  </a:cubicBezTo>
                  <a:lnTo>
                    <a:pt x="21151" y="2280"/>
                  </a:lnTo>
                  <a:cubicBezTo>
                    <a:pt x="21151" y="291"/>
                    <a:pt x="20356" y="1"/>
                    <a:pt x="19368" y="1"/>
                  </a:cubicBezTo>
                  <a:lnTo>
                    <a:pt x="15841" y="1"/>
                  </a:lnTo>
                  <a:cubicBezTo>
                    <a:pt x="15635" y="1"/>
                    <a:pt x="15468" y="233"/>
                    <a:pt x="15468" y="523"/>
                  </a:cubicBezTo>
                  <a:lnTo>
                    <a:pt x="15468" y="651"/>
                  </a:lnTo>
                  <a:cubicBezTo>
                    <a:pt x="15468" y="1331"/>
                    <a:pt x="15099" y="1331"/>
                    <a:pt x="14647" y="1331"/>
                  </a:cubicBezTo>
                  <a:lnTo>
                    <a:pt x="6505" y="1331"/>
                  </a:lnTo>
                  <a:cubicBezTo>
                    <a:pt x="6048" y="1331"/>
                    <a:pt x="5679" y="1323"/>
                    <a:pt x="5679" y="651"/>
                  </a:cubicBezTo>
                  <a:lnTo>
                    <a:pt x="5679" y="523"/>
                  </a:lnTo>
                  <a:cubicBezTo>
                    <a:pt x="5679" y="233"/>
                    <a:pt x="5512" y="1"/>
                    <a:pt x="53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41;p41">
              <a:extLst>
                <a:ext uri="{FF2B5EF4-FFF2-40B4-BE49-F238E27FC236}">
                  <a16:creationId xmlns:a16="http://schemas.microsoft.com/office/drawing/2014/main" id="{FC0D0A57-F7CC-A2F7-7448-B30DB0C9461C}"/>
                </a:ext>
              </a:extLst>
            </p:cNvPr>
            <p:cNvSpPr/>
            <p:nvPr/>
          </p:nvSpPr>
          <p:spPr>
            <a:xfrm>
              <a:off x="2324425" y="480200"/>
              <a:ext cx="529000" cy="151425"/>
            </a:xfrm>
            <a:custGeom>
              <a:avLst/>
              <a:gdLst/>
              <a:ahLst/>
              <a:cxnLst/>
              <a:rect l="l" t="t" r="r" b="b"/>
              <a:pathLst>
                <a:path w="21160" h="6057" extrusionOk="0">
                  <a:moveTo>
                    <a:pt x="1788" y="1"/>
                  </a:moveTo>
                  <a:cubicBezTo>
                    <a:pt x="800" y="1"/>
                    <a:pt x="1" y="110"/>
                    <a:pt x="1" y="2280"/>
                  </a:cubicBezTo>
                  <a:lnTo>
                    <a:pt x="1" y="6057"/>
                  </a:lnTo>
                  <a:lnTo>
                    <a:pt x="21160" y="6057"/>
                  </a:lnTo>
                  <a:lnTo>
                    <a:pt x="21160" y="2280"/>
                  </a:lnTo>
                  <a:cubicBezTo>
                    <a:pt x="21160" y="291"/>
                    <a:pt x="20365" y="1"/>
                    <a:pt x="19377" y="1"/>
                  </a:cubicBezTo>
                  <a:lnTo>
                    <a:pt x="15850" y="1"/>
                  </a:lnTo>
                  <a:cubicBezTo>
                    <a:pt x="15644" y="1"/>
                    <a:pt x="15477" y="229"/>
                    <a:pt x="15477" y="523"/>
                  </a:cubicBezTo>
                  <a:lnTo>
                    <a:pt x="15477" y="651"/>
                  </a:lnTo>
                  <a:cubicBezTo>
                    <a:pt x="15477" y="1331"/>
                    <a:pt x="15108" y="1331"/>
                    <a:pt x="14656" y="1331"/>
                  </a:cubicBezTo>
                  <a:lnTo>
                    <a:pt x="6509" y="1331"/>
                  </a:lnTo>
                  <a:cubicBezTo>
                    <a:pt x="6053" y="1331"/>
                    <a:pt x="5684" y="1323"/>
                    <a:pt x="5684" y="651"/>
                  </a:cubicBezTo>
                  <a:lnTo>
                    <a:pt x="5684" y="523"/>
                  </a:lnTo>
                  <a:cubicBezTo>
                    <a:pt x="5684" y="229"/>
                    <a:pt x="5512" y="1"/>
                    <a:pt x="5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42;p41">
              <a:extLst>
                <a:ext uri="{FF2B5EF4-FFF2-40B4-BE49-F238E27FC236}">
                  <a16:creationId xmlns:a16="http://schemas.microsoft.com/office/drawing/2014/main" id="{3A46CD3A-6DC8-C70B-F85A-620289A36341}"/>
                </a:ext>
              </a:extLst>
            </p:cNvPr>
            <p:cNvSpPr/>
            <p:nvPr/>
          </p:nvSpPr>
          <p:spPr>
            <a:xfrm>
              <a:off x="2423125" y="497325"/>
              <a:ext cx="18925" cy="5300"/>
            </a:xfrm>
            <a:custGeom>
              <a:avLst/>
              <a:gdLst/>
              <a:ahLst/>
              <a:cxnLst/>
              <a:rect l="l" t="t" r="r" b="b"/>
              <a:pathLst>
                <a:path w="757" h="212" extrusionOk="0">
                  <a:moveTo>
                    <a:pt x="339" y="1"/>
                  </a:moveTo>
                  <a:cubicBezTo>
                    <a:pt x="317" y="10"/>
                    <a:pt x="295" y="10"/>
                    <a:pt x="273" y="14"/>
                  </a:cubicBezTo>
                  <a:cubicBezTo>
                    <a:pt x="229" y="18"/>
                    <a:pt x="185" y="36"/>
                    <a:pt x="142" y="58"/>
                  </a:cubicBezTo>
                  <a:cubicBezTo>
                    <a:pt x="111" y="75"/>
                    <a:pt x="80" y="97"/>
                    <a:pt x="45" y="119"/>
                  </a:cubicBezTo>
                  <a:lnTo>
                    <a:pt x="1" y="155"/>
                  </a:lnTo>
                  <a:lnTo>
                    <a:pt x="36" y="190"/>
                  </a:lnTo>
                  <a:lnTo>
                    <a:pt x="49" y="212"/>
                  </a:lnTo>
                  <a:cubicBezTo>
                    <a:pt x="139" y="122"/>
                    <a:pt x="258" y="77"/>
                    <a:pt x="376" y="77"/>
                  </a:cubicBezTo>
                  <a:cubicBezTo>
                    <a:pt x="495" y="77"/>
                    <a:pt x="614" y="122"/>
                    <a:pt x="704" y="212"/>
                  </a:cubicBezTo>
                  <a:lnTo>
                    <a:pt x="726" y="194"/>
                  </a:lnTo>
                  <a:lnTo>
                    <a:pt x="756" y="163"/>
                  </a:lnTo>
                  <a:lnTo>
                    <a:pt x="756" y="155"/>
                  </a:lnTo>
                  <a:lnTo>
                    <a:pt x="721" y="124"/>
                  </a:lnTo>
                  <a:cubicBezTo>
                    <a:pt x="699" y="102"/>
                    <a:pt x="669" y="84"/>
                    <a:pt x="642" y="67"/>
                  </a:cubicBezTo>
                  <a:cubicBezTo>
                    <a:pt x="616" y="54"/>
                    <a:pt x="589" y="40"/>
                    <a:pt x="559" y="32"/>
                  </a:cubicBezTo>
                  <a:cubicBezTo>
                    <a:pt x="524" y="18"/>
                    <a:pt x="484" y="10"/>
                    <a:pt x="4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43;p41">
              <a:extLst>
                <a:ext uri="{FF2B5EF4-FFF2-40B4-BE49-F238E27FC236}">
                  <a16:creationId xmlns:a16="http://schemas.microsoft.com/office/drawing/2014/main" id="{C17598F0-D391-33DD-500F-8A73F8C37506}"/>
                </a:ext>
              </a:extLst>
            </p:cNvPr>
            <p:cNvSpPr/>
            <p:nvPr/>
          </p:nvSpPr>
          <p:spPr>
            <a:xfrm>
              <a:off x="2425550" y="501075"/>
              <a:ext cx="13750" cy="4300"/>
            </a:xfrm>
            <a:custGeom>
              <a:avLst/>
              <a:gdLst/>
              <a:ahLst/>
              <a:cxnLst/>
              <a:rect l="l" t="t" r="r" b="b"/>
              <a:pathLst>
                <a:path w="550" h="172" extrusionOk="0">
                  <a:moveTo>
                    <a:pt x="277" y="0"/>
                  </a:moveTo>
                  <a:cubicBezTo>
                    <a:pt x="258" y="0"/>
                    <a:pt x="239" y="2"/>
                    <a:pt x="220" y="5"/>
                  </a:cubicBezTo>
                  <a:cubicBezTo>
                    <a:pt x="141" y="18"/>
                    <a:pt x="62" y="57"/>
                    <a:pt x="1" y="114"/>
                  </a:cubicBezTo>
                  <a:lnTo>
                    <a:pt x="58" y="171"/>
                  </a:lnTo>
                  <a:cubicBezTo>
                    <a:pt x="119" y="114"/>
                    <a:pt x="194" y="84"/>
                    <a:pt x="277" y="79"/>
                  </a:cubicBezTo>
                  <a:cubicBezTo>
                    <a:pt x="361" y="79"/>
                    <a:pt x="435" y="110"/>
                    <a:pt x="497" y="171"/>
                  </a:cubicBezTo>
                  <a:lnTo>
                    <a:pt x="550" y="114"/>
                  </a:lnTo>
                  <a:cubicBezTo>
                    <a:pt x="475" y="40"/>
                    <a:pt x="379" y="0"/>
                    <a:pt x="2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44;p41">
              <a:extLst>
                <a:ext uri="{FF2B5EF4-FFF2-40B4-BE49-F238E27FC236}">
                  <a16:creationId xmlns:a16="http://schemas.microsoft.com/office/drawing/2014/main" id="{5F5114C1-FE49-F1E7-DF59-8F5A482777B8}"/>
                </a:ext>
              </a:extLst>
            </p:cNvPr>
            <p:cNvSpPr/>
            <p:nvPr/>
          </p:nvSpPr>
          <p:spPr>
            <a:xfrm>
              <a:off x="2428175" y="504975"/>
              <a:ext cx="8600" cy="3250"/>
            </a:xfrm>
            <a:custGeom>
              <a:avLst/>
              <a:gdLst/>
              <a:ahLst/>
              <a:cxnLst/>
              <a:rect l="l" t="t" r="r" b="b"/>
              <a:pathLst>
                <a:path w="344" h="130" extrusionOk="0">
                  <a:moveTo>
                    <a:pt x="173" y="1"/>
                  </a:moveTo>
                  <a:cubicBezTo>
                    <a:pt x="110" y="1"/>
                    <a:pt x="47" y="26"/>
                    <a:pt x="1" y="77"/>
                  </a:cubicBezTo>
                  <a:lnTo>
                    <a:pt x="58" y="130"/>
                  </a:lnTo>
                  <a:cubicBezTo>
                    <a:pt x="84" y="99"/>
                    <a:pt x="128" y="81"/>
                    <a:pt x="172" y="81"/>
                  </a:cubicBezTo>
                  <a:cubicBezTo>
                    <a:pt x="178" y="81"/>
                    <a:pt x="183" y="80"/>
                    <a:pt x="188" y="80"/>
                  </a:cubicBezTo>
                  <a:cubicBezTo>
                    <a:pt x="226" y="80"/>
                    <a:pt x="260" y="94"/>
                    <a:pt x="286" y="125"/>
                  </a:cubicBezTo>
                  <a:lnTo>
                    <a:pt x="344" y="68"/>
                  </a:lnTo>
                  <a:cubicBezTo>
                    <a:pt x="335" y="68"/>
                    <a:pt x="330" y="64"/>
                    <a:pt x="330" y="64"/>
                  </a:cubicBezTo>
                  <a:cubicBezTo>
                    <a:pt x="286" y="22"/>
                    <a:pt x="230" y="1"/>
                    <a:pt x="1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45;p41">
              <a:extLst>
                <a:ext uri="{FF2B5EF4-FFF2-40B4-BE49-F238E27FC236}">
                  <a16:creationId xmlns:a16="http://schemas.microsoft.com/office/drawing/2014/main" id="{E3A8FC3B-2295-AE1B-74BF-2B63D9A2E864}"/>
                </a:ext>
              </a:extLst>
            </p:cNvPr>
            <p:cNvSpPr/>
            <p:nvPr/>
          </p:nvSpPr>
          <p:spPr>
            <a:xfrm>
              <a:off x="2431375" y="508100"/>
              <a:ext cx="2325" cy="2425"/>
            </a:xfrm>
            <a:custGeom>
              <a:avLst/>
              <a:gdLst/>
              <a:ahLst/>
              <a:cxnLst/>
              <a:rect l="l" t="t" r="r" b="b"/>
              <a:pathLst>
                <a:path w="93" h="97" extrusionOk="0">
                  <a:moveTo>
                    <a:pt x="49" y="0"/>
                  </a:moveTo>
                  <a:cubicBezTo>
                    <a:pt x="22" y="0"/>
                    <a:pt x="0" y="22"/>
                    <a:pt x="0" y="49"/>
                  </a:cubicBezTo>
                  <a:cubicBezTo>
                    <a:pt x="0" y="75"/>
                    <a:pt x="22" y="97"/>
                    <a:pt x="49" y="97"/>
                  </a:cubicBezTo>
                  <a:cubicBezTo>
                    <a:pt x="71" y="97"/>
                    <a:pt x="93" y="75"/>
                    <a:pt x="93" y="49"/>
                  </a:cubicBezTo>
                  <a:cubicBezTo>
                    <a:pt x="93" y="22"/>
                    <a:pt x="71" y="0"/>
                    <a:pt x="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46;p41">
              <a:extLst>
                <a:ext uri="{FF2B5EF4-FFF2-40B4-BE49-F238E27FC236}">
                  <a16:creationId xmlns:a16="http://schemas.microsoft.com/office/drawing/2014/main" id="{84CB4A5C-3BD0-2D35-DEF6-5DDE7A58E4D5}"/>
                </a:ext>
              </a:extLst>
            </p:cNvPr>
            <p:cNvSpPr/>
            <p:nvPr/>
          </p:nvSpPr>
          <p:spPr>
            <a:xfrm>
              <a:off x="2359025" y="500400"/>
              <a:ext cx="7150" cy="717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5" y="1"/>
                  </a:moveTo>
                  <a:cubicBezTo>
                    <a:pt x="62" y="1"/>
                    <a:pt x="0" y="67"/>
                    <a:pt x="0" y="141"/>
                  </a:cubicBezTo>
                  <a:cubicBezTo>
                    <a:pt x="0" y="220"/>
                    <a:pt x="66" y="286"/>
                    <a:pt x="145" y="286"/>
                  </a:cubicBezTo>
                  <a:cubicBezTo>
                    <a:pt x="229" y="286"/>
                    <a:pt x="286" y="220"/>
                    <a:pt x="286" y="141"/>
                  </a:cubicBezTo>
                  <a:cubicBezTo>
                    <a:pt x="286" y="62"/>
                    <a:pt x="220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47;p41">
              <a:extLst>
                <a:ext uri="{FF2B5EF4-FFF2-40B4-BE49-F238E27FC236}">
                  <a16:creationId xmlns:a16="http://schemas.microsoft.com/office/drawing/2014/main" id="{4E1C6DE6-5EEB-5282-DF94-3C718A447999}"/>
                </a:ext>
              </a:extLst>
            </p:cNvPr>
            <p:cNvSpPr/>
            <p:nvPr/>
          </p:nvSpPr>
          <p:spPr>
            <a:xfrm>
              <a:off x="2370225" y="500400"/>
              <a:ext cx="7150" cy="717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1" y="1"/>
                  </a:moveTo>
                  <a:cubicBezTo>
                    <a:pt x="57" y="1"/>
                    <a:pt x="0" y="67"/>
                    <a:pt x="0" y="141"/>
                  </a:cubicBezTo>
                  <a:cubicBezTo>
                    <a:pt x="0" y="220"/>
                    <a:pt x="57" y="286"/>
                    <a:pt x="141" y="286"/>
                  </a:cubicBezTo>
                  <a:cubicBezTo>
                    <a:pt x="224" y="286"/>
                    <a:pt x="286" y="220"/>
                    <a:pt x="286" y="141"/>
                  </a:cubicBezTo>
                  <a:cubicBezTo>
                    <a:pt x="286" y="62"/>
                    <a:pt x="224" y="1"/>
                    <a:pt x="1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48;p41">
              <a:extLst>
                <a:ext uri="{FF2B5EF4-FFF2-40B4-BE49-F238E27FC236}">
                  <a16:creationId xmlns:a16="http://schemas.microsoft.com/office/drawing/2014/main" id="{85957E29-C4DF-F430-B8A9-C61B666A8A3B}"/>
                </a:ext>
              </a:extLst>
            </p:cNvPr>
            <p:cNvSpPr/>
            <p:nvPr/>
          </p:nvSpPr>
          <p:spPr>
            <a:xfrm>
              <a:off x="2381200" y="500400"/>
              <a:ext cx="7150" cy="717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1" y="1"/>
                  </a:moveTo>
                  <a:cubicBezTo>
                    <a:pt x="57" y="1"/>
                    <a:pt x="0" y="67"/>
                    <a:pt x="0" y="141"/>
                  </a:cubicBezTo>
                  <a:cubicBezTo>
                    <a:pt x="0" y="220"/>
                    <a:pt x="57" y="286"/>
                    <a:pt x="141" y="286"/>
                  </a:cubicBezTo>
                  <a:cubicBezTo>
                    <a:pt x="224" y="286"/>
                    <a:pt x="286" y="220"/>
                    <a:pt x="286" y="141"/>
                  </a:cubicBezTo>
                  <a:cubicBezTo>
                    <a:pt x="286" y="62"/>
                    <a:pt x="220" y="1"/>
                    <a:pt x="1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49;p41">
              <a:extLst>
                <a:ext uri="{FF2B5EF4-FFF2-40B4-BE49-F238E27FC236}">
                  <a16:creationId xmlns:a16="http://schemas.microsoft.com/office/drawing/2014/main" id="{4C76DD98-CF97-6B95-D397-46DEFD6F392E}"/>
                </a:ext>
              </a:extLst>
            </p:cNvPr>
            <p:cNvSpPr/>
            <p:nvPr/>
          </p:nvSpPr>
          <p:spPr>
            <a:xfrm>
              <a:off x="2392275" y="500400"/>
              <a:ext cx="7175" cy="717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1" y="1"/>
                  </a:moveTo>
                  <a:cubicBezTo>
                    <a:pt x="62" y="1"/>
                    <a:pt x="1" y="67"/>
                    <a:pt x="1" y="141"/>
                  </a:cubicBezTo>
                  <a:cubicBezTo>
                    <a:pt x="1" y="220"/>
                    <a:pt x="62" y="286"/>
                    <a:pt x="141" y="286"/>
                  </a:cubicBezTo>
                  <a:cubicBezTo>
                    <a:pt x="225" y="286"/>
                    <a:pt x="286" y="220"/>
                    <a:pt x="286" y="141"/>
                  </a:cubicBezTo>
                  <a:cubicBezTo>
                    <a:pt x="286" y="62"/>
                    <a:pt x="225" y="1"/>
                    <a:pt x="1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0;p41">
              <a:extLst>
                <a:ext uri="{FF2B5EF4-FFF2-40B4-BE49-F238E27FC236}">
                  <a16:creationId xmlns:a16="http://schemas.microsoft.com/office/drawing/2014/main" id="{301DE0AE-6FD5-1A1C-0756-F0DCEDF8034C}"/>
                </a:ext>
              </a:extLst>
            </p:cNvPr>
            <p:cNvSpPr/>
            <p:nvPr/>
          </p:nvSpPr>
          <p:spPr>
            <a:xfrm>
              <a:off x="2403275" y="500400"/>
              <a:ext cx="7150" cy="717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1" y="1"/>
                  </a:moveTo>
                  <a:cubicBezTo>
                    <a:pt x="62" y="1"/>
                    <a:pt x="0" y="67"/>
                    <a:pt x="0" y="141"/>
                  </a:cubicBezTo>
                  <a:cubicBezTo>
                    <a:pt x="0" y="220"/>
                    <a:pt x="62" y="286"/>
                    <a:pt x="141" y="286"/>
                  </a:cubicBezTo>
                  <a:cubicBezTo>
                    <a:pt x="224" y="286"/>
                    <a:pt x="286" y="220"/>
                    <a:pt x="286" y="141"/>
                  </a:cubicBezTo>
                  <a:cubicBezTo>
                    <a:pt x="286" y="62"/>
                    <a:pt x="224" y="1"/>
                    <a:pt x="1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1;p41">
              <a:extLst>
                <a:ext uri="{FF2B5EF4-FFF2-40B4-BE49-F238E27FC236}">
                  <a16:creationId xmlns:a16="http://schemas.microsoft.com/office/drawing/2014/main" id="{0C53A827-2315-4F0A-476F-435F9AA9C778}"/>
                </a:ext>
              </a:extLst>
            </p:cNvPr>
            <p:cNvSpPr/>
            <p:nvPr/>
          </p:nvSpPr>
          <p:spPr>
            <a:xfrm>
              <a:off x="2785225" y="498325"/>
              <a:ext cx="28575" cy="13300"/>
            </a:xfrm>
            <a:custGeom>
              <a:avLst/>
              <a:gdLst/>
              <a:ahLst/>
              <a:cxnLst/>
              <a:rect l="l" t="t" r="r" b="b"/>
              <a:pathLst>
                <a:path w="1143" h="532" extrusionOk="0">
                  <a:moveTo>
                    <a:pt x="1085" y="62"/>
                  </a:moveTo>
                  <a:lnTo>
                    <a:pt x="1085" y="479"/>
                  </a:lnTo>
                  <a:lnTo>
                    <a:pt x="58" y="479"/>
                  </a:lnTo>
                  <a:lnTo>
                    <a:pt x="67" y="62"/>
                  </a:lnTo>
                  <a:close/>
                  <a:moveTo>
                    <a:pt x="1" y="0"/>
                  </a:moveTo>
                  <a:lnTo>
                    <a:pt x="1" y="532"/>
                  </a:lnTo>
                  <a:lnTo>
                    <a:pt x="1143" y="53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2;p41">
              <a:extLst>
                <a:ext uri="{FF2B5EF4-FFF2-40B4-BE49-F238E27FC236}">
                  <a16:creationId xmlns:a16="http://schemas.microsoft.com/office/drawing/2014/main" id="{12D06AD7-F8F2-ECBA-3C74-426554DF59E1}"/>
                </a:ext>
              </a:extLst>
            </p:cNvPr>
            <p:cNvSpPr/>
            <p:nvPr/>
          </p:nvSpPr>
          <p:spPr>
            <a:xfrm>
              <a:off x="2787650" y="500625"/>
              <a:ext cx="18350" cy="8800"/>
            </a:xfrm>
            <a:custGeom>
              <a:avLst/>
              <a:gdLst/>
              <a:ahLst/>
              <a:cxnLst/>
              <a:rect l="l" t="t" r="r" b="b"/>
              <a:pathLst>
                <a:path w="734" h="352" extrusionOk="0">
                  <a:moveTo>
                    <a:pt x="0" y="1"/>
                  </a:moveTo>
                  <a:lnTo>
                    <a:pt x="0" y="352"/>
                  </a:lnTo>
                  <a:lnTo>
                    <a:pt x="734" y="352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3;p41">
              <a:extLst>
                <a:ext uri="{FF2B5EF4-FFF2-40B4-BE49-F238E27FC236}">
                  <a16:creationId xmlns:a16="http://schemas.microsoft.com/office/drawing/2014/main" id="{71628636-060D-3FD2-5695-A5B03E7DC72D}"/>
                </a:ext>
              </a:extLst>
            </p:cNvPr>
            <p:cNvSpPr/>
            <p:nvPr/>
          </p:nvSpPr>
          <p:spPr>
            <a:xfrm>
              <a:off x="2813675" y="501500"/>
              <a:ext cx="2550" cy="6950"/>
            </a:xfrm>
            <a:custGeom>
              <a:avLst/>
              <a:gdLst/>
              <a:ahLst/>
              <a:cxnLst/>
              <a:rect l="l" t="t" r="r" b="b"/>
              <a:pathLst>
                <a:path w="102" h="278" extrusionOk="0">
                  <a:moveTo>
                    <a:pt x="0" y="1"/>
                  </a:moveTo>
                  <a:lnTo>
                    <a:pt x="0" y="277"/>
                  </a:lnTo>
                  <a:lnTo>
                    <a:pt x="101" y="27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4;p41">
              <a:extLst>
                <a:ext uri="{FF2B5EF4-FFF2-40B4-BE49-F238E27FC236}">
                  <a16:creationId xmlns:a16="http://schemas.microsoft.com/office/drawing/2014/main" id="{A9BFFE86-C140-0833-9133-5528C76111F6}"/>
                </a:ext>
              </a:extLst>
            </p:cNvPr>
            <p:cNvSpPr/>
            <p:nvPr/>
          </p:nvSpPr>
          <p:spPr>
            <a:xfrm>
              <a:off x="2792925" y="588250"/>
              <a:ext cx="23850" cy="2750"/>
            </a:xfrm>
            <a:custGeom>
              <a:avLst/>
              <a:gdLst/>
              <a:ahLst/>
              <a:cxnLst/>
              <a:rect l="l" t="t" r="r" b="b"/>
              <a:pathLst>
                <a:path w="954" h="110" extrusionOk="0">
                  <a:moveTo>
                    <a:pt x="0" y="0"/>
                  </a:moveTo>
                  <a:lnTo>
                    <a:pt x="0" y="110"/>
                  </a:lnTo>
                  <a:lnTo>
                    <a:pt x="953" y="110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5;p41">
              <a:extLst>
                <a:ext uri="{FF2B5EF4-FFF2-40B4-BE49-F238E27FC236}">
                  <a16:creationId xmlns:a16="http://schemas.microsoft.com/office/drawing/2014/main" id="{EDB76CBF-B655-E220-2A5D-FEAFFB086DA5}"/>
                </a:ext>
              </a:extLst>
            </p:cNvPr>
            <p:cNvSpPr/>
            <p:nvPr/>
          </p:nvSpPr>
          <p:spPr>
            <a:xfrm>
              <a:off x="2792925" y="597350"/>
              <a:ext cx="23850" cy="2775"/>
            </a:xfrm>
            <a:custGeom>
              <a:avLst/>
              <a:gdLst/>
              <a:ahLst/>
              <a:cxnLst/>
              <a:rect l="l" t="t" r="r" b="b"/>
              <a:pathLst>
                <a:path w="954" h="111" extrusionOk="0">
                  <a:moveTo>
                    <a:pt x="0" y="1"/>
                  </a:moveTo>
                  <a:lnTo>
                    <a:pt x="0" y="110"/>
                  </a:lnTo>
                  <a:lnTo>
                    <a:pt x="953" y="110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6;p41">
              <a:extLst>
                <a:ext uri="{FF2B5EF4-FFF2-40B4-BE49-F238E27FC236}">
                  <a16:creationId xmlns:a16="http://schemas.microsoft.com/office/drawing/2014/main" id="{5EBC169E-0C3D-00BB-D38F-2571E3A1D979}"/>
                </a:ext>
              </a:extLst>
            </p:cNvPr>
            <p:cNvSpPr/>
            <p:nvPr/>
          </p:nvSpPr>
          <p:spPr>
            <a:xfrm>
              <a:off x="2792925" y="606575"/>
              <a:ext cx="23850" cy="2775"/>
            </a:xfrm>
            <a:custGeom>
              <a:avLst/>
              <a:gdLst/>
              <a:ahLst/>
              <a:cxnLst/>
              <a:rect l="l" t="t" r="r" b="b"/>
              <a:pathLst>
                <a:path w="954" h="111" extrusionOk="0">
                  <a:moveTo>
                    <a:pt x="0" y="1"/>
                  </a:moveTo>
                  <a:lnTo>
                    <a:pt x="0" y="110"/>
                  </a:lnTo>
                  <a:lnTo>
                    <a:pt x="953" y="110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7;p41">
              <a:extLst>
                <a:ext uri="{FF2B5EF4-FFF2-40B4-BE49-F238E27FC236}">
                  <a16:creationId xmlns:a16="http://schemas.microsoft.com/office/drawing/2014/main" id="{843C7378-2AE9-2291-FE43-F510EA44E45B}"/>
                </a:ext>
              </a:extLst>
            </p:cNvPr>
            <p:cNvSpPr/>
            <p:nvPr/>
          </p:nvSpPr>
          <p:spPr>
            <a:xfrm>
              <a:off x="2794225" y="585500"/>
              <a:ext cx="8275" cy="8250"/>
            </a:xfrm>
            <a:custGeom>
              <a:avLst/>
              <a:gdLst/>
              <a:ahLst/>
              <a:cxnLst/>
              <a:rect l="l" t="t" r="r" b="b"/>
              <a:pathLst>
                <a:path w="331" h="330" extrusionOk="0">
                  <a:moveTo>
                    <a:pt x="168" y="0"/>
                  </a:moveTo>
                  <a:cubicBezTo>
                    <a:pt x="76" y="0"/>
                    <a:pt x="1" y="75"/>
                    <a:pt x="1" y="163"/>
                  </a:cubicBezTo>
                  <a:cubicBezTo>
                    <a:pt x="1" y="255"/>
                    <a:pt x="76" y="330"/>
                    <a:pt x="168" y="330"/>
                  </a:cubicBezTo>
                  <a:cubicBezTo>
                    <a:pt x="256" y="330"/>
                    <a:pt x="330" y="255"/>
                    <a:pt x="330" y="163"/>
                  </a:cubicBezTo>
                  <a:cubicBezTo>
                    <a:pt x="330" y="75"/>
                    <a:pt x="256" y="0"/>
                    <a:pt x="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8;p41">
              <a:extLst>
                <a:ext uri="{FF2B5EF4-FFF2-40B4-BE49-F238E27FC236}">
                  <a16:creationId xmlns:a16="http://schemas.microsoft.com/office/drawing/2014/main" id="{919EBF77-D925-A1CD-71F9-1DA73418248F}"/>
                </a:ext>
              </a:extLst>
            </p:cNvPr>
            <p:cNvSpPr/>
            <p:nvPr/>
          </p:nvSpPr>
          <p:spPr>
            <a:xfrm>
              <a:off x="2806300" y="594825"/>
              <a:ext cx="8275" cy="8275"/>
            </a:xfrm>
            <a:custGeom>
              <a:avLst/>
              <a:gdLst/>
              <a:ahLst/>
              <a:cxnLst/>
              <a:rect l="l" t="t" r="r" b="b"/>
              <a:pathLst>
                <a:path w="331" h="331" extrusionOk="0">
                  <a:moveTo>
                    <a:pt x="168" y="1"/>
                  </a:moveTo>
                  <a:cubicBezTo>
                    <a:pt x="80" y="1"/>
                    <a:pt x="1" y="75"/>
                    <a:pt x="1" y="163"/>
                  </a:cubicBezTo>
                  <a:cubicBezTo>
                    <a:pt x="1" y="251"/>
                    <a:pt x="71" y="330"/>
                    <a:pt x="168" y="330"/>
                  </a:cubicBezTo>
                  <a:cubicBezTo>
                    <a:pt x="256" y="330"/>
                    <a:pt x="330" y="255"/>
                    <a:pt x="330" y="163"/>
                  </a:cubicBezTo>
                  <a:cubicBezTo>
                    <a:pt x="330" y="71"/>
                    <a:pt x="260" y="1"/>
                    <a:pt x="1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59;p41">
              <a:extLst>
                <a:ext uri="{FF2B5EF4-FFF2-40B4-BE49-F238E27FC236}">
                  <a16:creationId xmlns:a16="http://schemas.microsoft.com/office/drawing/2014/main" id="{2E7D5296-F2EB-3D1F-BF23-59FD8CA68BD2}"/>
                </a:ext>
              </a:extLst>
            </p:cNvPr>
            <p:cNvSpPr/>
            <p:nvPr/>
          </p:nvSpPr>
          <p:spPr>
            <a:xfrm>
              <a:off x="2798075" y="603825"/>
              <a:ext cx="8250" cy="8275"/>
            </a:xfrm>
            <a:custGeom>
              <a:avLst/>
              <a:gdLst/>
              <a:ahLst/>
              <a:cxnLst/>
              <a:rect l="l" t="t" r="r" b="b"/>
              <a:pathLst>
                <a:path w="330" h="331" extrusionOk="0">
                  <a:moveTo>
                    <a:pt x="167" y="1"/>
                  </a:moveTo>
                  <a:cubicBezTo>
                    <a:pt x="75" y="1"/>
                    <a:pt x="1" y="75"/>
                    <a:pt x="1" y="168"/>
                  </a:cubicBezTo>
                  <a:cubicBezTo>
                    <a:pt x="1" y="255"/>
                    <a:pt x="75" y="330"/>
                    <a:pt x="167" y="330"/>
                  </a:cubicBezTo>
                  <a:cubicBezTo>
                    <a:pt x="255" y="330"/>
                    <a:pt x="330" y="255"/>
                    <a:pt x="330" y="168"/>
                  </a:cubicBezTo>
                  <a:cubicBezTo>
                    <a:pt x="330" y="75"/>
                    <a:pt x="255" y="1"/>
                    <a:pt x="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60;p41">
              <a:extLst>
                <a:ext uri="{FF2B5EF4-FFF2-40B4-BE49-F238E27FC236}">
                  <a16:creationId xmlns:a16="http://schemas.microsoft.com/office/drawing/2014/main" id="{6D0B92D0-45E5-A77C-5DAE-776977B5390B}"/>
                </a:ext>
              </a:extLst>
            </p:cNvPr>
            <p:cNvSpPr/>
            <p:nvPr/>
          </p:nvSpPr>
          <p:spPr>
            <a:xfrm>
              <a:off x="2533475" y="590850"/>
              <a:ext cx="22525" cy="15975"/>
            </a:xfrm>
            <a:custGeom>
              <a:avLst/>
              <a:gdLst/>
              <a:ahLst/>
              <a:cxnLst/>
              <a:rect l="l" t="t" r="r" b="b"/>
              <a:pathLst>
                <a:path w="901" h="639" extrusionOk="0">
                  <a:moveTo>
                    <a:pt x="61" y="1"/>
                  </a:moveTo>
                  <a:cubicBezTo>
                    <a:pt x="54" y="1"/>
                    <a:pt x="47" y="2"/>
                    <a:pt x="40" y="6"/>
                  </a:cubicBezTo>
                  <a:cubicBezTo>
                    <a:pt x="9" y="15"/>
                    <a:pt x="1" y="45"/>
                    <a:pt x="9" y="72"/>
                  </a:cubicBezTo>
                  <a:lnTo>
                    <a:pt x="242" y="625"/>
                  </a:lnTo>
                  <a:lnTo>
                    <a:pt x="242" y="630"/>
                  </a:lnTo>
                  <a:lnTo>
                    <a:pt x="242" y="638"/>
                  </a:lnTo>
                  <a:lnTo>
                    <a:pt x="312" y="638"/>
                  </a:lnTo>
                  <a:lnTo>
                    <a:pt x="312" y="630"/>
                  </a:lnTo>
                  <a:lnTo>
                    <a:pt x="312" y="625"/>
                  </a:lnTo>
                  <a:lnTo>
                    <a:pt x="440" y="331"/>
                  </a:lnTo>
                  <a:lnTo>
                    <a:pt x="567" y="625"/>
                  </a:lnTo>
                  <a:lnTo>
                    <a:pt x="567" y="630"/>
                  </a:lnTo>
                  <a:lnTo>
                    <a:pt x="567" y="638"/>
                  </a:lnTo>
                  <a:lnTo>
                    <a:pt x="624" y="638"/>
                  </a:lnTo>
                  <a:lnTo>
                    <a:pt x="624" y="630"/>
                  </a:lnTo>
                  <a:lnTo>
                    <a:pt x="624" y="625"/>
                  </a:lnTo>
                  <a:lnTo>
                    <a:pt x="857" y="72"/>
                  </a:lnTo>
                  <a:cubicBezTo>
                    <a:pt x="892" y="59"/>
                    <a:pt x="901" y="32"/>
                    <a:pt x="888" y="6"/>
                  </a:cubicBezTo>
                  <a:cubicBezTo>
                    <a:pt x="881" y="2"/>
                    <a:pt x="873" y="1"/>
                    <a:pt x="866" y="1"/>
                  </a:cubicBezTo>
                  <a:cubicBezTo>
                    <a:pt x="846" y="1"/>
                    <a:pt x="827" y="13"/>
                    <a:pt x="817" y="32"/>
                  </a:cubicBezTo>
                  <a:lnTo>
                    <a:pt x="633" y="476"/>
                  </a:lnTo>
                  <a:lnTo>
                    <a:pt x="510" y="186"/>
                  </a:lnTo>
                  <a:cubicBezTo>
                    <a:pt x="501" y="164"/>
                    <a:pt x="484" y="155"/>
                    <a:pt x="462" y="155"/>
                  </a:cubicBezTo>
                  <a:cubicBezTo>
                    <a:pt x="440" y="155"/>
                    <a:pt x="422" y="164"/>
                    <a:pt x="413" y="186"/>
                  </a:cubicBezTo>
                  <a:lnTo>
                    <a:pt x="290" y="476"/>
                  </a:lnTo>
                  <a:lnTo>
                    <a:pt x="106" y="32"/>
                  </a:lnTo>
                  <a:cubicBezTo>
                    <a:pt x="96" y="13"/>
                    <a:pt x="80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61;p41">
              <a:extLst>
                <a:ext uri="{FF2B5EF4-FFF2-40B4-BE49-F238E27FC236}">
                  <a16:creationId xmlns:a16="http://schemas.microsoft.com/office/drawing/2014/main" id="{CCE52141-0F4A-A37E-3D53-C094B1B8BD41}"/>
                </a:ext>
              </a:extLst>
            </p:cNvPr>
            <p:cNvSpPr/>
            <p:nvPr/>
          </p:nvSpPr>
          <p:spPr>
            <a:xfrm>
              <a:off x="2558075" y="590650"/>
              <a:ext cx="2775" cy="16825"/>
            </a:xfrm>
            <a:custGeom>
              <a:avLst/>
              <a:gdLst/>
              <a:ahLst/>
              <a:cxnLst/>
              <a:rect l="l" t="t" r="r" b="b"/>
              <a:pathLst>
                <a:path w="111" h="673" extrusionOk="0">
                  <a:moveTo>
                    <a:pt x="53" y="1"/>
                  </a:moveTo>
                  <a:cubicBezTo>
                    <a:pt x="27" y="10"/>
                    <a:pt x="5" y="27"/>
                    <a:pt x="5" y="58"/>
                  </a:cubicBezTo>
                  <a:lnTo>
                    <a:pt x="0" y="58"/>
                  </a:lnTo>
                  <a:lnTo>
                    <a:pt x="0" y="616"/>
                  </a:lnTo>
                  <a:cubicBezTo>
                    <a:pt x="0" y="651"/>
                    <a:pt x="27" y="673"/>
                    <a:pt x="53" y="673"/>
                  </a:cubicBezTo>
                  <a:cubicBezTo>
                    <a:pt x="88" y="673"/>
                    <a:pt x="110" y="642"/>
                    <a:pt x="110" y="616"/>
                  </a:cubicBezTo>
                  <a:lnTo>
                    <a:pt x="110" y="49"/>
                  </a:lnTo>
                  <a:cubicBezTo>
                    <a:pt x="110" y="23"/>
                    <a:pt x="84" y="1"/>
                    <a:pt x="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62;p41">
              <a:extLst>
                <a:ext uri="{FF2B5EF4-FFF2-40B4-BE49-F238E27FC236}">
                  <a16:creationId xmlns:a16="http://schemas.microsoft.com/office/drawing/2014/main" id="{83144384-E128-C1DC-98A1-A13D35CD9101}"/>
                </a:ext>
              </a:extLst>
            </p:cNvPr>
            <p:cNvSpPr/>
            <p:nvPr/>
          </p:nvSpPr>
          <p:spPr>
            <a:xfrm>
              <a:off x="2564325" y="590325"/>
              <a:ext cx="12975" cy="17275"/>
            </a:xfrm>
            <a:custGeom>
              <a:avLst/>
              <a:gdLst/>
              <a:ahLst/>
              <a:cxnLst/>
              <a:rect l="l" t="t" r="r" b="b"/>
              <a:pathLst>
                <a:path w="519" h="691" extrusionOk="0">
                  <a:moveTo>
                    <a:pt x="264" y="1"/>
                  </a:moveTo>
                  <a:cubicBezTo>
                    <a:pt x="203" y="1"/>
                    <a:pt x="150" y="14"/>
                    <a:pt x="102" y="49"/>
                  </a:cubicBezTo>
                  <a:cubicBezTo>
                    <a:pt x="58" y="75"/>
                    <a:pt x="23" y="132"/>
                    <a:pt x="23" y="185"/>
                  </a:cubicBezTo>
                  <a:cubicBezTo>
                    <a:pt x="23" y="211"/>
                    <a:pt x="31" y="242"/>
                    <a:pt x="45" y="260"/>
                  </a:cubicBezTo>
                  <a:cubicBezTo>
                    <a:pt x="67" y="295"/>
                    <a:pt x="93" y="321"/>
                    <a:pt x="132" y="339"/>
                  </a:cubicBezTo>
                  <a:cubicBezTo>
                    <a:pt x="172" y="356"/>
                    <a:pt x="211" y="369"/>
                    <a:pt x="255" y="378"/>
                  </a:cubicBezTo>
                  <a:cubicBezTo>
                    <a:pt x="299" y="383"/>
                    <a:pt x="348" y="400"/>
                    <a:pt x="387" y="422"/>
                  </a:cubicBezTo>
                  <a:cubicBezTo>
                    <a:pt x="396" y="427"/>
                    <a:pt x="409" y="435"/>
                    <a:pt x="414" y="449"/>
                  </a:cubicBezTo>
                  <a:cubicBezTo>
                    <a:pt x="418" y="462"/>
                    <a:pt x="427" y="470"/>
                    <a:pt x="427" y="479"/>
                  </a:cubicBezTo>
                  <a:cubicBezTo>
                    <a:pt x="427" y="510"/>
                    <a:pt x="409" y="532"/>
                    <a:pt x="387" y="545"/>
                  </a:cubicBezTo>
                  <a:cubicBezTo>
                    <a:pt x="352" y="576"/>
                    <a:pt x="312" y="585"/>
                    <a:pt x="273" y="585"/>
                  </a:cubicBezTo>
                  <a:cubicBezTo>
                    <a:pt x="207" y="580"/>
                    <a:pt x="141" y="554"/>
                    <a:pt x="89" y="510"/>
                  </a:cubicBezTo>
                  <a:cubicBezTo>
                    <a:pt x="78" y="502"/>
                    <a:pt x="66" y="497"/>
                    <a:pt x="54" y="497"/>
                  </a:cubicBezTo>
                  <a:cubicBezTo>
                    <a:pt x="40" y="497"/>
                    <a:pt x="28" y="503"/>
                    <a:pt x="18" y="514"/>
                  </a:cubicBezTo>
                  <a:cubicBezTo>
                    <a:pt x="1" y="536"/>
                    <a:pt x="1" y="563"/>
                    <a:pt x="18" y="598"/>
                  </a:cubicBezTo>
                  <a:cubicBezTo>
                    <a:pt x="84" y="651"/>
                    <a:pt x="172" y="686"/>
                    <a:pt x="260" y="690"/>
                  </a:cubicBezTo>
                  <a:cubicBezTo>
                    <a:pt x="321" y="690"/>
                    <a:pt x="387" y="673"/>
                    <a:pt x="435" y="637"/>
                  </a:cubicBezTo>
                  <a:cubicBezTo>
                    <a:pt x="484" y="602"/>
                    <a:pt x="519" y="550"/>
                    <a:pt x="519" y="488"/>
                  </a:cubicBezTo>
                  <a:cubicBezTo>
                    <a:pt x="519" y="453"/>
                    <a:pt x="515" y="427"/>
                    <a:pt x="497" y="405"/>
                  </a:cubicBezTo>
                  <a:cubicBezTo>
                    <a:pt x="475" y="365"/>
                    <a:pt x="440" y="339"/>
                    <a:pt x="405" y="321"/>
                  </a:cubicBezTo>
                  <a:cubicBezTo>
                    <a:pt x="361" y="308"/>
                    <a:pt x="312" y="290"/>
                    <a:pt x="273" y="286"/>
                  </a:cubicBezTo>
                  <a:cubicBezTo>
                    <a:pt x="233" y="273"/>
                    <a:pt x="194" y="260"/>
                    <a:pt x="154" y="242"/>
                  </a:cubicBezTo>
                  <a:cubicBezTo>
                    <a:pt x="146" y="233"/>
                    <a:pt x="132" y="229"/>
                    <a:pt x="128" y="220"/>
                  </a:cubicBezTo>
                  <a:cubicBezTo>
                    <a:pt x="124" y="207"/>
                    <a:pt x="124" y="203"/>
                    <a:pt x="124" y="189"/>
                  </a:cubicBezTo>
                  <a:cubicBezTo>
                    <a:pt x="124" y="163"/>
                    <a:pt x="141" y="141"/>
                    <a:pt x="163" y="132"/>
                  </a:cubicBezTo>
                  <a:cubicBezTo>
                    <a:pt x="190" y="106"/>
                    <a:pt x="225" y="97"/>
                    <a:pt x="264" y="97"/>
                  </a:cubicBezTo>
                  <a:cubicBezTo>
                    <a:pt x="321" y="102"/>
                    <a:pt x="374" y="119"/>
                    <a:pt x="418" y="159"/>
                  </a:cubicBezTo>
                  <a:cubicBezTo>
                    <a:pt x="425" y="162"/>
                    <a:pt x="433" y="163"/>
                    <a:pt x="440" y="163"/>
                  </a:cubicBezTo>
                  <a:cubicBezTo>
                    <a:pt x="454" y="163"/>
                    <a:pt x="468" y="157"/>
                    <a:pt x="479" y="146"/>
                  </a:cubicBezTo>
                  <a:cubicBezTo>
                    <a:pt x="497" y="124"/>
                    <a:pt x="497" y="93"/>
                    <a:pt x="475" y="75"/>
                  </a:cubicBezTo>
                  <a:cubicBezTo>
                    <a:pt x="414" y="31"/>
                    <a:pt x="343" y="5"/>
                    <a:pt x="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63;p41">
              <a:extLst>
                <a:ext uri="{FF2B5EF4-FFF2-40B4-BE49-F238E27FC236}">
                  <a16:creationId xmlns:a16="http://schemas.microsoft.com/office/drawing/2014/main" id="{7FA99259-CDC1-91B6-4E19-6540A6F89BA6}"/>
                </a:ext>
              </a:extLst>
            </p:cNvPr>
            <p:cNvSpPr/>
            <p:nvPr/>
          </p:nvSpPr>
          <p:spPr>
            <a:xfrm>
              <a:off x="2581250" y="590550"/>
              <a:ext cx="11425" cy="16825"/>
            </a:xfrm>
            <a:custGeom>
              <a:avLst/>
              <a:gdLst/>
              <a:ahLst/>
              <a:cxnLst/>
              <a:rect l="l" t="t" r="r" b="b"/>
              <a:pathLst>
                <a:path w="457" h="673" extrusionOk="0">
                  <a:moveTo>
                    <a:pt x="48" y="0"/>
                  </a:moveTo>
                  <a:cubicBezTo>
                    <a:pt x="22" y="5"/>
                    <a:pt x="0" y="27"/>
                    <a:pt x="0" y="57"/>
                  </a:cubicBezTo>
                  <a:lnTo>
                    <a:pt x="0" y="620"/>
                  </a:lnTo>
                  <a:cubicBezTo>
                    <a:pt x="0" y="648"/>
                    <a:pt x="19" y="673"/>
                    <a:pt x="43" y="673"/>
                  </a:cubicBezTo>
                  <a:cubicBezTo>
                    <a:pt x="44" y="673"/>
                    <a:pt x="46" y="673"/>
                    <a:pt x="48" y="672"/>
                  </a:cubicBezTo>
                  <a:cubicBezTo>
                    <a:pt x="83" y="672"/>
                    <a:pt x="105" y="642"/>
                    <a:pt x="105" y="615"/>
                  </a:cubicBezTo>
                  <a:lnTo>
                    <a:pt x="105" y="387"/>
                  </a:lnTo>
                  <a:lnTo>
                    <a:pt x="351" y="387"/>
                  </a:lnTo>
                  <a:lnTo>
                    <a:pt x="351" y="615"/>
                  </a:lnTo>
                  <a:cubicBezTo>
                    <a:pt x="351" y="637"/>
                    <a:pt x="373" y="655"/>
                    <a:pt x="395" y="659"/>
                  </a:cubicBezTo>
                  <a:cubicBezTo>
                    <a:pt x="398" y="659"/>
                    <a:pt x="400" y="660"/>
                    <a:pt x="402" y="660"/>
                  </a:cubicBezTo>
                  <a:cubicBezTo>
                    <a:pt x="427" y="660"/>
                    <a:pt x="453" y="639"/>
                    <a:pt x="457" y="615"/>
                  </a:cubicBezTo>
                  <a:lnTo>
                    <a:pt x="457" y="49"/>
                  </a:lnTo>
                  <a:cubicBezTo>
                    <a:pt x="457" y="27"/>
                    <a:pt x="435" y="14"/>
                    <a:pt x="413" y="5"/>
                  </a:cubicBezTo>
                  <a:cubicBezTo>
                    <a:pt x="411" y="4"/>
                    <a:pt x="408" y="4"/>
                    <a:pt x="406" y="4"/>
                  </a:cubicBezTo>
                  <a:cubicBezTo>
                    <a:pt x="381" y="4"/>
                    <a:pt x="355" y="25"/>
                    <a:pt x="351" y="49"/>
                  </a:cubicBezTo>
                  <a:lnTo>
                    <a:pt x="351" y="281"/>
                  </a:lnTo>
                  <a:lnTo>
                    <a:pt x="105" y="281"/>
                  </a:lnTo>
                  <a:lnTo>
                    <a:pt x="105" y="49"/>
                  </a:lnTo>
                  <a:cubicBezTo>
                    <a:pt x="105" y="22"/>
                    <a:pt x="79" y="0"/>
                    <a:pt x="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64;p41">
              <a:extLst>
                <a:ext uri="{FF2B5EF4-FFF2-40B4-BE49-F238E27FC236}">
                  <a16:creationId xmlns:a16="http://schemas.microsoft.com/office/drawing/2014/main" id="{A0EDE1E4-742B-97B9-8A93-13976DB40A3C}"/>
                </a:ext>
              </a:extLst>
            </p:cNvPr>
            <p:cNvSpPr/>
            <p:nvPr/>
          </p:nvSpPr>
          <p:spPr>
            <a:xfrm>
              <a:off x="2598150" y="590550"/>
              <a:ext cx="10450" cy="16925"/>
            </a:xfrm>
            <a:custGeom>
              <a:avLst/>
              <a:gdLst/>
              <a:ahLst/>
              <a:cxnLst/>
              <a:rect l="l" t="t" r="r" b="b"/>
              <a:pathLst>
                <a:path w="418" h="677" extrusionOk="0">
                  <a:moveTo>
                    <a:pt x="49" y="0"/>
                  </a:moveTo>
                  <a:cubicBezTo>
                    <a:pt x="22" y="5"/>
                    <a:pt x="0" y="27"/>
                    <a:pt x="0" y="57"/>
                  </a:cubicBezTo>
                  <a:lnTo>
                    <a:pt x="0" y="620"/>
                  </a:lnTo>
                  <a:cubicBezTo>
                    <a:pt x="0" y="650"/>
                    <a:pt x="22" y="677"/>
                    <a:pt x="49" y="677"/>
                  </a:cubicBezTo>
                  <a:lnTo>
                    <a:pt x="360" y="677"/>
                  </a:lnTo>
                  <a:cubicBezTo>
                    <a:pt x="396" y="672"/>
                    <a:pt x="418" y="650"/>
                    <a:pt x="418" y="620"/>
                  </a:cubicBezTo>
                  <a:cubicBezTo>
                    <a:pt x="418" y="589"/>
                    <a:pt x="391" y="567"/>
                    <a:pt x="360" y="567"/>
                  </a:cubicBezTo>
                  <a:lnTo>
                    <a:pt x="106" y="567"/>
                  </a:lnTo>
                  <a:lnTo>
                    <a:pt x="106" y="57"/>
                  </a:lnTo>
                  <a:cubicBezTo>
                    <a:pt x="106" y="22"/>
                    <a:pt x="75" y="0"/>
                    <a:pt x="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65;p41">
              <a:extLst>
                <a:ext uri="{FF2B5EF4-FFF2-40B4-BE49-F238E27FC236}">
                  <a16:creationId xmlns:a16="http://schemas.microsoft.com/office/drawing/2014/main" id="{C09202F6-C8DC-8FDE-EC65-CA3B09BDFA2F}"/>
                </a:ext>
              </a:extLst>
            </p:cNvPr>
            <p:cNvSpPr/>
            <p:nvPr/>
          </p:nvSpPr>
          <p:spPr>
            <a:xfrm>
              <a:off x="2611750" y="590650"/>
              <a:ext cx="2775" cy="16950"/>
            </a:xfrm>
            <a:custGeom>
              <a:avLst/>
              <a:gdLst/>
              <a:ahLst/>
              <a:cxnLst/>
              <a:rect l="l" t="t" r="r" b="b"/>
              <a:pathLst>
                <a:path w="111" h="678" extrusionOk="0">
                  <a:moveTo>
                    <a:pt x="54" y="1"/>
                  </a:moveTo>
                  <a:cubicBezTo>
                    <a:pt x="27" y="10"/>
                    <a:pt x="5" y="27"/>
                    <a:pt x="5" y="58"/>
                  </a:cubicBezTo>
                  <a:lnTo>
                    <a:pt x="1" y="58"/>
                  </a:lnTo>
                  <a:lnTo>
                    <a:pt x="1" y="629"/>
                  </a:lnTo>
                  <a:cubicBezTo>
                    <a:pt x="5" y="655"/>
                    <a:pt x="27" y="677"/>
                    <a:pt x="54" y="677"/>
                  </a:cubicBezTo>
                  <a:cubicBezTo>
                    <a:pt x="89" y="677"/>
                    <a:pt x="111" y="651"/>
                    <a:pt x="111" y="624"/>
                  </a:cubicBezTo>
                  <a:lnTo>
                    <a:pt x="111" y="58"/>
                  </a:lnTo>
                  <a:cubicBezTo>
                    <a:pt x="111" y="23"/>
                    <a:pt x="80" y="1"/>
                    <a:pt x="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66;p41">
              <a:extLst>
                <a:ext uri="{FF2B5EF4-FFF2-40B4-BE49-F238E27FC236}">
                  <a16:creationId xmlns:a16="http://schemas.microsoft.com/office/drawing/2014/main" id="{6E9A2E98-CD35-7F2D-7F2F-9162C5664A8F}"/>
                </a:ext>
              </a:extLst>
            </p:cNvPr>
            <p:cNvSpPr/>
            <p:nvPr/>
          </p:nvSpPr>
          <p:spPr>
            <a:xfrm>
              <a:off x="2618025" y="590325"/>
              <a:ext cx="13075" cy="17275"/>
            </a:xfrm>
            <a:custGeom>
              <a:avLst/>
              <a:gdLst/>
              <a:ahLst/>
              <a:cxnLst/>
              <a:rect l="l" t="t" r="r" b="b"/>
              <a:pathLst>
                <a:path w="523" h="691" extrusionOk="0">
                  <a:moveTo>
                    <a:pt x="268" y="1"/>
                  </a:moveTo>
                  <a:cubicBezTo>
                    <a:pt x="207" y="1"/>
                    <a:pt x="154" y="14"/>
                    <a:pt x="106" y="49"/>
                  </a:cubicBezTo>
                  <a:cubicBezTo>
                    <a:pt x="53" y="75"/>
                    <a:pt x="27" y="132"/>
                    <a:pt x="27" y="185"/>
                  </a:cubicBezTo>
                  <a:cubicBezTo>
                    <a:pt x="27" y="211"/>
                    <a:pt x="31" y="242"/>
                    <a:pt x="49" y="260"/>
                  </a:cubicBezTo>
                  <a:cubicBezTo>
                    <a:pt x="70" y="295"/>
                    <a:pt x="97" y="321"/>
                    <a:pt x="136" y="339"/>
                  </a:cubicBezTo>
                  <a:cubicBezTo>
                    <a:pt x="176" y="356"/>
                    <a:pt x="215" y="369"/>
                    <a:pt x="259" y="378"/>
                  </a:cubicBezTo>
                  <a:cubicBezTo>
                    <a:pt x="303" y="383"/>
                    <a:pt x="352" y="400"/>
                    <a:pt x="391" y="422"/>
                  </a:cubicBezTo>
                  <a:cubicBezTo>
                    <a:pt x="400" y="427"/>
                    <a:pt x="413" y="435"/>
                    <a:pt x="417" y="449"/>
                  </a:cubicBezTo>
                  <a:cubicBezTo>
                    <a:pt x="422" y="462"/>
                    <a:pt x="426" y="470"/>
                    <a:pt x="426" y="479"/>
                  </a:cubicBezTo>
                  <a:cubicBezTo>
                    <a:pt x="422" y="510"/>
                    <a:pt x="404" y="532"/>
                    <a:pt x="382" y="545"/>
                  </a:cubicBezTo>
                  <a:cubicBezTo>
                    <a:pt x="352" y="576"/>
                    <a:pt x="312" y="585"/>
                    <a:pt x="268" y="585"/>
                  </a:cubicBezTo>
                  <a:cubicBezTo>
                    <a:pt x="202" y="580"/>
                    <a:pt x="136" y="554"/>
                    <a:pt x="88" y="510"/>
                  </a:cubicBezTo>
                  <a:cubicBezTo>
                    <a:pt x="78" y="502"/>
                    <a:pt x="64" y="497"/>
                    <a:pt x="52" y="497"/>
                  </a:cubicBezTo>
                  <a:cubicBezTo>
                    <a:pt x="38" y="497"/>
                    <a:pt x="25" y="503"/>
                    <a:pt x="18" y="514"/>
                  </a:cubicBezTo>
                  <a:cubicBezTo>
                    <a:pt x="0" y="536"/>
                    <a:pt x="0" y="571"/>
                    <a:pt x="22" y="598"/>
                  </a:cubicBezTo>
                  <a:cubicBezTo>
                    <a:pt x="88" y="651"/>
                    <a:pt x="176" y="686"/>
                    <a:pt x="264" y="690"/>
                  </a:cubicBezTo>
                  <a:cubicBezTo>
                    <a:pt x="325" y="690"/>
                    <a:pt x="391" y="673"/>
                    <a:pt x="439" y="637"/>
                  </a:cubicBezTo>
                  <a:cubicBezTo>
                    <a:pt x="488" y="602"/>
                    <a:pt x="523" y="550"/>
                    <a:pt x="523" y="488"/>
                  </a:cubicBezTo>
                  <a:cubicBezTo>
                    <a:pt x="523" y="453"/>
                    <a:pt x="514" y="427"/>
                    <a:pt x="501" y="405"/>
                  </a:cubicBezTo>
                  <a:cubicBezTo>
                    <a:pt x="479" y="365"/>
                    <a:pt x="444" y="339"/>
                    <a:pt x="404" y="321"/>
                  </a:cubicBezTo>
                  <a:cubicBezTo>
                    <a:pt x="360" y="308"/>
                    <a:pt x="316" y="290"/>
                    <a:pt x="272" y="286"/>
                  </a:cubicBezTo>
                  <a:cubicBezTo>
                    <a:pt x="237" y="277"/>
                    <a:pt x="193" y="260"/>
                    <a:pt x="158" y="242"/>
                  </a:cubicBezTo>
                  <a:cubicBezTo>
                    <a:pt x="150" y="233"/>
                    <a:pt x="136" y="229"/>
                    <a:pt x="132" y="220"/>
                  </a:cubicBezTo>
                  <a:cubicBezTo>
                    <a:pt x="128" y="207"/>
                    <a:pt x="128" y="203"/>
                    <a:pt x="128" y="189"/>
                  </a:cubicBezTo>
                  <a:cubicBezTo>
                    <a:pt x="132" y="163"/>
                    <a:pt x="141" y="141"/>
                    <a:pt x="163" y="132"/>
                  </a:cubicBezTo>
                  <a:cubicBezTo>
                    <a:pt x="193" y="106"/>
                    <a:pt x="229" y="97"/>
                    <a:pt x="268" y="97"/>
                  </a:cubicBezTo>
                  <a:cubicBezTo>
                    <a:pt x="325" y="102"/>
                    <a:pt x="378" y="119"/>
                    <a:pt x="422" y="159"/>
                  </a:cubicBezTo>
                  <a:cubicBezTo>
                    <a:pt x="429" y="161"/>
                    <a:pt x="437" y="163"/>
                    <a:pt x="445" y="163"/>
                  </a:cubicBezTo>
                  <a:cubicBezTo>
                    <a:pt x="463" y="163"/>
                    <a:pt x="482" y="156"/>
                    <a:pt x="488" y="141"/>
                  </a:cubicBezTo>
                  <a:cubicBezTo>
                    <a:pt x="505" y="119"/>
                    <a:pt x="501" y="93"/>
                    <a:pt x="479" y="75"/>
                  </a:cubicBezTo>
                  <a:cubicBezTo>
                    <a:pt x="417" y="31"/>
                    <a:pt x="347" y="5"/>
                    <a:pt x="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67;p41">
              <a:extLst>
                <a:ext uri="{FF2B5EF4-FFF2-40B4-BE49-F238E27FC236}">
                  <a16:creationId xmlns:a16="http://schemas.microsoft.com/office/drawing/2014/main" id="{F7F27879-6787-C1DD-58C7-5566EBB1A5B4}"/>
                </a:ext>
              </a:extLst>
            </p:cNvPr>
            <p:cNvSpPr/>
            <p:nvPr/>
          </p:nvSpPr>
          <p:spPr>
            <a:xfrm>
              <a:off x="2633175" y="590650"/>
              <a:ext cx="12875" cy="16825"/>
            </a:xfrm>
            <a:custGeom>
              <a:avLst/>
              <a:gdLst/>
              <a:ahLst/>
              <a:cxnLst/>
              <a:rect l="l" t="t" r="r" b="b"/>
              <a:pathLst>
                <a:path w="515" h="673" extrusionOk="0">
                  <a:moveTo>
                    <a:pt x="49" y="1"/>
                  </a:moveTo>
                  <a:cubicBezTo>
                    <a:pt x="22" y="10"/>
                    <a:pt x="0" y="31"/>
                    <a:pt x="0" y="58"/>
                  </a:cubicBezTo>
                  <a:cubicBezTo>
                    <a:pt x="0" y="89"/>
                    <a:pt x="27" y="111"/>
                    <a:pt x="53" y="111"/>
                  </a:cubicBezTo>
                  <a:lnTo>
                    <a:pt x="207" y="111"/>
                  </a:lnTo>
                  <a:lnTo>
                    <a:pt x="207" y="624"/>
                  </a:lnTo>
                  <a:cubicBezTo>
                    <a:pt x="207" y="651"/>
                    <a:pt x="233" y="673"/>
                    <a:pt x="264" y="673"/>
                  </a:cubicBezTo>
                  <a:cubicBezTo>
                    <a:pt x="290" y="673"/>
                    <a:pt x="312" y="646"/>
                    <a:pt x="312" y="616"/>
                  </a:cubicBezTo>
                  <a:lnTo>
                    <a:pt x="312" y="106"/>
                  </a:lnTo>
                  <a:lnTo>
                    <a:pt x="466" y="106"/>
                  </a:lnTo>
                  <a:cubicBezTo>
                    <a:pt x="492" y="106"/>
                    <a:pt x="514" y="84"/>
                    <a:pt x="510" y="53"/>
                  </a:cubicBezTo>
                  <a:cubicBezTo>
                    <a:pt x="505" y="23"/>
                    <a:pt x="483" y="1"/>
                    <a:pt x="4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68;p41">
              <a:extLst>
                <a:ext uri="{FF2B5EF4-FFF2-40B4-BE49-F238E27FC236}">
                  <a16:creationId xmlns:a16="http://schemas.microsoft.com/office/drawing/2014/main" id="{4E139CD6-4AE3-0651-2450-97911E2124F1}"/>
                </a:ext>
              </a:extLst>
            </p:cNvPr>
            <p:cNvSpPr/>
            <p:nvPr/>
          </p:nvSpPr>
          <p:spPr>
            <a:xfrm>
              <a:off x="2357475" y="589225"/>
              <a:ext cx="22975" cy="19350"/>
            </a:xfrm>
            <a:custGeom>
              <a:avLst/>
              <a:gdLst/>
              <a:ahLst/>
              <a:cxnLst/>
              <a:rect l="l" t="t" r="r" b="b"/>
              <a:pathLst>
                <a:path w="919" h="774" extrusionOk="0">
                  <a:moveTo>
                    <a:pt x="234" y="1"/>
                  </a:moveTo>
                  <a:cubicBezTo>
                    <a:pt x="71" y="1"/>
                    <a:pt x="1" y="211"/>
                    <a:pt x="119" y="422"/>
                  </a:cubicBezTo>
                  <a:cubicBezTo>
                    <a:pt x="207" y="558"/>
                    <a:pt x="321" y="681"/>
                    <a:pt x="457" y="774"/>
                  </a:cubicBezTo>
                  <a:cubicBezTo>
                    <a:pt x="602" y="681"/>
                    <a:pt x="717" y="558"/>
                    <a:pt x="809" y="422"/>
                  </a:cubicBezTo>
                  <a:cubicBezTo>
                    <a:pt x="919" y="211"/>
                    <a:pt x="857" y="1"/>
                    <a:pt x="695" y="1"/>
                  </a:cubicBezTo>
                  <a:cubicBezTo>
                    <a:pt x="515" y="1"/>
                    <a:pt x="466" y="229"/>
                    <a:pt x="466" y="229"/>
                  </a:cubicBezTo>
                  <a:cubicBezTo>
                    <a:pt x="466" y="229"/>
                    <a:pt x="414" y="1"/>
                    <a:pt x="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69;p41">
              <a:extLst>
                <a:ext uri="{FF2B5EF4-FFF2-40B4-BE49-F238E27FC236}">
                  <a16:creationId xmlns:a16="http://schemas.microsoft.com/office/drawing/2014/main" id="{2ADAB081-7855-A4CA-2BA9-4C83A2A4FF68}"/>
                </a:ext>
              </a:extLst>
            </p:cNvPr>
            <p:cNvSpPr/>
            <p:nvPr/>
          </p:nvSpPr>
          <p:spPr>
            <a:xfrm>
              <a:off x="2557750" y="485250"/>
              <a:ext cx="62500" cy="6950"/>
            </a:xfrm>
            <a:custGeom>
              <a:avLst/>
              <a:gdLst/>
              <a:ahLst/>
              <a:cxnLst/>
              <a:rect l="l" t="t" r="r" b="b"/>
              <a:pathLst>
                <a:path w="2500" h="278" extrusionOk="0">
                  <a:moveTo>
                    <a:pt x="141" y="1"/>
                  </a:moveTo>
                  <a:cubicBezTo>
                    <a:pt x="62" y="1"/>
                    <a:pt x="0" y="62"/>
                    <a:pt x="0" y="141"/>
                  </a:cubicBezTo>
                  <a:cubicBezTo>
                    <a:pt x="0" y="216"/>
                    <a:pt x="62" y="277"/>
                    <a:pt x="141" y="277"/>
                  </a:cubicBezTo>
                  <a:lnTo>
                    <a:pt x="2363" y="277"/>
                  </a:lnTo>
                  <a:cubicBezTo>
                    <a:pt x="2438" y="277"/>
                    <a:pt x="2499" y="216"/>
                    <a:pt x="2499" y="141"/>
                  </a:cubicBezTo>
                  <a:cubicBezTo>
                    <a:pt x="2499" y="62"/>
                    <a:pt x="2438" y="1"/>
                    <a:pt x="2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70;p41">
              <a:extLst>
                <a:ext uri="{FF2B5EF4-FFF2-40B4-BE49-F238E27FC236}">
                  <a16:creationId xmlns:a16="http://schemas.microsoft.com/office/drawing/2014/main" id="{06883E22-C7CB-6D88-5F21-E33779F91012}"/>
                </a:ext>
              </a:extLst>
            </p:cNvPr>
            <p:cNvSpPr/>
            <p:nvPr/>
          </p:nvSpPr>
          <p:spPr>
            <a:xfrm>
              <a:off x="2357925" y="672675"/>
              <a:ext cx="462250" cy="177000"/>
            </a:xfrm>
            <a:custGeom>
              <a:avLst/>
              <a:gdLst/>
              <a:ahLst/>
              <a:cxnLst/>
              <a:rect l="l" t="t" r="r" b="b"/>
              <a:pathLst>
                <a:path w="18490" h="7080" extrusionOk="0">
                  <a:moveTo>
                    <a:pt x="0" y="0"/>
                  </a:moveTo>
                  <a:lnTo>
                    <a:pt x="0" y="7080"/>
                  </a:lnTo>
                  <a:lnTo>
                    <a:pt x="18489" y="7080"/>
                  </a:lnTo>
                  <a:lnTo>
                    <a:pt x="18489" y="0"/>
                  </a:lnTo>
                  <a:close/>
                </a:path>
              </a:pathLst>
            </a:custGeom>
            <a:solidFill>
              <a:srgbClr val="DDDADA">
                <a:alpha val="34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71;p41">
              <a:extLst>
                <a:ext uri="{FF2B5EF4-FFF2-40B4-BE49-F238E27FC236}">
                  <a16:creationId xmlns:a16="http://schemas.microsoft.com/office/drawing/2014/main" id="{0AE37E2A-17D2-6488-74E6-27C30355CAE6}"/>
                </a:ext>
              </a:extLst>
            </p:cNvPr>
            <p:cNvSpPr/>
            <p:nvPr/>
          </p:nvSpPr>
          <p:spPr>
            <a:xfrm>
              <a:off x="2375925" y="692775"/>
              <a:ext cx="136600" cy="136600"/>
            </a:xfrm>
            <a:custGeom>
              <a:avLst/>
              <a:gdLst/>
              <a:ahLst/>
              <a:cxnLst/>
              <a:rect l="l" t="t" r="r" b="b"/>
              <a:pathLst>
                <a:path w="5464" h="5464" extrusionOk="0">
                  <a:moveTo>
                    <a:pt x="1" y="0"/>
                  </a:moveTo>
                  <a:lnTo>
                    <a:pt x="1" y="5463"/>
                  </a:lnTo>
                  <a:lnTo>
                    <a:pt x="5464" y="5463"/>
                  </a:lnTo>
                  <a:lnTo>
                    <a:pt x="54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72;p41">
              <a:extLst>
                <a:ext uri="{FF2B5EF4-FFF2-40B4-BE49-F238E27FC236}">
                  <a16:creationId xmlns:a16="http://schemas.microsoft.com/office/drawing/2014/main" id="{92678A95-A67D-0CA3-6416-3C03E1EB8EF5}"/>
                </a:ext>
              </a:extLst>
            </p:cNvPr>
            <p:cNvSpPr/>
            <p:nvPr/>
          </p:nvSpPr>
          <p:spPr>
            <a:xfrm>
              <a:off x="2530625" y="810125"/>
              <a:ext cx="22750" cy="19350"/>
            </a:xfrm>
            <a:custGeom>
              <a:avLst/>
              <a:gdLst/>
              <a:ahLst/>
              <a:cxnLst/>
              <a:rect l="l" t="t" r="r" b="b"/>
              <a:pathLst>
                <a:path w="910" h="774" extrusionOk="0">
                  <a:moveTo>
                    <a:pt x="229" y="1"/>
                  </a:moveTo>
                  <a:cubicBezTo>
                    <a:pt x="66" y="1"/>
                    <a:pt x="0" y="216"/>
                    <a:pt x="115" y="422"/>
                  </a:cubicBezTo>
                  <a:cubicBezTo>
                    <a:pt x="202" y="567"/>
                    <a:pt x="317" y="681"/>
                    <a:pt x="453" y="774"/>
                  </a:cubicBezTo>
                  <a:cubicBezTo>
                    <a:pt x="589" y="681"/>
                    <a:pt x="707" y="563"/>
                    <a:pt x="795" y="422"/>
                  </a:cubicBezTo>
                  <a:cubicBezTo>
                    <a:pt x="910" y="216"/>
                    <a:pt x="848" y="1"/>
                    <a:pt x="690" y="1"/>
                  </a:cubicBezTo>
                  <a:cubicBezTo>
                    <a:pt x="510" y="1"/>
                    <a:pt x="462" y="234"/>
                    <a:pt x="462" y="234"/>
                  </a:cubicBezTo>
                  <a:cubicBezTo>
                    <a:pt x="462" y="234"/>
                    <a:pt x="409" y="1"/>
                    <a:pt x="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73;p41">
              <a:extLst>
                <a:ext uri="{FF2B5EF4-FFF2-40B4-BE49-F238E27FC236}">
                  <a16:creationId xmlns:a16="http://schemas.microsoft.com/office/drawing/2014/main" id="{98707A55-352B-B82C-D391-331072FBBBE5}"/>
                </a:ext>
              </a:extLst>
            </p:cNvPr>
            <p:cNvSpPr/>
            <p:nvPr/>
          </p:nvSpPr>
          <p:spPr>
            <a:xfrm>
              <a:off x="2766675" y="795850"/>
              <a:ext cx="33525" cy="33525"/>
            </a:xfrm>
            <a:custGeom>
              <a:avLst/>
              <a:gdLst/>
              <a:ahLst/>
              <a:cxnLst/>
              <a:rect l="l" t="t" r="r" b="b"/>
              <a:pathLst>
                <a:path w="1341" h="1341" extrusionOk="0">
                  <a:moveTo>
                    <a:pt x="676" y="1"/>
                  </a:moveTo>
                  <a:cubicBezTo>
                    <a:pt x="673" y="1"/>
                    <a:pt x="671" y="1"/>
                    <a:pt x="668" y="1"/>
                  </a:cubicBezTo>
                  <a:cubicBezTo>
                    <a:pt x="304" y="1"/>
                    <a:pt x="1" y="299"/>
                    <a:pt x="1" y="673"/>
                  </a:cubicBezTo>
                  <a:cubicBezTo>
                    <a:pt x="1" y="1037"/>
                    <a:pt x="304" y="1340"/>
                    <a:pt x="668" y="1340"/>
                  </a:cubicBezTo>
                  <a:cubicBezTo>
                    <a:pt x="1037" y="1340"/>
                    <a:pt x="1340" y="1046"/>
                    <a:pt x="1340" y="673"/>
                  </a:cubicBezTo>
                  <a:cubicBezTo>
                    <a:pt x="1340" y="302"/>
                    <a:pt x="1041" y="1"/>
                    <a:pt x="6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74;p41">
              <a:extLst>
                <a:ext uri="{FF2B5EF4-FFF2-40B4-BE49-F238E27FC236}">
                  <a16:creationId xmlns:a16="http://schemas.microsoft.com/office/drawing/2014/main" id="{C78472C1-E901-5BBD-FA17-442658774AF8}"/>
                </a:ext>
              </a:extLst>
            </p:cNvPr>
            <p:cNvSpPr/>
            <p:nvPr/>
          </p:nvSpPr>
          <p:spPr>
            <a:xfrm>
              <a:off x="2774350" y="805525"/>
              <a:ext cx="17725" cy="16700"/>
            </a:xfrm>
            <a:custGeom>
              <a:avLst/>
              <a:gdLst/>
              <a:ahLst/>
              <a:cxnLst/>
              <a:rect l="l" t="t" r="r" b="b"/>
              <a:pathLst>
                <a:path w="709" h="668" extrusionOk="0">
                  <a:moveTo>
                    <a:pt x="45" y="0"/>
                  </a:moveTo>
                  <a:lnTo>
                    <a:pt x="1" y="668"/>
                  </a:lnTo>
                  <a:lnTo>
                    <a:pt x="462" y="668"/>
                  </a:lnTo>
                  <a:lnTo>
                    <a:pt x="462" y="602"/>
                  </a:lnTo>
                  <a:lnTo>
                    <a:pt x="67" y="602"/>
                  </a:lnTo>
                  <a:lnTo>
                    <a:pt x="106" y="57"/>
                  </a:lnTo>
                  <a:lnTo>
                    <a:pt x="620" y="57"/>
                  </a:lnTo>
                  <a:lnTo>
                    <a:pt x="647" y="378"/>
                  </a:lnTo>
                  <a:lnTo>
                    <a:pt x="708" y="374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75;p41">
              <a:extLst>
                <a:ext uri="{FF2B5EF4-FFF2-40B4-BE49-F238E27FC236}">
                  <a16:creationId xmlns:a16="http://schemas.microsoft.com/office/drawing/2014/main" id="{606DDB47-6D15-D324-B705-A466C0FCBAB1}"/>
                </a:ext>
              </a:extLst>
            </p:cNvPr>
            <p:cNvSpPr/>
            <p:nvPr/>
          </p:nvSpPr>
          <p:spPr>
            <a:xfrm>
              <a:off x="2779850" y="800350"/>
              <a:ext cx="7375" cy="6625"/>
            </a:xfrm>
            <a:custGeom>
              <a:avLst/>
              <a:gdLst/>
              <a:ahLst/>
              <a:cxnLst/>
              <a:rect l="l" t="t" r="r" b="b"/>
              <a:pathLst>
                <a:path w="295" h="265" extrusionOk="0">
                  <a:moveTo>
                    <a:pt x="141" y="67"/>
                  </a:moveTo>
                  <a:cubicBezTo>
                    <a:pt x="185" y="67"/>
                    <a:pt x="225" y="106"/>
                    <a:pt x="225" y="150"/>
                  </a:cubicBezTo>
                  <a:lnTo>
                    <a:pt x="225" y="207"/>
                  </a:lnTo>
                  <a:lnTo>
                    <a:pt x="62" y="207"/>
                  </a:lnTo>
                  <a:lnTo>
                    <a:pt x="62" y="150"/>
                  </a:lnTo>
                  <a:cubicBezTo>
                    <a:pt x="62" y="102"/>
                    <a:pt x="97" y="67"/>
                    <a:pt x="141" y="67"/>
                  </a:cubicBezTo>
                  <a:close/>
                  <a:moveTo>
                    <a:pt x="150" y="1"/>
                  </a:moveTo>
                  <a:cubicBezTo>
                    <a:pt x="66" y="1"/>
                    <a:pt x="1" y="67"/>
                    <a:pt x="1" y="150"/>
                  </a:cubicBezTo>
                  <a:lnTo>
                    <a:pt x="1" y="264"/>
                  </a:lnTo>
                  <a:lnTo>
                    <a:pt x="295" y="264"/>
                  </a:lnTo>
                  <a:lnTo>
                    <a:pt x="295" y="150"/>
                  </a:lnTo>
                  <a:cubicBezTo>
                    <a:pt x="295" y="67"/>
                    <a:pt x="229" y="1"/>
                    <a:pt x="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6;p41">
              <a:extLst>
                <a:ext uri="{FF2B5EF4-FFF2-40B4-BE49-F238E27FC236}">
                  <a16:creationId xmlns:a16="http://schemas.microsoft.com/office/drawing/2014/main" id="{0E8615CA-E83D-C2DC-70EA-39ACD844B5E7}"/>
                </a:ext>
              </a:extLst>
            </p:cNvPr>
            <p:cNvSpPr/>
            <p:nvPr/>
          </p:nvSpPr>
          <p:spPr>
            <a:xfrm>
              <a:off x="2790400" y="817150"/>
              <a:ext cx="1675" cy="6625"/>
            </a:xfrm>
            <a:custGeom>
              <a:avLst/>
              <a:gdLst/>
              <a:ahLst/>
              <a:cxnLst/>
              <a:rect l="l" t="t" r="r" b="b"/>
              <a:pathLst>
                <a:path w="67" h="265" extrusionOk="0">
                  <a:moveTo>
                    <a:pt x="0" y="1"/>
                  </a:moveTo>
                  <a:lnTo>
                    <a:pt x="0" y="264"/>
                  </a:lnTo>
                  <a:lnTo>
                    <a:pt x="66" y="264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77;p41">
              <a:extLst>
                <a:ext uri="{FF2B5EF4-FFF2-40B4-BE49-F238E27FC236}">
                  <a16:creationId xmlns:a16="http://schemas.microsoft.com/office/drawing/2014/main" id="{BE746792-128E-2B32-53C1-A0CCA6BC733A}"/>
                </a:ext>
              </a:extLst>
            </p:cNvPr>
            <p:cNvSpPr/>
            <p:nvPr/>
          </p:nvSpPr>
          <p:spPr>
            <a:xfrm>
              <a:off x="2787875" y="819575"/>
              <a:ext cx="6600" cy="1675"/>
            </a:xfrm>
            <a:custGeom>
              <a:avLst/>
              <a:gdLst/>
              <a:ahLst/>
              <a:cxnLst/>
              <a:rect l="l" t="t" r="r" b="b"/>
              <a:pathLst>
                <a:path w="264" h="67" extrusionOk="0">
                  <a:moveTo>
                    <a:pt x="0" y="0"/>
                  </a:moveTo>
                  <a:lnTo>
                    <a:pt x="0" y="66"/>
                  </a:lnTo>
                  <a:lnTo>
                    <a:pt x="264" y="6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78;p41">
              <a:extLst>
                <a:ext uri="{FF2B5EF4-FFF2-40B4-BE49-F238E27FC236}">
                  <a16:creationId xmlns:a16="http://schemas.microsoft.com/office/drawing/2014/main" id="{EBEC2579-C2FC-A0A7-ABA2-216CA9CA89AF}"/>
                </a:ext>
              </a:extLst>
            </p:cNvPr>
            <p:cNvSpPr/>
            <p:nvPr/>
          </p:nvSpPr>
          <p:spPr>
            <a:xfrm>
              <a:off x="2531950" y="694400"/>
              <a:ext cx="100475" cy="7825"/>
            </a:xfrm>
            <a:custGeom>
              <a:avLst/>
              <a:gdLst/>
              <a:ahLst/>
              <a:cxnLst/>
              <a:rect l="l" t="t" r="r" b="b"/>
              <a:pathLst>
                <a:path w="4019" h="313" extrusionOk="0">
                  <a:moveTo>
                    <a:pt x="0" y="1"/>
                  </a:moveTo>
                  <a:lnTo>
                    <a:pt x="0" y="313"/>
                  </a:lnTo>
                  <a:lnTo>
                    <a:pt x="4019" y="313"/>
                  </a:lnTo>
                  <a:lnTo>
                    <a:pt x="40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79;p41">
              <a:extLst>
                <a:ext uri="{FF2B5EF4-FFF2-40B4-BE49-F238E27FC236}">
                  <a16:creationId xmlns:a16="http://schemas.microsoft.com/office/drawing/2014/main" id="{757B39B7-F6D8-4454-8646-C684F035122F}"/>
                </a:ext>
              </a:extLst>
            </p:cNvPr>
            <p:cNvSpPr/>
            <p:nvPr/>
          </p:nvSpPr>
          <p:spPr>
            <a:xfrm>
              <a:off x="2531950" y="766225"/>
              <a:ext cx="60850" cy="7800"/>
            </a:xfrm>
            <a:custGeom>
              <a:avLst/>
              <a:gdLst/>
              <a:ahLst/>
              <a:cxnLst/>
              <a:rect l="l" t="t" r="r" b="b"/>
              <a:pathLst>
                <a:path w="2434" h="312" extrusionOk="0">
                  <a:moveTo>
                    <a:pt x="0" y="0"/>
                  </a:moveTo>
                  <a:lnTo>
                    <a:pt x="0" y="312"/>
                  </a:lnTo>
                  <a:lnTo>
                    <a:pt x="2433" y="312"/>
                  </a:lnTo>
                  <a:lnTo>
                    <a:pt x="2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80;p41">
              <a:extLst>
                <a:ext uri="{FF2B5EF4-FFF2-40B4-BE49-F238E27FC236}">
                  <a16:creationId xmlns:a16="http://schemas.microsoft.com/office/drawing/2014/main" id="{35B38853-93A6-1AD3-349E-1315E5BD39C0}"/>
                </a:ext>
              </a:extLst>
            </p:cNvPr>
            <p:cNvSpPr/>
            <p:nvPr/>
          </p:nvSpPr>
          <p:spPr>
            <a:xfrm>
              <a:off x="2531950" y="720200"/>
              <a:ext cx="176125" cy="7825"/>
            </a:xfrm>
            <a:custGeom>
              <a:avLst/>
              <a:gdLst/>
              <a:ahLst/>
              <a:cxnLst/>
              <a:rect l="l" t="t" r="r" b="b"/>
              <a:pathLst>
                <a:path w="7045" h="313" extrusionOk="0">
                  <a:moveTo>
                    <a:pt x="0" y="1"/>
                  </a:moveTo>
                  <a:lnTo>
                    <a:pt x="0" y="313"/>
                  </a:lnTo>
                  <a:lnTo>
                    <a:pt x="7044" y="313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81;p41">
              <a:extLst>
                <a:ext uri="{FF2B5EF4-FFF2-40B4-BE49-F238E27FC236}">
                  <a16:creationId xmlns:a16="http://schemas.microsoft.com/office/drawing/2014/main" id="{0775E5FE-BFDF-470A-F216-C159862F035A}"/>
                </a:ext>
              </a:extLst>
            </p:cNvPr>
            <p:cNvSpPr/>
            <p:nvPr/>
          </p:nvSpPr>
          <p:spPr>
            <a:xfrm>
              <a:off x="2531950" y="733825"/>
              <a:ext cx="143725" cy="7825"/>
            </a:xfrm>
            <a:custGeom>
              <a:avLst/>
              <a:gdLst/>
              <a:ahLst/>
              <a:cxnLst/>
              <a:rect l="l" t="t" r="r" b="b"/>
              <a:pathLst>
                <a:path w="5749" h="313" extrusionOk="0">
                  <a:moveTo>
                    <a:pt x="0" y="1"/>
                  </a:moveTo>
                  <a:lnTo>
                    <a:pt x="0" y="312"/>
                  </a:lnTo>
                  <a:lnTo>
                    <a:pt x="5749" y="312"/>
                  </a:lnTo>
                  <a:lnTo>
                    <a:pt x="57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82;p41">
              <a:extLst>
                <a:ext uri="{FF2B5EF4-FFF2-40B4-BE49-F238E27FC236}">
                  <a16:creationId xmlns:a16="http://schemas.microsoft.com/office/drawing/2014/main" id="{81F59305-05AB-7B3E-0BDF-32AF31D1A923}"/>
                </a:ext>
              </a:extLst>
            </p:cNvPr>
            <p:cNvSpPr/>
            <p:nvPr/>
          </p:nvSpPr>
          <p:spPr>
            <a:xfrm>
              <a:off x="2407775" y="720650"/>
              <a:ext cx="72700" cy="81150"/>
            </a:xfrm>
            <a:custGeom>
              <a:avLst/>
              <a:gdLst/>
              <a:ahLst/>
              <a:cxnLst/>
              <a:rect l="l" t="t" r="r" b="b"/>
              <a:pathLst>
                <a:path w="2908" h="3246" extrusionOk="0">
                  <a:moveTo>
                    <a:pt x="220" y="1"/>
                  </a:moveTo>
                  <a:lnTo>
                    <a:pt x="40" y="2464"/>
                  </a:lnTo>
                  <a:lnTo>
                    <a:pt x="35" y="2552"/>
                  </a:lnTo>
                  <a:lnTo>
                    <a:pt x="26" y="2658"/>
                  </a:lnTo>
                  <a:lnTo>
                    <a:pt x="26" y="2745"/>
                  </a:lnTo>
                  <a:lnTo>
                    <a:pt x="22" y="2851"/>
                  </a:lnTo>
                  <a:lnTo>
                    <a:pt x="22" y="2939"/>
                  </a:lnTo>
                  <a:lnTo>
                    <a:pt x="18" y="3040"/>
                  </a:lnTo>
                  <a:lnTo>
                    <a:pt x="13" y="3132"/>
                  </a:lnTo>
                  <a:lnTo>
                    <a:pt x="0" y="3246"/>
                  </a:lnTo>
                  <a:lnTo>
                    <a:pt x="2907" y="3246"/>
                  </a:lnTo>
                  <a:lnTo>
                    <a:pt x="2877" y="3123"/>
                  </a:lnTo>
                  <a:lnTo>
                    <a:pt x="2872" y="3035"/>
                  </a:lnTo>
                  <a:lnTo>
                    <a:pt x="2868" y="2934"/>
                  </a:lnTo>
                  <a:lnTo>
                    <a:pt x="2859" y="2846"/>
                  </a:lnTo>
                  <a:lnTo>
                    <a:pt x="2855" y="2741"/>
                  </a:lnTo>
                  <a:lnTo>
                    <a:pt x="2855" y="2653"/>
                  </a:lnTo>
                  <a:lnTo>
                    <a:pt x="2850" y="2548"/>
                  </a:lnTo>
                  <a:lnTo>
                    <a:pt x="2846" y="2460"/>
                  </a:lnTo>
                  <a:lnTo>
                    <a:pt x="2653" y="1"/>
                  </a:lnTo>
                  <a:lnTo>
                    <a:pt x="2174" y="1"/>
                  </a:lnTo>
                  <a:cubicBezTo>
                    <a:pt x="2156" y="387"/>
                    <a:pt x="1849" y="690"/>
                    <a:pt x="1467" y="708"/>
                  </a:cubicBezTo>
                  <a:cubicBezTo>
                    <a:pt x="1456" y="708"/>
                    <a:pt x="1446" y="708"/>
                    <a:pt x="1435" y="708"/>
                  </a:cubicBezTo>
                  <a:cubicBezTo>
                    <a:pt x="1041" y="708"/>
                    <a:pt x="716" y="394"/>
                    <a:pt x="69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83;p41">
              <a:extLst>
                <a:ext uri="{FF2B5EF4-FFF2-40B4-BE49-F238E27FC236}">
                  <a16:creationId xmlns:a16="http://schemas.microsoft.com/office/drawing/2014/main" id="{39E20B03-069A-BA5D-9540-484852E100C1}"/>
                </a:ext>
              </a:extLst>
            </p:cNvPr>
            <p:cNvSpPr/>
            <p:nvPr/>
          </p:nvSpPr>
          <p:spPr>
            <a:xfrm>
              <a:off x="2391625" y="720550"/>
              <a:ext cx="22200" cy="43375"/>
            </a:xfrm>
            <a:custGeom>
              <a:avLst/>
              <a:gdLst/>
              <a:ahLst/>
              <a:cxnLst/>
              <a:rect l="l" t="t" r="r" b="b"/>
              <a:pathLst>
                <a:path w="888" h="1735" extrusionOk="0">
                  <a:moveTo>
                    <a:pt x="888" y="0"/>
                  </a:moveTo>
                  <a:lnTo>
                    <a:pt x="1" y="1098"/>
                  </a:lnTo>
                  <a:lnTo>
                    <a:pt x="760" y="1735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84;p41">
              <a:extLst>
                <a:ext uri="{FF2B5EF4-FFF2-40B4-BE49-F238E27FC236}">
                  <a16:creationId xmlns:a16="http://schemas.microsoft.com/office/drawing/2014/main" id="{46D59D82-80B8-43D1-1D1E-5E8C835A0D52}"/>
                </a:ext>
              </a:extLst>
            </p:cNvPr>
            <p:cNvSpPr/>
            <p:nvPr/>
          </p:nvSpPr>
          <p:spPr>
            <a:xfrm>
              <a:off x="2474625" y="720550"/>
              <a:ext cx="22200" cy="43375"/>
            </a:xfrm>
            <a:custGeom>
              <a:avLst/>
              <a:gdLst/>
              <a:ahLst/>
              <a:cxnLst/>
              <a:rect l="l" t="t" r="r" b="b"/>
              <a:pathLst>
                <a:path w="888" h="1735" extrusionOk="0">
                  <a:moveTo>
                    <a:pt x="1" y="0"/>
                  </a:moveTo>
                  <a:lnTo>
                    <a:pt x="124" y="1735"/>
                  </a:lnTo>
                  <a:lnTo>
                    <a:pt x="888" y="10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85;p41">
              <a:extLst>
                <a:ext uri="{FF2B5EF4-FFF2-40B4-BE49-F238E27FC236}">
                  <a16:creationId xmlns:a16="http://schemas.microsoft.com/office/drawing/2014/main" id="{7E30B8DA-71C3-DF73-4687-0EA715AE75EC}"/>
                </a:ext>
              </a:extLst>
            </p:cNvPr>
            <p:cNvSpPr/>
            <p:nvPr/>
          </p:nvSpPr>
          <p:spPr>
            <a:xfrm>
              <a:off x="2335850" y="865575"/>
              <a:ext cx="506275" cy="194150"/>
            </a:xfrm>
            <a:custGeom>
              <a:avLst/>
              <a:gdLst/>
              <a:ahLst/>
              <a:cxnLst/>
              <a:rect l="l" t="t" r="r" b="b"/>
              <a:pathLst>
                <a:path w="20251" h="7766" extrusionOk="0">
                  <a:moveTo>
                    <a:pt x="1" y="1"/>
                  </a:moveTo>
                  <a:lnTo>
                    <a:pt x="1" y="7765"/>
                  </a:lnTo>
                  <a:lnTo>
                    <a:pt x="20251" y="7765"/>
                  </a:lnTo>
                  <a:lnTo>
                    <a:pt x="202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86;p41">
              <a:extLst>
                <a:ext uri="{FF2B5EF4-FFF2-40B4-BE49-F238E27FC236}">
                  <a16:creationId xmlns:a16="http://schemas.microsoft.com/office/drawing/2014/main" id="{B7D5E6E5-9640-2115-D03E-90D6BE818F1E}"/>
                </a:ext>
              </a:extLst>
            </p:cNvPr>
            <p:cNvSpPr/>
            <p:nvPr/>
          </p:nvSpPr>
          <p:spPr>
            <a:xfrm>
              <a:off x="2355625" y="887750"/>
              <a:ext cx="149550" cy="149675"/>
            </a:xfrm>
            <a:custGeom>
              <a:avLst/>
              <a:gdLst/>
              <a:ahLst/>
              <a:cxnLst/>
              <a:rect l="l" t="t" r="r" b="b"/>
              <a:pathLst>
                <a:path w="5982" h="5987" extrusionOk="0">
                  <a:moveTo>
                    <a:pt x="0" y="1"/>
                  </a:moveTo>
                  <a:lnTo>
                    <a:pt x="0" y="5987"/>
                  </a:lnTo>
                  <a:lnTo>
                    <a:pt x="5982" y="5987"/>
                  </a:lnTo>
                  <a:lnTo>
                    <a:pt x="59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87;p41">
              <a:extLst>
                <a:ext uri="{FF2B5EF4-FFF2-40B4-BE49-F238E27FC236}">
                  <a16:creationId xmlns:a16="http://schemas.microsoft.com/office/drawing/2014/main" id="{83C24FFD-49FB-C0B7-EE03-A50AEDAAABCC}"/>
                </a:ext>
              </a:extLst>
            </p:cNvPr>
            <p:cNvSpPr/>
            <p:nvPr/>
          </p:nvSpPr>
          <p:spPr>
            <a:xfrm>
              <a:off x="2525025" y="1016325"/>
              <a:ext cx="24950" cy="21100"/>
            </a:xfrm>
            <a:custGeom>
              <a:avLst/>
              <a:gdLst/>
              <a:ahLst/>
              <a:cxnLst/>
              <a:rect l="l" t="t" r="r" b="b"/>
              <a:pathLst>
                <a:path w="998" h="844" extrusionOk="0">
                  <a:moveTo>
                    <a:pt x="246" y="0"/>
                  </a:moveTo>
                  <a:cubicBezTo>
                    <a:pt x="71" y="0"/>
                    <a:pt x="0" y="233"/>
                    <a:pt x="123" y="466"/>
                  </a:cubicBezTo>
                  <a:cubicBezTo>
                    <a:pt x="224" y="611"/>
                    <a:pt x="352" y="747"/>
                    <a:pt x="497" y="844"/>
                  </a:cubicBezTo>
                  <a:cubicBezTo>
                    <a:pt x="650" y="747"/>
                    <a:pt x="778" y="615"/>
                    <a:pt x="879" y="466"/>
                  </a:cubicBezTo>
                  <a:cubicBezTo>
                    <a:pt x="997" y="233"/>
                    <a:pt x="931" y="0"/>
                    <a:pt x="751" y="0"/>
                  </a:cubicBezTo>
                  <a:cubicBezTo>
                    <a:pt x="554" y="0"/>
                    <a:pt x="497" y="251"/>
                    <a:pt x="497" y="251"/>
                  </a:cubicBezTo>
                  <a:cubicBezTo>
                    <a:pt x="497" y="251"/>
                    <a:pt x="448" y="0"/>
                    <a:pt x="2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88;p41">
              <a:extLst>
                <a:ext uri="{FF2B5EF4-FFF2-40B4-BE49-F238E27FC236}">
                  <a16:creationId xmlns:a16="http://schemas.microsoft.com/office/drawing/2014/main" id="{1D466AFA-04FA-97A5-6BB0-FF3937C948C4}"/>
                </a:ext>
              </a:extLst>
            </p:cNvPr>
            <p:cNvSpPr/>
            <p:nvPr/>
          </p:nvSpPr>
          <p:spPr>
            <a:xfrm>
              <a:off x="2783575" y="1000625"/>
              <a:ext cx="36700" cy="36800"/>
            </a:xfrm>
            <a:custGeom>
              <a:avLst/>
              <a:gdLst/>
              <a:ahLst/>
              <a:cxnLst/>
              <a:rect l="l" t="t" r="r" b="b"/>
              <a:pathLst>
                <a:path w="1468" h="1472" extrusionOk="0">
                  <a:moveTo>
                    <a:pt x="734" y="0"/>
                  </a:moveTo>
                  <a:cubicBezTo>
                    <a:pt x="326" y="0"/>
                    <a:pt x="1" y="330"/>
                    <a:pt x="1" y="738"/>
                  </a:cubicBezTo>
                  <a:cubicBezTo>
                    <a:pt x="1" y="1142"/>
                    <a:pt x="326" y="1472"/>
                    <a:pt x="734" y="1472"/>
                  </a:cubicBezTo>
                  <a:cubicBezTo>
                    <a:pt x="1143" y="1472"/>
                    <a:pt x="1468" y="1142"/>
                    <a:pt x="1468" y="738"/>
                  </a:cubicBezTo>
                  <a:cubicBezTo>
                    <a:pt x="1468" y="330"/>
                    <a:pt x="1143" y="0"/>
                    <a:pt x="7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89;p41">
              <a:extLst>
                <a:ext uri="{FF2B5EF4-FFF2-40B4-BE49-F238E27FC236}">
                  <a16:creationId xmlns:a16="http://schemas.microsoft.com/office/drawing/2014/main" id="{6E4A1B33-9D6C-2684-269E-B87B1A82AAC3}"/>
                </a:ext>
              </a:extLst>
            </p:cNvPr>
            <p:cNvSpPr/>
            <p:nvPr/>
          </p:nvSpPr>
          <p:spPr>
            <a:xfrm>
              <a:off x="2792050" y="1011150"/>
              <a:ext cx="19550" cy="18475"/>
            </a:xfrm>
            <a:custGeom>
              <a:avLst/>
              <a:gdLst/>
              <a:ahLst/>
              <a:cxnLst/>
              <a:rect l="l" t="t" r="r" b="b"/>
              <a:pathLst>
                <a:path w="782" h="739" extrusionOk="0">
                  <a:moveTo>
                    <a:pt x="48" y="1"/>
                  </a:moveTo>
                  <a:lnTo>
                    <a:pt x="0" y="739"/>
                  </a:lnTo>
                  <a:lnTo>
                    <a:pt x="505" y="739"/>
                  </a:lnTo>
                  <a:lnTo>
                    <a:pt x="505" y="669"/>
                  </a:lnTo>
                  <a:lnTo>
                    <a:pt x="79" y="669"/>
                  </a:lnTo>
                  <a:lnTo>
                    <a:pt x="114" y="76"/>
                  </a:lnTo>
                  <a:lnTo>
                    <a:pt x="681" y="76"/>
                  </a:lnTo>
                  <a:lnTo>
                    <a:pt x="707" y="418"/>
                  </a:lnTo>
                  <a:lnTo>
                    <a:pt x="782" y="414"/>
                  </a:lnTo>
                  <a:lnTo>
                    <a:pt x="747" y="1"/>
                  </a:ln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90;p41">
              <a:extLst>
                <a:ext uri="{FF2B5EF4-FFF2-40B4-BE49-F238E27FC236}">
                  <a16:creationId xmlns:a16="http://schemas.microsoft.com/office/drawing/2014/main" id="{D8E29FF6-2F8F-300C-7EE9-9FE5038FAD97}"/>
                </a:ext>
              </a:extLst>
            </p:cNvPr>
            <p:cNvSpPr/>
            <p:nvPr/>
          </p:nvSpPr>
          <p:spPr>
            <a:xfrm>
              <a:off x="2798075" y="1005900"/>
              <a:ext cx="8050" cy="7150"/>
            </a:xfrm>
            <a:custGeom>
              <a:avLst/>
              <a:gdLst/>
              <a:ahLst/>
              <a:cxnLst/>
              <a:rect l="l" t="t" r="r" b="b"/>
              <a:pathLst>
                <a:path w="322" h="286" extrusionOk="0">
                  <a:moveTo>
                    <a:pt x="159" y="70"/>
                  </a:moveTo>
                  <a:cubicBezTo>
                    <a:pt x="211" y="70"/>
                    <a:pt x="247" y="110"/>
                    <a:pt x="247" y="158"/>
                  </a:cubicBezTo>
                  <a:lnTo>
                    <a:pt x="247" y="211"/>
                  </a:lnTo>
                  <a:lnTo>
                    <a:pt x="71" y="211"/>
                  </a:lnTo>
                  <a:lnTo>
                    <a:pt x="71" y="158"/>
                  </a:lnTo>
                  <a:cubicBezTo>
                    <a:pt x="71" y="110"/>
                    <a:pt x="110" y="70"/>
                    <a:pt x="159" y="70"/>
                  </a:cubicBezTo>
                  <a:close/>
                  <a:moveTo>
                    <a:pt x="159" y="0"/>
                  </a:moveTo>
                  <a:cubicBezTo>
                    <a:pt x="71" y="0"/>
                    <a:pt x="1" y="70"/>
                    <a:pt x="1" y="158"/>
                  </a:cubicBezTo>
                  <a:lnTo>
                    <a:pt x="1" y="286"/>
                  </a:lnTo>
                  <a:lnTo>
                    <a:pt x="321" y="286"/>
                  </a:lnTo>
                  <a:lnTo>
                    <a:pt x="321" y="158"/>
                  </a:lnTo>
                  <a:cubicBezTo>
                    <a:pt x="321" y="70"/>
                    <a:pt x="247" y="0"/>
                    <a:pt x="159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91;p41">
              <a:extLst>
                <a:ext uri="{FF2B5EF4-FFF2-40B4-BE49-F238E27FC236}">
                  <a16:creationId xmlns:a16="http://schemas.microsoft.com/office/drawing/2014/main" id="{2B5DDAA9-8EC8-1417-BD25-EABE07764F8D}"/>
                </a:ext>
              </a:extLst>
            </p:cNvPr>
            <p:cNvSpPr/>
            <p:nvPr/>
          </p:nvSpPr>
          <p:spPr>
            <a:xfrm>
              <a:off x="2809600" y="1023900"/>
              <a:ext cx="1775" cy="7375"/>
            </a:xfrm>
            <a:custGeom>
              <a:avLst/>
              <a:gdLst/>
              <a:ahLst/>
              <a:cxnLst/>
              <a:rect l="l" t="t" r="r" b="b"/>
              <a:pathLst>
                <a:path w="71" h="295" extrusionOk="0">
                  <a:moveTo>
                    <a:pt x="1" y="0"/>
                  </a:moveTo>
                  <a:lnTo>
                    <a:pt x="1" y="295"/>
                  </a:lnTo>
                  <a:lnTo>
                    <a:pt x="71" y="295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92;p41">
              <a:extLst>
                <a:ext uri="{FF2B5EF4-FFF2-40B4-BE49-F238E27FC236}">
                  <a16:creationId xmlns:a16="http://schemas.microsoft.com/office/drawing/2014/main" id="{950E1701-4191-BD3D-53C9-0DF03FB2201F}"/>
                </a:ext>
              </a:extLst>
            </p:cNvPr>
            <p:cNvSpPr/>
            <p:nvPr/>
          </p:nvSpPr>
          <p:spPr>
            <a:xfrm>
              <a:off x="2806850" y="1026650"/>
              <a:ext cx="7275" cy="1875"/>
            </a:xfrm>
            <a:custGeom>
              <a:avLst/>
              <a:gdLst/>
              <a:ahLst/>
              <a:cxnLst/>
              <a:rect l="l" t="t" r="r" b="b"/>
              <a:pathLst>
                <a:path w="291" h="75" extrusionOk="0">
                  <a:moveTo>
                    <a:pt x="1" y="0"/>
                  </a:moveTo>
                  <a:lnTo>
                    <a:pt x="1" y="75"/>
                  </a:lnTo>
                  <a:lnTo>
                    <a:pt x="291" y="75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493;p41">
              <a:extLst>
                <a:ext uri="{FF2B5EF4-FFF2-40B4-BE49-F238E27FC236}">
                  <a16:creationId xmlns:a16="http://schemas.microsoft.com/office/drawing/2014/main" id="{CC53CEDC-774B-2312-30F2-A499D263DB1C}"/>
                </a:ext>
              </a:extLst>
            </p:cNvPr>
            <p:cNvSpPr/>
            <p:nvPr/>
          </p:nvSpPr>
          <p:spPr>
            <a:xfrm>
              <a:off x="2526450" y="889625"/>
              <a:ext cx="109925" cy="8700"/>
            </a:xfrm>
            <a:custGeom>
              <a:avLst/>
              <a:gdLst/>
              <a:ahLst/>
              <a:cxnLst/>
              <a:rect l="l" t="t" r="r" b="b"/>
              <a:pathLst>
                <a:path w="4397" h="348" extrusionOk="0">
                  <a:moveTo>
                    <a:pt x="1" y="0"/>
                  </a:moveTo>
                  <a:lnTo>
                    <a:pt x="1" y="347"/>
                  </a:lnTo>
                  <a:lnTo>
                    <a:pt x="4397" y="347"/>
                  </a:lnTo>
                  <a:lnTo>
                    <a:pt x="4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494;p41">
              <a:extLst>
                <a:ext uri="{FF2B5EF4-FFF2-40B4-BE49-F238E27FC236}">
                  <a16:creationId xmlns:a16="http://schemas.microsoft.com/office/drawing/2014/main" id="{97DEC4CF-50F3-7041-5063-AA2079E4C631}"/>
                </a:ext>
              </a:extLst>
            </p:cNvPr>
            <p:cNvSpPr/>
            <p:nvPr/>
          </p:nvSpPr>
          <p:spPr>
            <a:xfrm>
              <a:off x="2526450" y="968225"/>
              <a:ext cx="66775" cy="8700"/>
            </a:xfrm>
            <a:custGeom>
              <a:avLst/>
              <a:gdLst/>
              <a:ahLst/>
              <a:cxnLst/>
              <a:rect l="l" t="t" r="r" b="b"/>
              <a:pathLst>
                <a:path w="2671" h="348" extrusionOk="0">
                  <a:moveTo>
                    <a:pt x="1" y="1"/>
                  </a:moveTo>
                  <a:lnTo>
                    <a:pt x="1" y="348"/>
                  </a:lnTo>
                  <a:lnTo>
                    <a:pt x="2671" y="348"/>
                  </a:lnTo>
                  <a:lnTo>
                    <a:pt x="26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495;p41">
              <a:extLst>
                <a:ext uri="{FF2B5EF4-FFF2-40B4-BE49-F238E27FC236}">
                  <a16:creationId xmlns:a16="http://schemas.microsoft.com/office/drawing/2014/main" id="{4C70EDC5-62D0-FF4D-D7A8-E267B1C4F440}"/>
                </a:ext>
              </a:extLst>
            </p:cNvPr>
            <p:cNvSpPr/>
            <p:nvPr/>
          </p:nvSpPr>
          <p:spPr>
            <a:xfrm>
              <a:off x="2526450" y="917850"/>
              <a:ext cx="192825" cy="8675"/>
            </a:xfrm>
            <a:custGeom>
              <a:avLst/>
              <a:gdLst/>
              <a:ahLst/>
              <a:cxnLst/>
              <a:rect l="l" t="t" r="r" b="b"/>
              <a:pathLst>
                <a:path w="7713" h="347" extrusionOk="0">
                  <a:moveTo>
                    <a:pt x="1" y="0"/>
                  </a:moveTo>
                  <a:lnTo>
                    <a:pt x="1" y="347"/>
                  </a:lnTo>
                  <a:lnTo>
                    <a:pt x="7712" y="347"/>
                  </a:lnTo>
                  <a:lnTo>
                    <a:pt x="7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496;p41">
              <a:extLst>
                <a:ext uri="{FF2B5EF4-FFF2-40B4-BE49-F238E27FC236}">
                  <a16:creationId xmlns:a16="http://schemas.microsoft.com/office/drawing/2014/main" id="{9D466BDA-09F8-0816-0675-60CFD171FDF0}"/>
                </a:ext>
              </a:extLst>
            </p:cNvPr>
            <p:cNvSpPr/>
            <p:nvPr/>
          </p:nvSpPr>
          <p:spPr>
            <a:xfrm>
              <a:off x="2526450" y="932650"/>
              <a:ext cx="157475" cy="8700"/>
            </a:xfrm>
            <a:custGeom>
              <a:avLst/>
              <a:gdLst/>
              <a:ahLst/>
              <a:cxnLst/>
              <a:rect l="l" t="t" r="r" b="b"/>
              <a:pathLst>
                <a:path w="6299" h="348" extrusionOk="0">
                  <a:moveTo>
                    <a:pt x="1" y="1"/>
                  </a:moveTo>
                  <a:lnTo>
                    <a:pt x="1" y="348"/>
                  </a:lnTo>
                  <a:lnTo>
                    <a:pt x="6298" y="348"/>
                  </a:lnTo>
                  <a:lnTo>
                    <a:pt x="62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499;p41">
              <a:extLst>
                <a:ext uri="{FF2B5EF4-FFF2-40B4-BE49-F238E27FC236}">
                  <a16:creationId xmlns:a16="http://schemas.microsoft.com/office/drawing/2014/main" id="{048EC959-948F-CA28-C737-A4C5E864DCD2}"/>
                </a:ext>
              </a:extLst>
            </p:cNvPr>
            <p:cNvSpPr/>
            <p:nvPr/>
          </p:nvSpPr>
          <p:spPr>
            <a:xfrm>
              <a:off x="2397675" y="989100"/>
              <a:ext cx="4950" cy="4950"/>
            </a:xfrm>
            <a:custGeom>
              <a:avLst/>
              <a:gdLst/>
              <a:ahLst/>
              <a:cxnLst/>
              <a:rect l="l" t="t" r="r" b="b"/>
              <a:pathLst>
                <a:path w="198" h="198" extrusionOk="0">
                  <a:moveTo>
                    <a:pt x="97" y="0"/>
                  </a:moveTo>
                  <a:cubicBezTo>
                    <a:pt x="44" y="0"/>
                    <a:pt x="0" y="44"/>
                    <a:pt x="0" y="101"/>
                  </a:cubicBezTo>
                  <a:cubicBezTo>
                    <a:pt x="0" y="154"/>
                    <a:pt x="44" y="198"/>
                    <a:pt x="97" y="198"/>
                  </a:cubicBezTo>
                  <a:cubicBezTo>
                    <a:pt x="149" y="198"/>
                    <a:pt x="198" y="154"/>
                    <a:pt x="198" y="101"/>
                  </a:cubicBezTo>
                  <a:cubicBezTo>
                    <a:pt x="198" y="44"/>
                    <a:pt x="149" y="0"/>
                    <a:pt x="97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500;p41">
              <a:extLst>
                <a:ext uri="{FF2B5EF4-FFF2-40B4-BE49-F238E27FC236}">
                  <a16:creationId xmlns:a16="http://schemas.microsoft.com/office/drawing/2014/main" id="{05928747-BC7C-2FE3-E82E-A13D2B51A22F}"/>
                </a:ext>
              </a:extLst>
            </p:cNvPr>
            <p:cNvSpPr/>
            <p:nvPr/>
          </p:nvSpPr>
          <p:spPr>
            <a:xfrm>
              <a:off x="2412700" y="989100"/>
              <a:ext cx="4975" cy="4950"/>
            </a:xfrm>
            <a:custGeom>
              <a:avLst/>
              <a:gdLst/>
              <a:ahLst/>
              <a:cxnLst/>
              <a:rect l="l" t="t" r="r" b="b"/>
              <a:pathLst>
                <a:path w="199" h="198" extrusionOk="0">
                  <a:moveTo>
                    <a:pt x="102" y="0"/>
                  </a:moveTo>
                  <a:cubicBezTo>
                    <a:pt x="45" y="0"/>
                    <a:pt x="1" y="44"/>
                    <a:pt x="1" y="101"/>
                  </a:cubicBezTo>
                  <a:cubicBezTo>
                    <a:pt x="1" y="154"/>
                    <a:pt x="45" y="198"/>
                    <a:pt x="102" y="198"/>
                  </a:cubicBezTo>
                  <a:cubicBezTo>
                    <a:pt x="154" y="198"/>
                    <a:pt x="198" y="154"/>
                    <a:pt x="198" y="101"/>
                  </a:cubicBezTo>
                  <a:cubicBezTo>
                    <a:pt x="198" y="44"/>
                    <a:pt x="154" y="0"/>
                    <a:pt x="102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501;p41">
              <a:extLst>
                <a:ext uri="{FF2B5EF4-FFF2-40B4-BE49-F238E27FC236}">
                  <a16:creationId xmlns:a16="http://schemas.microsoft.com/office/drawing/2014/main" id="{CA9DBABE-F6D0-A394-6C5F-F01AA7DDE3E9}"/>
                </a:ext>
              </a:extLst>
            </p:cNvPr>
            <p:cNvSpPr/>
            <p:nvPr/>
          </p:nvSpPr>
          <p:spPr>
            <a:xfrm>
              <a:off x="2420275" y="1000175"/>
              <a:ext cx="4975" cy="4975"/>
            </a:xfrm>
            <a:custGeom>
              <a:avLst/>
              <a:gdLst/>
              <a:ahLst/>
              <a:cxnLst/>
              <a:rect l="l" t="t" r="r" b="b"/>
              <a:pathLst>
                <a:path w="199" h="199" extrusionOk="0">
                  <a:moveTo>
                    <a:pt x="97" y="1"/>
                  </a:moveTo>
                  <a:cubicBezTo>
                    <a:pt x="45" y="1"/>
                    <a:pt x="1" y="45"/>
                    <a:pt x="1" y="102"/>
                  </a:cubicBezTo>
                  <a:cubicBezTo>
                    <a:pt x="1" y="155"/>
                    <a:pt x="45" y="198"/>
                    <a:pt x="97" y="198"/>
                  </a:cubicBezTo>
                  <a:cubicBezTo>
                    <a:pt x="155" y="198"/>
                    <a:pt x="198" y="155"/>
                    <a:pt x="198" y="102"/>
                  </a:cubicBezTo>
                  <a:cubicBezTo>
                    <a:pt x="198" y="45"/>
                    <a:pt x="155" y="1"/>
                    <a:pt x="97" y="1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502;p41">
              <a:extLst>
                <a:ext uri="{FF2B5EF4-FFF2-40B4-BE49-F238E27FC236}">
                  <a16:creationId xmlns:a16="http://schemas.microsoft.com/office/drawing/2014/main" id="{230CA1C4-7098-6F01-4B0F-25E305649C31}"/>
                </a:ext>
              </a:extLst>
            </p:cNvPr>
            <p:cNvSpPr/>
            <p:nvPr/>
          </p:nvSpPr>
          <p:spPr>
            <a:xfrm>
              <a:off x="2427975" y="1011600"/>
              <a:ext cx="4950" cy="4975"/>
            </a:xfrm>
            <a:custGeom>
              <a:avLst/>
              <a:gdLst/>
              <a:ahLst/>
              <a:cxnLst/>
              <a:rect l="l" t="t" r="r" b="b"/>
              <a:pathLst>
                <a:path w="198" h="199" extrusionOk="0">
                  <a:moveTo>
                    <a:pt x="97" y="1"/>
                  </a:moveTo>
                  <a:cubicBezTo>
                    <a:pt x="44" y="1"/>
                    <a:pt x="0" y="44"/>
                    <a:pt x="0" y="102"/>
                  </a:cubicBezTo>
                  <a:cubicBezTo>
                    <a:pt x="0" y="154"/>
                    <a:pt x="44" y="198"/>
                    <a:pt x="97" y="198"/>
                  </a:cubicBezTo>
                  <a:cubicBezTo>
                    <a:pt x="154" y="198"/>
                    <a:pt x="198" y="154"/>
                    <a:pt x="198" y="102"/>
                  </a:cubicBezTo>
                  <a:cubicBezTo>
                    <a:pt x="198" y="44"/>
                    <a:pt x="154" y="1"/>
                    <a:pt x="97" y="1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503;p41">
              <a:extLst>
                <a:ext uri="{FF2B5EF4-FFF2-40B4-BE49-F238E27FC236}">
                  <a16:creationId xmlns:a16="http://schemas.microsoft.com/office/drawing/2014/main" id="{9358E5F4-8747-DEF3-EC1A-5A542FC37367}"/>
                </a:ext>
              </a:extLst>
            </p:cNvPr>
            <p:cNvSpPr/>
            <p:nvPr/>
          </p:nvSpPr>
          <p:spPr>
            <a:xfrm>
              <a:off x="2427975" y="989100"/>
              <a:ext cx="4950" cy="4950"/>
            </a:xfrm>
            <a:custGeom>
              <a:avLst/>
              <a:gdLst/>
              <a:ahLst/>
              <a:cxnLst/>
              <a:rect l="l" t="t" r="r" b="b"/>
              <a:pathLst>
                <a:path w="198" h="198" extrusionOk="0">
                  <a:moveTo>
                    <a:pt x="97" y="0"/>
                  </a:moveTo>
                  <a:cubicBezTo>
                    <a:pt x="44" y="0"/>
                    <a:pt x="0" y="44"/>
                    <a:pt x="0" y="101"/>
                  </a:cubicBezTo>
                  <a:cubicBezTo>
                    <a:pt x="0" y="154"/>
                    <a:pt x="44" y="198"/>
                    <a:pt x="97" y="198"/>
                  </a:cubicBezTo>
                  <a:cubicBezTo>
                    <a:pt x="154" y="198"/>
                    <a:pt x="198" y="154"/>
                    <a:pt x="198" y="101"/>
                  </a:cubicBezTo>
                  <a:cubicBezTo>
                    <a:pt x="198" y="44"/>
                    <a:pt x="154" y="0"/>
                    <a:pt x="97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504;p41">
              <a:extLst>
                <a:ext uri="{FF2B5EF4-FFF2-40B4-BE49-F238E27FC236}">
                  <a16:creationId xmlns:a16="http://schemas.microsoft.com/office/drawing/2014/main" id="{A4F73B0B-5385-F9AF-5FC1-1A2203099F08}"/>
                </a:ext>
              </a:extLst>
            </p:cNvPr>
            <p:cNvSpPr/>
            <p:nvPr/>
          </p:nvSpPr>
          <p:spPr>
            <a:xfrm>
              <a:off x="2435425" y="1000175"/>
              <a:ext cx="4975" cy="4975"/>
            </a:xfrm>
            <a:custGeom>
              <a:avLst/>
              <a:gdLst/>
              <a:ahLst/>
              <a:cxnLst/>
              <a:rect l="l" t="t" r="r" b="b"/>
              <a:pathLst>
                <a:path w="199" h="199" extrusionOk="0">
                  <a:moveTo>
                    <a:pt x="102" y="1"/>
                  </a:moveTo>
                  <a:cubicBezTo>
                    <a:pt x="49" y="1"/>
                    <a:pt x="1" y="45"/>
                    <a:pt x="1" y="102"/>
                  </a:cubicBezTo>
                  <a:cubicBezTo>
                    <a:pt x="1" y="155"/>
                    <a:pt x="49" y="198"/>
                    <a:pt x="102" y="198"/>
                  </a:cubicBezTo>
                  <a:cubicBezTo>
                    <a:pt x="155" y="198"/>
                    <a:pt x="198" y="155"/>
                    <a:pt x="198" y="102"/>
                  </a:cubicBezTo>
                  <a:cubicBezTo>
                    <a:pt x="198" y="45"/>
                    <a:pt x="155" y="1"/>
                    <a:pt x="102" y="1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505;p41">
              <a:extLst>
                <a:ext uri="{FF2B5EF4-FFF2-40B4-BE49-F238E27FC236}">
                  <a16:creationId xmlns:a16="http://schemas.microsoft.com/office/drawing/2014/main" id="{237BA4FC-E0A4-7313-D8F6-F244ABDF2499}"/>
                </a:ext>
              </a:extLst>
            </p:cNvPr>
            <p:cNvSpPr/>
            <p:nvPr/>
          </p:nvSpPr>
          <p:spPr>
            <a:xfrm>
              <a:off x="2443000" y="989100"/>
              <a:ext cx="4975" cy="4950"/>
            </a:xfrm>
            <a:custGeom>
              <a:avLst/>
              <a:gdLst/>
              <a:ahLst/>
              <a:cxnLst/>
              <a:rect l="l" t="t" r="r" b="b"/>
              <a:pathLst>
                <a:path w="199" h="198" extrusionOk="0">
                  <a:moveTo>
                    <a:pt x="102" y="0"/>
                  </a:moveTo>
                  <a:cubicBezTo>
                    <a:pt x="45" y="0"/>
                    <a:pt x="1" y="44"/>
                    <a:pt x="1" y="101"/>
                  </a:cubicBezTo>
                  <a:cubicBezTo>
                    <a:pt x="1" y="154"/>
                    <a:pt x="45" y="198"/>
                    <a:pt x="102" y="198"/>
                  </a:cubicBezTo>
                  <a:cubicBezTo>
                    <a:pt x="155" y="198"/>
                    <a:pt x="199" y="154"/>
                    <a:pt x="199" y="101"/>
                  </a:cubicBezTo>
                  <a:cubicBezTo>
                    <a:pt x="199" y="44"/>
                    <a:pt x="155" y="0"/>
                    <a:pt x="102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506;p41">
              <a:extLst>
                <a:ext uri="{FF2B5EF4-FFF2-40B4-BE49-F238E27FC236}">
                  <a16:creationId xmlns:a16="http://schemas.microsoft.com/office/drawing/2014/main" id="{6607215E-C4AC-E34C-12EB-5F3170A251C8}"/>
                </a:ext>
              </a:extLst>
            </p:cNvPr>
            <p:cNvSpPr/>
            <p:nvPr/>
          </p:nvSpPr>
          <p:spPr>
            <a:xfrm>
              <a:off x="2458150" y="988975"/>
              <a:ext cx="4975" cy="4975"/>
            </a:xfrm>
            <a:custGeom>
              <a:avLst/>
              <a:gdLst/>
              <a:ahLst/>
              <a:cxnLst/>
              <a:rect l="l" t="t" r="r" b="b"/>
              <a:pathLst>
                <a:path w="199" h="199" extrusionOk="0">
                  <a:moveTo>
                    <a:pt x="98" y="1"/>
                  </a:moveTo>
                  <a:cubicBezTo>
                    <a:pt x="45" y="1"/>
                    <a:pt x="1" y="45"/>
                    <a:pt x="1" y="97"/>
                  </a:cubicBezTo>
                  <a:cubicBezTo>
                    <a:pt x="1" y="155"/>
                    <a:pt x="45" y="198"/>
                    <a:pt x="98" y="198"/>
                  </a:cubicBezTo>
                  <a:cubicBezTo>
                    <a:pt x="155" y="198"/>
                    <a:pt x="199" y="155"/>
                    <a:pt x="199" y="97"/>
                  </a:cubicBezTo>
                  <a:cubicBezTo>
                    <a:pt x="199" y="45"/>
                    <a:pt x="155" y="1"/>
                    <a:pt x="98" y="1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507;p41">
              <a:extLst>
                <a:ext uri="{FF2B5EF4-FFF2-40B4-BE49-F238E27FC236}">
                  <a16:creationId xmlns:a16="http://schemas.microsoft.com/office/drawing/2014/main" id="{7FF30C7B-0B1F-46F2-F7CB-E289FA60D54F}"/>
                </a:ext>
              </a:extLst>
            </p:cNvPr>
            <p:cNvSpPr/>
            <p:nvPr/>
          </p:nvSpPr>
          <p:spPr>
            <a:xfrm>
              <a:off x="2397675" y="988975"/>
              <a:ext cx="65450" cy="27475"/>
            </a:xfrm>
            <a:custGeom>
              <a:avLst/>
              <a:gdLst/>
              <a:ahLst/>
              <a:cxnLst/>
              <a:rect l="l" t="t" r="r" b="b"/>
              <a:pathLst>
                <a:path w="2618" h="1099" extrusionOk="0">
                  <a:moveTo>
                    <a:pt x="97" y="1"/>
                  </a:moveTo>
                  <a:cubicBezTo>
                    <a:pt x="44" y="1"/>
                    <a:pt x="0" y="45"/>
                    <a:pt x="0" y="97"/>
                  </a:cubicBezTo>
                  <a:cubicBezTo>
                    <a:pt x="0" y="155"/>
                    <a:pt x="44" y="198"/>
                    <a:pt x="97" y="198"/>
                  </a:cubicBezTo>
                  <a:cubicBezTo>
                    <a:pt x="154" y="198"/>
                    <a:pt x="198" y="155"/>
                    <a:pt x="198" y="97"/>
                  </a:cubicBezTo>
                  <a:cubicBezTo>
                    <a:pt x="198" y="45"/>
                    <a:pt x="154" y="1"/>
                    <a:pt x="97" y="1"/>
                  </a:cubicBezTo>
                  <a:close/>
                  <a:moveTo>
                    <a:pt x="703" y="1"/>
                  </a:moveTo>
                  <a:cubicBezTo>
                    <a:pt x="646" y="1"/>
                    <a:pt x="602" y="45"/>
                    <a:pt x="602" y="97"/>
                  </a:cubicBezTo>
                  <a:cubicBezTo>
                    <a:pt x="602" y="155"/>
                    <a:pt x="646" y="198"/>
                    <a:pt x="703" y="198"/>
                  </a:cubicBezTo>
                  <a:cubicBezTo>
                    <a:pt x="755" y="198"/>
                    <a:pt x="799" y="155"/>
                    <a:pt x="799" y="97"/>
                  </a:cubicBezTo>
                  <a:cubicBezTo>
                    <a:pt x="799" y="45"/>
                    <a:pt x="755" y="5"/>
                    <a:pt x="703" y="1"/>
                  </a:cubicBezTo>
                  <a:close/>
                  <a:moveTo>
                    <a:pt x="1309" y="1"/>
                  </a:moveTo>
                  <a:cubicBezTo>
                    <a:pt x="1256" y="1"/>
                    <a:pt x="1212" y="45"/>
                    <a:pt x="1212" y="97"/>
                  </a:cubicBezTo>
                  <a:cubicBezTo>
                    <a:pt x="1212" y="155"/>
                    <a:pt x="1256" y="198"/>
                    <a:pt x="1309" y="198"/>
                  </a:cubicBezTo>
                  <a:cubicBezTo>
                    <a:pt x="1366" y="198"/>
                    <a:pt x="1410" y="155"/>
                    <a:pt x="1410" y="97"/>
                  </a:cubicBezTo>
                  <a:cubicBezTo>
                    <a:pt x="1405" y="45"/>
                    <a:pt x="1362" y="5"/>
                    <a:pt x="1309" y="1"/>
                  </a:cubicBezTo>
                  <a:close/>
                  <a:moveTo>
                    <a:pt x="1915" y="1"/>
                  </a:moveTo>
                  <a:cubicBezTo>
                    <a:pt x="1858" y="1"/>
                    <a:pt x="1814" y="45"/>
                    <a:pt x="1814" y="97"/>
                  </a:cubicBezTo>
                  <a:cubicBezTo>
                    <a:pt x="1814" y="155"/>
                    <a:pt x="1858" y="198"/>
                    <a:pt x="1915" y="198"/>
                  </a:cubicBezTo>
                  <a:cubicBezTo>
                    <a:pt x="1968" y="198"/>
                    <a:pt x="2012" y="155"/>
                    <a:pt x="2012" y="97"/>
                  </a:cubicBezTo>
                  <a:cubicBezTo>
                    <a:pt x="2012" y="45"/>
                    <a:pt x="1968" y="5"/>
                    <a:pt x="1915" y="1"/>
                  </a:cubicBezTo>
                  <a:close/>
                  <a:moveTo>
                    <a:pt x="2517" y="1"/>
                  </a:moveTo>
                  <a:cubicBezTo>
                    <a:pt x="2464" y="1"/>
                    <a:pt x="2420" y="45"/>
                    <a:pt x="2420" y="97"/>
                  </a:cubicBezTo>
                  <a:cubicBezTo>
                    <a:pt x="2420" y="155"/>
                    <a:pt x="2464" y="198"/>
                    <a:pt x="2517" y="198"/>
                  </a:cubicBezTo>
                  <a:cubicBezTo>
                    <a:pt x="2574" y="198"/>
                    <a:pt x="2618" y="155"/>
                    <a:pt x="2618" y="97"/>
                  </a:cubicBezTo>
                  <a:cubicBezTo>
                    <a:pt x="2618" y="45"/>
                    <a:pt x="2574" y="5"/>
                    <a:pt x="2517" y="1"/>
                  </a:cubicBezTo>
                  <a:close/>
                  <a:moveTo>
                    <a:pt x="1001" y="449"/>
                  </a:moveTo>
                  <a:cubicBezTo>
                    <a:pt x="949" y="449"/>
                    <a:pt x="905" y="493"/>
                    <a:pt x="905" y="550"/>
                  </a:cubicBezTo>
                  <a:cubicBezTo>
                    <a:pt x="905" y="603"/>
                    <a:pt x="949" y="646"/>
                    <a:pt x="1001" y="646"/>
                  </a:cubicBezTo>
                  <a:cubicBezTo>
                    <a:pt x="1059" y="646"/>
                    <a:pt x="1102" y="603"/>
                    <a:pt x="1102" y="550"/>
                  </a:cubicBezTo>
                  <a:cubicBezTo>
                    <a:pt x="1102" y="493"/>
                    <a:pt x="1059" y="449"/>
                    <a:pt x="1001" y="449"/>
                  </a:cubicBezTo>
                  <a:close/>
                  <a:moveTo>
                    <a:pt x="1612" y="449"/>
                  </a:moveTo>
                  <a:cubicBezTo>
                    <a:pt x="1555" y="449"/>
                    <a:pt x="1515" y="493"/>
                    <a:pt x="1515" y="550"/>
                  </a:cubicBezTo>
                  <a:cubicBezTo>
                    <a:pt x="1515" y="603"/>
                    <a:pt x="1555" y="646"/>
                    <a:pt x="1612" y="646"/>
                  </a:cubicBezTo>
                  <a:cubicBezTo>
                    <a:pt x="1665" y="646"/>
                    <a:pt x="1708" y="603"/>
                    <a:pt x="1708" y="550"/>
                  </a:cubicBezTo>
                  <a:cubicBezTo>
                    <a:pt x="1713" y="493"/>
                    <a:pt x="1665" y="449"/>
                    <a:pt x="1612" y="449"/>
                  </a:cubicBezTo>
                  <a:close/>
                  <a:moveTo>
                    <a:pt x="1309" y="901"/>
                  </a:moveTo>
                  <a:cubicBezTo>
                    <a:pt x="1256" y="901"/>
                    <a:pt x="1212" y="945"/>
                    <a:pt x="1212" y="998"/>
                  </a:cubicBezTo>
                  <a:cubicBezTo>
                    <a:pt x="1212" y="1055"/>
                    <a:pt x="1256" y="1099"/>
                    <a:pt x="1309" y="1099"/>
                  </a:cubicBezTo>
                  <a:cubicBezTo>
                    <a:pt x="1366" y="1099"/>
                    <a:pt x="1410" y="1055"/>
                    <a:pt x="1410" y="998"/>
                  </a:cubicBezTo>
                  <a:cubicBezTo>
                    <a:pt x="1405" y="949"/>
                    <a:pt x="1362" y="906"/>
                    <a:pt x="1309" y="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508;p41">
              <a:extLst>
                <a:ext uri="{FF2B5EF4-FFF2-40B4-BE49-F238E27FC236}">
                  <a16:creationId xmlns:a16="http://schemas.microsoft.com/office/drawing/2014/main" id="{33CB7F83-605B-039D-62B5-E9C861E15C81}"/>
                </a:ext>
              </a:extLst>
            </p:cNvPr>
            <p:cNvSpPr/>
            <p:nvPr/>
          </p:nvSpPr>
          <p:spPr>
            <a:xfrm>
              <a:off x="2391850" y="912575"/>
              <a:ext cx="76975" cy="49875"/>
            </a:xfrm>
            <a:custGeom>
              <a:avLst/>
              <a:gdLst/>
              <a:ahLst/>
              <a:cxnLst/>
              <a:rect l="l" t="t" r="r" b="b"/>
              <a:pathLst>
                <a:path w="3079" h="1995" extrusionOk="0">
                  <a:moveTo>
                    <a:pt x="633" y="0"/>
                  </a:moveTo>
                  <a:cubicBezTo>
                    <a:pt x="576" y="0"/>
                    <a:pt x="532" y="44"/>
                    <a:pt x="532" y="97"/>
                  </a:cubicBezTo>
                  <a:cubicBezTo>
                    <a:pt x="532" y="154"/>
                    <a:pt x="576" y="198"/>
                    <a:pt x="633" y="198"/>
                  </a:cubicBezTo>
                  <a:cubicBezTo>
                    <a:pt x="685" y="198"/>
                    <a:pt x="729" y="154"/>
                    <a:pt x="729" y="97"/>
                  </a:cubicBezTo>
                  <a:cubicBezTo>
                    <a:pt x="729" y="44"/>
                    <a:pt x="685" y="0"/>
                    <a:pt x="633" y="0"/>
                  </a:cubicBezTo>
                  <a:close/>
                  <a:moveTo>
                    <a:pt x="2447" y="0"/>
                  </a:moveTo>
                  <a:cubicBezTo>
                    <a:pt x="2394" y="0"/>
                    <a:pt x="2350" y="44"/>
                    <a:pt x="2350" y="97"/>
                  </a:cubicBezTo>
                  <a:cubicBezTo>
                    <a:pt x="2350" y="154"/>
                    <a:pt x="2394" y="198"/>
                    <a:pt x="2447" y="198"/>
                  </a:cubicBezTo>
                  <a:cubicBezTo>
                    <a:pt x="2504" y="198"/>
                    <a:pt x="2548" y="154"/>
                    <a:pt x="2548" y="97"/>
                  </a:cubicBezTo>
                  <a:cubicBezTo>
                    <a:pt x="2548" y="44"/>
                    <a:pt x="2504" y="0"/>
                    <a:pt x="2447" y="0"/>
                  </a:cubicBezTo>
                  <a:close/>
                  <a:moveTo>
                    <a:pt x="347" y="448"/>
                  </a:moveTo>
                  <a:cubicBezTo>
                    <a:pt x="334" y="461"/>
                    <a:pt x="334" y="470"/>
                    <a:pt x="334" y="483"/>
                  </a:cubicBezTo>
                  <a:cubicBezTo>
                    <a:pt x="321" y="532"/>
                    <a:pt x="299" y="580"/>
                    <a:pt x="268" y="624"/>
                  </a:cubicBezTo>
                  <a:cubicBezTo>
                    <a:pt x="286" y="641"/>
                    <a:pt x="308" y="646"/>
                    <a:pt x="330" y="646"/>
                  </a:cubicBezTo>
                  <a:cubicBezTo>
                    <a:pt x="387" y="646"/>
                    <a:pt x="431" y="602"/>
                    <a:pt x="431" y="549"/>
                  </a:cubicBezTo>
                  <a:cubicBezTo>
                    <a:pt x="431" y="496"/>
                    <a:pt x="391" y="461"/>
                    <a:pt x="347" y="448"/>
                  </a:cubicBezTo>
                  <a:close/>
                  <a:moveTo>
                    <a:pt x="2741" y="448"/>
                  </a:moveTo>
                  <a:cubicBezTo>
                    <a:pt x="2688" y="453"/>
                    <a:pt x="2657" y="496"/>
                    <a:pt x="2657" y="549"/>
                  </a:cubicBezTo>
                  <a:cubicBezTo>
                    <a:pt x="2657" y="602"/>
                    <a:pt x="2701" y="646"/>
                    <a:pt x="2754" y="646"/>
                  </a:cubicBezTo>
                  <a:cubicBezTo>
                    <a:pt x="2776" y="646"/>
                    <a:pt x="2798" y="641"/>
                    <a:pt x="2815" y="624"/>
                  </a:cubicBezTo>
                  <a:cubicBezTo>
                    <a:pt x="2789" y="580"/>
                    <a:pt x="2767" y="532"/>
                    <a:pt x="2750" y="483"/>
                  </a:cubicBezTo>
                  <a:cubicBezTo>
                    <a:pt x="2750" y="470"/>
                    <a:pt x="2745" y="466"/>
                    <a:pt x="2741" y="448"/>
                  </a:cubicBezTo>
                  <a:close/>
                  <a:moveTo>
                    <a:pt x="93" y="931"/>
                  </a:moveTo>
                  <a:cubicBezTo>
                    <a:pt x="71" y="975"/>
                    <a:pt x="44" y="1032"/>
                    <a:pt x="18" y="1089"/>
                  </a:cubicBezTo>
                  <a:cubicBezTo>
                    <a:pt x="71" y="1089"/>
                    <a:pt x="115" y="1045"/>
                    <a:pt x="115" y="993"/>
                  </a:cubicBezTo>
                  <a:cubicBezTo>
                    <a:pt x="123" y="975"/>
                    <a:pt x="110" y="949"/>
                    <a:pt x="93" y="931"/>
                  </a:cubicBezTo>
                  <a:close/>
                  <a:moveTo>
                    <a:pt x="628" y="901"/>
                  </a:moveTo>
                  <a:cubicBezTo>
                    <a:pt x="571" y="901"/>
                    <a:pt x="527" y="944"/>
                    <a:pt x="527" y="997"/>
                  </a:cubicBezTo>
                  <a:cubicBezTo>
                    <a:pt x="527" y="1054"/>
                    <a:pt x="571" y="1098"/>
                    <a:pt x="628" y="1098"/>
                  </a:cubicBezTo>
                  <a:cubicBezTo>
                    <a:pt x="681" y="1098"/>
                    <a:pt x="725" y="1054"/>
                    <a:pt x="725" y="997"/>
                  </a:cubicBezTo>
                  <a:cubicBezTo>
                    <a:pt x="725" y="944"/>
                    <a:pt x="685" y="901"/>
                    <a:pt x="628" y="901"/>
                  </a:cubicBezTo>
                  <a:close/>
                  <a:moveTo>
                    <a:pt x="2442" y="901"/>
                  </a:moveTo>
                  <a:cubicBezTo>
                    <a:pt x="2389" y="901"/>
                    <a:pt x="2346" y="944"/>
                    <a:pt x="2346" y="997"/>
                  </a:cubicBezTo>
                  <a:cubicBezTo>
                    <a:pt x="2346" y="1054"/>
                    <a:pt x="2389" y="1098"/>
                    <a:pt x="2442" y="1098"/>
                  </a:cubicBezTo>
                  <a:cubicBezTo>
                    <a:pt x="2499" y="1098"/>
                    <a:pt x="2543" y="1054"/>
                    <a:pt x="2543" y="997"/>
                  </a:cubicBezTo>
                  <a:cubicBezTo>
                    <a:pt x="2543" y="944"/>
                    <a:pt x="2504" y="901"/>
                    <a:pt x="2442" y="901"/>
                  </a:cubicBezTo>
                  <a:close/>
                  <a:moveTo>
                    <a:pt x="2978" y="931"/>
                  </a:moveTo>
                  <a:cubicBezTo>
                    <a:pt x="2960" y="949"/>
                    <a:pt x="2956" y="971"/>
                    <a:pt x="2956" y="997"/>
                  </a:cubicBezTo>
                  <a:cubicBezTo>
                    <a:pt x="2956" y="1054"/>
                    <a:pt x="2995" y="1098"/>
                    <a:pt x="3053" y="1098"/>
                  </a:cubicBezTo>
                  <a:cubicBezTo>
                    <a:pt x="3031" y="1032"/>
                    <a:pt x="3004" y="980"/>
                    <a:pt x="2978" y="931"/>
                  </a:cubicBezTo>
                  <a:close/>
                  <a:moveTo>
                    <a:pt x="330" y="1348"/>
                  </a:moveTo>
                  <a:cubicBezTo>
                    <a:pt x="277" y="1348"/>
                    <a:pt x="233" y="1392"/>
                    <a:pt x="233" y="1445"/>
                  </a:cubicBezTo>
                  <a:cubicBezTo>
                    <a:pt x="233" y="1502"/>
                    <a:pt x="277" y="1546"/>
                    <a:pt x="330" y="1546"/>
                  </a:cubicBezTo>
                  <a:cubicBezTo>
                    <a:pt x="387" y="1546"/>
                    <a:pt x="431" y="1502"/>
                    <a:pt x="431" y="1445"/>
                  </a:cubicBezTo>
                  <a:cubicBezTo>
                    <a:pt x="431" y="1392"/>
                    <a:pt x="387" y="1348"/>
                    <a:pt x="330" y="1348"/>
                  </a:cubicBezTo>
                  <a:close/>
                  <a:moveTo>
                    <a:pt x="936" y="1348"/>
                  </a:moveTo>
                  <a:cubicBezTo>
                    <a:pt x="879" y="1348"/>
                    <a:pt x="835" y="1392"/>
                    <a:pt x="835" y="1445"/>
                  </a:cubicBezTo>
                  <a:cubicBezTo>
                    <a:pt x="835" y="1502"/>
                    <a:pt x="879" y="1546"/>
                    <a:pt x="936" y="1546"/>
                  </a:cubicBezTo>
                  <a:cubicBezTo>
                    <a:pt x="988" y="1546"/>
                    <a:pt x="1032" y="1502"/>
                    <a:pt x="1032" y="1445"/>
                  </a:cubicBezTo>
                  <a:cubicBezTo>
                    <a:pt x="1032" y="1392"/>
                    <a:pt x="988" y="1348"/>
                    <a:pt x="936" y="1348"/>
                  </a:cubicBezTo>
                  <a:close/>
                  <a:moveTo>
                    <a:pt x="2148" y="1348"/>
                  </a:moveTo>
                  <a:cubicBezTo>
                    <a:pt x="2091" y="1348"/>
                    <a:pt x="2047" y="1392"/>
                    <a:pt x="2047" y="1445"/>
                  </a:cubicBezTo>
                  <a:cubicBezTo>
                    <a:pt x="2047" y="1502"/>
                    <a:pt x="2091" y="1546"/>
                    <a:pt x="2148" y="1546"/>
                  </a:cubicBezTo>
                  <a:cubicBezTo>
                    <a:pt x="2201" y="1546"/>
                    <a:pt x="2245" y="1502"/>
                    <a:pt x="2245" y="1445"/>
                  </a:cubicBezTo>
                  <a:cubicBezTo>
                    <a:pt x="2245" y="1392"/>
                    <a:pt x="2201" y="1348"/>
                    <a:pt x="2148" y="1348"/>
                  </a:cubicBezTo>
                  <a:close/>
                  <a:moveTo>
                    <a:pt x="2750" y="1348"/>
                  </a:moveTo>
                  <a:cubicBezTo>
                    <a:pt x="2697" y="1348"/>
                    <a:pt x="2653" y="1392"/>
                    <a:pt x="2653" y="1445"/>
                  </a:cubicBezTo>
                  <a:cubicBezTo>
                    <a:pt x="2653" y="1502"/>
                    <a:pt x="2697" y="1546"/>
                    <a:pt x="2750" y="1546"/>
                  </a:cubicBezTo>
                  <a:cubicBezTo>
                    <a:pt x="2807" y="1546"/>
                    <a:pt x="2851" y="1502"/>
                    <a:pt x="2851" y="1445"/>
                  </a:cubicBezTo>
                  <a:cubicBezTo>
                    <a:pt x="2851" y="1392"/>
                    <a:pt x="2807" y="1348"/>
                    <a:pt x="2750" y="1348"/>
                  </a:cubicBezTo>
                  <a:close/>
                  <a:moveTo>
                    <a:pt x="0" y="1801"/>
                  </a:moveTo>
                  <a:cubicBezTo>
                    <a:pt x="22" y="1858"/>
                    <a:pt x="57" y="1915"/>
                    <a:pt x="93" y="1963"/>
                  </a:cubicBezTo>
                  <a:cubicBezTo>
                    <a:pt x="115" y="1946"/>
                    <a:pt x="128" y="1919"/>
                    <a:pt x="128" y="1893"/>
                  </a:cubicBezTo>
                  <a:cubicBezTo>
                    <a:pt x="123" y="1845"/>
                    <a:pt x="79" y="1801"/>
                    <a:pt x="22" y="1801"/>
                  </a:cubicBezTo>
                  <a:close/>
                  <a:moveTo>
                    <a:pt x="3053" y="1801"/>
                  </a:moveTo>
                  <a:cubicBezTo>
                    <a:pt x="2995" y="1801"/>
                    <a:pt x="2956" y="1845"/>
                    <a:pt x="2956" y="1897"/>
                  </a:cubicBezTo>
                  <a:cubicBezTo>
                    <a:pt x="2956" y="1924"/>
                    <a:pt x="2965" y="1955"/>
                    <a:pt x="2987" y="1968"/>
                  </a:cubicBezTo>
                  <a:cubicBezTo>
                    <a:pt x="3026" y="1919"/>
                    <a:pt x="3057" y="1867"/>
                    <a:pt x="3079" y="1805"/>
                  </a:cubicBezTo>
                  <a:cubicBezTo>
                    <a:pt x="3070" y="1801"/>
                    <a:pt x="3066" y="1801"/>
                    <a:pt x="3053" y="1801"/>
                  </a:cubicBezTo>
                  <a:close/>
                  <a:moveTo>
                    <a:pt x="628" y="1801"/>
                  </a:moveTo>
                  <a:cubicBezTo>
                    <a:pt x="571" y="1801"/>
                    <a:pt x="527" y="1845"/>
                    <a:pt x="527" y="1897"/>
                  </a:cubicBezTo>
                  <a:cubicBezTo>
                    <a:pt x="527" y="1955"/>
                    <a:pt x="571" y="1994"/>
                    <a:pt x="628" y="1994"/>
                  </a:cubicBezTo>
                  <a:cubicBezTo>
                    <a:pt x="681" y="1994"/>
                    <a:pt x="725" y="1955"/>
                    <a:pt x="725" y="1897"/>
                  </a:cubicBezTo>
                  <a:cubicBezTo>
                    <a:pt x="725" y="1845"/>
                    <a:pt x="685" y="1801"/>
                    <a:pt x="628" y="1801"/>
                  </a:cubicBezTo>
                  <a:close/>
                  <a:moveTo>
                    <a:pt x="1234" y="1801"/>
                  </a:moveTo>
                  <a:cubicBezTo>
                    <a:pt x="1182" y="1801"/>
                    <a:pt x="1138" y="1845"/>
                    <a:pt x="1138" y="1897"/>
                  </a:cubicBezTo>
                  <a:cubicBezTo>
                    <a:pt x="1138" y="1955"/>
                    <a:pt x="1182" y="1994"/>
                    <a:pt x="1234" y="1994"/>
                  </a:cubicBezTo>
                  <a:cubicBezTo>
                    <a:pt x="1292" y="1994"/>
                    <a:pt x="1335" y="1955"/>
                    <a:pt x="1335" y="1897"/>
                  </a:cubicBezTo>
                  <a:cubicBezTo>
                    <a:pt x="1335" y="1845"/>
                    <a:pt x="1292" y="1801"/>
                    <a:pt x="1234" y="1801"/>
                  </a:cubicBezTo>
                  <a:close/>
                  <a:moveTo>
                    <a:pt x="1840" y="1801"/>
                  </a:moveTo>
                  <a:cubicBezTo>
                    <a:pt x="1783" y="1801"/>
                    <a:pt x="1739" y="1845"/>
                    <a:pt x="1739" y="1897"/>
                  </a:cubicBezTo>
                  <a:cubicBezTo>
                    <a:pt x="1739" y="1955"/>
                    <a:pt x="1783" y="1994"/>
                    <a:pt x="1840" y="1994"/>
                  </a:cubicBezTo>
                  <a:cubicBezTo>
                    <a:pt x="1893" y="1994"/>
                    <a:pt x="1937" y="1955"/>
                    <a:pt x="1937" y="1897"/>
                  </a:cubicBezTo>
                  <a:cubicBezTo>
                    <a:pt x="1937" y="1845"/>
                    <a:pt x="1893" y="1801"/>
                    <a:pt x="1840" y="1801"/>
                  </a:cubicBezTo>
                  <a:close/>
                  <a:moveTo>
                    <a:pt x="2442" y="1801"/>
                  </a:moveTo>
                  <a:cubicBezTo>
                    <a:pt x="2389" y="1801"/>
                    <a:pt x="2346" y="1845"/>
                    <a:pt x="2346" y="1897"/>
                  </a:cubicBezTo>
                  <a:cubicBezTo>
                    <a:pt x="2346" y="1955"/>
                    <a:pt x="2389" y="1994"/>
                    <a:pt x="2442" y="1994"/>
                  </a:cubicBezTo>
                  <a:cubicBezTo>
                    <a:pt x="2499" y="1994"/>
                    <a:pt x="2543" y="1955"/>
                    <a:pt x="2543" y="1897"/>
                  </a:cubicBezTo>
                  <a:cubicBezTo>
                    <a:pt x="2543" y="1845"/>
                    <a:pt x="2504" y="1801"/>
                    <a:pt x="2442" y="18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509;p41">
              <a:extLst>
                <a:ext uri="{FF2B5EF4-FFF2-40B4-BE49-F238E27FC236}">
                  <a16:creationId xmlns:a16="http://schemas.microsoft.com/office/drawing/2014/main" id="{B2780D23-F7DC-6D6B-5B51-9244BE6DEDED}"/>
                </a:ext>
              </a:extLst>
            </p:cNvPr>
            <p:cNvSpPr/>
            <p:nvPr/>
          </p:nvSpPr>
          <p:spPr>
            <a:xfrm>
              <a:off x="2357925" y="1077475"/>
              <a:ext cx="462250" cy="177000"/>
            </a:xfrm>
            <a:custGeom>
              <a:avLst/>
              <a:gdLst/>
              <a:ahLst/>
              <a:cxnLst/>
              <a:rect l="l" t="t" r="r" b="b"/>
              <a:pathLst>
                <a:path w="18490" h="7080" extrusionOk="0">
                  <a:moveTo>
                    <a:pt x="0" y="1"/>
                  </a:moveTo>
                  <a:lnTo>
                    <a:pt x="0" y="7080"/>
                  </a:lnTo>
                  <a:lnTo>
                    <a:pt x="18489" y="7080"/>
                  </a:lnTo>
                  <a:lnTo>
                    <a:pt x="18489" y="1"/>
                  </a:lnTo>
                  <a:close/>
                </a:path>
              </a:pathLst>
            </a:custGeom>
            <a:solidFill>
              <a:srgbClr val="DDDADA">
                <a:alpha val="34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510;p41">
              <a:extLst>
                <a:ext uri="{FF2B5EF4-FFF2-40B4-BE49-F238E27FC236}">
                  <a16:creationId xmlns:a16="http://schemas.microsoft.com/office/drawing/2014/main" id="{C0091E52-473F-18F3-0E73-50F95AF8E0E1}"/>
                </a:ext>
              </a:extLst>
            </p:cNvPr>
            <p:cNvSpPr/>
            <p:nvPr/>
          </p:nvSpPr>
          <p:spPr>
            <a:xfrm>
              <a:off x="2375925" y="1097800"/>
              <a:ext cx="136600" cy="136600"/>
            </a:xfrm>
            <a:custGeom>
              <a:avLst/>
              <a:gdLst/>
              <a:ahLst/>
              <a:cxnLst/>
              <a:rect l="l" t="t" r="r" b="b"/>
              <a:pathLst>
                <a:path w="5464" h="5464" extrusionOk="0">
                  <a:moveTo>
                    <a:pt x="1" y="0"/>
                  </a:moveTo>
                  <a:lnTo>
                    <a:pt x="1" y="5463"/>
                  </a:lnTo>
                  <a:lnTo>
                    <a:pt x="5464" y="5463"/>
                  </a:lnTo>
                  <a:lnTo>
                    <a:pt x="54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511;p41">
              <a:extLst>
                <a:ext uri="{FF2B5EF4-FFF2-40B4-BE49-F238E27FC236}">
                  <a16:creationId xmlns:a16="http://schemas.microsoft.com/office/drawing/2014/main" id="{9F927244-CE29-E8F5-C356-E16A61AC5898}"/>
                </a:ext>
              </a:extLst>
            </p:cNvPr>
            <p:cNvSpPr/>
            <p:nvPr/>
          </p:nvSpPr>
          <p:spPr>
            <a:xfrm>
              <a:off x="2530625" y="1215150"/>
              <a:ext cx="22725" cy="19350"/>
            </a:xfrm>
            <a:custGeom>
              <a:avLst/>
              <a:gdLst/>
              <a:ahLst/>
              <a:cxnLst/>
              <a:rect l="l" t="t" r="r" b="b"/>
              <a:pathLst>
                <a:path w="909" h="774" extrusionOk="0">
                  <a:moveTo>
                    <a:pt x="695" y="1"/>
                  </a:moveTo>
                  <a:cubicBezTo>
                    <a:pt x="693" y="1"/>
                    <a:pt x="692" y="1"/>
                    <a:pt x="690" y="1"/>
                  </a:cubicBezTo>
                  <a:cubicBezTo>
                    <a:pt x="510" y="1"/>
                    <a:pt x="462" y="229"/>
                    <a:pt x="462" y="229"/>
                  </a:cubicBezTo>
                  <a:cubicBezTo>
                    <a:pt x="462" y="229"/>
                    <a:pt x="409" y="1"/>
                    <a:pt x="229" y="1"/>
                  </a:cubicBezTo>
                  <a:cubicBezTo>
                    <a:pt x="66" y="1"/>
                    <a:pt x="0" y="216"/>
                    <a:pt x="115" y="422"/>
                  </a:cubicBezTo>
                  <a:cubicBezTo>
                    <a:pt x="202" y="567"/>
                    <a:pt x="317" y="681"/>
                    <a:pt x="453" y="774"/>
                  </a:cubicBezTo>
                  <a:cubicBezTo>
                    <a:pt x="589" y="681"/>
                    <a:pt x="707" y="558"/>
                    <a:pt x="795" y="422"/>
                  </a:cubicBezTo>
                  <a:cubicBezTo>
                    <a:pt x="908" y="209"/>
                    <a:pt x="849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512;p41">
              <a:extLst>
                <a:ext uri="{FF2B5EF4-FFF2-40B4-BE49-F238E27FC236}">
                  <a16:creationId xmlns:a16="http://schemas.microsoft.com/office/drawing/2014/main" id="{00952D63-A6A9-D335-1A86-740FB14DBA40}"/>
                </a:ext>
              </a:extLst>
            </p:cNvPr>
            <p:cNvSpPr/>
            <p:nvPr/>
          </p:nvSpPr>
          <p:spPr>
            <a:xfrm>
              <a:off x="2766675" y="1200875"/>
              <a:ext cx="33525" cy="33525"/>
            </a:xfrm>
            <a:custGeom>
              <a:avLst/>
              <a:gdLst/>
              <a:ahLst/>
              <a:cxnLst/>
              <a:rect l="l" t="t" r="r" b="b"/>
              <a:pathLst>
                <a:path w="1341" h="1341" extrusionOk="0">
                  <a:moveTo>
                    <a:pt x="676" y="1"/>
                  </a:moveTo>
                  <a:cubicBezTo>
                    <a:pt x="673" y="1"/>
                    <a:pt x="671" y="1"/>
                    <a:pt x="668" y="1"/>
                  </a:cubicBezTo>
                  <a:cubicBezTo>
                    <a:pt x="304" y="1"/>
                    <a:pt x="1" y="295"/>
                    <a:pt x="1" y="668"/>
                  </a:cubicBezTo>
                  <a:cubicBezTo>
                    <a:pt x="1" y="1037"/>
                    <a:pt x="304" y="1340"/>
                    <a:pt x="668" y="1340"/>
                  </a:cubicBezTo>
                  <a:cubicBezTo>
                    <a:pt x="1037" y="1340"/>
                    <a:pt x="1340" y="1042"/>
                    <a:pt x="1340" y="668"/>
                  </a:cubicBezTo>
                  <a:cubicBezTo>
                    <a:pt x="1340" y="298"/>
                    <a:pt x="1041" y="1"/>
                    <a:pt x="6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513;p41">
              <a:extLst>
                <a:ext uri="{FF2B5EF4-FFF2-40B4-BE49-F238E27FC236}">
                  <a16:creationId xmlns:a16="http://schemas.microsoft.com/office/drawing/2014/main" id="{6B70AEF2-6A19-5E22-6B11-56B0EE2D90E7}"/>
                </a:ext>
              </a:extLst>
            </p:cNvPr>
            <p:cNvSpPr/>
            <p:nvPr/>
          </p:nvSpPr>
          <p:spPr>
            <a:xfrm>
              <a:off x="2774350" y="1210325"/>
              <a:ext cx="17725" cy="16925"/>
            </a:xfrm>
            <a:custGeom>
              <a:avLst/>
              <a:gdLst/>
              <a:ahLst/>
              <a:cxnLst/>
              <a:rect l="l" t="t" r="r" b="b"/>
              <a:pathLst>
                <a:path w="709" h="677" extrusionOk="0">
                  <a:moveTo>
                    <a:pt x="45" y="1"/>
                  </a:moveTo>
                  <a:lnTo>
                    <a:pt x="1" y="677"/>
                  </a:lnTo>
                  <a:lnTo>
                    <a:pt x="462" y="677"/>
                  </a:lnTo>
                  <a:lnTo>
                    <a:pt x="462" y="611"/>
                  </a:lnTo>
                  <a:lnTo>
                    <a:pt x="67" y="611"/>
                  </a:lnTo>
                  <a:lnTo>
                    <a:pt x="106" y="66"/>
                  </a:lnTo>
                  <a:lnTo>
                    <a:pt x="620" y="66"/>
                  </a:lnTo>
                  <a:lnTo>
                    <a:pt x="647" y="387"/>
                  </a:lnTo>
                  <a:lnTo>
                    <a:pt x="708" y="378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514;p41">
              <a:extLst>
                <a:ext uri="{FF2B5EF4-FFF2-40B4-BE49-F238E27FC236}">
                  <a16:creationId xmlns:a16="http://schemas.microsoft.com/office/drawing/2014/main" id="{0EE2ABDA-DB12-6C98-7FFE-2841588C3A7D}"/>
                </a:ext>
              </a:extLst>
            </p:cNvPr>
            <p:cNvSpPr/>
            <p:nvPr/>
          </p:nvSpPr>
          <p:spPr>
            <a:xfrm>
              <a:off x="2779850" y="1205375"/>
              <a:ext cx="7375" cy="6625"/>
            </a:xfrm>
            <a:custGeom>
              <a:avLst/>
              <a:gdLst/>
              <a:ahLst/>
              <a:cxnLst/>
              <a:rect l="l" t="t" r="r" b="b"/>
              <a:pathLst>
                <a:path w="295" h="265" extrusionOk="0">
                  <a:moveTo>
                    <a:pt x="141" y="62"/>
                  </a:moveTo>
                  <a:cubicBezTo>
                    <a:pt x="194" y="62"/>
                    <a:pt x="225" y="102"/>
                    <a:pt x="225" y="146"/>
                  </a:cubicBezTo>
                  <a:lnTo>
                    <a:pt x="225" y="199"/>
                  </a:lnTo>
                  <a:lnTo>
                    <a:pt x="62" y="199"/>
                  </a:lnTo>
                  <a:lnTo>
                    <a:pt x="62" y="146"/>
                  </a:lnTo>
                  <a:cubicBezTo>
                    <a:pt x="62" y="102"/>
                    <a:pt x="97" y="62"/>
                    <a:pt x="141" y="62"/>
                  </a:cubicBezTo>
                  <a:close/>
                  <a:moveTo>
                    <a:pt x="150" y="1"/>
                  </a:moveTo>
                  <a:cubicBezTo>
                    <a:pt x="66" y="1"/>
                    <a:pt x="1" y="67"/>
                    <a:pt x="1" y="150"/>
                  </a:cubicBezTo>
                  <a:lnTo>
                    <a:pt x="1" y="264"/>
                  </a:lnTo>
                  <a:lnTo>
                    <a:pt x="295" y="264"/>
                  </a:lnTo>
                  <a:lnTo>
                    <a:pt x="295" y="150"/>
                  </a:lnTo>
                  <a:cubicBezTo>
                    <a:pt x="295" y="67"/>
                    <a:pt x="229" y="1"/>
                    <a:pt x="150" y="1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515;p41">
              <a:extLst>
                <a:ext uri="{FF2B5EF4-FFF2-40B4-BE49-F238E27FC236}">
                  <a16:creationId xmlns:a16="http://schemas.microsoft.com/office/drawing/2014/main" id="{5BAF28A5-9EED-382D-EF7B-72389D822724}"/>
                </a:ext>
              </a:extLst>
            </p:cNvPr>
            <p:cNvSpPr/>
            <p:nvPr/>
          </p:nvSpPr>
          <p:spPr>
            <a:xfrm>
              <a:off x="2790400" y="1221975"/>
              <a:ext cx="1675" cy="6600"/>
            </a:xfrm>
            <a:custGeom>
              <a:avLst/>
              <a:gdLst/>
              <a:ahLst/>
              <a:cxnLst/>
              <a:rect l="l" t="t" r="r" b="b"/>
              <a:pathLst>
                <a:path w="67" h="264" extrusionOk="0">
                  <a:moveTo>
                    <a:pt x="0" y="0"/>
                  </a:moveTo>
                  <a:lnTo>
                    <a:pt x="0" y="264"/>
                  </a:lnTo>
                  <a:lnTo>
                    <a:pt x="66" y="264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516;p41">
              <a:extLst>
                <a:ext uri="{FF2B5EF4-FFF2-40B4-BE49-F238E27FC236}">
                  <a16:creationId xmlns:a16="http://schemas.microsoft.com/office/drawing/2014/main" id="{7114F991-F40C-915C-51BD-A68D56C24661}"/>
                </a:ext>
              </a:extLst>
            </p:cNvPr>
            <p:cNvSpPr/>
            <p:nvPr/>
          </p:nvSpPr>
          <p:spPr>
            <a:xfrm>
              <a:off x="2787875" y="1224600"/>
              <a:ext cx="6600" cy="1675"/>
            </a:xfrm>
            <a:custGeom>
              <a:avLst/>
              <a:gdLst/>
              <a:ahLst/>
              <a:cxnLst/>
              <a:rect l="l" t="t" r="r" b="b"/>
              <a:pathLst>
                <a:path w="264" h="67" extrusionOk="0">
                  <a:moveTo>
                    <a:pt x="0" y="0"/>
                  </a:moveTo>
                  <a:lnTo>
                    <a:pt x="0" y="66"/>
                  </a:lnTo>
                  <a:lnTo>
                    <a:pt x="264" y="6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517;p41">
              <a:extLst>
                <a:ext uri="{FF2B5EF4-FFF2-40B4-BE49-F238E27FC236}">
                  <a16:creationId xmlns:a16="http://schemas.microsoft.com/office/drawing/2014/main" id="{CCEDF607-47F8-82FE-3736-FD5FD121954E}"/>
                </a:ext>
              </a:extLst>
            </p:cNvPr>
            <p:cNvSpPr/>
            <p:nvPr/>
          </p:nvSpPr>
          <p:spPr>
            <a:xfrm>
              <a:off x="2531950" y="1099425"/>
              <a:ext cx="100475" cy="7825"/>
            </a:xfrm>
            <a:custGeom>
              <a:avLst/>
              <a:gdLst/>
              <a:ahLst/>
              <a:cxnLst/>
              <a:rect l="l" t="t" r="r" b="b"/>
              <a:pathLst>
                <a:path w="4019" h="313" extrusionOk="0">
                  <a:moveTo>
                    <a:pt x="0" y="1"/>
                  </a:moveTo>
                  <a:lnTo>
                    <a:pt x="0" y="313"/>
                  </a:lnTo>
                  <a:lnTo>
                    <a:pt x="4019" y="313"/>
                  </a:lnTo>
                  <a:lnTo>
                    <a:pt x="40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518;p41">
              <a:extLst>
                <a:ext uri="{FF2B5EF4-FFF2-40B4-BE49-F238E27FC236}">
                  <a16:creationId xmlns:a16="http://schemas.microsoft.com/office/drawing/2014/main" id="{43939C62-CAE7-E097-46A6-AE81BFE47807}"/>
                </a:ext>
              </a:extLst>
            </p:cNvPr>
            <p:cNvSpPr/>
            <p:nvPr/>
          </p:nvSpPr>
          <p:spPr>
            <a:xfrm>
              <a:off x="2531950" y="1171250"/>
              <a:ext cx="60850" cy="7800"/>
            </a:xfrm>
            <a:custGeom>
              <a:avLst/>
              <a:gdLst/>
              <a:ahLst/>
              <a:cxnLst/>
              <a:rect l="l" t="t" r="r" b="b"/>
              <a:pathLst>
                <a:path w="2434" h="312" extrusionOk="0">
                  <a:moveTo>
                    <a:pt x="0" y="0"/>
                  </a:moveTo>
                  <a:lnTo>
                    <a:pt x="0" y="312"/>
                  </a:lnTo>
                  <a:lnTo>
                    <a:pt x="2433" y="312"/>
                  </a:lnTo>
                  <a:lnTo>
                    <a:pt x="2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519;p41">
              <a:extLst>
                <a:ext uri="{FF2B5EF4-FFF2-40B4-BE49-F238E27FC236}">
                  <a16:creationId xmlns:a16="http://schemas.microsoft.com/office/drawing/2014/main" id="{0D17E1FC-0F36-585B-96B6-F40BF92C2F76}"/>
                </a:ext>
              </a:extLst>
            </p:cNvPr>
            <p:cNvSpPr/>
            <p:nvPr/>
          </p:nvSpPr>
          <p:spPr>
            <a:xfrm>
              <a:off x="2531950" y="1125225"/>
              <a:ext cx="176125" cy="7825"/>
            </a:xfrm>
            <a:custGeom>
              <a:avLst/>
              <a:gdLst/>
              <a:ahLst/>
              <a:cxnLst/>
              <a:rect l="l" t="t" r="r" b="b"/>
              <a:pathLst>
                <a:path w="7045" h="313" extrusionOk="0">
                  <a:moveTo>
                    <a:pt x="0" y="1"/>
                  </a:moveTo>
                  <a:lnTo>
                    <a:pt x="0" y="313"/>
                  </a:lnTo>
                  <a:lnTo>
                    <a:pt x="7044" y="313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520;p41">
              <a:extLst>
                <a:ext uri="{FF2B5EF4-FFF2-40B4-BE49-F238E27FC236}">
                  <a16:creationId xmlns:a16="http://schemas.microsoft.com/office/drawing/2014/main" id="{3E4F1FD0-EE75-9BA5-6F18-A450CACCBB72}"/>
                </a:ext>
              </a:extLst>
            </p:cNvPr>
            <p:cNvSpPr/>
            <p:nvPr/>
          </p:nvSpPr>
          <p:spPr>
            <a:xfrm>
              <a:off x="2531950" y="1138850"/>
              <a:ext cx="143725" cy="7825"/>
            </a:xfrm>
            <a:custGeom>
              <a:avLst/>
              <a:gdLst/>
              <a:ahLst/>
              <a:cxnLst/>
              <a:rect l="l" t="t" r="r" b="b"/>
              <a:pathLst>
                <a:path w="5749" h="313" extrusionOk="0">
                  <a:moveTo>
                    <a:pt x="0" y="1"/>
                  </a:moveTo>
                  <a:lnTo>
                    <a:pt x="0" y="312"/>
                  </a:lnTo>
                  <a:lnTo>
                    <a:pt x="5749" y="312"/>
                  </a:lnTo>
                  <a:lnTo>
                    <a:pt x="57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521;p41">
              <a:extLst>
                <a:ext uri="{FF2B5EF4-FFF2-40B4-BE49-F238E27FC236}">
                  <a16:creationId xmlns:a16="http://schemas.microsoft.com/office/drawing/2014/main" id="{5EF83A42-BEFF-6302-1747-38BBDB1C67E8}"/>
                </a:ext>
              </a:extLst>
            </p:cNvPr>
            <p:cNvSpPr/>
            <p:nvPr/>
          </p:nvSpPr>
          <p:spPr>
            <a:xfrm>
              <a:off x="2417325" y="1110200"/>
              <a:ext cx="53700" cy="6175"/>
            </a:xfrm>
            <a:custGeom>
              <a:avLst/>
              <a:gdLst/>
              <a:ahLst/>
              <a:cxnLst/>
              <a:rect l="l" t="t" r="r" b="b"/>
              <a:pathLst>
                <a:path w="2148" h="247" extrusionOk="0">
                  <a:moveTo>
                    <a:pt x="0" y="0"/>
                  </a:moveTo>
                  <a:lnTo>
                    <a:pt x="0" y="246"/>
                  </a:lnTo>
                  <a:lnTo>
                    <a:pt x="2148" y="246"/>
                  </a:lnTo>
                  <a:lnTo>
                    <a:pt x="21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522;p41">
              <a:extLst>
                <a:ext uri="{FF2B5EF4-FFF2-40B4-BE49-F238E27FC236}">
                  <a16:creationId xmlns:a16="http://schemas.microsoft.com/office/drawing/2014/main" id="{B35C972E-6846-AEF2-A44D-63632E748CE2}"/>
                </a:ext>
              </a:extLst>
            </p:cNvPr>
            <p:cNvSpPr/>
            <p:nvPr/>
          </p:nvSpPr>
          <p:spPr>
            <a:xfrm>
              <a:off x="2463200" y="1120175"/>
              <a:ext cx="7825" cy="8825"/>
            </a:xfrm>
            <a:custGeom>
              <a:avLst/>
              <a:gdLst/>
              <a:ahLst/>
              <a:cxnLst/>
              <a:rect l="l" t="t" r="r" b="b"/>
              <a:pathLst>
                <a:path w="313" h="353" extrusionOk="0">
                  <a:moveTo>
                    <a:pt x="1" y="1"/>
                  </a:moveTo>
                  <a:cubicBezTo>
                    <a:pt x="1" y="1"/>
                    <a:pt x="5" y="335"/>
                    <a:pt x="313" y="352"/>
                  </a:cubicBezTo>
                  <a:lnTo>
                    <a:pt x="3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524;p41">
              <a:extLst>
                <a:ext uri="{FF2B5EF4-FFF2-40B4-BE49-F238E27FC236}">
                  <a16:creationId xmlns:a16="http://schemas.microsoft.com/office/drawing/2014/main" id="{14C1EDFB-CB30-1773-5004-1D4D93E2ACA1}"/>
                </a:ext>
              </a:extLst>
            </p:cNvPr>
            <p:cNvSpPr/>
            <p:nvPr/>
          </p:nvSpPr>
          <p:spPr>
            <a:xfrm>
              <a:off x="2417550" y="1120175"/>
              <a:ext cx="7800" cy="8825"/>
            </a:xfrm>
            <a:custGeom>
              <a:avLst/>
              <a:gdLst/>
              <a:ahLst/>
              <a:cxnLst/>
              <a:rect l="l" t="t" r="r" b="b"/>
              <a:pathLst>
                <a:path w="312" h="353" extrusionOk="0">
                  <a:moveTo>
                    <a:pt x="0" y="1"/>
                  </a:moveTo>
                  <a:lnTo>
                    <a:pt x="0" y="352"/>
                  </a:lnTo>
                  <a:cubicBezTo>
                    <a:pt x="303" y="335"/>
                    <a:pt x="312" y="5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525;p41">
              <a:extLst>
                <a:ext uri="{FF2B5EF4-FFF2-40B4-BE49-F238E27FC236}">
                  <a16:creationId xmlns:a16="http://schemas.microsoft.com/office/drawing/2014/main" id="{98384792-E82D-B11A-EDF0-33A2600A69F6}"/>
                </a:ext>
              </a:extLst>
            </p:cNvPr>
            <p:cNvSpPr/>
            <p:nvPr/>
          </p:nvSpPr>
          <p:spPr>
            <a:xfrm>
              <a:off x="2357925" y="1271250"/>
              <a:ext cx="462250" cy="177025"/>
            </a:xfrm>
            <a:custGeom>
              <a:avLst/>
              <a:gdLst/>
              <a:ahLst/>
              <a:cxnLst/>
              <a:rect l="l" t="t" r="r" b="b"/>
              <a:pathLst>
                <a:path w="18490" h="7081" extrusionOk="0">
                  <a:moveTo>
                    <a:pt x="0" y="1"/>
                  </a:moveTo>
                  <a:lnTo>
                    <a:pt x="0" y="7080"/>
                  </a:lnTo>
                  <a:lnTo>
                    <a:pt x="18489" y="7080"/>
                  </a:lnTo>
                  <a:lnTo>
                    <a:pt x="18489" y="1"/>
                  </a:lnTo>
                  <a:close/>
                </a:path>
              </a:pathLst>
            </a:custGeom>
            <a:solidFill>
              <a:srgbClr val="DDDADA">
                <a:alpha val="34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527;p41">
              <a:extLst>
                <a:ext uri="{FF2B5EF4-FFF2-40B4-BE49-F238E27FC236}">
                  <a16:creationId xmlns:a16="http://schemas.microsoft.com/office/drawing/2014/main" id="{FF8CD370-F807-62E7-ADB0-D4B8B055C780}"/>
                </a:ext>
              </a:extLst>
            </p:cNvPr>
            <p:cNvSpPr/>
            <p:nvPr/>
          </p:nvSpPr>
          <p:spPr>
            <a:xfrm>
              <a:off x="2530625" y="1408825"/>
              <a:ext cx="22750" cy="19350"/>
            </a:xfrm>
            <a:custGeom>
              <a:avLst/>
              <a:gdLst/>
              <a:ahLst/>
              <a:cxnLst/>
              <a:rect l="l" t="t" r="r" b="b"/>
              <a:pathLst>
                <a:path w="910" h="774" extrusionOk="0">
                  <a:moveTo>
                    <a:pt x="229" y="1"/>
                  </a:moveTo>
                  <a:cubicBezTo>
                    <a:pt x="66" y="1"/>
                    <a:pt x="0" y="212"/>
                    <a:pt x="115" y="422"/>
                  </a:cubicBezTo>
                  <a:cubicBezTo>
                    <a:pt x="202" y="563"/>
                    <a:pt x="317" y="681"/>
                    <a:pt x="453" y="774"/>
                  </a:cubicBezTo>
                  <a:cubicBezTo>
                    <a:pt x="589" y="681"/>
                    <a:pt x="703" y="558"/>
                    <a:pt x="795" y="422"/>
                  </a:cubicBezTo>
                  <a:cubicBezTo>
                    <a:pt x="910" y="212"/>
                    <a:pt x="848" y="1"/>
                    <a:pt x="690" y="1"/>
                  </a:cubicBezTo>
                  <a:cubicBezTo>
                    <a:pt x="510" y="1"/>
                    <a:pt x="462" y="229"/>
                    <a:pt x="462" y="229"/>
                  </a:cubicBezTo>
                  <a:cubicBezTo>
                    <a:pt x="462" y="229"/>
                    <a:pt x="409" y="1"/>
                    <a:pt x="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528;p41">
              <a:extLst>
                <a:ext uri="{FF2B5EF4-FFF2-40B4-BE49-F238E27FC236}">
                  <a16:creationId xmlns:a16="http://schemas.microsoft.com/office/drawing/2014/main" id="{99D1C014-0373-1A65-F0C8-C36A955828A2}"/>
                </a:ext>
              </a:extLst>
            </p:cNvPr>
            <p:cNvSpPr/>
            <p:nvPr/>
          </p:nvSpPr>
          <p:spPr>
            <a:xfrm>
              <a:off x="2766675" y="1394450"/>
              <a:ext cx="33525" cy="33500"/>
            </a:xfrm>
            <a:custGeom>
              <a:avLst/>
              <a:gdLst/>
              <a:ahLst/>
              <a:cxnLst/>
              <a:rect l="l" t="t" r="r" b="b"/>
              <a:pathLst>
                <a:path w="1341" h="1340" extrusionOk="0">
                  <a:moveTo>
                    <a:pt x="668" y="0"/>
                  </a:moveTo>
                  <a:cubicBezTo>
                    <a:pt x="299" y="0"/>
                    <a:pt x="1" y="303"/>
                    <a:pt x="1" y="672"/>
                  </a:cubicBezTo>
                  <a:cubicBezTo>
                    <a:pt x="1" y="1041"/>
                    <a:pt x="299" y="1340"/>
                    <a:pt x="668" y="1340"/>
                  </a:cubicBezTo>
                  <a:cubicBezTo>
                    <a:pt x="1037" y="1340"/>
                    <a:pt x="1340" y="1041"/>
                    <a:pt x="1340" y="672"/>
                  </a:cubicBezTo>
                  <a:cubicBezTo>
                    <a:pt x="1340" y="303"/>
                    <a:pt x="1037" y="0"/>
                    <a:pt x="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529;p41">
              <a:extLst>
                <a:ext uri="{FF2B5EF4-FFF2-40B4-BE49-F238E27FC236}">
                  <a16:creationId xmlns:a16="http://schemas.microsoft.com/office/drawing/2014/main" id="{6DF741BA-FFAD-716E-0E6B-A17004F3500A}"/>
                </a:ext>
              </a:extLst>
            </p:cNvPr>
            <p:cNvSpPr/>
            <p:nvPr/>
          </p:nvSpPr>
          <p:spPr>
            <a:xfrm>
              <a:off x="2774350" y="1404100"/>
              <a:ext cx="17725" cy="16825"/>
            </a:xfrm>
            <a:custGeom>
              <a:avLst/>
              <a:gdLst/>
              <a:ahLst/>
              <a:cxnLst/>
              <a:rect l="l" t="t" r="r" b="b"/>
              <a:pathLst>
                <a:path w="709" h="673" extrusionOk="0">
                  <a:moveTo>
                    <a:pt x="45" y="1"/>
                  </a:moveTo>
                  <a:lnTo>
                    <a:pt x="1" y="673"/>
                  </a:lnTo>
                  <a:lnTo>
                    <a:pt x="462" y="673"/>
                  </a:lnTo>
                  <a:lnTo>
                    <a:pt x="462" y="611"/>
                  </a:lnTo>
                  <a:lnTo>
                    <a:pt x="67" y="611"/>
                  </a:lnTo>
                  <a:lnTo>
                    <a:pt x="106" y="67"/>
                  </a:lnTo>
                  <a:lnTo>
                    <a:pt x="620" y="67"/>
                  </a:lnTo>
                  <a:lnTo>
                    <a:pt x="647" y="387"/>
                  </a:lnTo>
                  <a:lnTo>
                    <a:pt x="708" y="379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530;p41">
              <a:extLst>
                <a:ext uri="{FF2B5EF4-FFF2-40B4-BE49-F238E27FC236}">
                  <a16:creationId xmlns:a16="http://schemas.microsoft.com/office/drawing/2014/main" id="{F2F74C17-5E3D-1A75-5561-C136CAD1A07C}"/>
                </a:ext>
              </a:extLst>
            </p:cNvPr>
            <p:cNvSpPr/>
            <p:nvPr/>
          </p:nvSpPr>
          <p:spPr>
            <a:xfrm>
              <a:off x="2779850" y="1399175"/>
              <a:ext cx="7375" cy="6600"/>
            </a:xfrm>
            <a:custGeom>
              <a:avLst/>
              <a:gdLst/>
              <a:ahLst/>
              <a:cxnLst/>
              <a:rect l="l" t="t" r="r" b="b"/>
              <a:pathLst>
                <a:path w="295" h="264" extrusionOk="0">
                  <a:moveTo>
                    <a:pt x="141" y="62"/>
                  </a:moveTo>
                  <a:cubicBezTo>
                    <a:pt x="185" y="62"/>
                    <a:pt x="225" y="101"/>
                    <a:pt x="225" y="145"/>
                  </a:cubicBezTo>
                  <a:lnTo>
                    <a:pt x="225" y="198"/>
                  </a:lnTo>
                  <a:lnTo>
                    <a:pt x="62" y="198"/>
                  </a:lnTo>
                  <a:lnTo>
                    <a:pt x="62" y="145"/>
                  </a:lnTo>
                  <a:cubicBezTo>
                    <a:pt x="62" y="92"/>
                    <a:pt x="97" y="62"/>
                    <a:pt x="141" y="62"/>
                  </a:cubicBezTo>
                  <a:close/>
                  <a:moveTo>
                    <a:pt x="150" y="0"/>
                  </a:moveTo>
                  <a:cubicBezTo>
                    <a:pt x="66" y="0"/>
                    <a:pt x="1" y="66"/>
                    <a:pt x="1" y="150"/>
                  </a:cubicBezTo>
                  <a:lnTo>
                    <a:pt x="1" y="264"/>
                  </a:lnTo>
                  <a:lnTo>
                    <a:pt x="295" y="264"/>
                  </a:lnTo>
                  <a:lnTo>
                    <a:pt x="295" y="150"/>
                  </a:lnTo>
                  <a:cubicBezTo>
                    <a:pt x="295" y="66"/>
                    <a:pt x="229" y="0"/>
                    <a:pt x="1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531;p41">
              <a:extLst>
                <a:ext uri="{FF2B5EF4-FFF2-40B4-BE49-F238E27FC236}">
                  <a16:creationId xmlns:a16="http://schemas.microsoft.com/office/drawing/2014/main" id="{0776B2F6-2F2A-AF35-9123-E452F507D468}"/>
                </a:ext>
              </a:extLst>
            </p:cNvPr>
            <p:cNvSpPr/>
            <p:nvPr/>
          </p:nvSpPr>
          <p:spPr>
            <a:xfrm>
              <a:off x="2790400" y="1415750"/>
              <a:ext cx="1675" cy="6600"/>
            </a:xfrm>
            <a:custGeom>
              <a:avLst/>
              <a:gdLst/>
              <a:ahLst/>
              <a:cxnLst/>
              <a:rect l="l" t="t" r="r" b="b"/>
              <a:pathLst>
                <a:path w="67" h="264" extrusionOk="0">
                  <a:moveTo>
                    <a:pt x="0" y="0"/>
                  </a:moveTo>
                  <a:lnTo>
                    <a:pt x="0" y="264"/>
                  </a:lnTo>
                  <a:lnTo>
                    <a:pt x="66" y="264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532;p41">
              <a:extLst>
                <a:ext uri="{FF2B5EF4-FFF2-40B4-BE49-F238E27FC236}">
                  <a16:creationId xmlns:a16="http://schemas.microsoft.com/office/drawing/2014/main" id="{51DF9385-ED5E-DC63-8BAB-5EB9FCC08FD2}"/>
                </a:ext>
              </a:extLst>
            </p:cNvPr>
            <p:cNvSpPr/>
            <p:nvPr/>
          </p:nvSpPr>
          <p:spPr>
            <a:xfrm>
              <a:off x="2787875" y="1418275"/>
              <a:ext cx="6600" cy="1675"/>
            </a:xfrm>
            <a:custGeom>
              <a:avLst/>
              <a:gdLst/>
              <a:ahLst/>
              <a:cxnLst/>
              <a:rect l="l" t="t" r="r" b="b"/>
              <a:pathLst>
                <a:path w="264" h="67" extrusionOk="0">
                  <a:moveTo>
                    <a:pt x="0" y="0"/>
                  </a:moveTo>
                  <a:lnTo>
                    <a:pt x="0" y="66"/>
                  </a:lnTo>
                  <a:lnTo>
                    <a:pt x="264" y="6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533;p41">
              <a:extLst>
                <a:ext uri="{FF2B5EF4-FFF2-40B4-BE49-F238E27FC236}">
                  <a16:creationId xmlns:a16="http://schemas.microsoft.com/office/drawing/2014/main" id="{C2BFBC29-FE8C-E574-8BE6-C8E7204C5489}"/>
                </a:ext>
              </a:extLst>
            </p:cNvPr>
            <p:cNvSpPr/>
            <p:nvPr/>
          </p:nvSpPr>
          <p:spPr>
            <a:xfrm>
              <a:off x="2531950" y="1293100"/>
              <a:ext cx="100475" cy="7825"/>
            </a:xfrm>
            <a:custGeom>
              <a:avLst/>
              <a:gdLst/>
              <a:ahLst/>
              <a:cxnLst/>
              <a:rect l="l" t="t" r="r" b="b"/>
              <a:pathLst>
                <a:path w="4019" h="313" extrusionOk="0">
                  <a:moveTo>
                    <a:pt x="0" y="1"/>
                  </a:moveTo>
                  <a:lnTo>
                    <a:pt x="0" y="313"/>
                  </a:lnTo>
                  <a:lnTo>
                    <a:pt x="4019" y="313"/>
                  </a:lnTo>
                  <a:lnTo>
                    <a:pt x="40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534;p41">
              <a:extLst>
                <a:ext uri="{FF2B5EF4-FFF2-40B4-BE49-F238E27FC236}">
                  <a16:creationId xmlns:a16="http://schemas.microsoft.com/office/drawing/2014/main" id="{FFD24C34-6A55-8137-C269-A15C907CEF07}"/>
                </a:ext>
              </a:extLst>
            </p:cNvPr>
            <p:cNvSpPr/>
            <p:nvPr/>
          </p:nvSpPr>
          <p:spPr>
            <a:xfrm>
              <a:off x="2531950" y="1365025"/>
              <a:ext cx="60850" cy="7825"/>
            </a:xfrm>
            <a:custGeom>
              <a:avLst/>
              <a:gdLst/>
              <a:ahLst/>
              <a:cxnLst/>
              <a:rect l="l" t="t" r="r" b="b"/>
              <a:pathLst>
                <a:path w="2434" h="313" extrusionOk="0">
                  <a:moveTo>
                    <a:pt x="0" y="0"/>
                  </a:moveTo>
                  <a:lnTo>
                    <a:pt x="0" y="312"/>
                  </a:lnTo>
                  <a:lnTo>
                    <a:pt x="2433" y="312"/>
                  </a:lnTo>
                  <a:lnTo>
                    <a:pt x="2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535;p41">
              <a:extLst>
                <a:ext uri="{FF2B5EF4-FFF2-40B4-BE49-F238E27FC236}">
                  <a16:creationId xmlns:a16="http://schemas.microsoft.com/office/drawing/2014/main" id="{BBE5B35A-00E8-72B1-957F-F58DE44B9376}"/>
                </a:ext>
              </a:extLst>
            </p:cNvPr>
            <p:cNvSpPr/>
            <p:nvPr/>
          </p:nvSpPr>
          <p:spPr>
            <a:xfrm>
              <a:off x="2531950" y="1319025"/>
              <a:ext cx="176125" cy="7825"/>
            </a:xfrm>
            <a:custGeom>
              <a:avLst/>
              <a:gdLst/>
              <a:ahLst/>
              <a:cxnLst/>
              <a:rect l="l" t="t" r="r" b="b"/>
              <a:pathLst>
                <a:path w="7045" h="313" extrusionOk="0">
                  <a:moveTo>
                    <a:pt x="0" y="0"/>
                  </a:moveTo>
                  <a:lnTo>
                    <a:pt x="0" y="312"/>
                  </a:lnTo>
                  <a:lnTo>
                    <a:pt x="7044" y="312"/>
                  </a:lnTo>
                  <a:lnTo>
                    <a:pt x="70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536;p41">
              <a:extLst>
                <a:ext uri="{FF2B5EF4-FFF2-40B4-BE49-F238E27FC236}">
                  <a16:creationId xmlns:a16="http://schemas.microsoft.com/office/drawing/2014/main" id="{EF20184F-6DB9-86B4-FEB2-7607AD10AB61}"/>
                </a:ext>
              </a:extLst>
            </p:cNvPr>
            <p:cNvSpPr/>
            <p:nvPr/>
          </p:nvSpPr>
          <p:spPr>
            <a:xfrm>
              <a:off x="2531950" y="1332525"/>
              <a:ext cx="143725" cy="7825"/>
            </a:xfrm>
            <a:custGeom>
              <a:avLst/>
              <a:gdLst/>
              <a:ahLst/>
              <a:cxnLst/>
              <a:rect l="l" t="t" r="r" b="b"/>
              <a:pathLst>
                <a:path w="5749" h="313" extrusionOk="0">
                  <a:moveTo>
                    <a:pt x="0" y="0"/>
                  </a:moveTo>
                  <a:lnTo>
                    <a:pt x="0" y="312"/>
                  </a:lnTo>
                  <a:lnTo>
                    <a:pt x="5749" y="312"/>
                  </a:lnTo>
                  <a:lnTo>
                    <a:pt x="57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538;p41">
              <a:extLst>
                <a:ext uri="{FF2B5EF4-FFF2-40B4-BE49-F238E27FC236}">
                  <a16:creationId xmlns:a16="http://schemas.microsoft.com/office/drawing/2014/main" id="{A1EBFE27-5EDA-B654-242F-B4372489241B}"/>
                </a:ext>
              </a:extLst>
            </p:cNvPr>
            <p:cNvSpPr/>
            <p:nvPr/>
          </p:nvSpPr>
          <p:spPr>
            <a:xfrm>
              <a:off x="2403375" y="1387775"/>
              <a:ext cx="85325" cy="975"/>
            </a:xfrm>
            <a:custGeom>
              <a:avLst/>
              <a:gdLst/>
              <a:ahLst/>
              <a:cxnLst/>
              <a:rect l="l" t="t" r="r" b="b"/>
              <a:pathLst>
                <a:path w="3413" h="39" extrusionOk="0">
                  <a:moveTo>
                    <a:pt x="1040" y="0"/>
                  </a:moveTo>
                  <a:cubicBezTo>
                    <a:pt x="585" y="0"/>
                    <a:pt x="193" y="4"/>
                    <a:pt x="0" y="13"/>
                  </a:cubicBezTo>
                  <a:cubicBezTo>
                    <a:pt x="340" y="31"/>
                    <a:pt x="1306" y="39"/>
                    <a:pt x="2141" y="39"/>
                  </a:cubicBezTo>
                  <a:cubicBezTo>
                    <a:pt x="2688" y="39"/>
                    <a:pt x="3180" y="35"/>
                    <a:pt x="3404" y="30"/>
                  </a:cubicBezTo>
                  <a:cubicBezTo>
                    <a:pt x="3413" y="30"/>
                    <a:pt x="3413" y="21"/>
                    <a:pt x="3404" y="21"/>
                  </a:cubicBezTo>
                  <a:cubicBezTo>
                    <a:pt x="3031" y="13"/>
                    <a:pt x="1918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539;p41">
              <a:extLst>
                <a:ext uri="{FF2B5EF4-FFF2-40B4-BE49-F238E27FC236}">
                  <a16:creationId xmlns:a16="http://schemas.microsoft.com/office/drawing/2014/main" id="{6E47E881-2229-58EE-3E4E-E5BAB058411E}"/>
                </a:ext>
              </a:extLst>
            </p:cNvPr>
            <p:cNvSpPr/>
            <p:nvPr/>
          </p:nvSpPr>
          <p:spPr>
            <a:xfrm>
              <a:off x="2469800" y="1376550"/>
              <a:ext cx="11875" cy="11000"/>
            </a:xfrm>
            <a:custGeom>
              <a:avLst/>
              <a:gdLst/>
              <a:ahLst/>
              <a:cxnLst/>
              <a:rect l="l" t="t" r="r" b="b"/>
              <a:pathLst>
                <a:path w="475" h="440" extrusionOk="0">
                  <a:moveTo>
                    <a:pt x="451" y="0"/>
                  </a:moveTo>
                  <a:cubicBezTo>
                    <a:pt x="332" y="0"/>
                    <a:pt x="212" y="48"/>
                    <a:pt x="128" y="137"/>
                  </a:cubicBezTo>
                  <a:cubicBezTo>
                    <a:pt x="44" y="220"/>
                    <a:pt x="0" y="326"/>
                    <a:pt x="0" y="440"/>
                  </a:cubicBezTo>
                  <a:lnTo>
                    <a:pt x="5" y="440"/>
                  </a:lnTo>
                  <a:cubicBezTo>
                    <a:pt x="49" y="207"/>
                    <a:pt x="238" y="31"/>
                    <a:pt x="475" y="9"/>
                  </a:cubicBezTo>
                  <a:lnTo>
                    <a:pt x="466" y="1"/>
                  </a:lnTo>
                  <a:cubicBezTo>
                    <a:pt x="461" y="0"/>
                    <a:pt x="456" y="0"/>
                    <a:pt x="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540;p41">
              <a:extLst>
                <a:ext uri="{FF2B5EF4-FFF2-40B4-BE49-F238E27FC236}">
                  <a16:creationId xmlns:a16="http://schemas.microsoft.com/office/drawing/2014/main" id="{F60B5D8D-FDBC-0E4D-8BE3-26ACE38AC7E6}"/>
                </a:ext>
              </a:extLst>
            </p:cNvPr>
            <p:cNvSpPr/>
            <p:nvPr/>
          </p:nvSpPr>
          <p:spPr>
            <a:xfrm>
              <a:off x="2408425" y="1327375"/>
              <a:ext cx="1675" cy="56875"/>
            </a:xfrm>
            <a:custGeom>
              <a:avLst/>
              <a:gdLst/>
              <a:ahLst/>
              <a:cxnLst/>
              <a:rect l="l" t="t" r="r" b="b"/>
              <a:pathLst>
                <a:path w="67" h="2275" extrusionOk="0">
                  <a:moveTo>
                    <a:pt x="36" y="0"/>
                  </a:moveTo>
                  <a:cubicBezTo>
                    <a:pt x="14" y="382"/>
                    <a:pt x="0" y="760"/>
                    <a:pt x="9" y="1138"/>
                  </a:cubicBezTo>
                  <a:cubicBezTo>
                    <a:pt x="9" y="1515"/>
                    <a:pt x="14" y="1897"/>
                    <a:pt x="36" y="2275"/>
                  </a:cubicBezTo>
                  <a:cubicBezTo>
                    <a:pt x="62" y="1897"/>
                    <a:pt x="66" y="1515"/>
                    <a:pt x="62" y="1138"/>
                  </a:cubicBezTo>
                  <a:cubicBezTo>
                    <a:pt x="62" y="760"/>
                    <a:pt x="58" y="382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541;p41">
              <a:extLst>
                <a:ext uri="{FF2B5EF4-FFF2-40B4-BE49-F238E27FC236}">
                  <a16:creationId xmlns:a16="http://schemas.microsoft.com/office/drawing/2014/main" id="{AAC1A054-34B9-33A7-3295-C47B40FAC955}"/>
                </a:ext>
              </a:extLst>
            </p:cNvPr>
            <p:cNvSpPr/>
            <p:nvPr/>
          </p:nvSpPr>
          <p:spPr>
            <a:xfrm>
              <a:off x="2532500" y="1473175"/>
              <a:ext cx="22950" cy="22975"/>
            </a:xfrm>
            <a:custGeom>
              <a:avLst/>
              <a:gdLst/>
              <a:ahLst/>
              <a:cxnLst/>
              <a:rect l="l" t="t" r="r" b="b"/>
              <a:pathLst>
                <a:path w="918" h="919" extrusionOk="0">
                  <a:moveTo>
                    <a:pt x="457" y="0"/>
                  </a:moveTo>
                  <a:cubicBezTo>
                    <a:pt x="207" y="0"/>
                    <a:pt x="0" y="207"/>
                    <a:pt x="0" y="461"/>
                  </a:cubicBezTo>
                  <a:cubicBezTo>
                    <a:pt x="0" y="712"/>
                    <a:pt x="211" y="918"/>
                    <a:pt x="461" y="918"/>
                  </a:cubicBezTo>
                  <a:cubicBezTo>
                    <a:pt x="716" y="918"/>
                    <a:pt x="918" y="707"/>
                    <a:pt x="918" y="457"/>
                  </a:cubicBezTo>
                  <a:cubicBezTo>
                    <a:pt x="918" y="202"/>
                    <a:pt x="716" y="0"/>
                    <a:pt x="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542;p41">
              <a:extLst>
                <a:ext uri="{FF2B5EF4-FFF2-40B4-BE49-F238E27FC236}">
                  <a16:creationId xmlns:a16="http://schemas.microsoft.com/office/drawing/2014/main" id="{8983ED61-23CA-E6E0-77CC-4B80D30BD4A0}"/>
                </a:ext>
              </a:extLst>
            </p:cNvPr>
            <p:cNvSpPr/>
            <p:nvPr/>
          </p:nvSpPr>
          <p:spPr>
            <a:xfrm>
              <a:off x="2581675" y="1477125"/>
              <a:ext cx="14850" cy="14850"/>
            </a:xfrm>
            <a:custGeom>
              <a:avLst/>
              <a:gdLst/>
              <a:ahLst/>
              <a:cxnLst/>
              <a:rect l="l" t="t" r="r" b="b"/>
              <a:pathLst>
                <a:path w="594" h="594" extrusionOk="0">
                  <a:moveTo>
                    <a:pt x="295" y="0"/>
                  </a:moveTo>
                  <a:cubicBezTo>
                    <a:pt x="132" y="0"/>
                    <a:pt x="1" y="132"/>
                    <a:pt x="1" y="299"/>
                  </a:cubicBezTo>
                  <a:cubicBezTo>
                    <a:pt x="1" y="461"/>
                    <a:pt x="132" y="593"/>
                    <a:pt x="295" y="593"/>
                  </a:cubicBezTo>
                  <a:cubicBezTo>
                    <a:pt x="462" y="593"/>
                    <a:pt x="593" y="461"/>
                    <a:pt x="593" y="299"/>
                  </a:cubicBezTo>
                  <a:cubicBezTo>
                    <a:pt x="593" y="132"/>
                    <a:pt x="462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543;p41">
              <a:extLst>
                <a:ext uri="{FF2B5EF4-FFF2-40B4-BE49-F238E27FC236}">
                  <a16:creationId xmlns:a16="http://schemas.microsoft.com/office/drawing/2014/main" id="{20BFDE78-FA99-66E1-82E9-C47EE43523C2}"/>
                </a:ext>
              </a:extLst>
            </p:cNvPr>
            <p:cNvSpPr/>
            <p:nvPr/>
          </p:nvSpPr>
          <p:spPr>
            <a:xfrm>
              <a:off x="2626575" y="1477125"/>
              <a:ext cx="14850" cy="14850"/>
            </a:xfrm>
            <a:custGeom>
              <a:avLst/>
              <a:gdLst/>
              <a:ahLst/>
              <a:cxnLst/>
              <a:rect l="l" t="t" r="r" b="b"/>
              <a:pathLst>
                <a:path w="594" h="594" extrusionOk="0">
                  <a:moveTo>
                    <a:pt x="295" y="0"/>
                  </a:moveTo>
                  <a:cubicBezTo>
                    <a:pt x="133" y="0"/>
                    <a:pt x="1" y="132"/>
                    <a:pt x="1" y="299"/>
                  </a:cubicBezTo>
                  <a:cubicBezTo>
                    <a:pt x="1" y="461"/>
                    <a:pt x="133" y="593"/>
                    <a:pt x="295" y="593"/>
                  </a:cubicBezTo>
                  <a:cubicBezTo>
                    <a:pt x="462" y="593"/>
                    <a:pt x="594" y="461"/>
                    <a:pt x="594" y="299"/>
                  </a:cubicBezTo>
                  <a:cubicBezTo>
                    <a:pt x="594" y="136"/>
                    <a:pt x="462" y="5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526;p41">
              <a:extLst>
                <a:ext uri="{FF2B5EF4-FFF2-40B4-BE49-F238E27FC236}">
                  <a16:creationId xmlns:a16="http://schemas.microsoft.com/office/drawing/2014/main" id="{1B8EA668-14C5-3C82-C02A-F2111D69BE7C}"/>
                </a:ext>
              </a:extLst>
            </p:cNvPr>
            <p:cNvSpPr/>
            <p:nvPr/>
          </p:nvSpPr>
          <p:spPr>
            <a:xfrm>
              <a:off x="2375925" y="1291575"/>
              <a:ext cx="136600" cy="136600"/>
            </a:xfrm>
            <a:custGeom>
              <a:avLst/>
              <a:gdLst/>
              <a:ahLst/>
              <a:cxnLst/>
              <a:rect l="l" t="t" r="r" b="b"/>
              <a:pathLst>
                <a:path w="5464" h="5464" extrusionOk="0">
                  <a:moveTo>
                    <a:pt x="1" y="0"/>
                  </a:moveTo>
                  <a:lnTo>
                    <a:pt x="1" y="5464"/>
                  </a:lnTo>
                  <a:lnTo>
                    <a:pt x="5464" y="5464"/>
                  </a:lnTo>
                  <a:lnTo>
                    <a:pt x="54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55" name="Google Shape;544;p41">
            <a:extLst>
              <a:ext uri="{FF2B5EF4-FFF2-40B4-BE49-F238E27FC236}">
                <a16:creationId xmlns:a16="http://schemas.microsoft.com/office/drawing/2014/main" id="{C9D17AFC-5EC5-3523-C088-5F48341304CE}"/>
              </a:ext>
            </a:extLst>
          </p:cNvPr>
          <p:cNvGrpSpPr/>
          <p:nvPr/>
        </p:nvGrpSpPr>
        <p:grpSpPr>
          <a:xfrm>
            <a:off x="5877849" y="464998"/>
            <a:ext cx="3108153" cy="3897924"/>
            <a:chOff x="2946900" y="507600"/>
            <a:chExt cx="845250" cy="1060025"/>
          </a:xfrm>
        </p:grpSpPr>
        <p:sp>
          <p:nvSpPr>
            <p:cNvPr id="756" name="Google Shape;545;p41">
              <a:extLst>
                <a:ext uri="{FF2B5EF4-FFF2-40B4-BE49-F238E27FC236}">
                  <a16:creationId xmlns:a16="http://schemas.microsoft.com/office/drawing/2014/main" id="{30ECF52F-FA07-ACAA-237F-1277FAE84F52}"/>
                </a:ext>
              </a:extLst>
            </p:cNvPr>
            <p:cNvSpPr/>
            <p:nvPr/>
          </p:nvSpPr>
          <p:spPr>
            <a:xfrm>
              <a:off x="3451100" y="929975"/>
              <a:ext cx="325900" cy="488300"/>
            </a:xfrm>
            <a:custGeom>
              <a:avLst/>
              <a:gdLst/>
              <a:ahLst/>
              <a:cxnLst/>
              <a:rect l="l" t="t" r="r" b="b"/>
              <a:pathLst>
                <a:path w="13036" h="19532" extrusionOk="0">
                  <a:moveTo>
                    <a:pt x="1844" y="1"/>
                  </a:moveTo>
                  <a:cubicBezTo>
                    <a:pt x="1025" y="1"/>
                    <a:pt x="708" y="766"/>
                    <a:pt x="2000" y="2954"/>
                  </a:cubicBezTo>
                  <a:cubicBezTo>
                    <a:pt x="3743" y="5909"/>
                    <a:pt x="6132" y="9410"/>
                    <a:pt x="6110" y="9721"/>
                  </a:cubicBezTo>
                  <a:cubicBezTo>
                    <a:pt x="6075" y="10134"/>
                    <a:pt x="1385" y="14095"/>
                    <a:pt x="621" y="14833"/>
                  </a:cubicBezTo>
                  <a:cubicBezTo>
                    <a:pt x="0" y="15433"/>
                    <a:pt x="4497" y="19531"/>
                    <a:pt x="5551" y="19531"/>
                  </a:cubicBezTo>
                  <a:cubicBezTo>
                    <a:pt x="5610" y="19531"/>
                    <a:pt x="5657" y="19519"/>
                    <a:pt x="5693" y="19493"/>
                  </a:cubicBezTo>
                  <a:cubicBezTo>
                    <a:pt x="6879" y="18636"/>
                    <a:pt x="11363" y="14170"/>
                    <a:pt x="12482" y="10824"/>
                  </a:cubicBezTo>
                  <a:cubicBezTo>
                    <a:pt x="13036" y="9164"/>
                    <a:pt x="6945" y="2787"/>
                    <a:pt x="3523" y="622"/>
                  </a:cubicBezTo>
                  <a:cubicBezTo>
                    <a:pt x="2936" y="248"/>
                    <a:pt x="2309" y="1"/>
                    <a:pt x="1844" y="1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546;p41">
              <a:extLst>
                <a:ext uri="{FF2B5EF4-FFF2-40B4-BE49-F238E27FC236}">
                  <a16:creationId xmlns:a16="http://schemas.microsoft.com/office/drawing/2014/main" id="{E5F30F35-51C9-EC40-CFCD-25CFF8E624C5}"/>
                </a:ext>
              </a:extLst>
            </p:cNvPr>
            <p:cNvSpPr/>
            <p:nvPr/>
          </p:nvSpPr>
          <p:spPr>
            <a:xfrm>
              <a:off x="3265800" y="1290475"/>
              <a:ext cx="344000" cy="272850"/>
            </a:xfrm>
            <a:custGeom>
              <a:avLst/>
              <a:gdLst/>
              <a:ahLst/>
              <a:cxnLst/>
              <a:rect l="l" t="t" r="r" b="b"/>
              <a:pathLst>
                <a:path w="13760" h="10914" extrusionOk="0">
                  <a:moveTo>
                    <a:pt x="8753" y="0"/>
                  </a:moveTo>
                  <a:cubicBezTo>
                    <a:pt x="8753" y="0"/>
                    <a:pt x="6513" y="1287"/>
                    <a:pt x="5086" y="2192"/>
                  </a:cubicBezTo>
                  <a:cubicBezTo>
                    <a:pt x="4286" y="2697"/>
                    <a:pt x="3004" y="3689"/>
                    <a:pt x="2591" y="4326"/>
                  </a:cubicBezTo>
                  <a:cubicBezTo>
                    <a:pt x="1972" y="5279"/>
                    <a:pt x="0" y="9684"/>
                    <a:pt x="1059" y="10185"/>
                  </a:cubicBezTo>
                  <a:cubicBezTo>
                    <a:pt x="1110" y="10209"/>
                    <a:pt x="1162" y="10221"/>
                    <a:pt x="1215" y="10221"/>
                  </a:cubicBezTo>
                  <a:cubicBezTo>
                    <a:pt x="1786" y="10221"/>
                    <a:pt x="2419" y="8864"/>
                    <a:pt x="2821" y="7822"/>
                  </a:cubicBezTo>
                  <a:lnTo>
                    <a:pt x="2821" y="7822"/>
                  </a:lnTo>
                  <a:cubicBezTo>
                    <a:pt x="2458" y="9005"/>
                    <a:pt x="2099" y="10683"/>
                    <a:pt x="2899" y="10896"/>
                  </a:cubicBezTo>
                  <a:cubicBezTo>
                    <a:pt x="2942" y="10908"/>
                    <a:pt x="2985" y="10914"/>
                    <a:pt x="3027" y="10914"/>
                  </a:cubicBezTo>
                  <a:cubicBezTo>
                    <a:pt x="3498" y="10914"/>
                    <a:pt x="3896" y="10212"/>
                    <a:pt x="4204" y="9370"/>
                  </a:cubicBezTo>
                  <a:lnTo>
                    <a:pt x="4204" y="9370"/>
                  </a:lnTo>
                  <a:cubicBezTo>
                    <a:pt x="4134" y="10099"/>
                    <a:pt x="4236" y="10697"/>
                    <a:pt x="4734" y="10751"/>
                  </a:cubicBezTo>
                  <a:cubicBezTo>
                    <a:pt x="4747" y="10753"/>
                    <a:pt x="4761" y="10753"/>
                    <a:pt x="4774" y="10753"/>
                  </a:cubicBezTo>
                  <a:cubicBezTo>
                    <a:pt x="5284" y="10753"/>
                    <a:pt x="5772" y="9691"/>
                    <a:pt x="6128" y="8647"/>
                  </a:cubicBezTo>
                  <a:lnTo>
                    <a:pt x="6128" y="8647"/>
                  </a:lnTo>
                  <a:cubicBezTo>
                    <a:pt x="5974" y="9462"/>
                    <a:pt x="5961" y="10231"/>
                    <a:pt x="6434" y="10303"/>
                  </a:cubicBezTo>
                  <a:cubicBezTo>
                    <a:pt x="6459" y="10307"/>
                    <a:pt x="6484" y="10309"/>
                    <a:pt x="6510" y="10309"/>
                  </a:cubicBezTo>
                  <a:cubicBezTo>
                    <a:pt x="7637" y="10309"/>
                    <a:pt x="8700" y="6636"/>
                    <a:pt x="8700" y="6636"/>
                  </a:cubicBezTo>
                  <a:cubicBezTo>
                    <a:pt x="11414" y="6588"/>
                    <a:pt x="13083" y="5595"/>
                    <a:pt x="13649" y="4230"/>
                  </a:cubicBezTo>
                  <a:cubicBezTo>
                    <a:pt x="13759" y="3971"/>
                    <a:pt x="8753" y="0"/>
                    <a:pt x="8753" y="0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547;p41">
              <a:extLst>
                <a:ext uri="{FF2B5EF4-FFF2-40B4-BE49-F238E27FC236}">
                  <a16:creationId xmlns:a16="http://schemas.microsoft.com/office/drawing/2014/main" id="{012BF81B-DDFA-E3A4-31C1-8600704D905F}"/>
                </a:ext>
              </a:extLst>
            </p:cNvPr>
            <p:cNvSpPr/>
            <p:nvPr/>
          </p:nvSpPr>
          <p:spPr>
            <a:xfrm>
              <a:off x="3326275" y="1421800"/>
              <a:ext cx="32425" cy="118575"/>
            </a:xfrm>
            <a:custGeom>
              <a:avLst/>
              <a:gdLst/>
              <a:ahLst/>
              <a:cxnLst/>
              <a:rect l="l" t="t" r="r" b="b"/>
              <a:pathLst>
                <a:path w="1297" h="4743" extrusionOk="0">
                  <a:moveTo>
                    <a:pt x="1283" y="1"/>
                  </a:moveTo>
                  <a:cubicBezTo>
                    <a:pt x="1278" y="1"/>
                    <a:pt x="1275" y="3"/>
                    <a:pt x="1275" y="9"/>
                  </a:cubicBezTo>
                  <a:cubicBezTo>
                    <a:pt x="1073" y="461"/>
                    <a:pt x="866" y="918"/>
                    <a:pt x="699" y="1392"/>
                  </a:cubicBezTo>
                  <a:cubicBezTo>
                    <a:pt x="537" y="1862"/>
                    <a:pt x="392" y="2336"/>
                    <a:pt x="278" y="2824"/>
                  </a:cubicBezTo>
                  <a:cubicBezTo>
                    <a:pt x="111" y="3447"/>
                    <a:pt x="19" y="4097"/>
                    <a:pt x="1" y="4743"/>
                  </a:cubicBezTo>
                  <a:cubicBezTo>
                    <a:pt x="115" y="3592"/>
                    <a:pt x="673" y="1897"/>
                    <a:pt x="835" y="1427"/>
                  </a:cubicBezTo>
                  <a:cubicBezTo>
                    <a:pt x="1002" y="962"/>
                    <a:pt x="1134" y="483"/>
                    <a:pt x="1297" y="13"/>
                  </a:cubicBezTo>
                  <a:cubicBezTo>
                    <a:pt x="1297" y="5"/>
                    <a:pt x="1289" y="1"/>
                    <a:pt x="12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548;p41">
              <a:extLst>
                <a:ext uri="{FF2B5EF4-FFF2-40B4-BE49-F238E27FC236}">
                  <a16:creationId xmlns:a16="http://schemas.microsoft.com/office/drawing/2014/main" id="{1AE1F09A-8242-5D4A-CA7E-26C955D53E8A}"/>
                </a:ext>
              </a:extLst>
            </p:cNvPr>
            <p:cNvSpPr/>
            <p:nvPr/>
          </p:nvSpPr>
          <p:spPr>
            <a:xfrm>
              <a:off x="3370375" y="1435575"/>
              <a:ext cx="30925" cy="90000"/>
            </a:xfrm>
            <a:custGeom>
              <a:avLst/>
              <a:gdLst/>
              <a:ahLst/>
              <a:cxnLst/>
              <a:rect l="l" t="t" r="r" b="b"/>
              <a:pathLst>
                <a:path w="1237" h="3600" extrusionOk="0">
                  <a:moveTo>
                    <a:pt x="1226" y="1"/>
                  </a:moveTo>
                  <a:cubicBezTo>
                    <a:pt x="1222" y="1"/>
                    <a:pt x="1219" y="3"/>
                    <a:pt x="1219" y="7"/>
                  </a:cubicBezTo>
                  <a:cubicBezTo>
                    <a:pt x="982" y="600"/>
                    <a:pt x="731" y="1175"/>
                    <a:pt x="521" y="1772"/>
                  </a:cubicBezTo>
                  <a:cubicBezTo>
                    <a:pt x="314" y="2369"/>
                    <a:pt x="169" y="2958"/>
                    <a:pt x="7" y="3568"/>
                  </a:cubicBezTo>
                  <a:cubicBezTo>
                    <a:pt x="0" y="3590"/>
                    <a:pt x="3" y="3600"/>
                    <a:pt x="10" y="3600"/>
                  </a:cubicBezTo>
                  <a:cubicBezTo>
                    <a:pt x="17" y="3600"/>
                    <a:pt x="29" y="3589"/>
                    <a:pt x="38" y="3568"/>
                  </a:cubicBezTo>
                  <a:cubicBezTo>
                    <a:pt x="231" y="2962"/>
                    <a:pt x="450" y="2422"/>
                    <a:pt x="648" y="1816"/>
                  </a:cubicBezTo>
                  <a:cubicBezTo>
                    <a:pt x="846" y="1214"/>
                    <a:pt x="1017" y="604"/>
                    <a:pt x="1236" y="11"/>
                  </a:cubicBezTo>
                  <a:cubicBezTo>
                    <a:pt x="1236" y="4"/>
                    <a:pt x="1231" y="1"/>
                    <a:pt x="12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549;p41">
              <a:extLst>
                <a:ext uri="{FF2B5EF4-FFF2-40B4-BE49-F238E27FC236}">
                  <a16:creationId xmlns:a16="http://schemas.microsoft.com/office/drawing/2014/main" id="{F69FF2D5-CB9C-E1AA-7717-DEFC9962E85C}"/>
                </a:ext>
              </a:extLst>
            </p:cNvPr>
            <p:cNvSpPr/>
            <p:nvPr/>
          </p:nvSpPr>
          <p:spPr>
            <a:xfrm>
              <a:off x="3418175" y="1440850"/>
              <a:ext cx="22275" cy="70700"/>
            </a:xfrm>
            <a:custGeom>
              <a:avLst/>
              <a:gdLst/>
              <a:ahLst/>
              <a:cxnLst/>
              <a:rect l="l" t="t" r="r" b="b"/>
              <a:pathLst>
                <a:path w="891" h="2828" extrusionOk="0">
                  <a:moveTo>
                    <a:pt x="868" y="0"/>
                  </a:moveTo>
                  <a:cubicBezTo>
                    <a:pt x="863" y="0"/>
                    <a:pt x="857" y="2"/>
                    <a:pt x="853" y="6"/>
                  </a:cubicBezTo>
                  <a:cubicBezTo>
                    <a:pt x="475" y="902"/>
                    <a:pt x="190" y="1842"/>
                    <a:pt x="1" y="2795"/>
                  </a:cubicBezTo>
                  <a:cubicBezTo>
                    <a:pt x="1" y="2818"/>
                    <a:pt x="6" y="2827"/>
                    <a:pt x="12" y="2827"/>
                  </a:cubicBezTo>
                  <a:cubicBezTo>
                    <a:pt x="22" y="2827"/>
                    <a:pt x="35" y="2810"/>
                    <a:pt x="45" y="2782"/>
                  </a:cubicBezTo>
                  <a:cubicBezTo>
                    <a:pt x="313" y="1847"/>
                    <a:pt x="510" y="1118"/>
                    <a:pt x="888" y="24"/>
                  </a:cubicBezTo>
                  <a:cubicBezTo>
                    <a:pt x="891" y="9"/>
                    <a:pt x="880" y="0"/>
                    <a:pt x="8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550;p41">
              <a:extLst>
                <a:ext uri="{FF2B5EF4-FFF2-40B4-BE49-F238E27FC236}">
                  <a16:creationId xmlns:a16="http://schemas.microsoft.com/office/drawing/2014/main" id="{682F4351-1D0C-2D8A-5280-D8BB631459A4}"/>
                </a:ext>
              </a:extLst>
            </p:cNvPr>
            <p:cNvSpPr/>
            <p:nvPr/>
          </p:nvSpPr>
          <p:spPr>
            <a:xfrm>
              <a:off x="3385575" y="1277850"/>
              <a:ext cx="342575" cy="289425"/>
            </a:xfrm>
            <a:custGeom>
              <a:avLst/>
              <a:gdLst/>
              <a:ahLst/>
              <a:cxnLst/>
              <a:rect l="l" t="t" r="r" b="b"/>
              <a:pathLst>
                <a:path w="13703" h="11577" extrusionOk="0">
                  <a:moveTo>
                    <a:pt x="0" y="0"/>
                  </a:moveTo>
                  <a:cubicBezTo>
                    <a:pt x="352" y="2763"/>
                    <a:pt x="1054" y="5468"/>
                    <a:pt x="2087" y="8055"/>
                  </a:cubicBezTo>
                  <a:cubicBezTo>
                    <a:pt x="2227" y="8674"/>
                    <a:pt x="2451" y="9939"/>
                    <a:pt x="2741" y="11577"/>
                  </a:cubicBezTo>
                  <a:lnTo>
                    <a:pt x="12486" y="11577"/>
                  </a:lnTo>
                  <a:cubicBezTo>
                    <a:pt x="12306" y="10268"/>
                    <a:pt x="12209" y="9390"/>
                    <a:pt x="12240" y="9302"/>
                  </a:cubicBezTo>
                  <a:cubicBezTo>
                    <a:pt x="13703" y="5451"/>
                    <a:pt x="10861" y="0"/>
                    <a:pt x="10861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551;p41">
              <a:extLst>
                <a:ext uri="{FF2B5EF4-FFF2-40B4-BE49-F238E27FC236}">
                  <a16:creationId xmlns:a16="http://schemas.microsoft.com/office/drawing/2014/main" id="{C2A13B81-C6A1-7AFC-E665-66CB5B238DAE}"/>
                </a:ext>
              </a:extLst>
            </p:cNvPr>
            <p:cNvSpPr/>
            <p:nvPr/>
          </p:nvSpPr>
          <p:spPr>
            <a:xfrm>
              <a:off x="3385475" y="1277850"/>
              <a:ext cx="271525" cy="289425"/>
            </a:xfrm>
            <a:custGeom>
              <a:avLst/>
              <a:gdLst/>
              <a:ahLst/>
              <a:cxnLst/>
              <a:rect l="l" t="t" r="r" b="b"/>
              <a:pathLst>
                <a:path w="10861" h="11577" extrusionOk="0">
                  <a:moveTo>
                    <a:pt x="0" y="0"/>
                  </a:moveTo>
                  <a:cubicBezTo>
                    <a:pt x="356" y="2763"/>
                    <a:pt x="1058" y="5468"/>
                    <a:pt x="2091" y="8055"/>
                  </a:cubicBezTo>
                  <a:cubicBezTo>
                    <a:pt x="2231" y="8674"/>
                    <a:pt x="2455" y="9934"/>
                    <a:pt x="2745" y="11577"/>
                  </a:cubicBezTo>
                  <a:lnTo>
                    <a:pt x="8072" y="11577"/>
                  </a:lnTo>
                  <a:lnTo>
                    <a:pt x="1086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552;p41">
              <a:extLst>
                <a:ext uri="{FF2B5EF4-FFF2-40B4-BE49-F238E27FC236}">
                  <a16:creationId xmlns:a16="http://schemas.microsoft.com/office/drawing/2014/main" id="{98459194-47AB-648B-719A-85E0B658FFC9}"/>
                </a:ext>
              </a:extLst>
            </p:cNvPr>
            <p:cNvSpPr/>
            <p:nvPr/>
          </p:nvSpPr>
          <p:spPr>
            <a:xfrm>
              <a:off x="3311675" y="1277750"/>
              <a:ext cx="345875" cy="289525"/>
            </a:xfrm>
            <a:custGeom>
              <a:avLst/>
              <a:gdLst/>
              <a:ahLst/>
              <a:cxnLst/>
              <a:rect l="l" t="t" r="r" b="b"/>
              <a:pathLst>
                <a:path w="13835" h="11581" extrusionOk="0">
                  <a:moveTo>
                    <a:pt x="2469" y="0"/>
                  </a:moveTo>
                  <a:cubicBezTo>
                    <a:pt x="1345" y="3298"/>
                    <a:pt x="550" y="7554"/>
                    <a:pt x="1" y="11581"/>
                  </a:cubicBezTo>
                  <a:lnTo>
                    <a:pt x="9237" y="11581"/>
                  </a:lnTo>
                  <a:cubicBezTo>
                    <a:pt x="9355" y="10439"/>
                    <a:pt x="9430" y="9714"/>
                    <a:pt x="9430" y="9714"/>
                  </a:cubicBezTo>
                  <a:cubicBezTo>
                    <a:pt x="10071" y="9394"/>
                    <a:pt x="10730" y="9100"/>
                    <a:pt x="11402" y="8849"/>
                  </a:cubicBezTo>
                  <a:cubicBezTo>
                    <a:pt x="13734" y="5138"/>
                    <a:pt x="13835" y="0"/>
                    <a:pt x="13835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553;p41">
              <a:extLst>
                <a:ext uri="{FF2B5EF4-FFF2-40B4-BE49-F238E27FC236}">
                  <a16:creationId xmlns:a16="http://schemas.microsoft.com/office/drawing/2014/main" id="{F6666CDB-079A-B920-08DB-7611EE4A13D9}"/>
                </a:ext>
              </a:extLst>
            </p:cNvPr>
            <p:cNvSpPr/>
            <p:nvPr/>
          </p:nvSpPr>
          <p:spPr>
            <a:xfrm>
              <a:off x="3308500" y="1277625"/>
              <a:ext cx="427225" cy="289650"/>
            </a:xfrm>
            <a:custGeom>
              <a:avLst/>
              <a:gdLst/>
              <a:ahLst/>
              <a:cxnLst/>
              <a:rect l="l" t="t" r="r" b="b"/>
              <a:pathLst>
                <a:path w="17089" h="11586" extrusionOk="0">
                  <a:moveTo>
                    <a:pt x="2587" y="1"/>
                  </a:moveTo>
                  <a:cubicBezTo>
                    <a:pt x="1459" y="3571"/>
                    <a:pt x="602" y="7888"/>
                    <a:pt x="1" y="11582"/>
                  </a:cubicBezTo>
                  <a:lnTo>
                    <a:pt x="16253" y="11582"/>
                  </a:lnTo>
                  <a:lnTo>
                    <a:pt x="15916" y="9399"/>
                  </a:lnTo>
                  <a:cubicBezTo>
                    <a:pt x="17089" y="4401"/>
                    <a:pt x="13953" y="1"/>
                    <a:pt x="13953" y="1"/>
                  </a:cubicBezTo>
                  <a:close/>
                  <a:moveTo>
                    <a:pt x="16253" y="11582"/>
                  </a:moveTo>
                  <a:lnTo>
                    <a:pt x="16254" y="11586"/>
                  </a:lnTo>
                  <a:lnTo>
                    <a:pt x="16254" y="115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554;p41">
              <a:extLst>
                <a:ext uri="{FF2B5EF4-FFF2-40B4-BE49-F238E27FC236}">
                  <a16:creationId xmlns:a16="http://schemas.microsoft.com/office/drawing/2014/main" id="{C96FD4F1-2C10-3982-DDED-564149B543CD}"/>
                </a:ext>
              </a:extLst>
            </p:cNvPr>
            <p:cNvSpPr/>
            <p:nvPr/>
          </p:nvSpPr>
          <p:spPr>
            <a:xfrm>
              <a:off x="3576825" y="1513350"/>
              <a:ext cx="70725" cy="54275"/>
            </a:xfrm>
            <a:custGeom>
              <a:avLst/>
              <a:gdLst/>
              <a:ahLst/>
              <a:cxnLst/>
              <a:rect l="l" t="t" r="r" b="b"/>
              <a:pathLst>
                <a:path w="2829" h="2171" extrusionOk="0">
                  <a:moveTo>
                    <a:pt x="2829" y="1"/>
                  </a:moveTo>
                  <a:lnTo>
                    <a:pt x="2829" y="1"/>
                  </a:lnTo>
                  <a:cubicBezTo>
                    <a:pt x="2210" y="321"/>
                    <a:pt x="1569" y="589"/>
                    <a:pt x="905" y="804"/>
                  </a:cubicBezTo>
                  <a:cubicBezTo>
                    <a:pt x="822" y="831"/>
                    <a:pt x="739" y="857"/>
                    <a:pt x="660" y="897"/>
                  </a:cubicBezTo>
                  <a:cubicBezTo>
                    <a:pt x="607" y="914"/>
                    <a:pt x="563" y="936"/>
                    <a:pt x="519" y="962"/>
                  </a:cubicBezTo>
                  <a:cubicBezTo>
                    <a:pt x="488" y="984"/>
                    <a:pt x="462" y="1011"/>
                    <a:pt x="440" y="1046"/>
                  </a:cubicBezTo>
                  <a:lnTo>
                    <a:pt x="409" y="1103"/>
                  </a:lnTo>
                  <a:cubicBezTo>
                    <a:pt x="321" y="1270"/>
                    <a:pt x="255" y="1432"/>
                    <a:pt x="190" y="1599"/>
                  </a:cubicBezTo>
                  <a:cubicBezTo>
                    <a:pt x="119" y="1792"/>
                    <a:pt x="58" y="1977"/>
                    <a:pt x="1" y="2170"/>
                  </a:cubicBezTo>
                  <a:lnTo>
                    <a:pt x="229" y="2170"/>
                  </a:lnTo>
                  <a:lnTo>
                    <a:pt x="229" y="2157"/>
                  </a:lnTo>
                  <a:cubicBezTo>
                    <a:pt x="286" y="1990"/>
                    <a:pt x="339" y="1819"/>
                    <a:pt x="400" y="1652"/>
                  </a:cubicBezTo>
                  <a:cubicBezTo>
                    <a:pt x="458" y="1494"/>
                    <a:pt x="523" y="1336"/>
                    <a:pt x="598" y="1182"/>
                  </a:cubicBezTo>
                  <a:lnTo>
                    <a:pt x="624" y="1125"/>
                  </a:lnTo>
                  <a:lnTo>
                    <a:pt x="633" y="1125"/>
                  </a:lnTo>
                  <a:cubicBezTo>
                    <a:pt x="668" y="1103"/>
                    <a:pt x="703" y="1085"/>
                    <a:pt x="734" y="1077"/>
                  </a:cubicBezTo>
                  <a:cubicBezTo>
                    <a:pt x="813" y="1046"/>
                    <a:pt x="892" y="1011"/>
                    <a:pt x="971" y="980"/>
                  </a:cubicBezTo>
                  <a:cubicBezTo>
                    <a:pt x="1634" y="738"/>
                    <a:pt x="2258" y="409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555;p41">
              <a:extLst>
                <a:ext uri="{FF2B5EF4-FFF2-40B4-BE49-F238E27FC236}">
                  <a16:creationId xmlns:a16="http://schemas.microsoft.com/office/drawing/2014/main" id="{8A039738-7453-3BEC-733F-9203F51E0963}"/>
                </a:ext>
              </a:extLst>
            </p:cNvPr>
            <p:cNvSpPr/>
            <p:nvPr/>
          </p:nvSpPr>
          <p:spPr>
            <a:xfrm>
              <a:off x="3423225" y="874700"/>
              <a:ext cx="87425" cy="119500"/>
            </a:xfrm>
            <a:custGeom>
              <a:avLst/>
              <a:gdLst/>
              <a:ahLst/>
              <a:cxnLst/>
              <a:rect l="l" t="t" r="r" b="b"/>
              <a:pathLst>
                <a:path w="3497" h="4780" extrusionOk="0">
                  <a:moveTo>
                    <a:pt x="2768" y="0"/>
                  </a:moveTo>
                  <a:lnTo>
                    <a:pt x="1" y="1221"/>
                  </a:lnTo>
                  <a:cubicBezTo>
                    <a:pt x="269" y="1770"/>
                    <a:pt x="466" y="2350"/>
                    <a:pt x="598" y="2943"/>
                  </a:cubicBezTo>
                  <a:cubicBezTo>
                    <a:pt x="611" y="3008"/>
                    <a:pt x="616" y="3065"/>
                    <a:pt x="611" y="3131"/>
                  </a:cubicBezTo>
                  <a:lnTo>
                    <a:pt x="611" y="3166"/>
                  </a:lnTo>
                  <a:cubicBezTo>
                    <a:pt x="620" y="3544"/>
                    <a:pt x="1305" y="4748"/>
                    <a:pt x="1995" y="4778"/>
                  </a:cubicBezTo>
                  <a:cubicBezTo>
                    <a:pt x="2006" y="4779"/>
                    <a:pt x="2018" y="4779"/>
                    <a:pt x="2029" y="4779"/>
                  </a:cubicBezTo>
                  <a:cubicBezTo>
                    <a:pt x="2721" y="4779"/>
                    <a:pt x="3298" y="3614"/>
                    <a:pt x="3479" y="2780"/>
                  </a:cubicBezTo>
                  <a:cubicBezTo>
                    <a:pt x="3497" y="2714"/>
                    <a:pt x="3303" y="2121"/>
                    <a:pt x="3101" y="1397"/>
                  </a:cubicBezTo>
                  <a:cubicBezTo>
                    <a:pt x="2974" y="957"/>
                    <a:pt x="2851" y="461"/>
                    <a:pt x="2768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556;p41">
              <a:extLst>
                <a:ext uri="{FF2B5EF4-FFF2-40B4-BE49-F238E27FC236}">
                  <a16:creationId xmlns:a16="http://schemas.microsoft.com/office/drawing/2014/main" id="{99459DEE-9121-E105-11EE-DF1181DF9478}"/>
                </a:ext>
              </a:extLst>
            </p:cNvPr>
            <p:cNvSpPr/>
            <p:nvPr/>
          </p:nvSpPr>
          <p:spPr>
            <a:xfrm>
              <a:off x="3423025" y="876450"/>
              <a:ext cx="65675" cy="77650"/>
            </a:xfrm>
            <a:custGeom>
              <a:avLst/>
              <a:gdLst/>
              <a:ahLst/>
              <a:cxnLst/>
              <a:rect l="l" t="t" r="r" b="b"/>
              <a:pathLst>
                <a:path w="2627" h="3106" extrusionOk="0">
                  <a:moveTo>
                    <a:pt x="2622" y="0"/>
                  </a:moveTo>
                  <a:lnTo>
                    <a:pt x="0" y="1160"/>
                  </a:lnTo>
                  <a:cubicBezTo>
                    <a:pt x="272" y="1709"/>
                    <a:pt x="470" y="2284"/>
                    <a:pt x="602" y="2877"/>
                  </a:cubicBezTo>
                  <a:cubicBezTo>
                    <a:pt x="610" y="2938"/>
                    <a:pt x="619" y="3009"/>
                    <a:pt x="619" y="3075"/>
                  </a:cubicBezTo>
                  <a:lnTo>
                    <a:pt x="619" y="3105"/>
                  </a:lnTo>
                  <a:cubicBezTo>
                    <a:pt x="716" y="3101"/>
                    <a:pt x="812" y="3092"/>
                    <a:pt x="913" y="3070"/>
                  </a:cubicBezTo>
                  <a:cubicBezTo>
                    <a:pt x="2477" y="2750"/>
                    <a:pt x="2626" y="765"/>
                    <a:pt x="26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557;p41">
              <a:extLst>
                <a:ext uri="{FF2B5EF4-FFF2-40B4-BE49-F238E27FC236}">
                  <a16:creationId xmlns:a16="http://schemas.microsoft.com/office/drawing/2014/main" id="{00966078-C51A-D363-23B0-FB6C6229750A}"/>
                </a:ext>
              </a:extLst>
            </p:cNvPr>
            <p:cNvSpPr/>
            <p:nvPr/>
          </p:nvSpPr>
          <p:spPr>
            <a:xfrm>
              <a:off x="3344075" y="736750"/>
              <a:ext cx="167675" cy="197475"/>
            </a:xfrm>
            <a:custGeom>
              <a:avLst/>
              <a:gdLst/>
              <a:ahLst/>
              <a:cxnLst/>
              <a:rect l="l" t="t" r="r" b="b"/>
              <a:pathLst>
                <a:path w="6707" h="7899" extrusionOk="0">
                  <a:moveTo>
                    <a:pt x="3335" y="0"/>
                  </a:moveTo>
                  <a:cubicBezTo>
                    <a:pt x="2327" y="0"/>
                    <a:pt x="1287" y="454"/>
                    <a:pt x="716" y="1241"/>
                  </a:cubicBezTo>
                  <a:cubicBezTo>
                    <a:pt x="0" y="2229"/>
                    <a:pt x="510" y="6181"/>
                    <a:pt x="1867" y="7319"/>
                  </a:cubicBezTo>
                  <a:cubicBezTo>
                    <a:pt x="2343" y="7721"/>
                    <a:pt x="2888" y="7899"/>
                    <a:pt x="3434" y="7899"/>
                  </a:cubicBezTo>
                  <a:cubicBezTo>
                    <a:pt x="4479" y="7899"/>
                    <a:pt x="5528" y="7247"/>
                    <a:pt x="6105" y="6269"/>
                  </a:cubicBezTo>
                  <a:cubicBezTo>
                    <a:pt x="6707" y="5241"/>
                    <a:pt x="6263" y="2123"/>
                    <a:pt x="5525" y="1052"/>
                  </a:cubicBezTo>
                  <a:cubicBezTo>
                    <a:pt x="5021" y="326"/>
                    <a:pt x="4189" y="0"/>
                    <a:pt x="3335" y="0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558;p41">
              <a:extLst>
                <a:ext uri="{FF2B5EF4-FFF2-40B4-BE49-F238E27FC236}">
                  <a16:creationId xmlns:a16="http://schemas.microsoft.com/office/drawing/2014/main" id="{835BBB6A-0EA2-2D83-5246-D66473BBA955}"/>
                </a:ext>
              </a:extLst>
            </p:cNvPr>
            <p:cNvSpPr/>
            <p:nvPr/>
          </p:nvSpPr>
          <p:spPr>
            <a:xfrm>
              <a:off x="3316125" y="730200"/>
              <a:ext cx="215500" cy="158300"/>
            </a:xfrm>
            <a:custGeom>
              <a:avLst/>
              <a:gdLst/>
              <a:ahLst/>
              <a:cxnLst/>
              <a:rect l="l" t="t" r="r" b="b"/>
              <a:pathLst>
                <a:path w="8620" h="6332" extrusionOk="0">
                  <a:moveTo>
                    <a:pt x="4029" y="1"/>
                  </a:moveTo>
                  <a:cubicBezTo>
                    <a:pt x="3299" y="1"/>
                    <a:pt x="2443" y="181"/>
                    <a:pt x="1681" y="809"/>
                  </a:cubicBezTo>
                  <a:cubicBezTo>
                    <a:pt x="1" y="2198"/>
                    <a:pt x="761" y="3470"/>
                    <a:pt x="1521" y="3470"/>
                  </a:cubicBezTo>
                  <a:cubicBezTo>
                    <a:pt x="1565" y="3470"/>
                    <a:pt x="1610" y="3466"/>
                    <a:pt x="1654" y="3457"/>
                  </a:cubicBezTo>
                  <a:cubicBezTo>
                    <a:pt x="1654" y="3457"/>
                    <a:pt x="1830" y="4186"/>
                    <a:pt x="2361" y="4252"/>
                  </a:cubicBezTo>
                  <a:cubicBezTo>
                    <a:pt x="2398" y="4252"/>
                    <a:pt x="4279" y="6331"/>
                    <a:pt x="6307" y="6331"/>
                  </a:cubicBezTo>
                  <a:cubicBezTo>
                    <a:pt x="6691" y="6331"/>
                    <a:pt x="7081" y="6256"/>
                    <a:pt x="7464" y="6079"/>
                  </a:cubicBezTo>
                  <a:cubicBezTo>
                    <a:pt x="7464" y="6079"/>
                    <a:pt x="8619" y="3321"/>
                    <a:pt x="7478" y="1542"/>
                  </a:cubicBezTo>
                  <a:cubicBezTo>
                    <a:pt x="6744" y="391"/>
                    <a:pt x="5765" y="326"/>
                    <a:pt x="5765" y="326"/>
                  </a:cubicBezTo>
                  <a:cubicBezTo>
                    <a:pt x="5765" y="326"/>
                    <a:pt x="5010" y="1"/>
                    <a:pt x="4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559;p41">
              <a:extLst>
                <a:ext uri="{FF2B5EF4-FFF2-40B4-BE49-F238E27FC236}">
                  <a16:creationId xmlns:a16="http://schemas.microsoft.com/office/drawing/2014/main" id="{C43C6201-BF3B-4251-8FFB-6E66F11520BD}"/>
                </a:ext>
              </a:extLst>
            </p:cNvPr>
            <p:cNvSpPr/>
            <p:nvPr/>
          </p:nvSpPr>
          <p:spPr>
            <a:xfrm>
              <a:off x="3345725" y="926375"/>
              <a:ext cx="311825" cy="351400"/>
            </a:xfrm>
            <a:custGeom>
              <a:avLst/>
              <a:gdLst/>
              <a:ahLst/>
              <a:cxnLst/>
              <a:rect l="l" t="t" r="r" b="b"/>
              <a:pathLst>
                <a:path w="12473" h="14056" extrusionOk="0">
                  <a:moveTo>
                    <a:pt x="5478" y="0"/>
                  </a:moveTo>
                  <a:cubicBezTo>
                    <a:pt x="4718" y="0"/>
                    <a:pt x="4008" y="392"/>
                    <a:pt x="3408" y="998"/>
                  </a:cubicBezTo>
                  <a:cubicBezTo>
                    <a:pt x="3118" y="1297"/>
                    <a:pt x="685" y="5359"/>
                    <a:pt x="321" y="7112"/>
                  </a:cubicBezTo>
                  <a:cubicBezTo>
                    <a:pt x="0" y="8653"/>
                    <a:pt x="1190" y="10239"/>
                    <a:pt x="1190" y="10239"/>
                  </a:cubicBezTo>
                  <a:lnTo>
                    <a:pt x="1103" y="14055"/>
                  </a:lnTo>
                  <a:lnTo>
                    <a:pt x="12473" y="14055"/>
                  </a:lnTo>
                  <a:cubicBezTo>
                    <a:pt x="12473" y="14055"/>
                    <a:pt x="10720" y="4459"/>
                    <a:pt x="7651" y="1130"/>
                  </a:cubicBezTo>
                  <a:cubicBezTo>
                    <a:pt x="6917" y="331"/>
                    <a:pt x="6177" y="0"/>
                    <a:pt x="54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560;p41">
              <a:extLst>
                <a:ext uri="{FF2B5EF4-FFF2-40B4-BE49-F238E27FC236}">
                  <a16:creationId xmlns:a16="http://schemas.microsoft.com/office/drawing/2014/main" id="{3046DB6B-4BA6-4F09-9F3A-4556FC6251FF}"/>
                </a:ext>
              </a:extLst>
            </p:cNvPr>
            <p:cNvSpPr/>
            <p:nvPr/>
          </p:nvSpPr>
          <p:spPr>
            <a:xfrm>
              <a:off x="3354725" y="926425"/>
              <a:ext cx="280875" cy="320825"/>
            </a:xfrm>
            <a:custGeom>
              <a:avLst/>
              <a:gdLst/>
              <a:ahLst/>
              <a:cxnLst/>
              <a:rect l="l" t="t" r="r" b="b"/>
              <a:pathLst>
                <a:path w="11235" h="12833" extrusionOk="0">
                  <a:moveTo>
                    <a:pt x="5112" y="1"/>
                  </a:moveTo>
                  <a:cubicBezTo>
                    <a:pt x="5068" y="1"/>
                    <a:pt x="5024" y="2"/>
                    <a:pt x="4981" y="4"/>
                  </a:cubicBezTo>
                  <a:cubicBezTo>
                    <a:pt x="5022" y="22"/>
                    <a:pt x="5066" y="30"/>
                    <a:pt x="5110" y="30"/>
                  </a:cubicBezTo>
                  <a:cubicBezTo>
                    <a:pt x="5154" y="30"/>
                    <a:pt x="5198" y="22"/>
                    <a:pt x="5240" y="4"/>
                  </a:cubicBezTo>
                  <a:cubicBezTo>
                    <a:pt x="5198" y="2"/>
                    <a:pt x="5155" y="1"/>
                    <a:pt x="5112" y="1"/>
                  </a:cubicBezTo>
                  <a:close/>
                  <a:moveTo>
                    <a:pt x="6693" y="1853"/>
                  </a:moveTo>
                  <a:cubicBezTo>
                    <a:pt x="6500" y="1853"/>
                    <a:pt x="6342" y="2007"/>
                    <a:pt x="6338" y="2204"/>
                  </a:cubicBezTo>
                  <a:cubicBezTo>
                    <a:pt x="6338" y="2397"/>
                    <a:pt x="6491" y="2556"/>
                    <a:pt x="6689" y="2560"/>
                  </a:cubicBezTo>
                  <a:cubicBezTo>
                    <a:pt x="6878" y="2560"/>
                    <a:pt x="7040" y="2411"/>
                    <a:pt x="7045" y="2209"/>
                  </a:cubicBezTo>
                  <a:lnTo>
                    <a:pt x="7045" y="2204"/>
                  </a:lnTo>
                  <a:cubicBezTo>
                    <a:pt x="7045" y="2015"/>
                    <a:pt x="6891" y="1853"/>
                    <a:pt x="6693" y="1853"/>
                  </a:cubicBezTo>
                  <a:close/>
                  <a:moveTo>
                    <a:pt x="3518" y="1853"/>
                  </a:moveTo>
                  <a:cubicBezTo>
                    <a:pt x="3321" y="1862"/>
                    <a:pt x="3167" y="2020"/>
                    <a:pt x="3167" y="2213"/>
                  </a:cubicBezTo>
                  <a:cubicBezTo>
                    <a:pt x="3171" y="2411"/>
                    <a:pt x="3334" y="2564"/>
                    <a:pt x="3527" y="2564"/>
                  </a:cubicBezTo>
                  <a:cubicBezTo>
                    <a:pt x="3725" y="2556"/>
                    <a:pt x="3878" y="2397"/>
                    <a:pt x="3878" y="2204"/>
                  </a:cubicBezTo>
                  <a:cubicBezTo>
                    <a:pt x="3878" y="2015"/>
                    <a:pt x="3716" y="1862"/>
                    <a:pt x="3527" y="1853"/>
                  </a:cubicBezTo>
                  <a:close/>
                  <a:moveTo>
                    <a:pt x="8279" y="4457"/>
                  </a:moveTo>
                  <a:cubicBezTo>
                    <a:pt x="8085" y="4457"/>
                    <a:pt x="7927" y="4615"/>
                    <a:pt x="7932" y="4808"/>
                  </a:cubicBezTo>
                  <a:cubicBezTo>
                    <a:pt x="7932" y="4999"/>
                    <a:pt x="8090" y="5156"/>
                    <a:pt x="8275" y="5156"/>
                  </a:cubicBezTo>
                  <a:cubicBezTo>
                    <a:pt x="8278" y="5156"/>
                    <a:pt x="8281" y="5155"/>
                    <a:pt x="8283" y="5155"/>
                  </a:cubicBezTo>
                  <a:cubicBezTo>
                    <a:pt x="8476" y="5155"/>
                    <a:pt x="8630" y="4993"/>
                    <a:pt x="8630" y="4804"/>
                  </a:cubicBezTo>
                  <a:cubicBezTo>
                    <a:pt x="8630" y="4615"/>
                    <a:pt x="8472" y="4457"/>
                    <a:pt x="8279" y="4457"/>
                  </a:cubicBezTo>
                  <a:close/>
                  <a:moveTo>
                    <a:pt x="1937" y="4457"/>
                  </a:moveTo>
                  <a:cubicBezTo>
                    <a:pt x="1744" y="4457"/>
                    <a:pt x="1586" y="4615"/>
                    <a:pt x="1586" y="4808"/>
                  </a:cubicBezTo>
                  <a:cubicBezTo>
                    <a:pt x="1586" y="5002"/>
                    <a:pt x="1744" y="5160"/>
                    <a:pt x="1937" y="5160"/>
                  </a:cubicBezTo>
                  <a:cubicBezTo>
                    <a:pt x="2130" y="5160"/>
                    <a:pt x="2288" y="5002"/>
                    <a:pt x="2288" y="4808"/>
                  </a:cubicBezTo>
                  <a:cubicBezTo>
                    <a:pt x="2288" y="4615"/>
                    <a:pt x="2135" y="4457"/>
                    <a:pt x="1937" y="4457"/>
                  </a:cubicBezTo>
                  <a:close/>
                  <a:moveTo>
                    <a:pt x="5112" y="4457"/>
                  </a:moveTo>
                  <a:cubicBezTo>
                    <a:pt x="4919" y="4457"/>
                    <a:pt x="4761" y="4615"/>
                    <a:pt x="4761" y="4808"/>
                  </a:cubicBezTo>
                  <a:cubicBezTo>
                    <a:pt x="4761" y="5002"/>
                    <a:pt x="4919" y="5160"/>
                    <a:pt x="5112" y="5160"/>
                  </a:cubicBezTo>
                  <a:cubicBezTo>
                    <a:pt x="5306" y="5160"/>
                    <a:pt x="5464" y="5002"/>
                    <a:pt x="5464" y="4808"/>
                  </a:cubicBezTo>
                  <a:cubicBezTo>
                    <a:pt x="5464" y="4615"/>
                    <a:pt x="5310" y="4457"/>
                    <a:pt x="5112" y="4457"/>
                  </a:cubicBezTo>
                  <a:close/>
                  <a:moveTo>
                    <a:pt x="356" y="6987"/>
                  </a:moveTo>
                  <a:cubicBezTo>
                    <a:pt x="167" y="6987"/>
                    <a:pt x="5" y="7140"/>
                    <a:pt x="0" y="7338"/>
                  </a:cubicBezTo>
                  <a:cubicBezTo>
                    <a:pt x="0" y="7531"/>
                    <a:pt x="154" y="7689"/>
                    <a:pt x="352" y="7694"/>
                  </a:cubicBezTo>
                  <a:cubicBezTo>
                    <a:pt x="545" y="7694"/>
                    <a:pt x="703" y="7540"/>
                    <a:pt x="707" y="7342"/>
                  </a:cubicBezTo>
                  <a:lnTo>
                    <a:pt x="707" y="7338"/>
                  </a:lnTo>
                  <a:cubicBezTo>
                    <a:pt x="707" y="7145"/>
                    <a:pt x="549" y="6987"/>
                    <a:pt x="356" y="6987"/>
                  </a:cubicBezTo>
                  <a:close/>
                  <a:moveTo>
                    <a:pt x="3527" y="6987"/>
                  </a:moveTo>
                  <a:cubicBezTo>
                    <a:pt x="3334" y="6987"/>
                    <a:pt x="3171" y="7140"/>
                    <a:pt x="3167" y="7338"/>
                  </a:cubicBezTo>
                  <a:cubicBezTo>
                    <a:pt x="3167" y="7531"/>
                    <a:pt x="3321" y="7689"/>
                    <a:pt x="3518" y="7694"/>
                  </a:cubicBezTo>
                  <a:cubicBezTo>
                    <a:pt x="3711" y="7694"/>
                    <a:pt x="3869" y="7540"/>
                    <a:pt x="3878" y="7342"/>
                  </a:cubicBezTo>
                  <a:lnTo>
                    <a:pt x="3878" y="7338"/>
                  </a:lnTo>
                  <a:cubicBezTo>
                    <a:pt x="3878" y="7145"/>
                    <a:pt x="3716" y="6987"/>
                    <a:pt x="3527" y="6987"/>
                  </a:cubicBezTo>
                  <a:close/>
                  <a:moveTo>
                    <a:pt x="6693" y="6987"/>
                  </a:moveTo>
                  <a:cubicBezTo>
                    <a:pt x="6500" y="6987"/>
                    <a:pt x="6342" y="7140"/>
                    <a:pt x="6338" y="7338"/>
                  </a:cubicBezTo>
                  <a:cubicBezTo>
                    <a:pt x="6338" y="7531"/>
                    <a:pt x="6491" y="7689"/>
                    <a:pt x="6689" y="7694"/>
                  </a:cubicBezTo>
                  <a:cubicBezTo>
                    <a:pt x="6878" y="7694"/>
                    <a:pt x="7040" y="7540"/>
                    <a:pt x="7045" y="7342"/>
                  </a:cubicBezTo>
                  <a:lnTo>
                    <a:pt x="7045" y="7338"/>
                  </a:lnTo>
                  <a:cubicBezTo>
                    <a:pt x="7045" y="7145"/>
                    <a:pt x="6891" y="6987"/>
                    <a:pt x="6693" y="6987"/>
                  </a:cubicBezTo>
                  <a:close/>
                  <a:moveTo>
                    <a:pt x="9864" y="6987"/>
                  </a:moveTo>
                  <a:cubicBezTo>
                    <a:pt x="9675" y="6987"/>
                    <a:pt x="9513" y="7140"/>
                    <a:pt x="9508" y="7338"/>
                  </a:cubicBezTo>
                  <a:cubicBezTo>
                    <a:pt x="9508" y="7531"/>
                    <a:pt x="9662" y="7689"/>
                    <a:pt x="9860" y="7694"/>
                  </a:cubicBezTo>
                  <a:cubicBezTo>
                    <a:pt x="10053" y="7694"/>
                    <a:pt x="10211" y="7540"/>
                    <a:pt x="10215" y="7342"/>
                  </a:cubicBezTo>
                  <a:lnTo>
                    <a:pt x="10215" y="7338"/>
                  </a:lnTo>
                  <a:cubicBezTo>
                    <a:pt x="10211" y="7145"/>
                    <a:pt x="10057" y="6987"/>
                    <a:pt x="9864" y="6987"/>
                  </a:cubicBezTo>
                  <a:close/>
                  <a:moveTo>
                    <a:pt x="11129" y="9815"/>
                  </a:moveTo>
                  <a:lnTo>
                    <a:pt x="11129" y="9815"/>
                  </a:lnTo>
                  <a:cubicBezTo>
                    <a:pt x="11072" y="9956"/>
                    <a:pt x="11116" y="10118"/>
                    <a:pt x="11234" y="10210"/>
                  </a:cubicBezTo>
                  <a:cubicBezTo>
                    <a:pt x="11195" y="10079"/>
                    <a:pt x="11155" y="9947"/>
                    <a:pt x="11129" y="9815"/>
                  </a:cubicBezTo>
                  <a:close/>
                  <a:moveTo>
                    <a:pt x="8274" y="9582"/>
                  </a:moveTo>
                  <a:lnTo>
                    <a:pt x="8274" y="9595"/>
                  </a:lnTo>
                  <a:lnTo>
                    <a:pt x="8279" y="9595"/>
                  </a:lnTo>
                  <a:cubicBezTo>
                    <a:pt x="8085" y="9595"/>
                    <a:pt x="7927" y="9754"/>
                    <a:pt x="7932" y="9947"/>
                  </a:cubicBezTo>
                  <a:cubicBezTo>
                    <a:pt x="7932" y="10135"/>
                    <a:pt x="8086" y="10290"/>
                    <a:pt x="8268" y="10290"/>
                  </a:cubicBezTo>
                  <a:cubicBezTo>
                    <a:pt x="8273" y="10290"/>
                    <a:pt x="8278" y="10290"/>
                    <a:pt x="8283" y="10289"/>
                  </a:cubicBezTo>
                  <a:cubicBezTo>
                    <a:pt x="8476" y="10289"/>
                    <a:pt x="8630" y="10131"/>
                    <a:pt x="8630" y="9938"/>
                  </a:cubicBezTo>
                  <a:cubicBezTo>
                    <a:pt x="8634" y="9749"/>
                    <a:pt x="8481" y="9591"/>
                    <a:pt x="8283" y="9582"/>
                  </a:cubicBezTo>
                  <a:close/>
                  <a:moveTo>
                    <a:pt x="1937" y="9591"/>
                  </a:moveTo>
                  <a:lnTo>
                    <a:pt x="1937" y="9595"/>
                  </a:lnTo>
                  <a:cubicBezTo>
                    <a:pt x="1744" y="9595"/>
                    <a:pt x="1586" y="9754"/>
                    <a:pt x="1586" y="9947"/>
                  </a:cubicBezTo>
                  <a:cubicBezTo>
                    <a:pt x="1586" y="10140"/>
                    <a:pt x="1744" y="10298"/>
                    <a:pt x="1937" y="10298"/>
                  </a:cubicBezTo>
                  <a:cubicBezTo>
                    <a:pt x="2130" y="10298"/>
                    <a:pt x="2288" y="10140"/>
                    <a:pt x="2288" y="9947"/>
                  </a:cubicBezTo>
                  <a:cubicBezTo>
                    <a:pt x="2293" y="9754"/>
                    <a:pt x="2144" y="9595"/>
                    <a:pt x="1946" y="9591"/>
                  </a:cubicBezTo>
                  <a:close/>
                  <a:moveTo>
                    <a:pt x="5112" y="9591"/>
                  </a:moveTo>
                  <a:lnTo>
                    <a:pt x="5112" y="9595"/>
                  </a:lnTo>
                  <a:cubicBezTo>
                    <a:pt x="4919" y="9595"/>
                    <a:pt x="4761" y="9754"/>
                    <a:pt x="4761" y="9947"/>
                  </a:cubicBezTo>
                  <a:cubicBezTo>
                    <a:pt x="4761" y="10140"/>
                    <a:pt x="4919" y="10298"/>
                    <a:pt x="5112" y="10298"/>
                  </a:cubicBezTo>
                  <a:cubicBezTo>
                    <a:pt x="5306" y="10298"/>
                    <a:pt x="5464" y="10140"/>
                    <a:pt x="5464" y="9947"/>
                  </a:cubicBezTo>
                  <a:cubicBezTo>
                    <a:pt x="5468" y="9754"/>
                    <a:pt x="5314" y="9595"/>
                    <a:pt x="5121" y="9591"/>
                  </a:cubicBezTo>
                  <a:close/>
                  <a:moveTo>
                    <a:pt x="3531" y="12121"/>
                  </a:moveTo>
                  <a:lnTo>
                    <a:pt x="3531" y="12125"/>
                  </a:lnTo>
                  <a:lnTo>
                    <a:pt x="3527" y="12125"/>
                  </a:lnTo>
                  <a:cubicBezTo>
                    <a:pt x="3334" y="12125"/>
                    <a:pt x="3171" y="12279"/>
                    <a:pt x="3167" y="12476"/>
                  </a:cubicBezTo>
                  <a:cubicBezTo>
                    <a:pt x="3167" y="12670"/>
                    <a:pt x="3321" y="12828"/>
                    <a:pt x="3518" y="12832"/>
                  </a:cubicBezTo>
                  <a:cubicBezTo>
                    <a:pt x="3711" y="12832"/>
                    <a:pt x="3869" y="12678"/>
                    <a:pt x="3878" y="12481"/>
                  </a:cubicBezTo>
                  <a:lnTo>
                    <a:pt x="3878" y="12476"/>
                  </a:lnTo>
                  <a:cubicBezTo>
                    <a:pt x="3878" y="12283"/>
                    <a:pt x="3725" y="12121"/>
                    <a:pt x="3531" y="12121"/>
                  </a:cubicBezTo>
                  <a:close/>
                  <a:moveTo>
                    <a:pt x="6693" y="12121"/>
                  </a:moveTo>
                  <a:lnTo>
                    <a:pt x="6693" y="12125"/>
                  </a:lnTo>
                  <a:cubicBezTo>
                    <a:pt x="6500" y="12125"/>
                    <a:pt x="6342" y="12279"/>
                    <a:pt x="6338" y="12476"/>
                  </a:cubicBezTo>
                  <a:cubicBezTo>
                    <a:pt x="6338" y="12670"/>
                    <a:pt x="6491" y="12828"/>
                    <a:pt x="6689" y="12832"/>
                  </a:cubicBezTo>
                  <a:cubicBezTo>
                    <a:pt x="6878" y="12832"/>
                    <a:pt x="7040" y="12678"/>
                    <a:pt x="7045" y="12481"/>
                  </a:cubicBezTo>
                  <a:lnTo>
                    <a:pt x="7045" y="12476"/>
                  </a:lnTo>
                  <a:cubicBezTo>
                    <a:pt x="7049" y="12283"/>
                    <a:pt x="6895" y="12125"/>
                    <a:pt x="6698" y="12121"/>
                  </a:cubicBezTo>
                  <a:close/>
                  <a:moveTo>
                    <a:pt x="9873" y="12121"/>
                  </a:moveTo>
                  <a:lnTo>
                    <a:pt x="9873" y="12125"/>
                  </a:lnTo>
                  <a:lnTo>
                    <a:pt x="9864" y="12125"/>
                  </a:lnTo>
                  <a:cubicBezTo>
                    <a:pt x="9675" y="12125"/>
                    <a:pt x="9513" y="12279"/>
                    <a:pt x="9508" y="12476"/>
                  </a:cubicBezTo>
                  <a:cubicBezTo>
                    <a:pt x="9508" y="12670"/>
                    <a:pt x="9662" y="12828"/>
                    <a:pt x="9860" y="12832"/>
                  </a:cubicBezTo>
                  <a:cubicBezTo>
                    <a:pt x="10053" y="12832"/>
                    <a:pt x="10211" y="12678"/>
                    <a:pt x="10215" y="12481"/>
                  </a:cubicBezTo>
                  <a:lnTo>
                    <a:pt x="10215" y="12476"/>
                  </a:lnTo>
                  <a:cubicBezTo>
                    <a:pt x="10215" y="12283"/>
                    <a:pt x="10062" y="12121"/>
                    <a:pt x="9873" y="121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561;p41">
              <a:extLst>
                <a:ext uri="{FF2B5EF4-FFF2-40B4-BE49-F238E27FC236}">
                  <a16:creationId xmlns:a16="http://schemas.microsoft.com/office/drawing/2014/main" id="{B70FDD94-BB59-9163-9B6F-FD594F323EA3}"/>
                </a:ext>
              </a:extLst>
            </p:cNvPr>
            <p:cNvSpPr/>
            <p:nvPr/>
          </p:nvSpPr>
          <p:spPr>
            <a:xfrm>
              <a:off x="3380750" y="938575"/>
              <a:ext cx="112125" cy="151850"/>
            </a:xfrm>
            <a:custGeom>
              <a:avLst/>
              <a:gdLst/>
              <a:ahLst/>
              <a:cxnLst/>
              <a:rect l="l" t="t" r="r" b="b"/>
              <a:pathLst>
                <a:path w="4485" h="6074" extrusionOk="0">
                  <a:moveTo>
                    <a:pt x="3031" y="1"/>
                  </a:moveTo>
                  <a:cubicBezTo>
                    <a:pt x="1254" y="1"/>
                    <a:pt x="1" y="6074"/>
                    <a:pt x="1912" y="6074"/>
                  </a:cubicBezTo>
                  <a:cubicBezTo>
                    <a:pt x="1951" y="6074"/>
                    <a:pt x="1992" y="6071"/>
                    <a:pt x="2034" y="6066"/>
                  </a:cubicBezTo>
                  <a:cubicBezTo>
                    <a:pt x="4120" y="5807"/>
                    <a:pt x="4484" y="36"/>
                    <a:pt x="3048" y="1"/>
                  </a:cubicBezTo>
                  <a:cubicBezTo>
                    <a:pt x="3042" y="1"/>
                    <a:pt x="3037" y="1"/>
                    <a:pt x="3031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562;p41">
              <a:extLst>
                <a:ext uri="{FF2B5EF4-FFF2-40B4-BE49-F238E27FC236}">
                  <a16:creationId xmlns:a16="http://schemas.microsoft.com/office/drawing/2014/main" id="{93A01998-05E8-5D1B-B450-3D9CFCC3706B}"/>
                </a:ext>
              </a:extLst>
            </p:cNvPr>
            <p:cNvSpPr/>
            <p:nvPr/>
          </p:nvSpPr>
          <p:spPr>
            <a:xfrm>
              <a:off x="3137200" y="938225"/>
              <a:ext cx="336200" cy="374450"/>
            </a:xfrm>
            <a:custGeom>
              <a:avLst/>
              <a:gdLst/>
              <a:ahLst/>
              <a:cxnLst/>
              <a:rect l="l" t="t" r="r" b="b"/>
              <a:pathLst>
                <a:path w="13448" h="14978" extrusionOk="0">
                  <a:moveTo>
                    <a:pt x="12666" y="1"/>
                  </a:moveTo>
                  <a:cubicBezTo>
                    <a:pt x="12286" y="1"/>
                    <a:pt x="11740" y="396"/>
                    <a:pt x="11152" y="1113"/>
                  </a:cubicBezTo>
                  <a:cubicBezTo>
                    <a:pt x="8657" y="4134"/>
                    <a:pt x="6167" y="8113"/>
                    <a:pt x="5777" y="8210"/>
                  </a:cubicBezTo>
                  <a:cubicBezTo>
                    <a:pt x="5652" y="8242"/>
                    <a:pt x="5038" y="8272"/>
                    <a:pt x="4277" y="8272"/>
                  </a:cubicBezTo>
                  <a:cubicBezTo>
                    <a:pt x="3477" y="8272"/>
                    <a:pt x="2516" y="8239"/>
                    <a:pt x="1798" y="8140"/>
                  </a:cubicBezTo>
                  <a:cubicBezTo>
                    <a:pt x="1780" y="8137"/>
                    <a:pt x="1762" y="8136"/>
                    <a:pt x="1745" y="8136"/>
                  </a:cubicBezTo>
                  <a:cubicBezTo>
                    <a:pt x="459" y="8136"/>
                    <a:pt x="0" y="14577"/>
                    <a:pt x="884" y="14798"/>
                  </a:cubicBezTo>
                  <a:cubicBezTo>
                    <a:pt x="1374" y="14920"/>
                    <a:pt x="1989" y="14978"/>
                    <a:pt x="2660" y="14978"/>
                  </a:cubicBezTo>
                  <a:cubicBezTo>
                    <a:pt x="4585" y="14978"/>
                    <a:pt x="6973" y="14503"/>
                    <a:pt x="8188" y="13722"/>
                  </a:cubicBezTo>
                  <a:cubicBezTo>
                    <a:pt x="9382" y="12953"/>
                    <a:pt x="11964" y="5773"/>
                    <a:pt x="12786" y="3107"/>
                  </a:cubicBezTo>
                  <a:cubicBezTo>
                    <a:pt x="13447" y="946"/>
                    <a:pt x="13255" y="1"/>
                    <a:pt x="12666" y="1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563;p41">
              <a:extLst>
                <a:ext uri="{FF2B5EF4-FFF2-40B4-BE49-F238E27FC236}">
                  <a16:creationId xmlns:a16="http://schemas.microsoft.com/office/drawing/2014/main" id="{6E433DEB-EC66-FCB5-BA65-588F41540226}"/>
                </a:ext>
              </a:extLst>
            </p:cNvPr>
            <p:cNvSpPr/>
            <p:nvPr/>
          </p:nvSpPr>
          <p:spPr>
            <a:xfrm>
              <a:off x="2946900" y="1123500"/>
              <a:ext cx="292025" cy="184650"/>
            </a:xfrm>
            <a:custGeom>
              <a:avLst/>
              <a:gdLst/>
              <a:ahLst/>
              <a:cxnLst/>
              <a:rect l="l" t="t" r="r" b="b"/>
              <a:pathLst>
                <a:path w="11681" h="7386" extrusionOk="0">
                  <a:moveTo>
                    <a:pt x="6135" y="1"/>
                  </a:moveTo>
                  <a:cubicBezTo>
                    <a:pt x="4633" y="1"/>
                    <a:pt x="2829" y="387"/>
                    <a:pt x="1026" y="1568"/>
                  </a:cubicBezTo>
                  <a:cubicBezTo>
                    <a:pt x="0" y="2244"/>
                    <a:pt x="86" y="3317"/>
                    <a:pt x="898" y="3317"/>
                  </a:cubicBezTo>
                  <a:cubicBezTo>
                    <a:pt x="1098" y="3317"/>
                    <a:pt x="1341" y="3252"/>
                    <a:pt x="1623" y="3100"/>
                  </a:cubicBezTo>
                  <a:cubicBezTo>
                    <a:pt x="2427" y="2665"/>
                    <a:pt x="3270" y="2323"/>
                    <a:pt x="4144" y="2059"/>
                  </a:cubicBezTo>
                  <a:lnTo>
                    <a:pt x="4144" y="2059"/>
                  </a:lnTo>
                  <a:cubicBezTo>
                    <a:pt x="4144" y="2059"/>
                    <a:pt x="3446" y="3654"/>
                    <a:pt x="3968" y="4519"/>
                  </a:cubicBezTo>
                  <a:cubicBezTo>
                    <a:pt x="4430" y="5274"/>
                    <a:pt x="4939" y="5994"/>
                    <a:pt x="5501" y="6675"/>
                  </a:cubicBezTo>
                  <a:cubicBezTo>
                    <a:pt x="5650" y="6605"/>
                    <a:pt x="5795" y="6517"/>
                    <a:pt x="5940" y="6429"/>
                  </a:cubicBezTo>
                  <a:cubicBezTo>
                    <a:pt x="5940" y="6429"/>
                    <a:pt x="7206" y="7386"/>
                    <a:pt x="8493" y="7386"/>
                  </a:cubicBezTo>
                  <a:cubicBezTo>
                    <a:pt x="8620" y="7386"/>
                    <a:pt x="8747" y="7376"/>
                    <a:pt x="8874" y="7356"/>
                  </a:cubicBezTo>
                  <a:lnTo>
                    <a:pt x="11680" y="2222"/>
                  </a:lnTo>
                  <a:cubicBezTo>
                    <a:pt x="11680" y="2222"/>
                    <a:pt x="11171" y="1783"/>
                    <a:pt x="9401" y="733"/>
                  </a:cubicBezTo>
                  <a:cubicBezTo>
                    <a:pt x="8796" y="374"/>
                    <a:pt x="7611" y="1"/>
                    <a:pt x="6135" y="1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564;p41">
              <a:extLst>
                <a:ext uri="{FF2B5EF4-FFF2-40B4-BE49-F238E27FC236}">
                  <a16:creationId xmlns:a16="http://schemas.microsoft.com/office/drawing/2014/main" id="{48AF9A57-305D-E7C8-BD74-77EE02F14D2F}"/>
                </a:ext>
              </a:extLst>
            </p:cNvPr>
            <p:cNvSpPr/>
            <p:nvPr/>
          </p:nvSpPr>
          <p:spPr>
            <a:xfrm>
              <a:off x="2977475" y="1133900"/>
              <a:ext cx="176575" cy="186375"/>
            </a:xfrm>
            <a:custGeom>
              <a:avLst/>
              <a:gdLst/>
              <a:ahLst/>
              <a:cxnLst/>
              <a:rect l="l" t="t" r="r" b="b"/>
              <a:pathLst>
                <a:path w="7063" h="7455" extrusionOk="0">
                  <a:moveTo>
                    <a:pt x="7062" y="1"/>
                  </a:moveTo>
                  <a:lnTo>
                    <a:pt x="7062" y="1"/>
                  </a:lnTo>
                  <a:cubicBezTo>
                    <a:pt x="6333" y="137"/>
                    <a:pt x="4788" y="449"/>
                    <a:pt x="3611" y="1152"/>
                  </a:cubicBezTo>
                  <a:cubicBezTo>
                    <a:pt x="2297" y="1929"/>
                    <a:pt x="1" y="3782"/>
                    <a:pt x="580" y="4731"/>
                  </a:cubicBezTo>
                  <a:cubicBezTo>
                    <a:pt x="735" y="4984"/>
                    <a:pt x="956" y="5065"/>
                    <a:pt x="1175" y="5065"/>
                  </a:cubicBezTo>
                  <a:cubicBezTo>
                    <a:pt x="1563" y="5065"/>
                    <a:pt x="1946" y="4810"/>
                    <a:pt x="1946" y="4810"/>
                  </a:cubicBezTo>
                  <a:lnTo>
                    <a:pt x="1946" y="4810"/>
                  </a:lnTo>
                  <a:cubicBezTo>
                    <a:pt x="1946" y="4810"/>
                    <a:pt x="1156" y="5776"/>
                    <a:pt x="1678" y="6325"/>
                  </a:cubicBezTo>
                  <a:cubicBezTo>
                    <a:pt x="1832" y="6486"/>
                    <a:pt x="2009" y="6541"/>
                    <a:pt x="2178" y="6541"/>
                  </a:cubicBezTo>
                  <a:cubicBezTo>
                    <a:pt x="2534" y="6541"/>
                    <a:pt x="2855" y="6299"/>
                    <a:pt x="2855" y="6299"/>
                  </a:cubicBezTo>
                  <a:lnTo>
                    <a:pt x="2855" y="6299"/>
                  </a:lnTo>
                  <a:cubicBezTo>
                    <a:pt x="2855" y="6299"/>
                    <a:pt x="2473" y="6966"/>
                    <a:pt x="3031" y="7361"/>
                  </a:cubicBezTo>
                  <a:cubicBezTo>
                    <a:pt x="3121" y="7427"/>
                    <a:pt x="3213" y="7455"/>
                    <a:pt x="3306" y="7455"/>
                  </a:cubicBezTo>
                  <a:cubicBezTo>
                    <a:pt x="3888" y="7455"/>
                    <a:pt x="4533" y="6343"/>
                    <a:pt x="5473" y="6263"/>
                  </a:cubicBezTo>
                  <a:cubicBezTo>
                    <a:pt x="5732" y="6237"/>
                    <a:pt x="7062" y="1"/>
                    <a:pt x="7062" y="1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565;p41">
              <a:extLst>
                <a:ext uri="{FF2B5EF4-FFF2-40B4-BE49-F238E27FC236}">
                  <a16:creationId xmlns:a16="http://schemas.microsoft.com/office/drawing/2014/main" id="{BE8ABF1D-6C7B-4A7D-7D6F-4C3AC3C8819C}"/>
                </a:ext>
              </a:extLst>
            </p:cNvPr>
            <p:cNvSpPr/>
            <p:nvPr/>
          </p:nvSpPr>
          <p:spPr>
            <a:xfrm>
              <a:off x="3025975" y="1194175"/>
              <a:ext cx="68125" cy="60400"/>
            </a:xfrm>
            <a:custGeom>
              <a:avLst/>
              <a:gdLst/>
              <a:ahLst/>
              <a:cxnLst/>
              <a:rect l="l" t="t" r="r" b="b"/>
              <a:pathLst>
                <a:path w="2725" h="2416" extrusionOk="0">
                  <a:moveTo>
                    <a:pt x="2720" y="1"/>
                  </a:moveTo>
                  <a:cubicBezTo>
                    <a:pt x="1596" y="497"/>
                    <a:pt x="652" y="1327"/>
                    <a:pt x="10" y="2377"/>
                  </a:cubicBezTo>
                  <a:cubicBezTo>
                    <a:pt x="1" y="2396"/>
                    <a:pt x="5" y="2416"/>
                    <a:pt x="14" y="2416"/>
                  </a:cubicBezTo>
                  <a:cubicBezTo>
                    <a:pt x="17" y="2416"/>
                    <a:pt x="20" y="2413"/>
                    <a:pt x="24" y="2408"/>
                  </a:cubicBezTo>
                  <a:cubicBezTo>
                    <a:pt x="823" y="1499"/>
                    <a:pt x="1732" y="686"/>
                    <a:pt x="2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566;p41">
              <a:extLst>
                <a:ext uri="{FF2B5EF4-FFF2-40B4-BE49-F238E27FC236}">
                  <a16:creationId xmlns:a16="http://schemas.microsoft.com/office/drawing/2014/main" id="{23FEC0FE-092C-53F9-53B4-EE000E819CAC}"/>
                </a:ext>
              </a:extLst>
            </p:cNvPr>
            <p:cNvSpPr/>
            <p:nvPr/>
          </p:nvSpPr>
          <p:spPr>
            <a:xfrm>
              <a:off x="3048350" y="1227450"/>
              <a:ext cx="64525" cy="64450"/>
            </a:xfrm>
            <a:custGeom>
              <a:avLst/>
              <a:gdLst/>
              <a:ahLst/>
              <a:cxnLst/>
              <a:rect l="l" t="t" r="r" b="b"/>
              <a:pathLst>
                <a:path w="2581" h="2578" extrusionOk="0">
                  <a:moveTo>
                    <a:pt x="2572" y="1"/>
                  </a:moveTo>
                  <a:cubicBezTo>
                    <a:pt x="2018" y="273"/>
                    <a:pt x="644" y="1296"/>
                    <a:pt x="7" y="2539"/>
                  </a:cubicBezTo>
                  <a:cubicBezTo>
                    <a:pt x="1" y="2558"/>
                    <a:pt x="4" y="2578"/>
                    <a:pt x="15" y="2578"/>
                  </a:cubicBezTo>
                  <a:cubicBezTo>
                    <a:pt x="18" y="2578"/>
                    <a:pt x="23" y="2576"/>
                    <a:pt x="29" y="2570"/>
                  </a:cubicBezTo>
                  <a:cubicBezTo>
                    <a:pt x="784" y="1626"/>
                    <a:pt x="1641" y="769"/>
                    <a:pt x="2581" y="18"/>
                  </a:cubicBezTo>
                  <a:cubicBezTo>
                    <a:pt x="2576" y="14"/>
                    <a:pt x="257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567;p41">
              <a:extLst>
                <a:ext uri="{FF2B5EF4-FFF2-40B4-BE49-F238E27FC236}">
                  <a16:creationId xmlns:a16="http://schemas.microsoft.com/office/drawing/2014/main" id="{1BD70927-3B26-F025-1AA8-1BE3AF0F2290}"/>
                </a:ext>
              </a:extLst>
            </p:cNvPr>
            <p:cNvSpPr/>
            <p:nvPr/>
          </p:nvSpPr>
          <p:spPr>
            <a:xfrm>
              <a:off x="3431575" y="1020375"/>
              <a:ext cx="25725" cy="69750"/>
            </a:xfrm>
            <a:custGeom>
              <a:avLst/>
              <a:gdLst/>
              <a:ahLst/>
              <a:cxnLst/>
              <a:rect l="l" t="t" r="r" b="b"/>
              <a:pathLst>
                <a:path w="1029" h="2790" extrusionOk="0">
                  <a:moveTo>
                    <a:pt x="1028" y="1"/>
                  </a:moveTo>
                  <a:cubicBezTo>
                    <a:pt x="800" y="440"/>
                    <a:pt x="607" y="901"/>
                    <a:pt x="440" y="1367"/>
                  </a:cubicBezTo>
                  <a:cubicBezTo>
                    <a:pt x="264" y="1828"/>
                    <a:pt x="115" y="2307"/>
                    <a:pt x="1" y="2790"/>
                  </a:cubicBezTo>
                  <a:cubicBezTo>
                    <a:pt x="220" y="2346"/>
                    <a:pt x="418" y="1889"/>
                    <a:pt x="589" y="1424"/>
                  </a:cubicBezTo>
                  <a:cubicBezTo>
                    <a:pt x="765" y="963"/>
                    <a:pt x="914" y="484"/>
                    <a:pt x="10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568;p41">
              <a:extLst>
                <a:ext uri="{FF2B5EF4-FFF2-40B4-BE49-F238E27FC236}">
                  <a16:creationId xmlns:a16="http://schemas.microsoft.com/office/drawing/2014/main" id="{4AD28273-B702-E4C3-2326-78F8CB249BD8}"/>
                </a:ext>
              </a:extLst>
            </p:cNvPr>
            <p:cNvSpPr/>
            <p:nvPr/>
          </p:nvSpPr>
          <p:spPr>
            <a:xfrm>
              <a:off x="3441250" y="1036200"/>
              <a:ext cx="17150" cy="21875"/>
            </a:xfrm>
            <a:custGeom>
              <a:avLst/>
              <a:gdLst/>
              <a:ahLst/>
              <a:cxnLst/>
              <a:rect l="l" t="t" r="r" b="b"/>
              <a:pathLst>
                <a:path w="686" h="875" extrusionOk="0">
                  <a:moveTo>
                    <a:pt x="685" y="0"/>
                  </a:moveTo>
                  <a:cubicBezTo>
                    <a:pt x="624" y="75"/>
                    <a:pt x="571" y="141"/>
                    <a:pt x="509" y="215"/>
                  </a:cubicBezTo>
                  <a:cubicBezTo>
                    <a:pt x="452" y="290"/>
                    <a:pt x="404" y="360"/>
                    <a:pt x="343" y="435"/>
                  </a:cubicBezTo>
                  <a:lnTo>
                    <a:pt x="0" y="874"/>
                  </a:lnTo>
                  <a:cubicBezTo>
                    <a:pt x="167" y="791"/>
                    <a:pt x="321" y="663"/>
                    <a:pt x="439" y="510"/>
                  </a:cubicBezTo>
                  <a:cubicBezTo>
                    <a:pt x="562" y="360"/>
                    <a:pt x="646" y="185"/>
                    <a:pt x="6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569;p41">
              <a:extLst>
                <a:ext uri="{FF2B5EF4-FFF2-40B4-BE49-F238E27FC236}">
                  <a16:creationId xmlns:a16="http://schemas.microsoft.com/office/drawing/2014/main" id="{69F1CEA6-6583-519A-4F34-7E0003E4093D}"/>
                </a:ext>
              </a:extLst>
            </p:cNvPr>
            <p:cNvSpPr/>
            <p:nvPr/>
          </p:nvSpPr>
          <p:spPr>
            <a:xfrm>
              <a:off x="3320025" y="727475"/>
              <a:ext cx="261000" cy="457825"/>
            </a:xfrm>
            <a:custGeom>
              <a:avLst/>
              <a:gdLst/>
              <a:ahLst/>
              <a:cxnLst/>
              <a:rect l="l" t="t" r="r" b="b"/>
              <a:pathLst>
                <a:path w="10440" h="18313" extrusionOk="0">
                  <a:moveTo>
                    <a:pt x="5190" y="0"/>
                  </a:moveTo>
                  <a:cubicBezTo>
                    <a:pt x="4222" y="0"/>
                    <a:pt x="3452" y="426"/>
                    <a:pt x="3452" y="426"/>
                  </a:cubicBezTo>
                  <a:cubicBezTo>
                    <a:pt x="1779" y="742"/>
                    <a:pt x="2161" y="3013"/>
                    <a:pt x="1972" y="4910"/>
                  </a:cubicBezTo>
                  <a:cubicBezTo>
                    <a:pt x="1779" y="6811"/>
                    <a:pt x="1314" y="6644"/>
                    <a:pt x="962" y="7852"/>
                  </a:cubicBezTo>
                  <a:cubicBezTo>
                    <a:pt x="611" y="9060"/>
                    <a:pt x="1274" y="9820"/>
                    <a:pt x="1296" y="10773"/>
                  </a:cubicBezTo>
                  <a:cubicBezTo>
                    <a:pt x="1318" y="11721"/>
                    <a:pt x="655" y="12564"/>
                    <a:pt x="418" y="13737"/>
                  </a:cubicBezTo>
                  <a:cubicBezTo>
                    <a:pt x="1" y="15835"/>
                    <a:pt x="1318" y="18312"/>
                    <a:pt x="4795" y="18312"/>
                  </a:cubicBezTo>
                  <a:cubicBezTo>
                    <a:pt x="5307" y="18312"/>
                    <a:pt x="5867" y="18259"/>
                    <a:pt x="6474" y="18142"/>
                  </a:cubicBezTo>
                  <a:cubicBezTo>
                    <a:pt x="10255" y="17409"/>
                    <a:pt x="8771" y="14268"/>
                    <a:pt x="9140" y="13390"/>
                  </a:cubicBezTo>
                  <a:cubicBezTo>
                    <a:pt x="9465" y="12617"/>
                    <a:pt x="10440" y="11936"/>
                    <a:pt x="10255" y="10470"/>
                  </a:cubicBezTo>
                  <a:cubicBezTo>
                    <a:pt x="10075" y="9007"/>
                    <a:pt x="8459" y="7694"/>
                    <a:pt x="8723" y="5718"/>
                  </a:cubicBezTo>
                  <a:cubicBezTo>
                    <a:pt x="8986" y="3742"/>
                    <a:pt x="8261" y="1379"/>
                    <a:pt x="6720" y="426"/>
                  </a:cubicBezTo>
                  <a:cubicBezTo>
                    <a:pt x="6208" y="107"/>
                    <a:pt x="5674" y="0"/>
                    <a:pt x="5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570;p41">
              <a:extLst>
                <a:ext uri="{FF2B5EF4-FFF2-40B4-BE49-F238E27FC236}">
                  <a16:creationId xmlns:a16="http://schemas.microsoft.com/office/drawing/2014/main" id="{8916367E-18EA-5767-7C20-ACADAE3BB925}"/>
                </a:ext>
              </a:extLst>
            </p:cNvPr>
            <p:cNvSpPr/>
            <p:nvPr/>
          </p:nvSpPr>
          <p:spPr>
            <a:xfrm>
              <a:off x="3479550" y="736850"/>
              <a:ext cx="106300" cy="342125"/>
            </a:xfrm>
            <a:custGeom>
              <a:avLst/>
              <a:gdLst/>
              <a:ahLst/>
              <a:cxnLst/>
              <a:rect l="l" t="t" r="r" b="b"/>
              <a:pathLst>
                <a:path w="4252" h="13685" extrusionOk="0">
                  <a:moveTo>
                    <a:pt x="1" y="11"/>
                  </a:moveTo>
                  <a:lnTo>
                    <a:pt x="1" y="11"/>
                  </a:lnTo>
                  <a:cubicBezTo>
                    <a:pt x="1" y="12"/>
                    <a:pt x="1" y="12"/>
                    <a:pt x="1" y="12"/>
                  </a:cubicBezTo>
                  <a:lnTo>
                    <a:pt x="1" y="12"/>
                  </a:lnTo>
                  <a:cubicBezTo>
                    <a:pt x="1" y="12"/>
                    <a:pt x="1" y="11"/>
                    <a:pt x="1" y="11"/>
                  </a:cubicBezTo>
                  <a:close/>
                  <a:moveTo>
                    <a:pt x="10" y="0"/>
                  </a:moveTo>
                  <a:cubicBezTo>
                    <a:pt x="6" y="0"/>
                    <a:pt x="5" y="12"/>
                    <a:pt x="2" y="12"/>
                  </a:cubicBezTo>
                  <a:cubicBezTo>
                    <a:pt x="2" y="12"/>
                    <a:pt x="2" y="12"/>
                    <a:pt x="1" y="12"/>
                  </a:cubicBezTo>
                  <a:lnTo>
                    <a:pt x="1" y="12"/>
                  </a:lnTo>
                  <a:cubicBezTo>
                    <a:pt x="1073" y="776"/>
                    <a:pt x="1876" y="1860"/>
                    <a:pt x="2293" y="3107"/>
                  </a:cubicBezTo>
                  <a:cubicBezTo>
                    <a:pt x="2478" y="3731"/>
                    <a:pt x="2561" y="4381"/>
                    <a:pt x="2535" y="5027"/>
                  </a:cubicBezTo>
                  <a:cubicBezTo>
                    <a:pt x="2491" y="5562"/>
                    <a:pt x="2557" y="6098"/>
                    <a:pt x="2719" y="6608"/>
                  </a:cubicBezTo>
                  <a:cubicBezTo>
                    <a:pt x="3145" y="7767"/>
                    <a:pt x="4054" y="8746"/>
                    <a:pt x="4089" y="10020"/>
                  </a:cubicBezTo>
                  <a:cubicBezTo>
                    <a:pt x="4098" y="10775"/>
                    <a:pt x="3857" y="11518"/>
                    <a:pt x="3391" y="12119"/>
                  </a:cubicBezTo>
                  <a:cubicBezTo>
                    <a:pt x="3005" y="12637"/>
                    <a:pt x="2544" y="13077"/>
                    <a:pt x="2258" y="13652"/>
                  </a:cubicBezTo>
                  <a:cubicBezTo>
                    <a:pt x="2252" y="13667"/>
                    <a:pt x="2272" y="13685"/>
                    <a:pt x="2287" y="13685"/>
                  </a:cubicBezTo>
                  <a:cubicBezTo>
                    <a:pt x="2294" y="13685"/>
                    <a:pt x="2299" y="13682"/>
                    <a:pt x="2302" y="13674"/>
                  </a:cubicBezTo>
                  <a:cubicBezTo>
                    <a:pt x="2649" y="13028"/>
                    <a:pt x="3233" y="12550"/>
                    <a:pt x="3637" y="11944"/>
                  </a:cubicBezTo>
                  <a:cubicBezTo>
                    <a:pt x="3988" y="11430"/>
                    <a:pt x="4186" y="10819"/>
                    <a:pt x="4208" y="10196"/>
                  </a:cubicBezTo>
                  <a:cubicBezTo>
                    <a:pt x="4252" y="8856"/>
                    <a:pt x="3330" y="7855"/>
                    <a:pt x="2869" y="6656"/>
                  </a:cubicBezTo>
                  <a:cubicBezTo>
                    <a:pt x="2583" y="5909"/>
                    <a:pt x="2697" y="5185"/>
                    <a:pt x="2649" y="4407"/>
                  </a:cubicBezTo>
                  <a:cubicBezTo>
                    <a:pt x="2609" y="3823"/>
                    <a:pt x="2473" y="3239"/>
                    <a:pt x="2249" y="2690"/>
                  </a:cubicBezTo>
                  <a:cubicBezTo>
                    <a:pt x="1797" y="1588"/>
                    <a:pt x="1020" y="648"/>
                    <a:pt x="14" y="2"/>
                  </a:cubicBezTo>
                  <a:cubicBezTo>
                    <a:pt x="12" y="1"/>
                    <a:pt x="11" y="0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571;p41">
              <a:extLst>
                <a:ext uri="{FF2B5EF4-FFF2-40B4-BE49-F238E27FC236}">
                  <a16:creationId xmlns:a16="http://schemas.microsoft.com/office/drawing/2014/main" id="{990A5E5A-B47A-9E18-D059-E1700524C8D6}"/>
                </a:ext>
              </a:extLst>
            </p:cNvPr>
            <p:cNvSpPr/>
            <p:nvPr/>
          </p:nvSpPr>
          <p:spPr>
            <a:xfrm>
              <a:off x="3529625" y="1098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572;p41">
              <a:extLst>
                <a:ext uri="{FF2B5EF4-FFF2-40B4-BE49-F238E27FC236}">
                  <a16:creationId xmlns:a16="http://schemas.microsoft.com/office/drawing/2014/main" id="{C7805298-CFE2-3EF7-6F71-AB0A606E8E2B}"/>
                </a:ext>
              </a:extLst>
            </p:cNvPr>
            <p:cNvSpPr/>
            <p:nvPr/>
          </p:nvSpPr>
          <p:spPr>
            <a:xfrm>
              <a:off x="3326075" y="806350"/>
              <a:ext cx="50850" cy="326700"/>
            </a:xfrm>
            <a:custGeom>
              <a:avLst/>
              <a:gdLst/>
              <a:ahLst/>
              <a:cxnLst/>
              <a:rect l="l" t="t" r="r" b="b"/>
              <a:pathLst>
                <a:path w="2034" h="13068" extrusionOk="0">
                  <a:moveTo>
                    <a:pt x="2008" y="1"/>
                  </a:moveTo>
                  <a:cubicBezTo>
                    <a:pt x="2005" y="1"/>
                    <a:pt x="2002" y="5"/>
                    <a:pt x="1998" y="11"/>
                  </a:cubicBezTo>
                  <a:cubicBezTo>
                    <a:pt x="1976" y="705"/>
                    <a:pt x="1853" y="1399"/>
                    <a:pt x="1634" y="2062"/>
                  </a:cubicBezTo>
                  <a:cubicBezTo>
                    <a:pt x="1406" y="2659"/>
                    <a:pt x="1133" y="3239"/>
                    <a:pt x="830" y="3801"/>
                  </a:cubicBezTo>
                  <a:cubicBezTo>
                    <a:pt x="439" y="4666"/>
                    <a:pt x="352" y="5637"/>
                    <a:pt x="571" y="6559"/>
                  </a:cubicBezTo>
                  <a:cubicBezTo>
                    <a:pt x="698" y="7227"/>
                    <a:pt x="874" y="7903"/>
                    <a:pt x="729" y="8588"/>
                  </a:cubicBezTo>
                  <a:cubicBezTo>
                    <a:pt x="615" y="9146"/>
                    <a:pt x="316" y="9673"/>
                    <a:pt x="198" y="10244"/>
                  </a:cubicBezTo>
                  <a:cubicBezTo>
                    <a:pt x="0" y="11184"/>
                    <a:pt x="110" y="12172"/>
                    <a:pt x="501" y="13059"/>
                  </a:cubicBezTo>
                  <a:cubicBezTo>
                    <a:pt x="504" y="13065"/>
                    <a:pt x="508" y="13067"/>
                    <a:pt x="513" y="13067"/>
                  </a:cubicBezTo>
                  <a:cubicBezTo>
                    <a:pt x="524" y="13067"/>
                    <a:pt x="536" y="13056"/>
                    <a:pt x="536" y="13041"/>
                  </a:cubicBezTo>
                  <a:cubicBezTo>
                    <a:pt x="70" y="11882"/>
                    <a:pt x="66" y="10595"/>
                    <a:pt x="514" y="9436"/>
                  </a:cubicBezTo>
                  <a:cubicBezTo>
                    <a:pt x="712" y="8997"/>
                    <a:pt x="821" y="8522"/>
                    <a:pt x="848" y="8039"/>
                  </a:cubicBezTo>
                  <a:cubicBezTo>
                    <a:pt x="835" y="7569"/>
                    <a:pt x="773" y="7095"/>
                    <a:pt x="672" y="6630"/>
                  </a:cubicBezTo>
                  <a:cubicBezTo>
                    <a:pt x="518" y="5949"/>
                    <a:pt x="514" y="5242"/>
                    <a:pt x="663" y="4561"/>
                  </a:cubicBezTo>
                  <a:cubicBezTo>
                    <a:pt x="813" y="3986"/>
                    <a:pt x="1129" y="3481"/>
                    <a:pt x="1388" y="2940"/>
                  </a:cubicBezTo>
                  <a:cubicBezTo>
                    <a:pt x="1823" y="2023"/>
                    <a:pt x="2034" y="1026"/>
                    <a:pt x="2020" y="11"/>
                  </a:cubicBezTo>
                  <a:cubicBezTo>
                    <a:pt x="2020" y="11"/>
                    <a:pt x="2020" y="2"/>
                    <a:pt x="2012" y="2"/>
                  </a:cubicBezTo>
                  <a:cubicBezTo>
                    <a:pt x="2010" y="1"/>
                    <a:pt x="2009" y="1"/>
                    <a:pt x="2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573;p41">
              <a:extLst>
                <a:ext uri="{FF2B5EF4-FFF2-40B4-BE49-F238E27FC236}">
                  <a16:creationId xmlns:a16="http://schemas.microsoft.com/office/drawing/2014/main" id="{D0E8211C-1ED4-C12A-AC0D-C2FFA3D6AED3}"/>
                </a:ext>
              </a:extLst>
            </p:cNvPr>
            <p:cNvSpPr/>
            <p:nvPr/>
          </p:nvSpPr>
          <p:spPr>
            <a:xfrm>
              <a:off x="3535100" y="863775"/>
              <a:ext cx="47350" cy="243075"/>
            </a:xfrm>
            <a:custGeom>
              <a:avLst/>
              <a:gdLst/>
              <a:ahLst/>
              <a:cxnLst/>
              <a:rect l="l" t="t" r="r" b="b"/>
              <a:pathLst>
                <a:path w="1894" h="9723" extrusionOk="0">
                  <a:moveTo>
                    <a:pt x="126" y="0"/>
                  </a:moveTo>
                  <a:cubicBezTo>
                    <a:pt x="121" y="0"/>
                    <a:pt x="118" y="4"/>
                    <a:pt x="115" y="7"/>
                  </a:cubicBezTo>
                  <a:cubicBezTo>
                    <a:pt x="1" y="758"/>
                    <a:pt x="229" y="1495"/>
                    <a:pt x="563" y="2181"/>
                  </a:cubicBezTo>
                  <a:cubicBezTo>
                    <a:pt x="1002" y="3098"/>
                    <a:pt x="1736" y="3801"/>
                    <a:pt x="1780" y="4851"/>
                  </a:cubicBezTo>
                  <a:cubicBezTo>
                    <a:pt x="1828" y="5914"/>
                    <a:pt x="1169" y="6564"/>
                    <a:pt x="686" y="7437"/>
                  </a:cubicBezTo>
                  <a:cubicBezTo>
                    <a:pt x="295" y="8153"/>
                    <a:pt x="308" y="8917"/>
                    <a:pt x="374" y="9699"/>
                  </a:cubicBezTo>
                  <a:cubicBezTo>
                    <a:pt x="374" y="9715"/>
                    <a:pt x="385" y="9722"/>
                    <a:pt x="396" y="9722"/>
                  </a:cubicBezTo>
                  <a:cubicBezTo>
                    <a:pt x="407" y="9722"/>
                    <a:pt x="418" y="9715"/>
                    <a:pt x="418" y="9699"/>
                  </a:cubicBezTo>
                  <a:cubicBezTo>
                    <a:pt x="365" y="9190"/>
                    <a:pt x="387" y="8676"/>
                    <a:pt x="488" y="8171"/>
                  </a:cubicBezTo>
                  <a:cubicBezTo>
                    <a:pt x="642" y="7692"/>
                    <a:pt x="875" y="7249"/>
                    <a:pt x="1191" y="6858"/>
                  </a:cubicBezTo>
                  <a:cubicBezTo>
                    <a:pt x="1604" y="6252"/>
                    <a:pt x="1894" y="5676"/>
                    <a:pt x="1889" y="4943"/>
                  </a:cubicBezTo>
                  <a:cubicBezTo>
                    <a:pt x="1881" y="4205"/>
                    <a:pt x="1547" y="3617"/>
                    <a:pt x="1147" y="3011"/>
                  </a:cubicBezTo>
                  <a:cubicBezTo>
                    <a:pt x="537" y="2093"/>
                    <a:pt x="80" y="1105"/>
                    <a:pt x="137" y="7"/>
                  </a:cubicBezTo>
                  <a:cubicBezTo>
                    <a:pt x="137" y="7"/>
                    <a:pt x="137" y="2"/>
                    <a:pt x="133" y="2"/>
                  </a:cubicBezTo>
                  <a:cubicBezTo>
                    <a:pt x="130" y="1"/>
                    <a:pt x="128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574;p41">
              <a:extLst>
                <a:ext uri="{FF2B5EF4-FFF2-40B4-BE49-F238E27FC236}">
                  <a16:creationId xmlns:a16="http://schemas.microsoft.com/office/drawing/2014/main" id="{B822A4EF-2C73-377C-1193-19CBDB43374C}"/>
                </a:ext>
              </a:extLst>
            </p:cNvPr>
            <p:cNvSpPr/>
            <p:nvPr/>
          </p:nvSpPr>
          <p:spPr>
            <a:xfrm>
              <a:off x="3316950" y="973800"/>
              <a:ext cx="59000" cy="193925"/>
            </a:xfrm>
            <a:custGeom>
              <a:avLst/>
              <a:gdLst/>
              <a:ahLst/>
              <a:cxnLst/>
              <a:rect l="l" t="t" r="r" b="b"/>
              <a:pathLst>
                <a:path w="2360" h="7757" extrusionOk="0">
                  <a:moveTo>
                    <a:pt x="1326" y="0"/>
                  </a:moveTo>
                  <a:cubicBezTo>
                    <a:pt x="1320" y="0"/>
                    <a:pt x="1314" y="6"/>
                    <a:pt x="1314" y="15"/>
                  </a:cubicBezTo>
                  <a:cubicBezTo>
                    <a:pt x="1472" y="625"/>
                    <a:pt x="1353" y="1275"/>
                    <a:pt x="980" y="1780"/>
                  </a:cubicBezTo>
                  <a:cubicBezTo>
                    <a:pt x="747" y="2101"/>
                    <a:pt x="545" y="2439"/>
                    <a:pt x="374" y="2799"/>
                  </a:cubicBezTo>
                  <a:cubicBezTo>
                    <a:pt x="97" y="3436"/>
                    <a:pt x="1" y="4139"/>
                    <a:pt x="93" y="4815"/>
                  </a:cubicBezTo>
                  <a:cubicBezTo>
                    <a:pt x="304" y="6106"/>
                    <a:pt x="1138" y="7213"/>
                    <a:pt x="2324" y="7753"/>
                  </a:cubicBezTo>
                  <a:cubicBezTo>
                    <a:pt x="2327" y="7756"/>
                    <a:pt x="2331" y="7757"/>
                    <a:pt x="2334" y="7757"/>
                  </a:cubicBezTo>
                  <a:cubicBezTo>
                    <a:pt x="2348" y="7757"/>
                    <a:pt x="2359" y="7737"/>
                    <a:pt x="2341" y="7727"/>
                  </a:cubicBezTo>
                  <a:cubicBezTo>
                    <a:pt x="905" y="6932"/>
                    <a:pt x="18" y="5469"/>
                    <a:pt x="194" y="3902"/>
                  </a:cubicBezTo>
                  <a:cubicBezTo>
                    <a:pt x="291" y="3014"/>
                    <a:pt x="760" y="2343"/>
                    <a:pt x="1235" y="1600"/>
                  </a:cubicBezTo>
                  <a:cubicBezTo>
                    <a:pt x="1577" y="1069"/>
                    <a:pt x="1533" y="590"/>
                    <a:pt x="1340" y="15"/>
                  </a:cubicBezTo>
                  <a:cubicBezTo>
                    <a:pt x="1338" y="5"/>
                    <a:pt x="1332" y="0"/>
                    <a:pt x="1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575;p41">
              <a:extLst>
                <a:ext uri="{FF2B5EF4-FFF2-40B4-BE49-F238E27FC236}">
                  <a16:creationId xmlns:a16="http://schemas.microsoft.com/office/drawing/2014/main" id="{3DF61700-54EF-BEC1-DEB6-CD8797C19BE4}"/>
                </a:ext>
              </a:extLst>
            </p:cNvPr>
            <p:cNvSpPr/>
            <p:nvPr/>
          </p:nvSpPr>
          <p:spPr>
            <a:xfrm>
              <a:off x="3513800" y="508725"/>
              <a:ext cx="278350" cy="249750"/>
            </a:xfrm>
            <a:custGeom>
              <a:avLst/>
              <a:gdLst/>
              <a:ahLst/>
              <a:cxnLst/>
              <a:rect l="l" t="t" r="r" b="b"/>
              <a:pathLst>
                <a:path w="11134" h="9990" extrusionOk="0">
                  <a:moveTo>
                    <a:pt x="5871" y="1"/>
                  </a:moveTo>
                  <a:cubicBezTo>
                    <a:pt x="3345" y="1"/>
                    <a:pt x="1177" y="1908"/>
                    <a:pt x="906" y="4477"/>
                  </a:cubicBezTo>
                  <a:cubicBezTo>
                    <a:pt x="818" y="5294"/>
                    <a:pt x="941" y="6124"/>
                    <a:pt x="1253" y="6888"/>
                  </a:cubicBezTo>
                  <a:lnTo>
                    <a:pt x="1" y="9044"/>
                  </a:lnTo>
                  <a:lnTo>
                    <a:pt x="1" y="9044"/>
                  </a:lnTo>
                  <a:lnTo>
                    <a:pt x="2500" y="8675"/>
                  </a:lnTo>
                  <a:cubicBezTo>
                    <a:pt x="3290" y="9395"/>
                    <a:pt x="4287" y="9852"/>
                    <a:pt x="5354" y="9962"/>
                  </a:cubicBezTo>
                  <a:cubicBezTo>
                    <a:pt x="5530" y="9980"/>
                    <a:pt x="5705" y="9989"/>
                    <a:pt x="5878" y="9989"/>
                  </a:cubicBezTo>
                  <a:cubicBezTo>
                    <a:pt x="8406" y="9989"/>
                    <a:pt x="10577" y="8082"/>
                    <a:pt x="10844" y="5513"/>
                  </a:cubicBezTo>
                  <a:cubicBezTo>
                    <a:pt x="11134" y="2768"/>
                    <a:pt x="9140" y="309"/>
                    <a:pt x="6395" y="28"/>
                  </a:cubicBezTo>
                  <a:cubicBezTo>
                    <a:pt x="6219" y="10"/>
                    <a:pt x="6044" y="1"/>
                    <a:pt x="58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576;p41">
              <a:extLst>
                <a:ext uri="{FF2B5EF4-FFF2-40B4-BE49-F238E27FC236}">
                  <a16:creationId xmlns:a16="http://schemas.microsoft.com/office/drawing/2014/main" id="{B552F218-2716-66FD-0519-25CF95B9CDAA}"/>
                </a:ext>
              </a:extLst>
            </p:cNvPr>
            <p:cNvSpPr/>
            <p:nvPr/>
          </p:nvSpPr>
          <p:spPr>
            <a:xfrm>
              <a:off x="3509975" y="507600"/>
              <a:ext cx="275975" cy="251725"/>
            </a:xfrm>
            <a:custGeom>
              <a:avLst/>
              <a:gdLst/>
              <a:ahLst/>
              <a:cxnLst/>
              <a:rect l="l" t="t" r="r" b="b"/>
              <a:pathLst>
                <a:path w="11039" h="10069" extrusionOk="0">
                  <a:moveTo>
                    <a:pt x="10982" y="4389"/>
                  </a:moveTo>
                  <a:cubicBezTo>
                    <a:pt x="11032" y="4773"/>
                    <a:pt x="11038" y="5165"/>
                    <a:pt x="10997" y="5558"/>
                  </a:cubicBezTo>
                  <a:cubicBezTo>
                    <a:pt x="11039" y="5161"/>
                    <a:pt x="11032" y="4769"/>
                    <a:pt x="10982" y="4389"/>
                  </a:cubicBezTo>
                  <a:close/>
                  <a:moveTo>
                    <a:pt x="6009" y="1"/>
                  </a:moveTo>
                  <a:cubicBezTo>
                    <a:pt x="5025" y="1"/>
                    <a:pt x="4049" y="285"/>
                    <a:pt x="3206" y="841"/>
                  </a:cubicBezTo>
                  <a:cubicBezTo>
                    <a:pt x="2565" y="1272"/>
                    <a:pt x="2029" y="1843"/>
                    <a:pt x="1643" y="2506"/>
                  </a:cubicBezTo>
                  <a:cubicBezTo>
                    <a:pt x="862" y="3847"/>
                    <a:pt x="737" y="5471"/>
                    <a:pt x="1314" y="6908"/>
                  </a:cubicBezTo>
                  <a:lnTo>
                    <a:pt x="1314" y="6908"/>
                  </a:lnTo>
                  <a:lnTo>
                    <a:pt x="92" y="9032"/>
                  </a:lnTo>
                  <a:lnTo>
                    <a:pt x="0" y="9194"/>
                  </a:lnTo>
                  <a:lnTo>
                    <a:pt x="180" y="9164"/>
                  </a:lnTo>
                  <a:lnTo>
                    <a:pt x="2643" y="8787"/>
                  </a:lnTo>
                  <a:lnTo>
                    <a:pt x="2643" y="8787"/>
                  </a:lnTo>
                  <a:cubicBezTo>
                    <a:pt x="3332" y="9403"/>
                    <a:pt x="4170" y="9820"/>
                    <a:pt x="5077" y="9989"/>
                  </a:cubicBezTo>
                  <a:cubicBezTo>
                    <a:pt x="5310" y="10029"/>
                    <a:pt x="5538" y="10055"/>
                    <a:pt x="5771" y="10060"/>
                  </a:cubicBezTo>
                  <a:cubicBezTo>
                    <a:pt x="5871" y="10065"/>
                    <a:pt x="5971" y="10069"/>
                    <a:pt x="6072" y="10069"/>
                  </a:cubicBezTo>
                  <a:cubicBezTo>
                    <a:pt x="6202" y="10069"/>
                    <a:pt x="6332" y="10063"/>
                    <a:pt x="6460" y="10051"/>
                  </a:cubicBezTo>
                  <a:cubicBezTo>
                    <a:pt x="6922" y="9998"/>
                    <a:pt x="7369" y="9897"/>
                    <a:pt x="7804" y="9726"/>
                  </a:cubicBezTo>
                  <a:cubicBezTo>
                    <a:pt x="8235" y="9559"/>
                    <a:pt x="8639" y="9335"/>
                    <a:pt x="9008" y="9054"/>
                  </a:cubicBezTo>
                  <a:cubicBezTo>
                    <a:pt x="9381" y="8786"/>
                    <a:pt x="9710" y="8457"/>
                    <a:pt x="9987" y="8088"/>
                  </a:cubicBezTo>
                  <a:cubicBezTo>
                    <a:pt x="10549" y="7354"/>
                    <a:pt x="10900" y="6480"/>
                    <a:pt x="10997" y="5558"/>
                  </a:cubicBezTo>
                  <a:lnTo>
                    <a:pt x="10997" y="5558"/>
                  </a:lnTo>
                  <a:cubicBezTo>
                    <a:pt x="10892" y="6472"/>
                    <a:pt x="10540" y="7341"/>
                    <a:pt x="9974" y="8057"/>
                  </a:cubicBezTo>
                  <a:cubicBezTo>
                    <a:pt x="9833" y="8237"/>
                    <a:pt x="9680" y="8408"/>
                    <a:pt x="9517" y="8571"/>
                  </a:cubicBezTo>
                  <a:cubicBezTo>
                    <a:pt x="9355" y="8733"/>
                    <a:pt x="9179" y="8874"/>
                    <a:pt x="8990" y="9010"/>
                  </a:cubicBezTo>
                  <a:cubicBezTo>
                    <a:pt x="8630" y="9291"/>
                    <a:pt x="8221" y="9511"/>
                    <a:pt x="7791" y="9669"/>
                  </a:cubicBezTo>
                  <a:cubicBezTo>
                    <a:pt x="7361" y="9831"/>
                    <a:pt x="6913" y="9928"/>
                    <a:pt x="6456" y="9963"/>
                  </a:cubicBezTo>
                  <a:cubicBezTo>
                    <a:pt x="6340" y="9970"/>
                    <a:pt x="6224" y="9973"/>
                    <a:pt x="6110" y="9973"/>
                  </a:cubicBezTo>
                  <a:cubicBezTo>
                    <a:pt x="5996" y="9973"/>
                    <a:pt x="5883" y="9970"/>
                    <a:pt x="5771" y="9963"/>
                  </a:cubicBezTo>
                  <a:cubicBezTo>
                    <a:pt x="5538" y="9950"/>
                    <a:pt x="5314" y="9923"/>
                    <a:pt x="5090" y="9880"/>
                  </a:cubicBezTo>
                  <a:cubicBezTo>
                    <a:pt x="4194" y="9704"/>
                    <a:pt x="3364" y="9274"/>
                    <a:pt x="2701" y="8650"/>
                  </a:cubicBezTo>
                  <a:lnTo>
                    <a:pt x="2675" y="8628"/>
                  </a:lnTo>
                  <a:lnTo>
                    <a:pt x="2640" y="8628"/>
                  </a:lnTo>
                  <a:lnTo>
                    <a:pt x="316" y="8954"/>
                  </a:lnTo>
                  <a:lnTo>
                    <a:pt x="316" y="8954"/>
                  </a:lnTo>
                  <a:lnTo>
                    <a:pt x="1480" y="6955"/>
                  </a:lnTo>
                  <a:lnTo>
                    <a:pt x="1502" y="6915"/>
                  </a:lnTo>
                  <a:lnTo>
                    <a:pt x="1489" y="6871"/>
                  </a:lnTo>
                  <a:cubicBezTo>
                    <a:pt x="918" y="5475"/>
                    <a:pt x="1019" y="3894"/>
                    <a:pt x="1766" y="2585"/>
                  </a:cubicBezTo>
                  <a:cubicBezTo>
                    <a:pt x="2148" y="1935"/>
                    <a:pt x="2657" y="1382"/>
                    <a:pt x="3268" y="951"/>
                  </a:cubicBezTo>
                  <a:cubicBezTo>
                    <a:pt x="3887" y="530"/>
                    <a:pt x="4590" y="257"/>
                    <a:pt x="5332" y="152"/>
                  </a:cubicBezTo>
                  <a:cubicBezTo>
                    <a:pt x="5578" y="116"/>
                    <a:pt x="5825" y="98"/>
                    <a:pt x="6073" y="98"/>
                  </a:cubicBezTo>
                  <a:cubicBezTo>
                    <a:pt x="6250" y="98"/>
                    <a:pt x="6428" y="107"/>
                    <a:pt x="6605" y="126"/>
                  </a:cubicBezTo>
                  <a:cubicBezTo>
                    <a:pt x="8917" y="373"/>
                    <a:pt x="10689" y="2181"/>
                    <a:pt x="10982" y="4389"/>
                  </a:cubicBezTo>
                  <a:lnTo>
                    <a:pt x="10982" y="4389"/>
                  </a:lnTo>
                  <a:cubicBezTo>
                    <a:pt x="10838" y="3275"/>
                    <a:pt x="10326" y="2230"/>
                    <a:pt x="9513" y="1430"/>
                  </a:cubicBezTo>
                  <a:cubicBezTo>
                    <a:pt x="8964" y="899"/>
                    <a:pt x="8305" y="499"/>
                    <a:pt x="7585" y="249"/>
                  </a:cubicBezTo>
                  <a:cubicBezTo>
                    <a:pt x="7070" y="83"/>
                    <a:pt x="6539" y="1"/>
                    <a:pt x="60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577;p41">
              <a:extLst>
                <a:ext uri="{FF2B5EF4-FFF2-40B4-BE49-F238E27FC236}">
                  <a16:creationId xmlns:a16="http://schemas.microsoft.com/office/drawing/2014/main" id="{70151F13-DEFF-26AB-A9E5-DC0BA03231B2}"/>
                </a:ext>
              </a:extLst>
            </p:cNvPr>
            <p:cNvSpPr/>
            <p:nvPr/>
          </p:nvSpPr>
          <p:spPr>
            <a:xfrm>
              <a:off x="3590325" y="584400"/>
              <a:ext cx="141875" cy="118150"/>
            </a:xfrm>
            <a:custGeom>
              <a:avLst/>
              <a:gdLst/>
              <a:ahLst/>
              <a:cxnLst/>
              <a:rect l="l" t="t" r="r" b="b"/>
              <a:pathLst>
                <a:path w="5675" h="4726" extrusionOk="0">
                  <a:moveTo>
                    <a:pt x="4276" y="0"/>
                  </a:moveTo>
                  <a:cubicBezTo>
                    <a:pt x="3320" y="0"/>
                    <a:pt x="2847" y="1441"/>
                    <a:pt x="2847" y="1441"/>
                  </a:cubicBezTo>
                  <a:cubicBezTo>
                    <a:pt x="2847" y="1441"/>
                    <a:pt x="2368" y="3"/>
                    <a:pt x="1409" y="3"/>
                  </a:cubicBezTo>
                  <a:cubicBezTo>
                    <a:pt x="1309" y="3"/>
                    <a:pt x="1205" y="19"/>
                    <a:pt x="1094" y="53"/>
                  </a:cubicBezTo>
                  <a:cubicBezTo>
                    <a:pt x="36" y="396"/>
                    <a:pt x="1" y="1924"/>
                    <a:pt x="739" y="2903"/>
                  </a:cubicBezTo>
                  <a:cubicBezTo>
                    <a:pt x="1296" y="3654"/>
                    <a:pt x="2012" y="4278"/>
                    <a:pt x="2834" y="4726"/>
                  </a:cubicBezTo>
                  <a:cubicBezTo>
                    <a:pt x="3659" y="4278"/>
                    <a:pt x="4371" y="3654"/>
                    <a:pt x="4933" y="2903"/>
                  </a:cubicBezTo>
                  <a:cubicBezTo>
                    <a:pt x="5675" y="1924"/>
                    <a:pt x="5631" y="413"/>
                    <a:pt x="4599" y="53"/>
                  </a:cubicBezTo>
                  <a:cubicBezTo>
                    <a:pt x="4486" y="17"/>
                    <a:pt x="4378" y="0"/>
                    <a:pt x="4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0" name="Google Shape;760;p43"/>
          <p:cNvSpPr txBox="1">
            <a:spLocks noGrp="1"/>
          </p:cNvSpPr>
          <p:nvPr>
            <p:ph type="title"/>
          </p:nvPr>
        </p:nvSpPr>
        <p:spPr>
          <a:xfrm>
            <a:off x="1469617" y="993172"/>
            <a:ext cx="3739200" cy="1105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5200"/>
            </a:pPr>
            <a:r>
              <a:rPr lang="ko-KR" altLang="en-US" sz="8800" dirty="0">
                <a:latin typeface="+mj-lt"/>
                <a:ea typeface="+mj-ea"/>
                <a:cs typeface="Times New Roman" panose="02020603050405020304" pitchFamily="18" charset="0"/>
              </a:rPr>
              <a:t>디자인</a:t>
            </a:r>
          </a:p>
        </p:txBody>
      </p:sp>
      <p:sp>
        <p:nvSpPr>
          <p:cNvPr id="761" name="Google Shape;761;p43"/>
          <p:cNvSpPr txBox="1">
            <a:spLocks noGrp="1"/>
          </p:cNvSpPr>
          <p:nvPr>
            <p:ph type="title" idx="2"/>
          </p:nvPr>
        </p:nvSpPr>
        <p:spPr>
          <a:xfrm>
            <a:off x="435437" y="975750"/>
            <a:ext cx="997200" cy="9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62" name="Google Shape;762;p43"/>
          <p:cNvSpPr txBox="1">
            <a:spLocks noGrp="1"/>
          </p:cNvSpPr>
          <p:nvPr>
            <p:ph type="subTitle" idx="1"/>
          </p:nvPr>
        </p:nvSpPr>
        <p:spPr>
          <a:xfrm>
            <a:off x="731645" y="2202483"/>
            <a:ext cx="4053928" cy="2380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just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ko-KR" altLang="en-US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제품의 가치는 디자인에 있습니다</a:t>
            </a:r>
            <a:r>
              <a:rPr lang="en-US" altLang="ko-KR" b="1" dirty="0">
                <a:solidFill>
                  <a:srgbClr val="333333"/>
                </a:solidFill>
                <a:latin typeface="+mn-ea"/>
                <a:ea typeface="+mn-ea"/>
                <a:cs typeface="Malgun Gothic" panose="020B0503020000020004" pitchFamily="34" charset="-127"/>
              </a:rPr>
              <a:t>.</a:t>
            </a:r>
          </a:p>
          <a:p>
            <a:pPr marL="0" marR="0" lvl="0" indent="457200" algn="just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ko-KR" altLang="en-US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어울리는 디자인의 제품을 구매하는 것은 행복합니다</a:t>
            </a:r>
            <a:endParaRPr lang="en-US" altLang="ko-KR" sz="1600" b="1" dirty="0">
              <a:solidFill>
                <a:srgbClr val="333333"/>
              </a:solidFill>
              <a:effectLst/>
              <a:latin typeface="+mn-ea"/>
              <a:ea typeface="+mn-ea"/>
              <a:cs typeface="Malgun Gothic" panose="020B0503020000020004" pitchFamily="34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86B271-0761-6E4E-8087-2A69B14FDCDC}"/>
              </a:ext>
            </a:extLst>
          </p:cNvPr>
          <p:cNvSpPr/>
          <p:nvPr/>
        </p:nvSpPr>
        <p:spPr>
          <a:xfrm>
            <a:off x="304800" y="4238119"/>
            <a:ext cx="2313709" cy="832645"/>
          </a:xfrm>
          <a:prstGeom prst="rect">
            <a:avLst/>
          </a:prstGeom>
          <a:solidFill>
            <a:srgbClr val="EBEBEB"/>
          </a:solidFill>
          <a:ln>
            <a:solidFill>
              <a:srgbClr val="EBEB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4" name="Picture 913">
            <a:extLst>
              <a:ext uri="{FF2B5EF4-FFF2-40B4-BE49-F238E27FC236}">
                <a16:creationId xmlns:a16="http://schemas.microsoft.com/office/drawing/2014/main" id="{C9C12B52-0181-59C2-2474-6D54C108F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786" y="2166139"/>
            <a:ext cx="418104" cy="418104"/>
          </a:xfrm>
          <a:prstGeom prst="rect">
            <a:avLst/>
          </a:prstGeom>
        </p:spPr>
      </p:pic>
      <p:pic>
        <p:nvPicPr>
          <p:cNvPr id="916" name="Picture 915">
            <a:extLst>
              <a:ext uri="{FF2B5EF4-FFF2-40B4-BE49-F238E27FC236}">
                <a16:creationId xmlns:a16="http://schemas.microsoft.com/office/drawing/2014/main" id="{15122CA1-D14E-773E-2971-518127756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17" y="2882482"/>
            <a:ext cx="353783" cy="353783"/>
          </a:xfrm>
          <a:prstGeom prst="rect">
            <a:avLst/>
          </a:prstGeom>
        </p:spPr>
      </p:pic>
      <p:pic>
        <p:nvPicPr>
          <p:cNvPr id="918" name="Picture 917">
            <a:extLst>
              <a:ext uri="{FF2B5EF4-FFF2-40B4-BE49-F238E27FC236}">
                <a16:creationId xmlns:a16="http://schemas.microsoft.com/office/drawing/2014/main" id="{2385A7BB-4CF0-A255-BD51-22FCE46CC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659" y="3513037"/>
            <a:ext cx="383708" cy="3837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p74"/>
          <p:cNvSpPr txBox="1">
            <a:spLocks noGrp="1"/>
          </p:cNvSpPr>
          <p:nvPr>
            <p:ph type="title"/>
          </p:nvPr>
        </p:nvSpPr>
        <p:spPr>
          <a:xfrm>
            <a:off x="720000" y="175730"/>
            <a:ext cx="7704000" cy="916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80000"/>
              </a:lnSpc>
              <a:buSzPts val="5200"/>
            </a:pPr>
            <a:r>
              <a:rPr lang="ko-KR" altLang="en-US" sz="8800" dirty="0">
                <a:latin typeface="+mj-lt"/>
                <a:ea typeface="+mj-ea"/>
                <a:cs typeface="Times New Roman" panose="02020603050405020304" pitchFamily="18" charset="0"/>
              </a:rPr>
              <a:t>요약</a:t>
            </a:r>
            <a:endParaRPr sz="8800" dirty="0">
              <a:latin typeface="+mj-lt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2566" name="Google Shape;2566;p74"/>
          <p:cNvGrpSpPr/>
          <p:nvPr/>
        </p:nvGrpSpPr>
        <p:grpSpPr>
          <a:xfrm>
            <a:off x="1559759" y="2723587"/>
            <a:ext cx="2703347" cy="1919130"/>
            <a:chOff x="2136050" y="3145600"/>
            <a:chExt cx="1545875" cy="1165100"/>
          </a:xfrm>
        </p:grpSpPr>
        <p:sp>
          <p:nvSpPr>
            <p:cNvPr id="2567" name="Google Shape;2567;p74"/>
            <p:cNvSpPr/>
            <p:nvPr/>
          </p:nvSpPr>
          <p:spPr>
            <a:xfrm>
              <a:off x="2581250" y="3224100"/>
              <a:ext cx="266200" cy="265875"/>
            </a:xfrm>
            <a:custGeom>
              <a:avLst/>
              <a:gdLst/>
              <a:ahLst/>
              <a:cxnLst/>
              <a:rect l="l" t="t" r="r" b="b"/>
              <a:pathLst>
                <a:path w="10648" h="10635" extrusionOk="0">
                  <a:moveTo>
                    <a:pt x="5324" y="0"/>
                  </a:moveTo>
                  <a:cubicBezTo>
                    <a:pt x="2387" y="0"/>
                    <a:pt x="0" y="2375"/>
                    <a:pt x="0" y="5324"/>
                  </a:cubicBezTo>
                  <a:cubicBezTo>
                    <a:pt x="0" y="8261"/>
                    <a:pt x="2387" y="10635"/>
                    <a:pt x="5324" y="10635"/>
                  </a:cubicBezTo>
                  <a:cubicBezTo>
                    <a:pt x="8261" y="10635"/>
                    <a:pt x="10648" y="8261"/>
                    <a:pt x="10648" y="5324"/>
                  </a:cubicBezTo>
                  <a:cubicBezTo>
                    <a:pt x="10648" y="2375"/>
                    <a:pt x="8261" y="0"/>
                    <a:pt x="5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74"/>
            <p:cNvSpPr/>
            <p:nvPr/>
          </p:nvSpPr>
          <p:spPr>
            <a:xfrm>
              <a:off x="2784625" y="3395600"/>
              <a:ext cx="31275" cy="40650"/>
            </a:xfrm>
            <a:custGeom>
              <a:avLst/>
              <a:gdLst/>
              <a:ahLst/>
              <a:cxnLst/>
              <a:rect l="l" t="t" r="r" b="b"/>
              <a:pathLst>
                <a:path w="1251" h="1626" extrusionOk="0">
                  <a:moveTo>
                    <a:pt x="38" y="1"/>
                  </a:moveTo>
                  <a:lnTo>
                    <a:pt x="1" y="88"/>
                  </a:lnTo>
                  <a:cubicBezTo>
                    <a:pt x="251" y="176"/>
                    <a:pt x="301" y="501"/>
                    <a:pt x="313" y="638"/>
                  </a:cubicBezTo>
                  <a:cubicBezTo>
                    <a:pt x="326" y="688"/>
                    <a:pt x="326" y="726"/>
                    <a:pt x="326" y="776"/>
                  </a:cubicBezTo>
                  <a:cubicBezTo>
                    <a:pt x="326" y="976"/>
                    <a:pt x="376" y="1176"/>
                    <a:pt x="463" y="1351"/>
                  </a:cubicBezTo>
                  <a:cubicBezTo>
                    <a:pt x="588" y="1526"/>
                    <a:pt x="788" y="1626"/>
                    <a:pt x="1001" y="1626"/>
                  </a:cubicBezTo>
                  <a:cubicBezTo>
                    <a:pt x="1075" y="1626"/>
                    <a:pt x="1163" y="1601"/>
                    <a:pt x="1250" y="1563"/>
                  </a:cubicBezTo>
                  <a:lnTo>
                    <a:pt x="1200" y="1476"/>
                  </a:lnTo>
                  <a:cubicBezTo>
                    <a:pt x="1130" y="1505"/>
                    <a:pt x="1057" y="1519"/>
                    <a:pt x="985" y="1519"/>
                  </a:cubicBezTo>
                  <a:cubicBezTo>
                    <a:pt x="812" y="1519"/>
                    <a:pt x="644" y="1438"/>
                    <a:pt x="538" y="1288"/>
                  </a:cubicBezTo>
                  <a:cubicBezTo>
                    <a:pt x="463" y="1126"/>
                    <a:pt x="413" y="951"/>
                    <a:pt x="426" y="763"/>
                  </a:cubicBezTo>
                  <a:cubicBezTo>
                    <a:pt x="413" y="713"/>
                    <a:pt x="413" y="676"/>
                    <a:pt x="413" y="626"/>
                  </a:cubicBezTo>
                  <a:cubicBezTo>
                    <a:pt x="388" y="438"/>
                    <a:pt x="313" y="10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74"/>
            <p:cNvSpPr/>
            <p:nvPr/>
          </p:nvSpPr>
          <p:spPr>
            <a:xfrm>
              <a:off x="2800250" y="3417175"/>
              <a:ext cx="70625" cy="39700"/>
            </a:xfrm>
            <a:custGeom>
              <a:avLst/>
              <a:gdLst/>
              <a:ahLst/>
              <a:cxnLst/>
              <a:rect l="l" t="t" r="r" b="b"/>
              <a:pathLst>
                <a:path w="2825" h="1588" extrusionOk="0">
                  <a:moveTo>
                    <a:pt x="613" y="0"/>
                  </a:moveTo>
                  <a:lnTo>
                    <a:pt x="1" y="600"/>
                  </a:lnTo>
                  <a:lnTo>
                    <a:pt x="463" y="1337"/>
                  </a:lnTo>
                  <a:lnTo>
                    <a:pt x="2675" y="1587"/>
                  </a:lnTo>
                  <a:lnTo>
                    <a:pt x="2825" y="250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74"/>
            <p:cNvSpPr/>
            <p:nvPr/>
          </p:nvSpPr>
          <p:spPr>
            <a:xfrm>
              <a:off x="2625600" y="3196925"/>
              <a:ext cx="224050" cy="207450"/>
            </a:xfrm>
            <a:custGeom>
              <a:avLst/>
              <a:gdLst/>
              <a:ahLst/>
              <a:cxnLst/>
              <a:rect l="l" t="t" r="r" b="b"/>
              <a:pathLst>
                <a:path w="8962" h="8298" extrusionOk="0">
                  <a:moveTo>
                    <a:pt x="3350" y="0"/>
                  </a:moveTo>
                  <a:lnTo>
                    <a:pt x="3350" y="0"/>
                  </a:lnTo>
                  <a:cubicBezTo>
                    <a:pt x="2350" y="25"/>
                    <a:pt x="1513" y="213"/>
                    <a:pt x="863" y="1300"/>
                  </a:cubicBezTo>
                  <a:cubicBezTo>
                    <a:pt x="501" y="1950"/>
                    <a:pt x="213" y="2637"/>
                    <a:pt x="1" y="3349"/>
                  </a:cubicBezTo>
                  <a:cubicBezTo>
                    <a:pt x="588" y="3499"/>
                    <a:pt x="1201" y="3574"/>
                    <a:pt x="1800" y="3587"/>
                  </a:cubicBezTo>
                  <a:cubicBezTo>
                    <a:pt x="1725" y="3587"/>
                    <a:pt x="1738" y="7985"/>
                    <a:pt x="1738" y="8298"/>
                  </a:cubicBezTo>
                  <a:lnTo>
                    <a:pt x="7224" y="8298"/>
                  </a:lnTo>
                  <a:cubicBezTo>
                    <a:pt x="7224" y="7985"/>
                    <a:pt x="7237" y="3587"/>
                    <a:pt x="7162" y="3587"/>
                  </a:cubicBezTo>
                  <a:cubicBezTo>
                    <a:pt x="7761" y="3574"/>
                    <a:pt x="8361" y="3499"/>
                    <a:pt x="8961" y="3349"/>
                  </a:cubicBezTo>
                  <a:cubicBezTo>
                    <a:pt x="8736" y="2637"/>
                    <a:pt x="8449" y="1950"/>
                    <a:pt x="8099" y="1300"/>
                  </a:cubicBezTo>
                  <a:cubicBezTo>
                    <a:pt x="7449" y="200"/>
                    <a:pt x="6599" y="25"/>
                    <a:pt x="5612" y="0"/>
                  </a:cubicBezTo>
                  <a:lnTo>
                    <a:pt x="5612" y="0"/>
                  </a:lnTo>
                  <a:cubicBezTo>
                    <a:pt x="5624" y="88"/>
                    <a:pt x="5637" y="163"/>
                    <a:pt x="5637" y="238"/>
                  </a:cubicBezTo>
                  <a:cubicBezTo>
                    <a:pt x="5662" y="900"/>
                    <a:pt x="5137" y="1437"/>
                    <a:pt x="4475" y="1437"/>
                  </a:cubicBezTo>
                  <a:cubicBezTo>
                    <a:pt x="3825" y="1437"/>
                    <a:pt x="3300" y="900"/>
                    <a:pt x="3325" y="238"/>
                  </a:cubicBezTo>
                  <a:cubicBezTo>
                    <a:pt x="3325" y="163"/>
                    <a:pt x="3325" y="88"/>
                    <a:pt x="3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74"/>
            <p:cNvSpPr/>
            <p:nvPr/>
          </p:nvSpPr>
          <p:spPr>
            <a:xfrm>
              <a:off x="2668400" y="3250575"/>
              <a:ext cx="11900" cy="37600"/>
            </a:xfrm>
            <a:custGeom>
              <a:avLst/>
              <a:gdLst/>
              <a:ahLst/>
              <a:cxnLst/>
              <a:rect l="l" t="t" r="r" b="b"/>
              <a:pathLst>
                <a:path w="476" h="1504" extrusionOk="0">
                  <a:moveTo>
                    <a:pt x="425" y="0"/>
                  </a:moveTo>
                  <a:cubicBezTo>
                    <a:pt x="405" y="0"/>
                    <a:pt x="386" y="21"/>
                    <a:pt x="376" y="41"/>
                  </a:cubicBezTo>
                  <a:lnTo>
                    <a:pt x="13" y="1441"/>
                  </a:lnTo>
                  <a:cubicBezTo>
                    <a:pt x="1" y="1478"/>
                    <a:pt x="13" y="1503"/>
                    <a:pt x="51" y="1503"/>
                  </a:cubicBezTo>
                  <a:lnTo>
                    <a:pt x="63" y="1503"/>
                  </a:lnTo>
                  <a:cubicBezTo>
                    <a:pt x="76" y="1503"/>
                    <a:pt x="101" y="1491"/>
                    <a:pt x="113" y="1466"/>
                  </a:cubicBezTo>
                  <a:lnTo>
                    <a:pt x="476" y="66"/>
                  </a:lnTo>
                  <a:cubicBezTo>
                    <a:pt x="476" y="41"/>
                    <a:pt x="463" y="16"/>
                    <a:pt x="438" y="4"/>
                  </a:cubicBezTo>
                  <a:cubicBezTo>
                    <a:pt x="434" y="1"/>
                    <a:pt x="429" y="0"/>
                    <a:pt x="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74"/>
            <p:cNvSpPr/>
            <p:nvPr/>
          </p:nvSpPr>
          <p:spPr>
            <a:xfrm>
              <a:off x="2790200" y="3253575"/>
              <a:ext cx="16325" cy="33975"/>
            </a:xfrm>
            <a:custGeom>
              <a:avLst/>
              <a:gdLst/>
              <a:ahLst/>
              <a:cxnLst/>
              <a:rect l="l" t="t" r="r" b="b"/>
              <a:pathLst>
                <a:path w="653" h="1359" extrusionOk="0">
                  <a:moveTo>
                    <a:pt x="65" y="1"/>
                  </a:moveTo>
                  <a:cubicBezTo>
                    <a:pt x="32" y="1"/>
                    <a:pt x="1" y="39"/>
                    <a:pt x="28" y="83"/>
                  </a:cubicBezTo>
                  <a:cubicBezTo>
                    <a:pt x="290" y="458"/>
                    <a:pt x="465" y="871"/>
                    <a:pt x="553" y="1321"/>
                  </a:cubicBezTo>
                  <a:cubicBezTo>
                    <a:pt x="565" y="1346"/>
                    <a:pt x="578" y="1358"/>
                    <a:pt x="603" y="1358"/>
                  </a:cubicBezTo>
                  <a:lnTo>
                    <a:pt x="615" y="1358"/>
                  </a:lnTo>
                  <a:cubicBezTo>
                    <a:pt x="640" y="1358"/>
                    <a:pt x="653" y="1321"/>
                    <a:pt x="653" y="1296"/>
                  </a:cubicBezTo>
                  <a:cubicBezTo>
                    <a:pt x="565" y="846"/>
                    <a:pt x="378" y="408"/>
                    <a:pt x="103" y="21"/>
                  </a:cubicBezTo>
                  <a:cubicBezTo>
                    <a:pt x="92" y="7"/>
                    <a:pt x="78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74"/>
            <p:cNvSpPr/>
            <p:nvPr/>
          </p:nvSpPr>
          <p:spPr>
            <a:xfrm>
              <a:off x="2581250" y="3245650"/>
              <a:ext cx="224025" cy="207475"/>
            </a:xfrm>
            <a:custGeom>
              <a:avLst/>
              <a:gdLst/>
              <a:ahLst/>
              <a:cxnLst/>
              <a:rect l="l" t="t" r="r" b="b"/>
              <a:pathLst>
                <a:path w="8961" h="8299" extrusionOk="0">
                  <a:moveTo>
                    <a:pt x="3350" y="1"/>
                  </a:moveTo>
                  <a:lnTo>
                    <a:pt x="3350" y="1"/>
                  </a:lnTo>
                  <a:cubicBezTo>
                    <a:pt x="2362" y="26"/>
                    <a:pt x="1513" y="213"/>
                    <a:pt x="863" y="1300"/>
                  </a:cubicBezTo>
                  <a:cubicBezTo>
                    <a:pt x="500" y="1950"/>
                    <a:pt x="213" y="2637"/>
                    <a:pt x="0" y="3362"/>
                  </a:cubicBezTo>
                  <a:cubicBezTo>
                    <a:pt x="588" y="3500"/>
                    <a:pt x="1188" y="3575"/>
                    <a:pt x="1800" y="3587"/>
                  </a:cubicBezTo>
                  <a:cubicBezTo>
                    <a:pt x="1725" y="3587"/>
                    <a:pt x="1737" y="7986"/>
                    <a:pt x="1737" y="8298"/>
                  </a:cubicBezTo>
                  <a:lnTo>
                    <a:pt x="7224" y="8298"/>
                  </a:lnTo>
                  <a:cubicBezTo>
                    <a:pt x="7224" y="7986"/>
                    <a:pt x="7249" y="3587"/>
                    <a:pt x="7161" y="3587"/>
                  </a:cubicBezTo>
                  <a:cubicBezTo>
                    <a:pt x="7773" y="3575"/>
                    <a:pt x="8373" y="3500"/>
                    <a:pt x="8961" y="3362"/>
                  </a:cubicBezTo>
                  <a:cubicBezTo>
                    <a:pt x="8748" y="2637"/>
                    <a:pt x="8461" y="1950"/>
                    <a:pt x="8098" y="1300"/>
                  </a:cubicBezTo>
                  <a:cubicBezTo>
                    <a:pt x="7448" y="213"/>
                    <a:pt x="6599" y="26"/>
                    <a:pt x="5611" y="1"/>
                  </a:cubicBezTo>
                  <a:lnTo>
                    <a:pt x="5611" y="1"/>
                  </a:lnTo>
                  <a:cubicBezTo>
                    <a:pt x="5624" y="88"/>
                    <a:pt x="5636" y="163"/>
                    <a:pt x="5636" y="238"/>
                  </a:cubicBezTo>
                  <a:cubicBezTo>
                    <a:pt x="5661" y="900"/>
                    <a:pt x="5137" y="1438"/>
                    <a:pt x="4487" y="1438"/>
                  </a:cubicBezTo>
                  <a:cubicBezTo>
                    <a:pt x="3824" y="1438"/>
                    <a:pt x="3300" y="900"/>
                    <a:pt x="3325" y="238"/>
                  </a:cubicBezTo>
                  <a:cubicBezTo>
                    <a:pt x="3325" y="163"/>
                    <a:pt x="3337" y="88"/>
                    <a:pt x="33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74"/>
            <p:cNvSpPr/>
            <p:nvPr/>
          </p:nvSpPr>
          <p:spPr>
            <a:xfrm>
              <a:off x="2624675" y="3299375"/>
              <a:ext cx="11900" cy="37650"/>
            </a:xfrm>
            <a:custGeom>
              <a:avLst/>
              <a:gdLst/>
              <a:ahLst/>
              <a:cxnLst/>
              <a:rect l="l" t="t" r="r" b="b"/>
              <a:pathLst>
                <a:path w="476" h="1506" extrusionOk="0">
                  <a:moveTo>
                    <a:pt x="425" y="1"/>
                  </a:moveTo>
                  <a:cubicBezTo>
                    <a:pt x="400" y="1"/>
                    <a:pt x="375" y="13"/>
                    <a:pt x="375" y="38"/>
                  </a:cubicBezTo>
                  <a:lnTo>
                    <a:pt x="0" y="1451"/>
                  </a:lnTo>
                  <a:cubicBezTo>
                    <a:pt x="0" y="1476"/>
                    <a:pt x="13" y="1501"/>
                    <a:pt x="38" y="1501"/>
                  </a:cubicBezTo>
                  <a:cubicBezTo>
                    <a:pt x="44" y="1504"/>
                    <a:pt x="50" y="1505"/>
                    <a:pt x="56" y="1505"/>
                  </a:cubicBezTo>
                  <a:cubicBezTo>
                    <a:pt x="75" y="1505"/>
                    <a:pt x="91" y="1491"/>
                    <a:pt x="100" y="1463"/>
                  </a:cubicBezTo>
                  <a:lnTo>
                    <a:pt x="463" y="63"/>
                  </a:lnTo>
                  <a:cubicBezTo>
                    <a:pt x="475" y="38"/>
                    <a:pt x="463" y="13"/>
                    <a:pt x="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74"/>
            <p:cNvSpPr/>
            <p:nvPr/>
          </p:nvSpPr>
          <p:spPr>
            <a:xfrm>
              <a:off x="2746525" y="3302375"/>
              <a:ext cx="16250" cy="33900"/>
            </a:xfrm>
            <a:custGeom>
              <a:avLst/>
              <a:gdLst/>
              <a:ahLst/>
              <a:cxnLst/>
              <a:rect l="l" t="t" r="r" b="b"/>
              <a:pathLst>
                <a:path w="650" h="1356" extrusionOk="0">
                  <a:moveTo>
                    <a:pt x="49" y="1"/>
                  </a:moveTo>
                  <a:cubicBezTo>
                    <a:pt x="41" y="1"/>
                    <a:pt x="32" y="2"/>
                    <a:pt x="25" y="6"/>
                  </a:cubicBezTo>
                  <a:cubicBezTo>
                    <a:pt x="13" y="31"/>
                    <a:pt x="0" y="56"/>
                    <a:pt x="13" y="81"/>
                  </a:cubicBezTo>
                  <a:cubicBezTo>
                    <a:pt x="275" y="456"/>
                    <a:pt x="450" y="868"/>
                    <a:pt x="550" y="1318"/>
                  </a:cubicBezTo>
                  <a:cubicBezTo>
                    <a:pt x="550" y="1343"/>
                    <a:pt x="575" y="1356"/>
                    <a:pt x="600" y="1356"/>
                  </a:cubicBezTo>
                  <a:cubicBezTo>
                    <a:pt x="625" y="1356"/>
                    <a:pt x="650" y="1331"/>
                    <a:pt x="650" y="1293"/>
                  </a:cubicBezTo>
                  <a:cubicBezTo>
                    <a:pt x="550" y="843"/>
                    <a:pt x="363" y="406"/>
                    <a:pt x="100" y="18"/>
                  </a:cubicBezTo>
                  <a:cubicBezTo>
                    <a:pt x="91" y="10"/>
                    <a:pt x="70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74"/>
            <p:cNvSpPr/>
            <p:nvPr/>
          </p:nvSpPr>
          <p:spPr>
            <a:xfrm>
              <a:off x="3012075" y="3224725"/>
              <a:ext cx="266200" cy="265875"/>
            </a:xfrm>
            <a:custGeom>
              <a:avLst/>
              <a:gdLst/>
              <a:ahLst/>
              <a:cxnLst/>
              <a:rect l="l" t="t" r="r" b="b"/>
              <a:pathLst>
                <a:path w="10648" h="10635" extrusionOk="0">
                  <a:moveTo>
                    <a:pt x="5324" y="0"/>
                  </a:moveTo>
                  <a:cubicBezTo>
                    <a:pt x="2387" y="0"/>
                    <a:pt x="0" y="2375"/>
                    <a:pt x="0" y="5324"/>
                  </a:cubicBezTo>
                  <a:cubicBezTo>
                    <a:pt x="0" y="8261"/>
                    <a:pt x="2387" y="10635"/>
                    <a:pt x="5324" y="10635"/>
                  </a:cubicBezTo>
                  <a:cubicBezTo>
                    <a:pt x="8261" y="10635"/>
                    <a:pt x="10648" y="8261"/>
                    <a:pt x="10648" y="5324"/>
                  </a:cubicBezTo>
                  <a:cubicBezTo>
                    <a:pt x="10648" y="2375"/>
                    <a:pt x="8261" y="0"/>
                    <a:pt x="5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74"/>
            <p:cNvSpPr/>
            <p:nvPr/>
          </p:nvSpPr>
          <p:spPr>
            <a:xfrm>
              <a:off x="3111725" y="3145600"/>
              <a:ext cx="67825" cy="212300"/>
            </a:xfrm>
            <a:custGeom>
              <a:avLst/>
              <a:gdLst/>
              <a:ahLst/>
              <a:cxnLst/>
              <a:rect l="l" t="t" r="r" b="b"/>
              <a:pathLst>
                <a:path w="2713" h="8492" extrusionOk="0">
                  <a:moveTo>
                    <a:pt x="1982" y="1"/>
                  </a:moveTo>
                  <a:cubicBezTo>
                    <a:pt x="1787" y="1"/>
                    <a:pt x="1585" y="109"/>
                    <a:pt x="1463" y="266"/>
                  </a:cubicBezTo>
                  <a:cubicBezTo>
                    <a:pt x="1313" y="504"/>
                    <a:pt x="1226" y="791"/>
                    <a:pt x="1238" y="1078"/>
                  </a:cubicBezTo>
                  <a:cubicBezTo>
                    <a:pt x="1213" y="2066"/>
                    <a:pt x="1063" y="3028"/>
                    <a:pt x="626" y="3915"/>
                  </a:cubicBezTo>
                  <a:cubicBezTo>
                    <a:pt x="438" y="4228"/>
                    <a:pt x="288" y="4565"/>
                    <a:pt x="163" y="4902"/>
                  </a:cubicBezTo>
                  <a:cubicBezTo>
                    <a:pt x="1" y="5477"/>
                    <a:pt x="238" y="6065"/>
                    <a:pt x="451" y="6602"/>
                  </a:cubicBezTo>
                  <a:cubicBezTo>
                    <a:pt x="576" y="6902"/>
                    <a:pt x="663" y="7239"/>
                    <a:pt x="701" y="7577"/>
                  </a:cubicBezTo>
                  <a:cubicBezTo>
                    <a:pt x="713" y="7689"/>
                    <a:pt x="551" y="8339"/>
                    <a:pt x="588" y="8389"/>
                  </a:cubicBezTo>
                  <a:cubicBezTo>
                    <a:pt x="645" y="8461"/>
                    <a:pt x="711" y="8491"/>
                    <a:pt x="783" y="8491"/>
                  </a:cubicBezTo>
                  <a:cubicBezTo>
                    <a:pt x="1122" y="8491"/>
                    <a:pt x="1574" y="7806"/>
                    <a:pt x="1625" y="7589"/>
                  </a:cubicBezTo>
                  <a:cubicBezTo>
                    <a:pt x="1750" y="7077"/>
                    <a:pt x="1575" y="6564"/>
                    <a:pt x="1488" y="6052"/>
                  </a:cubicBezTo>
                  <a:cubicBezTo>
                    <a:pt x="1413" y="5565"/>
                    <a:pt x="1475" y="5065"/>
                    <a:pt x="1675" y="4615"/>
                  </a:cubicBezTo>
                  <a:cubicBezTo>
                    <a:pt x="1875" y="4140"/>
                    <a:pt x="2150" y="3703"/>
                    <a:pt x="2350" y="3215"/>
                  </a:cubicBezTo>
                  <a:cubicBezTo>
                    <a:pt x="2600" y="2615"/>
                    <a:pt x="2713" y="1966"/>
                    <a:pt x="2688" y="1316"/>
                  </a:cubicBezTo>
                  <a:cubicBezTo>
                    <a:pt x="2675" y="966"/>
                    <a:pt x="2550" y="266"/>
                    <a:pt x="2225" y="66"/>
                  </a:cubicBezTo>
                  <a:cubicBezTo>
                    <a:pt x="2150" y="21"/>
                    <a:pt x="2066" y="1"/>
                    <a:pt x="19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74"/>
            <p:cNvSpPr/>
            <p:nvPr/>
          </p:nvSpPr>
          <p:spPr>
            <a:xfrm>
              <a:off x="3065175" y="3207525"/>
              <a:ext cx="82425" cy="150175"/>
            </a:xfrm>
            <a:custGeom>
              <a:avLst/>
              <a:gdLst/>
              <a:ahLst/>
              <a:cxnLst/>
              <a:rect l="l" t="t" r="r" b="b"/>
              <a:pathLst>
                <a:path w="3297" h="6007" extrusionOk="0">
                  <a:moveTo>
                    <a:pt x="604" y="1"/>
                  </a:moveTo>
                  <a:cubicBezTo>
                    <a:pt x="599" y="1"/>
                    <a:pt x="594" y="1"/>
                    <a:pt x="588" y="1"/>
                  </a:cubicBezTo>
                  <a:cubicBezTo>
                    <a:pt x="76" y="38"/>
                    <a:pt x="1" y="826"/>
                    <a:pt x="1" y="1188"/>
                  </a:cubicBezTo>
                  <a:cubicBezTo>
                    <a:pt x="13" y="2050"/>
                    <a:pt x="163" y="2988"/>
                    <a:pt x="676" y="3687"/>
                  </a:cubicBezTo>
                  <a:cubicBezTo>
                    <a:pt x="1013" y="4137"/>
                    <a:pt x="1363" y="4587"/>
                    <a:pt x="1738" y="5012"/>
                  </a:cubicBezTo>
                  <a:cubicBezTo>
                    <a:pt x="1813" y="5100"/>
                    <a:pt x="1888" y="5175"/>
                    <a:pt x="1975" y="5262"/>
                  </a:cubicBezTo>
                  <a:cubicBezTo>
                    <a:pt x="2200" y="5500"/>
                    <a:pt x="2413" y="5949"/>
                    <a:pt x="2775" y="5999"/>
                  </a:cubicBezTo>
                  <a:cubicBezTo>
                    <a:pt x="2805" y="6004"/>
                    <a:pt x="2833" y="6006"/>
                    <a:pt x="2858" y="6006"/>
                  </a:cubicBezTo>
                  <a:cubicBezTo>
                    <a:pt x="3297" y="6006"/>
                    <a:pt x="3054" y="5323"/>
                    <a:pt x="2913" y="5087"/>
                  </a:cubicBezTo>
                  <a:cubicBezTo>
                    <a:pt x="2750" y="4862"/>
                    <a:pt x="2588" y="4650"/>
                    <a:pt x="2388" y="4450"/>
                  </a:cubicBezTo>
                  <a:cubicBezTo>
                    <a:pt x="1813" y="3787"/>
                    <a:pt x="1313" y="3013"/>
                    <a:pt x="1213" y="2138"/>
                  </a:cubicBezTo>
                  <a:cubicBezTo>
                    <a:pt x="1151" y="1638"/>
                    <a:pt x="1213" y="1126"/>
                    <a:pt x="1126" y="626"/>
                  </a:cubicBezTo>
                  <a:cubicBezTo>
                    <a:pt x="1076" y="331"/>
                    <a:pt x="895" y="1"/>
                    <a:pt x="6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74"/>
            <p:cNvSpPr/>
            <p:nvPr/>
          </p:nvSpPr>
          <p:spPr>
            <a:xfrm>
              <a:off x="3152650" y="3244175"/>
              <a:ext cx="73150" cy="100925"/>
            </a:xfrm>
            <a:custGeom>
              <a:avLst/>
              <a:gdLst/>
              <a:ahLst/>
              <a:cxnLst/>
              <a:rect l="l" t="t" r="r" b="b"/>
              <a:pathLst>
                <a:path w="2926" h="4037" extrusionOk="0">
                  <a:moveTo>
                    <a:pt x="2524" y="0"/>
                  </a:moveTo>
                  <a:cubicBezTo>
                    <a:pt x="2438" y="0"/>
                    <a:pt x="2350" y="28"/>
                    <a:pt x="2275" y="85"/>
                  </a:cubicBezTo>
                  <a:cubicBezTo>
                    <a:pt x="1950" y="285"/>
                    <a:pt x="1763" y="709"/>
                    <a:pt x="1550" y="1009"/>
                  </a:cubicBezTo>
                  <a:cubicBezTo>
                    <a:pt x="1301" y="1372"/>
                    <a:pt x="913" y="1447"/>
                    <a:pt x="613" y="1734"/>
                  </a:cubicBezTo>
                  <a:cubicBezTo>
                    <a:pt x="501" y="1847"/>
                    <a:pt x="413" y="1984"/>
                    <a:pt x="351" y="2122"/>
                  </a:cubicBezTo>
                  <a:cubicBezTo>
                    <a:pt x="301" y="2221"/>
                    <a:pt x="251" y="2321"/>
                    <a:pt x="213" y="2421"/>
                  </a:cubicBezTo>
                  <a:cubicBezTo>
                    <a:pt x="63" y="2846"/>
                    <a:pt x="1" y="3296"/>
                    <a:pt x="38" y="3746"/>
                  </a:cubicBezTo>
                  <a:cubicBezTo>
                    <a:pt x="38" y="3947"/>
                    <a:pt x="96" y="4037"/>
                    <a:pt x="175" y="4037"/>
                  </a:cubicBezTo>
                  <a:cubicBezTo>
                    <a:pt x="249" y="4037"/>
                    <a:pt x="342" y="3959"/>
                    <a:pt x="426" y="3821"/>
                  </a:cubicBezTo>
                  <a:cubicBezTo>
                    <a:pt x="738" y="3321"/>
                    <a:pt x="726" y="2696"/>
                    <a:pt x="1226" y="2321"/>
                  </a:cubicBezTo>
                  <a:cubicBezTo>
                    <a:pt x="1588" y="2059"/>
                    <a:pt x="1988" y="1872"/>
                    <a:pt x="2325" y="1572"/>
                  </a:cubicBezTo>
                  <a:cubicBezTo>
                    <a:pt x="2525" y="1409"/>
                    <a:pt x="2675" y="1209"/>
                    <a:pt x="2788" y="984"/>
                  </a:cubicBezTo>
                  <a:cubicBezTo>
                    <a:pt x="2900" y="759"/>
                    <a:pt x="2925" y="497"/>
                    <a:pt x="2863" y="247"/>
                  </a:cubicBezTo>
                  <a:cubicBezTo>
                    <a:pt x="2838" y="185"/>
                    <a:pt x="2813" y="135"/>
                    <a:pt x="2763" y="85"/>
                  </a:cubicBezTo>
                  <a:cubicBezTo>
                    <a:pt x="2694" y="28"/>
                    <a:pt x="2610" y="0"/>
                    <a:pt x="2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74"/>
            <p:cNvSpPr/>
            <p:nvPr/>
          </p:nvSpPr>
          <p:spPr>
            <a:xfrm>
              <a:off x="3080500" y="3345000"/>
              <a:ext cx="114050" cy="108425"/>
            </a:xfrm>
            <a:custGeom>
              <a:avLst/>
              <a:gdLst/>
              <a:ahLst/>
              <a:cxnLst/>
              <a:rect l="l" t="t" r="r" b="b"/>
              <a:pathLst>
                <a:path w="4562" h="4337" extrusionOk="0">
                  <a:moveTo>
                    <a:pt x="0" y="1"/>
                  </a:moveTo>
                  <a:lnTo>
                    <a:pt x="313" y="2587"/>
                  </a:lnTo>
                  <a:cubicBezTo>
                    <a:pt x="425" y="3587"/>
                    <a:pt x="1262" y="4337"/>
                    <a:pt x="2275" y="4337"/>
                  </a:cubicBezTo>
                  <a:lnTo>
                    <a:pt x="2337" y="4337"/>
                  </a:lnTo>
                  <a:cubicBezTo>
                    <a:pt x="3349" y="4337"/>
                    <a:pt x="4199" y="3562"/>
                    <a:pt x="4299" y="2550"/>
                  </a:cubicBezTo>
                  <a:lnTo>
                    <a:pt x="45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74"/>
            <p:cNvSpPr/>
            <p:nvPr/>
          </p:nvSpPr>
          <p:spPr>
            <a:xfrm>
              <a:off x="3068925" y="3324375"/>
              <a:ext cx="137175" cy="27525"/>
            </a:xfrm>
            <a:custGeom>
              <a:avLst/>
              <a:gdLst/>
              <a:ahLst/>
              <a:cxnLst/>
              <a:rect l="l" t="t" r="r" b="b"/>
              <a:pathLst>
                <a:path w="5487" h="1101" extrusionOk="0">
                  <a:moveTo>
                    <a:pt x="1" y="1"/>
                  </a:moveTo>
                  <a:lnTo>
                    <a:pt x="276" y="1100"/>
                  </a:lnTo>
                  <a:lnTo>
                    <a:pt x="5299" y="1100"/>
                  </a:lnTo>
                  <a:lnTo>
                    <a:pt x="54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74"/>
            <p:cNvSpPr/>
            <p:nvPr/>
          </p:nvSpPr>
          <p:spPr>
            <a:xfrm>
              <a:off x="2977700" y="3674275"/>
              <a:ext cx="505825" cy="411175"/>
            </a:xfrm>
            <a:custGeom>
              <a:avLst/>
              <a:gdLst/>
              <a:ahLst/>
              <a:cxnLst/>
              <a:rect l="l" t="t" r="r" b="b"/>
              <a:pathLst>
                <a:path w="20233" h="16447" extrusionOk="0">
                  <a:moveTo>
                    <a:pt x="1675" y="1"/>
                  </a:moveTo>
                  <a:cubicBezTo>
                    <a:pt x="751" y="1"/>
                    <a:pt x="1" y="751"/>
                    <a:pt x="1" y="1676"/>
                  </a:cubicBezTo>
                  <a:lnTo>
                    <a:pt x="1" y="14772"/>
                  </a:lnTo>
                  <a:cubicBezTo>
                    <a:pt x="1" y="15697"/>
                    <a:pt x="751" y="16447"/>
                    <a:pt x="1675" y="16447"/>
                  </a:cubicBezTo>
                  <a:lnTo>
                    <a:pt x="18558" y="16447"/>
                  </a:lnTo>
                  <a:cubicBezTo>
                    <a:pt x="19496" y="16447"/>
                    <a:pt x="20233" y="15697"/>
                    <a:pt x="20233" y="14772"/>
                  </a:cubicBezTo>
                  <a:lnTo>
                    <a:pt x="20233" y="1676"/>
                  </a:lnTo>
                  <a:cubicBezTo>
                    <a:pt x="20233" y="751"/>
                    <a:pt x="19496" y="1"/>
                    <a:pt x="185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74"/>
            <p:cNvSpPr/>
            <p:nvPr/>
          </p:nvSpPr>
          <p:spPr>
            <a:xfrm>
              <a:off x="2473150" y="3674275"/>
              <a:ext cx="505825" cy="411175"/>
            </a:xfrm>
            <a:custGeom>
              <a:avLst/>
              <a:gdLst/>
              <a:ahLst/>
              <a:cxnLst/>
              <a:rect l="l" t="t" r="r" b="b"/>
              <a:pathLst>
                <a:path w="20233" h="16447" extrusionOk="0">
                  <a:moveTo>
                    <a:pt x="1675" y="1"/>
                  </a:moveTo>
                  <a:cubicBezTo>
                    <a:pt x="750" y="1"/>
                    <a:pt x="1" y="751"/>
                    <a:pt x="1" y="1676"/>
                  </a:cubicBezTo>
                  <a:lnTo>
                    <a:pt x="1" y="14772"/>
                  </a:lnTo>
                  <a:cubicBezTo>
                    <a:pt x="1" y="15697"/>
                    <a:pt x="750" y="16447"/>
                    <a:pt x="1675" y="16447"/>
                  </a:cubicBezTo>
                  <a:lnTo>
                    <a:pt x="18558" y="16447"/>
                  </a:lnTo>
                  <a:cubicBezTo>
                    <a:pt x="19483" y="16447"/>
                    <a:pt x="20233" y="15697"/>
                    <a:pt x="20233" y="14772"/>
                  </a:cubicBezTo>
                  <a:lnTo>
                    <a:pt x="20233" y="1676"/>
                  </a:lnTo>
                  <a:cubicBezTo>
                    <a:pt x="20233" y="751"/>
                    <a:pt x="19483" y="1"/>
                    <a:pt x="185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74"/>
            <p:cNvSpPr/>
            <p:nvPr/>
          </p:nvSpPr>
          <p:spPr>
            <a:xfrm>
              <a:off x="2827750" y="3959200"/>
              <a:ext cx="655775" cy="126250"/>
            </a:xfrm>
            <a:custGeom>
              <a:avLst/>
              <a:gdLst/>
              <a:ahLst/>
              <a:cxnLst/>
              <a:rect l="l" t="t" r="r" b="b"/>
              <a:pathLst>
                <a:path w="26231" h="5050" extrusionOk="0">
                  <a:moveTo>
                    <a:pt x="38" y="1"/>
                  </a:moveTo>
                  <a:cubicBezTo>
                    <a:pt x="13" y="1"/>
                    <a:pt x="0" y="26"/>
                    <a:pt x="0" y="51"/>
                  </a:cubicBezTo>
                  <a:lnTo>
                    <a:pt x="0" y="5000"/>
                  </a:lnTo>
                  <a:cubicBezTo>
                    <a:pt x="0" y="5025"/>
                    <a:pt x="13" y="5050"/>
                    <a:pt x="38" y="5050"/>
                  </a:cubicBezTo>
                  <a:lnTo>
                    <a:pt x="26181" y="5050"/>
                  </a:lnTo>
                  <a:cubicBezTo>
                    <a:pt x="26206" y="5050"/>
                    <a:pt x="26231" y="5025"/>
                    <a:pt x="26231" y="5000"/>
                  </a:cubicBezTo>
                  <a:lnTo>
                    <a:pt x="26231" y="51"/>
                  </a:lnTo>
                  <a:cubicBezTo>
                    <a:pt x="26231" y="26"/>
                    <a:pt x="26206" y="1"/>
                    <a:pt x="26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74"/>
            <p:cNvSpPr/>
            <p:nvPr/>
          </p:nvSpPr>
          <p:spPr>
            <a:xfrm>
              <a:off x="2473150" y="3959200"/>
              <a:ext cx="505825" cy="126250"/>
            </a:xfrm>
            <a:custGeom>
              <a:avLst/>
              <a:gdLst/>
              <a:ahLst/>
              <a:cxnLst/>
              <a:rect l="l" t="t" r="r" b="b"/>
              <a:pathLst>
                <a:path w="20233" h="5050" extrusionOk="0">
                  <a:moveTo>
                    <a:pt x="275" y="1"/>
                  </a:moveTo>
                  <a:cubicBezTo>
                    <a:pt x="126" y="1"/>
                    <a:pt x="1" y="126"/>
                    <a:pt x="1" y="276"/>
                  </a:cubicBezTo>
                  <a:lnTo>
                    <a:pt x="1" y="4775"/>
                  </a:lnTo>
                  <a:cubicBezTo>
                    <a:pt x="1" y="4925"/>
                    <a:pt x="126" y="5050"/>
                    <a:pt x="275" y="5050"/>
                  </a:cubicBezTo>
                  <a:lnTo>
                    <a:pt x="19958" y="5050"/>
                  </a:lnTo>
                  <a:cubicBezTo>
                    <a:pt x="20108" y="5050"/>
                    <a:pt x="20233" y="4925"/>
                    <a:pt x="20233" y="4775"/>
                  </a:cubicBezTo>
                  <a:lnTo>
                    <a:pt x="20233" y="276"/>
                  </a:lnTo>
                  <a:cubicBezTo>
                    <a:pt x="20233" y="126"/>
                    <a:pt x="20108" y="1"/>
                    <a:pt x="199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74"/>
            <p:cNvSpPr/>
            <p:nvPr/>
          </p:nvSpPr>
          <p:spPr>
            <a:xfrm>
              <a:off x="3483500" y="3898600"/>
              <a:ext cx="116250" cy="339625"/>
            </a:xfrm>
            <a:custGeom>
              <a:avLst/>
              <a:gdLst/>
              <a:ahLst/>
              <a:cxnLst/>
              <a:rect l="l" t="t" r="r" b="b"/>
              <a:pathLst>
                <a:path w="4650" h="13585" extrusionOk="0">
                  <a:moveTo>
                    <a:pt x="1163" y="1"/>
                  </a:moveTo>
                  <a:cubicBezTo>
                    <a:pt x="526" y="1"/>
                    <a:pt x="1" y="513"/>
                    <a:pt x="1" y="1150"/>
                  </a:cubicBezTo>
                  <a:lnTo>
                    <a:pt x="1" y="13584"/>
                  </a:lnTo>
                  <a:lnTo>
                    <a:pt x="976" y="13584"/>
                  </a:lnTo>
                  <a:cubicBezTo>
                    <a:pt x="1101" y="11435"/>
                    <a:pt x="1401" y="9286"/>
                    <a:pt x="1875" y="7186"/>
                  </a:cubicBezTo>
                  <a:cubicBezTo>
                    <a:pt x="2425" y="4874"/>
                    <a:pt x="3275" y="2612"/>
                    <a:pt x="4650" y="675"/>
                  </a:cubicBezTo>
                  <a:cubicBezTo>
                    <a:pt x="4462" y="263"/>
                    <a:pt x="4050" y="1"/>
                    <a:pt x="36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74"/>
            <p:cNvSpPr/>
            <p:nvPr/>
          </p:nvSpPr>
          <p:spPr>
            <a:xfrm>
              <a:off x="2371300" y="3898600"/>
              <a:ext cx="110625" cy="340250"/>
            </a:xfrm>
            <a:custGeom>
              <a:avLst/>
              <a:gdLst/>
              <a:ahLst/>
              <a:cxnLst/>
              <a:rect l="l" t="t" r="r" b="b"/>
              <a:pathLst>
                <a:path w="4425" h="13610" extrusionOk="0">
                  <a:moveTo>
                    <a:pt x="813" y="1"/>
                  </a:moveTo>
                  <a:cubicBezTo>
                    <a:pt x="513" y="1"/>
                    <a:pt x="213" y="126"/>
                    <a:pt x="1" y="350"/>
                  </a:cubicBezTo>
                  <a:cubicBezTo>
                    <a:pt x="413" y="988"/>
                    <a:pt x="775" y="1663"/>
                    <a:pt x="1075" y="2375"/>
                  </a:cubicBezTo>
                  <a:cubicBezTo>
                    <a:pt x="1863" y="4212"/>
                    <a:pt x="2313" y="6174"/>
                    <a:pt x="2625" y="8136"/>
                  </a:cubicBezTo>
                  <a:cubicBezTo>
                    <a:pt x="2912" y="9948"/>
                    <a:pt x="3100" y="11772"/>
                    <a:pt x="3175" y="13609"/>
                  </a:cubicBezTo>
                  <a:lnTo>
                    <a:pt x="4424" y="13609"/>
                  </a:lnTo>
                  <a:lnTo>
                    <a:pt x="4424" y="1150"/>
                  </a:lnTo>
                  <a:cubicBezTo>
                    <a:pt x="4424" y="513"/>
                    <a:pt x="3900" y="1"/>
                    <a:pt x="3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74"/>
            <p:cNvSpPr/>
            <p:nvPr/>
          </p:nvSpPr>
          <p:spPr>
            <a:xfrm>
              <a:off x="3483200" y="3898600"/>
              <a:ext cx="119375" cy="63750"/>
            </a:xfrm>
            <a:custGeom>
              <a:avLst/>
              <a:gdLst/>
              <a:ahLst/>
              <a:cxnLst/>
              <a:rect l="l" t="t" r="r" b="b"/>
              <a:pathLst>
                <a:path w="4775" h="2550" extrusionOk="0">
                  <a:moveTo>
                    <a:pt x="1125" y="1"/>
                  </a:moveTo>
                  <a:cubicBezTo>
                    <a:pt x="500" y="13"/>
                    <a:pt x="0" y="525"/>
                    <a:pt x="13" y="1150"/>
                  </a:cubicBezTo>
                  <a:lnTo>
                    <a:pt x="13" y="2504"/>
                  </a:lnTo>
                  <a:lnTo>
                    <a:pt x="13" y="2504"/>
                  </a:lnTo>
                  <a:cubicBezTo>
                    <a:pt x="25" y="1900"/>
                    <a:pt x="516" y="1412"/>
                    <a:pt x="1125" y="1400"/>
                  </a:cubicBezTo>
                  <a:lnTo>
                    <a:pt x="3662" y="1400"/>
                  </a:lnTo>
                  <a:cubicBezTo>
                    <a:pt x="4271" y="1412"/>
                    <a:pt x="4750" y="1900"/>
                    <a:pt x="4762" y="2503"/>
                  </a:cubicBezTo>
                  <a:lnTo>
                    <a:pt x="4762" y="2503"/>
                  </a:lnTo>
                  <a:lnTo>
                    <a:pt x="4762" y="1150"/>
                  </a:lnTo>
                  <a:cubicBezTo>
                    <a:pt x="4774" y="525"/>
                    <a:pt x="4287" y="13"/>
                    <a:pt x="3662" y="1"/>
                  </a:cubicBezTo>
                  <a:close/>
                  <a:moveTo>
                    <a:pt x="13" y="2504"/>
                  </a:moveTo>
                  <a:lnTo>
                    <a:pt x="13" y="2504"/>
                  </a:lnTo>
                  <a:cubicBezTo>
                    <a:pt x="13" y="2519"/>
                    <a:pt x="13" y="2535"/>
                    <a:pt x="13" y="2550"/>
                  </a:cubicBezTo>
                  <a:lnTo>
                    <a:pt x="13" y="2504"/>
                  </a:lnTo>
                  <a:close/>
                  <a:moveTo>
                    <a:pt x="4762" y="2503"/>
                  </a:moveTo>
                  <a:lnTo>
                    <a:pt x="4762" y="2550"/>
                  </a:lnTo>
                  <a:cubicBezTo>
                    <a:pt x="4762" y="2534"/>
                    <a:pt x="4762" y="2518"/>
                    <a:pt x="4762" y="2503"/>
                  </a:cubicBezTo>
                  <a:close/>
                </a:path>
              </a:pathLst>
            </a:custGeom>
            <a:solidFill>
              <a:srgbClr val="8746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74"/>
            <p:cNvSpPr/>
            <p:nvPr/>
          </p:nvSpPr>
          <p:spPr>
            <a:xfrm>
              <a:off x="2357550" y="3898600"/>
              <a:ext cx="119375" cy="63750"/>
            </a:xfrm>
            <a:custGeom>
              <a:avLst/>
              <a:gdLst/>
              <a:ahLst/>
              <a:cxnLst/>
              <a:rect l="l" t="t" r="r" b="b"/>
              <a:pathLst>
                <a:path w="4775" h="2550" extrusionOk="0">
                  <a:moveTo>
                    <a:pt x="1113" y="1"/>
                  </a:moveTo>
                  <a:cubicBezTo>
                    <a:pt x="488" y="13"/>
                    <a:pt x="1" y="525"/>
                    <a:pt x="13" y="1150"/>
                  </a:cubicBezTo>
                  <a:lnTo>
                    <a:pt x="13" y="2503"/>
                  </a:lnTo>
                  <a:lnTo>
                    <a:pt x="13" y="2503"/>
                  </a:lnTo>
                  <a:cubicBezTo>
                    <a:pt x="25" y="1900"/>
                    <a:pt x="504" y="1412"/>
                    <a:pt x="1113" y="1400"/>
                  </a:cubicBezTo>
                  <a:lnTo>
                    <a:pt x="3662" y="1400"/>
                  </a:lnTo>
                  <a:cubicBezTo>
                    <a:pt x="4271" y="1412"/>
                    <a:pt x="4750" y="1900"/>
                    <a:pt x="4762" y="2503"/>
                  </a:cubicBezTo>
                  <a:lnTo>
                    <a:pt x="4762" y="2503"/>
                  </a:lnTo>
                  <a:lnTo>
                    <a:pt x="4762" y="1150"/>
                  </a:lnTo>
                  <a:cubicBezTo>
                    <a:pt x="4774" y="525"/>
                    <a:pt x="4287" y="13"/>
                    <a:pt x="3662" y="1"/>
                  </a:cubicBezTo>
                  <a:close/>
                  <a:moveTo>
                    <a:pt x="13" y="2503"/>
                  </a:moveTo>
                  <a:cubicBezTo>
                    <a:pt x="13" y="2518"/>
                    <a:pt x="13" y="2534"/>
                    <a:pt x="13" y="2550"/>
                  </a:cubicBezTo>
                  <a:lnTo>
                    <a:pt x="13" y="2503"/>
                  </a:lnTo>
                  <a:close/>
                  <a:moveTo>
                    <a:pt x="4762" y="2503"/>
                  </a:moveTo>
                  <a:lnTo>
                    <a:pt x="4762" y="2550"/>
                  </a:lnTo>
                  <a:cubicBezTo>
                    <a:pt x="4762" y="2534"/>
                    <a:pt x="4762" y="2518"/>
                    <a:pt x="4762" y="2503"/>
                  </a:cubicBezTo>
                  <a:close/>
                </a:path>
              </a:pathLst>
            </a:custGeom>
            <a:solidFill>
              <a:srgbClr val="8746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74"/>
            <p:cNvSpPr/>
            <p:nvPr/>
          </p:nvSpPr>
          <p:spPr>
            <a:xfrm>
              <a:off x="2976300" y="3754975"/>
              <a:ext cx="5325" cy="197375"/>
            </a:xfrm>
            <a:custGeom>
              <a:avLst/>
              <a:gdLst/>
              <a:ahLst/>
              <a:cxnLst/>
              <a:rect l="l" t="t" r="r" b="b"/>
              <a:pathLst>
                <a:path w="213" h="7895" extrusionOk="0">
                  <a:moveTo>
                    <a:pt x="107" y="0"/>
                  </a:moveTo>
                  <a:cubicBezTo>
                    <a:pt x="54" y="0"/>
                    <a:pt x="1" y="28"/>
                    <a:pt x="7" y="85"/>
                  </a:cubicBezTo>
                  <a:lnTo>
                    <a:pt x="7" y="7795"/>
                  </a:lnTo>
                  <a:cubicBezTo>
                    <a:pt x="7" y="7857"/>
                    <a:pt x="57" y="7895"/>
                    <a:pt x="107" y="7895"/>
                  </a:cubicBezTo>
                  <a:cubicBezTo>
                    <a:pt x="169" y="7895"/>
                    <a:pt x="207" y="7857"/>
                    <a:pt x="207" y="7795"/>
                  </a:cubicBezTo>
                  <a:lnTo>
                    <a:pt x="207" y="85"/>
                  </a:lnTo>
                  <a:cubicBezTo>
                    <a:pt x="213" y="28"/>
                    <a:pt x="160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74"/>
            <p:cNvSpPr/>
            <p:nvPr/>
          </p:nvSpPr>
          <p:spPr>
            <a:xfrm>
              <a:off x="2514825" y="3704600"/>
              <a:ext cx="123650" cy="85600"/>
            </a:xfrm>
            <a:custGeom>
              <a:avLst/>
              <a:gdLst/>
              <a:ahLst/>
              <a:cxnLst/>
              <a:rect l="l" t="t" r="r" b="b"/>
              <a:pathLst>
                <a:path w="4946" h="3424" extrusionOk="0">
                  <a:moveTo>
                    <a:pt x="2770" y="0"/>
                  </a:moveTo>
                  <a:cubicBezTo>
                    <a:pt x="2682" y="0"/>
                    <a:pt x="2582" y="38"/>
                    <a:pt x="2507" y="88"/>
                  </a:cubicBezTo>
                  <a:cubicBezTo>
                    <a:pt x="1983" y="400"/>
                    <a:pt x="1483" y="750"/>
                    <a:pt x="1020" y="1137"/>
                  </a:cubicBezTo>
                  <a:cubicBezTo>
                    <a:pt x="895" y="1237"/>
                    <a:pt x="770" y="1350"/>
                    <a:pt x="658" y="1462"/>
                  </a:cubicBezTo>
                  <a:cubicBezTo>
                    <a:pt x="358" y="1726"/>
                    <a:pt x="1" y="2416"/>
                    <a:pt x="580" y="2416"/>
                  </a:cubicBezTo>
                  <a:cubicBezTo>
                    <a:pt x="604" y="2416"/>
                    <a:pt x="630" y="2414"/>
                    <a:pt x="658" y="2412"/>
                  </a:cubicBezTo>
                  <a:cubicBezTo>
                    <a:pt x="920" y="2387"/>
                    <a:pt x="1245" y="2225"/>
                    <a:pt x="1495" y="2125"/>
                  </a:cubicBezTo>
                  <a:cubicBezTo>
                    <a:pt x="1603" y="2089"/>
                    <a:pt x="2303" y="1722"/>
                    <a:pt x="2420" y="1722"/>
                  </a:cubicBezTo>
                  <a:cubicBezTo>
                    <a:pt x="2425" y="1722"/>
                    <a:pt x="2430" y="1723"/>
                    <a:pt x="2432" y="1725"/>
                  </a:cubicBezTo>
                  <a:cubicBezTo>
                    <a:pt x="2995" y="2100"/>
                    <a:pt x="3395" y="2599"/>
                    <a:pt x="3895" y="3062"/>
                  </a:cubicBezTo>
                  <a:cubicBezTo>
                    <a:pt x="4020" y="3199"/>
                    <a:pt x="4182" y="3312"/>
                    <a:pt x="4357" y="3387"/>
                  </a:cubicBezTo>
                  <a:cubicBezTo>
                    <a:pt x="4419" y="3412"/>
                    <a:pt x="4475" y="3424"/>
                    <a:pt x="4525" y="3424"/>
                  </a:cubicBezTo>
                  <a:cubicBezTo>
                    <a:pt x="4870" y="3424"/>
                    <a:pt x="4946" y="2880"/>
                    <a:pt x="4869" y="2574"/>
                  </a:cubicBezTo>
                  <a:cubicBezTo>
                    <a:pt x="4769" y="2275"/>
                    <a:pt x="4607" y="2000"/>
                    <a:pt x="4407" y="1762"/>
                  </a:cubicBezTo>
                  <a:cubicBezTo>
                    <a:pt x="3957" y="1200"/>
                    <a:pt x="3582" y="612"/>
                    <a:pt x="3045" y="138"/>
                  </a:cubicBezTo>
                  <a:cubicBezTo>
                    <a:pt x="2970" y="63"/>
                    <a:pt x="2882" y="13"/>
                    <a:pt x="2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74"/>
            <p:cNvSpPr/>
            <p:nvPr/>
          </p:nvSpPr>
          <p:spPr>
            <a:xfrm>
              <a:off x="3337300" y="3860800"/>
              <a:ext cx="148100" cy="120300"/>
            </a:xfrm>
            <a:custGeom>
              <a:avLst/>
              <a:gdLst/>
              <a:ahLst/>
              <a:cxnLst/>
              <a:rect l="l" t="t" r="r" b="b"/>
              <a:pathLst>
                <a:path w="5924" h="4812" extrusionOk="0">
                  <a:moveTo>
                    <a:pt x="1475" y="0"/>
                  </a:moveTo>
                  <a:lnTo>
                    <a:pt x="0" y="2012"/>
                  </a:lnTo>
                  <a:lnTo>
                    <a:pt x="4187" y="4812"/>
                  </a:lnTo>
                  <a:lnTo>
                    <a:pt x="5924" y="2262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74"/>
            <p:cNvSpPr/>
            <p:nvPr/>
          </p:nvSpPr>
          <p:spPr>
            <a:xfrm>
              <a:off x="3262625" y="3911100"/>
              <a:ext cx="179350" cy="78450"/>
            </a:xfrm>
            <a:custGeom>
              <a:avLst/>
              <a:gdLst/>
              <a:ahLst/>
              <a:cxnLst/>
              <a:rect l="l" t="t" r="r" b="b"/>
              <a:pathLst>
                <a:path w="7174" h="3138" extrusionOk="0">
                  <a:moveTo>
                    <a:pt x="2987" y="0"/>
                  </a:moveTo>
                  <a:lnTo>
                    <a:pt x="1" y="388"/>
                  </a:lnTo>
                  <a:lnTo>
                    <a:pt x="3900" y="3137"/>
                  </a:lnTo>
                  <a:lnTo>
                    <a:pt x="7174" y="2800"/>
                  </a:lnTo>
                  <a:lnTo>
                    <a:pt x="2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74"/>
            <p:cNvSpPr/>
            <p:nvPr/>
          </p:nvSpPr>
          <p:spPr>
            <a:xfrm>
              <a:off x="3339475" y="3841125"/>
              <a:ext cx="155925" cy="135300"/>
            </a:xfrm>
            <a:custGeom>
              <a:avLst/>
              <a:gdLst/>
              <a:ahLst/>
              <a:cxnLst/>
              <a:rect l="l" t="t" r="r" b="b"/>
              <a:pathLst>
                <a:path w="6237" h="5412" extrusionOk="0">
                  <a:moveTo>
                    <a:pt x="1963" y="0"/>
                  </a:moveTo>
                  <a:lnTo>
                    <a:pt x="1" y="2662"/>
                  </a:lnTo>
                  <a:lnTo>
                    <a:pt x="4225" y="5411"/>
                  </a:lnTo>
                  <a:lnTo>
                    <a:pt x="6237" y="2662"/>
                  </a:lnTo>
                  <a:lnTo>
                    <a:pt x="1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74"/>
            <p:cNvSpPr/>
            <p:nvPr/>
          </p:nvSpPr>
          <p:spPr>
            <a:xfrm>
              <a:off x="3306050" y="3937825"/>
              <a:ext cx="58775" cy="28900"/>
            </a:xfrm>
            <a:custGeom>
              <a:avLst/>
              <a:gdLst/>
              <a:ahLst/>
              <a:cxnLst/>
              <a:rect l="l" t="t" r="r" b="b"/>
              <a:pathLst>
                <a:path w="2351" h="1156" extrusionOk="0">
                  <a:moveTo>
                    <a:pt x="1020" y="1"/>
                  </a:moveTo>
                  <a:cubicBezTo>
                    <a:pt x="1014" y="1"/>
                    <a:pt x="1008" y="2"/>
                    <a:pt x="1001" y="6"/>
                  </a:cubicBezTo>
                  <a:lnTo>
                    <a:pt x="126" y="106"/>
                  </a:lnTo>
                  <a:cubicBezTo>
                    <a:pt x="38" y="106"/>
                    <a:pt x="1" y="219"/>
                    <a:pt x="76" y="256"/>
                  </a:cubicBezTo>
                  <a:lnTo>
                    <a:pt x="1313" y="1143"/>
                  </a:lnTo>
                  <a:cubicBezTo>
                    <a:pt x="1338" y="1156"/>
                    <a:pt x="1363" y="1156"/>
                    <a:pt x="1388" y="1156"/>
                  </a:cubicBezTo>
                  <a:lnTo>
                    <a:pt x="2250" y="1006"/>
                  </a:lnTo>
                  <a:cubicBezTo>
                    <a:pt x="2325" y="993"/>
                    <a:pt x="2350" y="893"/>
                    <a:pt x="2288" y="843"/>
                  </a:cubicBezTo>
                  <a:lnTo>
                    <a:pt x="1063" y="19"/>
                  </a:lnTo>
                  <a:cubicBezTo>
                    <a:pt x="1045" y="10"/>
                    <a:pt x="1034" y="1"/>
                    <a:pt x="10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74"/>
            <p:cNvSpPr/>
            <p:nvPr/>
          </p:nvSpPr>
          <p:spPr>
            <a:xfrm>
              <a:off x="2589675" y="3736450"/>
              <a:ext cx="393375" cy="248150"/>
            </a:xfrm>
            <a:custGeom>
              <a:avLst/>
              <a:gdLst/>
              <a:ahLst/>
              <a:cxnLst/>
              <a:rect l="l" t="t" r="r" b="b"/>
              <a:pathLst>
                <a:path w="15735" h="9926" extrusionOk="0">
                  <a:moveTo>
                    <a:pt x="1363" y="1"/>
                  </a:moveTo>
                  <a:lnTo>
                    <a:pt x="1" y="1050"/>
                  </a:lnTo>
                  <a:cubicBezTo>
                    <a:pt x="788" y="3037"/>
                    <a:pt x="2613" y="6049"/>
                    <a:pt x="4112" y="7574"/>
                  </a:cubicBezTo>
                  <a:cubicBezTo>
                    <a:pt x="6292" y="9798"/>
                    <a:pt x="9726" y="9925"/>
                    <a:pt x="12540" y="9925"/>
                  </a:cubicBezTo>
                  <a:cubicBezTo>
                    <a:pt x="12904" y="9925"/>
                    <a:pt x="13258" y="9923"/>
                    <a:pt x="13597" y="9923"/>
                  </a:cubicBezTo>
                  <a:cubicBezTo>
                    <a:pt x="14360" y="9923"/>
                    <a:pt x="15072" y="9898"/>
                    <a:pt x="15734" y="9861"/>
                  </a:cubicBezTo>
                  <a:lnTo>
                    <a:pt x="15272" y="6199"/>
                  </a:lnTo>
                  <a:cubicBezTo>
                    <a:pt x="13802" y="6283"/>
                    <a:pt x="12518" y="6368"/>
                    <a:pt x="11377" y="6368"/>
                  </a:cubicBezTo>
                  <a:cubicBezTo>
                    <a:pt x="9287" y="6368"/>
                    <a:pt x="7677" y="6082"/>
                    <a:pt x="6287" y="4974"/>
                  </a:cubicBezTo>
                  <a:cubicBezTo>
                    <a:pt x="4987" y="3937"/>
                    <a:pt x="2438" y="1338"/>
                    <a:pt x="1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74"/>
            <p:cNvSpPr/>
            <p:nvPr/>
          </p:nvSpPr>
          <p:spPr>
            <a:xfrm>
              <a:off x="2791825" y="3643050"/>
              <a:ext cx="88750" cy="108200"/>
            </a:xfrm>
            <a:custGeom>
              <a:avLst/>
              <a:gdLst/>
              <a:ahLst/>
              <a:cxnLst/>
              <a:rect l="l" t="t" r="r" b="b"/>
              <a:pathLst>
                <a:path w="3550" h="4328" extrusionOk="0">
                  <a:moveTo>
                    <a:pt x="812" y="0"/>
                  </a:moveTo>
                  <a:cubicBezTo>
                    <a:pt x="775" y="0"/>
                    <a:pt x="725" y="13"/>
                    <a:pt x="688" y="25"/>
                  </a:cubicBezTo>
                  <a:cubicBezTo>
                    <a:pt x="0" y="375"/>
                    <a:pt x="1587" y="1562"/>
                    <a:pt x="1812" y="1712"/>
                  </a:cubicBezTo>
                  <a:cubicBezTo>
                    <a:pt x="1825" y="1712"/>
                    <a:pt x="638" y="3637"/>
                    <a:pt x="563" y="3824"/>
                  </a:cubicBezTo>
                  <a:cubicBezTo>
                    <a:pt x="488" y="4012"/>
                    <a:pt x="1187" y="4312"/>
                    <a:pt x="1337" y="4324"/>
                  </a:cubicBezTo>
                  <a:cubicBezTo>
                    <a:pt x="1362" y="4326"/>
                    <a:pt x="1386" y="4328"/>
                    <a:pt x="1410" y="4328"/>
                  </a:cubicBezTo>
                  <a:cubicBezTo>
                    <a:pt x="1893" y="4328"/>
                    <a:pt x="2330" y="3859"/>
                    <a:pt x="2699" y="3299"/>
                  </a:cubicBezTo>
                  <a:cubicBezTo>
                    <a:pt x="3012" y="2825"/>
                    <a:pt x="3274" y="2275"/>
                    <a:pt x="3474" y="1900"/>
                  </a:cubicBezTo>
                  <a:cubicBezTo>
                    <a:pt x="3549" y="1775"/>
                    <a:pt x="3524" y="1612"/>
                    <a:pt x="3412" y="1512"/>
                  </a:cubicBezTo>
                  <a:cubicBezTo>
                    <a:pt x="2912" y="1100"/>
                    <a:pt x="2387" y="700"/>
                    <a:pt x="1850" y="338"/>
                  </a:cubicBezTo>
                  <a:cubicBezTo>
                    <a:pt x="1550" y="125"/>
                    <a:pt x="1187" y="0"/>
                    <a:pt x="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74"/>
            <p:cNvSpPr/>
            <p:nvPr/>
          </p:nvSpPr>
          <p:spPr>
            <a:xfrm>
              <a:off x="3109225" y="3863850"/>
              <a:ext cx="243100" cy="106550"/>
            </a:xfrm>
            <a:custGeom>
              <a:avLst/>
              <a:gdLst/>
              <a:ahLst/>
              <a:cxnLst/>
              <a:rect l="l" t="t" r="r" b="b"/>
              <a:pathLst>
                <a:path w="9724" h="4262" extrusionOk="0">
                  <a:moveTo>
                    <a:pt x="921" y="1"/>
                  </a:moveTo>
                  <a:cubicBezTo>
                    <a:pt x="856" y="1"/>
                    <a:pt x="791" y="9"/>
                    <a:pt x="726" y="28"/>
                  </a:cubicBezTo>
                  <a:cubicBezTo>
                    <a:pt x="551" y="91"/>
                    <a:pt x="401" y="216"/>
                    <a:pt x="301" y="378"/>
                  </a:cubicBezTo>
                  <a:cubicBezTo>
                    <a:pt x="1" y="853"/>
                    <a:pt x="113" y="1478"/>
                    <a:pt x="338" y="1990"/>
                  </a:cubicBezTo>
                  <a:cubicBezTo>
                    <a:pt x="1061" y="3626"/>
                    <a:pt x="2731" y="4262"/>
                    <a:pt x="4414" y="4262"/>
                  </a:cubicBezTo>
                  <a:cubicBezTo>
                    <a:pt x="5058" y="4262"/>
                    <a:pt x="5704" y="4168"/>
                    <a:pt x="6299" y="4002"/>
                  </a:cubicBezTo>
                  <a:cubicBezTo>
                    <a:pt x="7211" y="3752"/>
                    <a:pt x="8136" y="3415"/>
                    <a:pt x="9086" y="3402"/>
                  </a:cubicBezTo>
                  <a:cubicBezTo>
                    <a:pt x="9118" y="3405"/>
                    <a:pt x="9152" y="3407"/>
                    <a:pt x="9185" y="3407"/>
                  </a:cubicBezTo>
                  <a:cubicBezTo>
                    <a:pt x="9294" y="3407"/>
                    <a:pt x="9406" y="3391"/>
                    <a:pt x="9511" y="3353"/>
                  </a:cubicBezTo>
                  <a:cubicBezTo>
                    <a:pt x="9636" y="3290"/>
                    <a:pt x="9723" y="3153"/>
                    <a:pt x="9686" y="3003"/>
                  </a:cubicBezTo>
                  <a:cubicBezTo>
                    <a:pt x="9661" y="2953"/>
                    <a:pt x="9623" y="2903"/>
                    <a:pt x="9573" y="2865"/>
                  </a:cubicBezTo>
                  <a:cubicBezTo>
                    <a:pt x="9196" y="2535"/>
                    <a:pt x="8677" y="2440"/>
                    <a:pt x="8160" y="2440"/>
                  </a:cubicBezTo>
                  <a:cubicBezTo>
                    <a:pt x="7992" y="2440"/>
                    <a:pt x="7824" y="2450"/>
                    <a:pt x="7661" y="2465"/>
                  </a:cubicBezTo>
                  <a:cubicBezTo>
                    <a:pt x="7499" y="2478"/>
                    <a:pt x="7349" y="2490"/>
                    <a:pt x="7199" y="2490"/>
                  </a:cubicBezTo>
                  <a:cubicBezTo>
                    <a:pt x="7147" y="2492"/>
                    <a:pt x="7095" y="2493"/>
                    <a:pt x="7043" y="2493"/>
                  </a:cubicBezTo>
                  <a:cubicBezTo>
                    <a:pt x="5038" y="2493"/>
                    <a:pt x="3358" y="1327"/>
                    <a:pt x="1713" y="303"/>
                  </a:cubicBezTo>
                  <a:cubicBezTo>
                    <a:pt x="1471" y="152"/>
                    <a:pt x="1196" y="1"/>
                    <a:pt x="9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74"/>
            <p:cNvSpPr/>
            <p:nvPr/>
          </p:nvSpPr>
          <p:spPr>
            <a:xfrm>
              <a:off x="3109225" y="3862450"/>
              <a:ext cx="244350" cy="109275"/>
            </a:xfrm>
            <a:custGeom>
              <a:avLst/>
              <a:gdLst/>
              <a:ahLst/>
              <a:cxnLst/>
              <a:rect l="l" t="t" r="r" b="b"/>
              <a:pathLst>
                <a:path w="9774" h="4371" extrusionOk="0">
                  <a:moveTo>
                    <a:pt x="938" y="97"/>
                  </a:moveTo>
                  <a:cubicBezTo>
                    <a:pt x="1201" y="122"/>
                    <a:pt x="1463" y="222"/>
                    <a:pt x="1688" y="384"/>
                  </a:cubicBezTo>
                  <a:lnTo>
                    <a:pt x="2050" y="609"/>
                  </a:lnTo>
                  <a:cubicBezTo>
                    <a:pt x="3580" y="1580"/>
                    <a:pt x="5168" y="2586"/>
                    <a:pt x="7044" y="2586"/>
                  </a:cubicBezTo>
                  <a:cubicBezTo>
                    <a:pt x="7099" y="2586"/>
                    <a:pt x="7155" y="2586"/>
                    <a:pt x="7211" y="2584"/>
                  </a:cubicBezTo>
                  <a:cubicBezTo>
                    <a:pt x="7349" y="2584"/>
                    <a:pt x="7499" y="2571"/>
                    <a:pt x="7661" y="2559"/>
                  </a:cubicBezTo>
                  <a:cubicBezTo>
                    <a:pt x="7826" y="2546"/>
                    <a:pt x="7995" y="2537"/>
                    <a:pt x="8165" y="2537"/>
                  </a:cubicBezTo>
                  <a:cubicBezTo>
                    <a:pt x="8668" y="2537"/>
                    <a:pt x="9172" y="2619"/>
                    <a:pt x="9536" y="2946"/>
                  </a:cubicBezTo>
                  <a:cubicBezTo>
                    <a:pt x="9586" y="2984"/>
                    <a:pt x="9611" y="3021"/>
                    <a:pt x="9636" y="3071"/>
                  </a:cubicBezTo>
                  <a:cubicBezTo>
                    <a:pt x="9661" y="3184"/>
                    <a:pt x="9598" y="3309"/>
                    <a:pt x="9486" y="3346"/>
                  </a:cubicBezTo>
                  <a:cubicBezTo>
                    <a:pt x="9400" y="3384"/>
                    <a:pt x="9307" y="3401"/>
                    <a:pt x="9212" y="3401"/>
                  </a:cubicBezTo>
                  <a:cubicBezTo>
                    <a:pt x="9182" y="3401"/>
                    <a:pt x="9153" y="3399"/>
                    <a:pt x="9123" y="3396"/>
                  </a:cubicBezTo>
                  <a:lnTo>
                    <a:pt x="9086" y="3396"/>
                  </a:lnTo>
                  <a:cubicBezTo>
                    <a:pt x="8299" y="3409"/>
                    <a:pt x="7536" y="3633"/>
                    <a:pt x="6799" y="3858"/>
                  </a:cubicBezTo>
                  <a:cubicBezTo>
                    <a:pt x="6624" y="3908"/>
                    <a:pt x="6449" y="3958"/>
                    <a:pt x="6287" y="4008"/>
                  </a:cubicBezTo>
                  <a:cubicBezTo>
                    <a:pt x="5693" y="4174"/>
                    <a:pt x="5053" y="4266"/>
                    <a:pt x="4417" y="4266"/>
                  </a:cubicBezTo>
                  <a:cubicBezTo>
                    <a:pt x="2748" y="4266"/>
                    <a:pt x="1103" y="3632"/>
                    <a:pt x="388" y="2021"/>
                  </a:cubicBezTo>
                  <a:cubicBezTo>
                    <a:pt x="251" y="1746"/>
                    <a:pt x="1" y="1022"/>
                    <a:pt x="351" y="459"/>
                  </a:cubicBezTo>
                  <a:cubicBezTo>
                    <a:pt x="438" y="309"/>
                    <a:pt x="576" y="197"/>
                    <a:pt x="751" y="134"/>
                  </a:cubicBezTo>
                  <a:cubicBezTo>
                    <a:pt x="801" y="109"/>
                    <a:pt x="863" y="97"/>
                    <a:pt x="938" y="97"/>
                  </a:cubicBezTo>
                  <a:close/>
                  <a:moveTo>
                    <a:pt x="932" y="1"/>
                  </a:moveTo>
                  <a:cubicBezTo>
                    <a:pt x="859" y="1"/>
                    <a:pt x="786" y="11"/>
                    <a:pt x="713" y="34"/>
                  </a:cubicBezTo>
                  <a:cubicBezTo>
                    <a:pt x="526" y="109"/>
                    <a:pt x="363" y="234"/>
                    <a:pt x="263" y="409"/>
                  </a:cubicBezTo>
                  <a:cubicBezTo>
                    <a:pt x="1" y="834"/>
                    <a:pt x="13" y="1434"/>
                    <a:pt x="288" y="2071"/>
                  </a:cubicBezTo>
                  <a:cubicBezTo>
                    <a:pt x="1026" y="3721"/>
                    <a:pt x="2713" y="4371"/>
                    <a:pt x="4412" y="4371"/>
                  </a:cubicBezTo>
                  <a:cubicBezTo>
                    <a:pt x="5050" y="4371"/>
                    <a:pt x="5687" y="4283"/>
                    <a:pt x="6312" y="4108"/>
                  </a:cubicBezTo>
                  <a:cubicBezTo>
                    <a:pt x="6487" y="4058"/>
                    <a:pt x="6649" y="4008"/>
                    <a:pt x="6824" y="3958"/>
                  </a:cubicBezTo>
                  <a:cubicBezTo>
                    <a:pt x="7561" y="3733"/>
                    <a:pt x="8324" y="3508"/>
                    <a:pt x="9086" y="3508"/>
                  </a:cubicBezTo>
                  <a:lnTo>
                    <a:pt x="9123" y="3508"/>
                  </a:lnTo>
                  <a:cubicBezTo>
                    <a:pt x="9261" y="3508"/>
                    <a:pt x="9398" y="3496"/>
                    <a:pt x="9523" y="3446"/>
                  </a:cubicBezTo>
                  <a:cubicBezTo>
                    <a:pt x="9686" y="3384"/>
                    <a:pt x="9773" y="3209"/>
                    <a:pt x="9736" y="3046"/>
                  </a:cubicBezTo>
                  <a:cubicBezTo>
                    <a:pt x="9711" y="2984"/>
                    <a:pt x="9661" y="2921"/>
                    <a:pt x="9611" y="2884"/>
                  </a:cubicBezTo>
                  <a:cubicBezTo>
                    <a:pt x="9210" y="2539"/>
                    <a:pt x="8692" y="2444"/>
                    <a:pt x="8179" y="2444"/>
                  </a:cubicBezTo>
                  <a:cubicBezTo>
                    <a:pt x="8004" y="2444"/>
                    <a:pt x="7830" y="2455"/>
                    <a:pt x="7661" y="2471"/>
                  </a:cubicBezTo>
                  <a:cubicBezTo>
                    <a:pt x="7486" y="2484"/>
                    <a:pt x="7336" y="2496"/>
                    <a:pt x="7199" y="2496"/>
                  </a:cubicBezTo>
                  <a:cubicBezTo>
                    <a:pt x="7143" y="2498"/>
                    <a:pt x="7088" y="2499"/>
                    <a:pt x="7032" y="2499"/>
                  </a:cubicBezTo>
                  <a:cubicBezTo>
                    <a:pt x="5192" y="2499"/>
                    <a:pt x="3617" y="1505"/>
                    <a:pt x="2100" y="534"/>
                  </a:cubicBezTo>
                  <a:lnTo>
                    <a:pt x="1738" y="309"/>
                  </a:lnTo>
                  <a:cubicBezTo>
                    <a:pt x="1481" y="151"/>
                    <a:pt x="1208" y="1"/>
                    <a:pt x="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74"/>
            <p:cNvSpPr/>
            <p:nvPr/>
          </p:nvSpPr>
          <p:spPr>
            <a:xfrm>
              <a:off x="3029250" y="3853500"/>
              <a:ext cx="124375" cy="103200"/>
            </a:xfrm>
            <a:custGeom>
              <a:avLst/>
              <a:gdLst/>
              <a:ahLst/>
              <a:cxnLst/>
              <a:rect l="l" t="t" r="r" b="b"/>
              <a:pathLst>
                <a:path w="4975" h="4128" extrusionOk="0">
                  <a:moveTo>
                    <a:pt x="1942" y="0"/>
                  </a:moveTo>
                  <a:cubicBezTo>
                    <a:pt x="1927" y="0"/>
                    <a:pt x="1913" y="2"/>
                    <a:pt x="1900" y="5"/>
                  </a:cubicBezTo>
                  <a:cubicBezTo>
                    <a:pt x="1388" y="142"/>
                    <a:pt x="900" y="367"/>
                    <a:pt x="463" y="642"/>
                  </a:cubicBezTo>
                  <a:cubicBezTo>
                    <a:pt x="1" y="1005"/>
                    <a:pt x="1613" y="3654"/>
                    <a:pt x="2250" y="4054"/>
                  </a:cubicBezTo>
                  <a:cubicBezTo>
                    <a:pt x="2353" y="4102"/>
                    <a:pt x="2468" y="4127"/>
                    <a:pt x="2583" y="4127"/>
                  </a:cubicBezTo>
                  <a:cubicBezTo>
                    <a:pt x="2705" y="4127"/>
                    <a:pt x="2828" y="4099"/>
                    <a:pt x="2937" y="4041"/>
                  </a:cubicBezTo>
                  <a:lnTo>
                    <a:pt x="2950" y="4029"/>
                  </a:lnTo>
                  <a:cubicBezTo>
                    <a:pt x="3662" y="3479"/>
                    <a:pt x="4400" y="2954"/>
                    <a:pt x="4974" y="2254"/>
                  </a:cubicBezTo>
                  <a:cubicBezTo>
                    <a:pt x="4899" y="2179"/>
                    <a:pt x="4824" y="2104"/>
                    <a:pt x="4749" y="2029"/>
                  </a:cubicBezTo>
                  <a:cubicBezTo>
                    <a:pt x="4373" y="1799"/>
                    <a:pt x="2452" y="0"/>
                    <a:pt x="1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74"/>
            <p:cNvSpPr/>
            <p:nvPr/>
          </p:nvSpPr>
          <p:spPr>
            <a:xfrm>
              <a:off x="3037075" y="3851950"/>
              <a:ext cx="118100" cy="106025"/>
            </a:xfrm>
            <a:custGeom>
              <a:avLst/>
              <a:gdLst/>
              <a:ahLst/>
              <a:cxnLst/>
              <a:rect l="l" t="t" r="r" b="b"/>
              <a:pathLst>
                <a:path w="4724" h="4241" extrusionOk="0">
                  <a:moveTo>
                    <a:pt x="1637" y="105"/>
                  </a:moveTo>
                  <a:cubicBezTo>
                    <a:pt x="1962" y="105"/>
                    <a:pt x="3049" y="1017"/>
                    <a:pt x="3712" y="1579"/>
                  </a:cubicBezTo>
                  <a:cubicBezTo>
                    <a:pt x="4037" y="1854"/>
                    <a:pt x="4299" y="2066"/>
                    <a:pt x="4411" y="2141"/>
                  </a:cubicBezTo>
                  <a:cubicBezTo>
                    <a:pt x="4474" y="2204"/>
                    <a:pt x="4536" y="2254"/>
                    <a:pt x="4586" y="2316"/>
                  </a:cubicBezTo>
                  <a:cubicBezTo>
                    <a:pt x="4099" y="2866"/>
                    <a:pt x="3549" y="3366"/>
                    <a:pt x="2949" y="3791"/>
                  </a:cubicBezTo>
                  <a:lnTo>
                    <a:pt x="2599" y="4053"/>
                  </a:lnTo>
                  <a:lnTo>
                    <a:pt x="2624" y="4103"/>
                  </a:lnTo>
                  <a:lnTo>
                    <a:pt x="2599" y="4066"/>
                  </a:lnTo>
                  <a:cubicBezTo>
                    <a:pt x="2468" y="4110"/>
                    <a:pt x="2346" y="4132"/>
                    <a:pt x="2239" y="4132"/>
                  </a:cubicBezTo>
                  <a:cubicBezTo>
                    <a:pt x="2131" y="4132"/>
                    <a:pt x="2037" y="4110"/>
                    <a:pt x="1962" y="4066"/>
                  </a:cubicBezTo>
                  <a:cubicBezTo>
                    <a:pt x="1412" y="3716"/>
                    <a:pt x="163" y="1717"/>
                    <a:pt x="113" y="967"/>
                  </a:cubicBezTo>
                  <a:cubicBezTo>
                    <a:pt x="113" y="854"/>
                    <a:pt x="138" y="779"/>
                    <a:pt x="175" y="742"/>
                  </a:cubicBezTo>
                  <a:cubicBezTo>
                    <a:pt x="612" y="454"/>
                    <a:pt x="1100" y="242"/>
                    <a:pt x="1600" y="105"/>
                  </a:cubicBezTo>
                  <a:close/>
                  <a:moveTo>
                    <a:pt x="1617" y="1"/>
                  </a:moveTo>
                  <a:cubicBezTo>
                    <a:pt x="1602" y="1"/>
                    <a:pt x="1588" y="2"/>
                    <a:pt x="1575" y="5"/>
                  </a:cubicBezTo>
                  <a:cubicBezTo>
                    <a:pt x="1062" y="154"/>
                    <a:pt x="562" y="367"/>
                    <a:pt x="113" y="667"/>
                  </a:cubicBezTo>
                  <a:cubicBezTo>
                    <a:pt x="38" y="742"/>
                    <a:pt x="0" y="854"/>
                    <a:pt x="13" y="979"/>
                  </a:cubicBezTo>
                  <a:cubicBezTo>
                    <a:pt x="63" y="1779"/>
                    <a:pt x="1325" y="3791"/>
                    <a:pt x="1912" y="4153"/>
                  </a:cubicBezTo>
                  <a:cubicBezTo>
                    <a:pt x="2012" y="4216"/>
                    <a:pt x="2125" y="4241"/>
                    <a:pt x="2237" y="4241"/>
                  </a:cubicBezTo>
                  <a:cubicBezTo>
                    <a:pt x="2374" y="4228"/>
                    <a:pt x="2512" y="4203"/>
                    <a:pt x="2637" y="4153"/>
                  </a:cubicBezTo>
                  <a:lnTo>
                    <a:pt x="2674" y="4128"/>
                  </a:lnTo>
                  <a:lnTo>
                    <a:pt x="3012" y="3866"/>
                  </a:lnTo>
                  <a:cubicBezTo>
                    <a:pt x="3599" y="3404"/>
                    <a:pt x="4212" y="2941"/>
                    <a:pt x="4699" y="2341"/>
                  </a:cubicBezTo>
                  <a:lnTo>
                    <a:pt x="4724" y="2316"/>
                  </a:lnTo>
                  <a:lnTo>
                    <a:pt x="4699" y="2279"/>
                  </a:lnTo>
                  <a:cubicBezTo>
                    <a:pt x="4624" y="2204"/>
                    <a:pt x="4549" y="2116"/>
                    <a:pt x="4461" y="2054"/>
                  </a:cubicBezTo>
                  <a:cubicBezTo>
                    <a:pt x="4349" y="1979"/>
                    <a:pt x="4087" y="1754"/>
                    <a:pt x="3774" y="1492"/>
                  </a:cubicBezTo>
                  <a:cubicBezTo>
                    <a:pt x="2805" y="666"/>
                    <a:pt x="1961" y="1"/>
                    <a:pt x="1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74"/>
            <p:cNvSpPr/>
            <p:nvPr/>
          </p:nvSpPr>
          <p:spPr>
            <a:xfrm>
              <a:off x="2713725" y="3712100"/>
              <a:ext cx="269950" cy="272750"/>
            </a:xfrm>
            <a:custGeom>
              <a:avLst/>
              <a:gdLst/>
              <a:ahLst/>
              <a:cxnLst/>
              <a:rect l="l" t="t" r="r" b="b"/>
              <a:pathLst>
                <a:path w="10798" h="10910" extrusionOk="0">
                  <a:moveTo>
                    <a:pt x="4211" y="0"/>
                  </a:moveTo>
                  <a:cubicBezTo>
                    <a:pt x="3174" y="1487"/>
                    <a:pt x="2274" y="3074"/>
                    <a:pt x="1537" y="4736"/>
                  </a:cubicBezTo>
                  <a:cubicBezTo>
                    <a:pt x="975" y="6011"/>
                    <a:pt x="0" y="8260"/>
                    <a:pt x="912" y="9547"/>
                  </a:cubicBezTo>
                  <a:cubicBezTo>
                    <a:pt x="1587" y="10497"/>
                    <a:pt x="2749" y="10797"/>
                    <a:pt x="6048" y="10885"/>
                  </a:cubicBezTo>
                  <a:cubicBezTo>
                    <a:pt x="6598" y="10910"/>
                    <a:pt x="7161" y="10910"/>
                    <a:pt x="7723" y="10910"/>
                  </a:cubicBezTo>
                  <a:cubicBezTo>
                    <a:pt x="8935" y="10910"/>
                    <a:pt x="10097" y="10872"/>
                    <a:pt x="10797" y="10835"/>
                  </a:cubicBezTo>
                  <a:lnTo>
                    <a:pt x="10547" y="6811"/>
                  </a:lnTo>
                  <a:cubicBezTo>
                    <a:pt x="9441" y="6869"/>
                    <a:pt x="8230" y="6964"/>
                    <a:pt x="7043" y="6964"/>
                  </a:cubicBezTo>
                  <a:cubicBezTo>
                    <a:pt x="6178" y="6964"/>
                    <a:pt x="5326" y="6913"/>
                    <a:pt x="4536" y="6761"/>
                  </a:cubicBezTo>
                  <a:cubicBezTo>
                    <a:pt x="4011" y="6661"/>
                    <a:pt x="5549" y="1362"/>
                    <a:pt x="5636" y="862"/>
                  </a:cubicBezTo>
                  <a:cubicBezTo>
                    <a:pt x="5124" y="775"/>
                    <a:pt x="4649" y="250"/>
                    <a:pt x="4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74"/>
            <p:cNvSpPr/>
            <p:nvPr/>
          </p:nvSpPr>
          <p:spPr>
            <a:xfrm>
              <a:off x="2885225" y="3831750"/>
              <a:ext cx="238400" cy="156350"/>
            </a:xfrm>
            <a:custGeom>
              <a:avLst/>
              <a:gdLst/>
              <a:ahLst/>
              <a:cxnLst/>
              <a:rect l="l" t="t" r="r" b="b"/>
              <a:pathLst>
                <a:path w="9536" h="6254" extrusionOk="0">
                  <a:moveTo>
                    <a:pt x="7149" y="0"/>
                  </a:moveTo>
                  <a:cubicBezTo>
                    <a:pt x="6652" y="139"/>
                    <a:pt x="6131" y="215"/>
                    <a:pt x="5611" y="215"/>
                  </a:cubicBezTo>
                  <a:cubicBezTo>
                    <a:pt x="5478" y="215"/>
                    <a:pt x="5345" y="210"/>
                    <a:pt x="5212" y="200"/>
                  </a:cubicBezTo>
                  <a:cubicBezTo>
                    <a:pt x="4883" y="174"/>
                    <a:pt x="4588" y="150"/>
                    <a:pt x="4317" y="150"/>
                  </a:cubicBezTo>
                  <a:cubicBezTo>
                    <a:pt x="3558" y="150"/>
                    <a:pt x="2997" y="337"/>
                    <a:pt x="2463" y="1175"/>
                  </a:cubicBezTo>
                  <a:cubicBezTo>
                    <a:pt x="2275" y="1462"/>
                    <a:pt x="2125" y="1775"/>
                    <a:pt x="2013" y="2100"/>
                  </a:cubicBezTo>
                  <a:cubicBezTo>
                    <a:pt x="1850" y="2612"/>
                    <a:pt x="1750" y="3137"/>
                    <a:pt x="1725" y="3674"/>
                  </a:cubicBezTo>
                  <a:cubicBezTo>
                    <a:pt x="1713" y="4112"/>
                    <a:pt x="1938" y="4637"/>
                    <a:pt x="1450" y="4886"/>
                  </a:cubicBezTo>
                  <a:cubicBezTo>
                    <a:pt x="1250" y="4974"/>
                    <a:pt x="1025" y="5036"/>
                    <a:pt x="813" y="5086"/>
                  </a:cubicBezTo>
                  <a:cubicBezTo>
                    <a:pt x="501" y="5186"/>
                    <a:pt x="226" y="5399"/>
                    <a:pt x="38" y="5674"/>
                  </a:cubicBezTo>
                  <a:cubicBezTo>
                    <a:pt x="13" y="5699"/>
                    <a:pt x="1" y="5736"/>
                    <a:pt x="1" y="5774"/>
                  </a:cubicBezTo>
                  <a:cubicBezTo>
                    <a:pt x="13" y="5824"/>
                    <a:pt x="63" y="5849"/>
                    <a:pt x="101" y="5874"/>
                  </a:cubicBezTo>
                  <a:cubicBezTo>
                    <a:pt x="813" y="6211"/>
                    <a:pt x="1778" y="6253"/>
                    <a:pt x="2654" y="6253"/>
                  </a:cubicBezTo>
                  <a:cubicBezTo>
                    <a:pt x="2946" y="6253"/>
                    <a:pt x="3228" y="6249"/>
                    <a:pt x="3487" y="6249"/>
                  </a:cubicBezTo>
                  <a:cubicBezTo>
                    <a:pt x="5449" y="6224"/>
                    <a:pt x="7799" y="5999"/>
                    <a:pt x="9273" y="4537"/>
                  </a:cubicBezTo>
                  <a:lnTo>
                    <a:pt x="9536" y="4274"/>
                  </a:lnTo>
                  <a:cubicBezTo>
                    <a:pt x="9448" y="4249"/>
                    <a:pt x="9361" y="4187"/>
                    <a:pt x="9298" y="4124"/>
                  </a:cubicBezTo>
                  <a:cubicBezTo>
                    <a:pt x="8211" y="2999"/>
                    <a:pt x="7611" y="1487"/>
                    <a:pt x="71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74"/>
            <p:cNvSpPr/>
            <p:nvPr/>
          </p:nvSpPr>
          <p:spPr>
            <a:xfrm>
              <a:off x="3129550" y="3655150"/>
              <a:ext cx="144975" cy="162950"/>
            </a:xfrm>
            <a:custGeom>
              <a:avLst/>
              <a:gdLst/>
              <a:ahLst/>
              <a:cxnLst/>
              <a:rect l="l" t="t" r="r" b="b"/>
              <a:pathLst>
                <a:path w="5799" h="6518" extrusionOk="0">
                  <a:moveTo>
                    <a:pt x="3977" y="1"/>
                  </a:moveTo>
                  <a:cubicBezTo>
                    <a:pt x="3518" y="1"/>
                    <a:pt x="3061" y="182"/>
                    <a:pt x="2699" y="491"/>
                  </a:cubicBezTo>
                  <a:cubicBezTo>
                    <a:pt x="2474" y="691"/>
                    <a:pt x="2337" y="978"/>
                    <a:pt x="2337" y="1278"/>
                  </a:cubicBezTo>
                  <a:lnTo>
                    <a:pt x="475" y="4765"/>
                  </a:lnTo>
                  <a:cubicBezTo>
                    <a:pt x="0" y="5644"/>
                    <a:pt x="776" y="6518"/>
                    <a:pt x="1512" y="6518"/>
                  </a:cubicBezTo>
                  <a:cubicBezTo>
                    <a:pt x="1822" y="6518"/>
                    <a:pt x="2125" y="6363"/>
                    <a:pt x="2325" y="5990"/>
                  </a:cubicBezTo>
                  <a:lnTo>
                    <a:pt x="3462" y="3878"/>
                  </a:lnTo>
                  <a:cubicBezTo>
                    <a:pt x="4386" y="3853"/>
                    <a:pt x="5274" y="3153"/>
                    <a:pt x="5561" y="2216"/>
                  </a:cubicBezTo>
                  <a:cubicBezTo>
                    <a:pt x="5799" y="1478"/>
                    <a:pt x="5511" y="678"/>
                    <a:pt x="4861" y="254"/>
                  </a:cubicBezTo>
                  <a:cubicBezTo>
                    <a:pt x="4583" y="80"/>
                    <a:pt x="4279" y="1"/>
                    <a:pt x="3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74"/>
            <p:cNvSpPr/>
            <p:nvPr/>
          </p:nvSpPr>
          <p:spPr>
            <a:xfrm>
              <a:off x="3130800" y="3653975"/>
              <a:ext cx="144975" cy="165600"/>
            </a:xfrm>
            <a:custGeom>
              <a:avLst/>
              <a:gdLst/>
              <a:ahLst/>
              <a:cxnLst/>
              <a:rect l="l" t="t" r="r" b="b"/>
              <a:pathLst>
                <a:path w="5799" h="6624" extrusionOk="0">
                  <a:moveTo>
                    <a:pt x="3937" y="101"/>
                  </a:moveTo>
                  <a:cubicBezTo>
                    <a:pt x="4237" y="101"/>
                    <a:pt x="4536" y="188"/>
                    <a:pt x="4786" y="351"/>
                  </a:cubicBezTo>
                  <a:cubicBezTo>
                    <a:pt x="5424" y="750"/>
                    <a:pt x="5699" y="1538"/>
                    <a:pt x="5461" y="2250"/>
                  </a:cubicBezTo>
                  <a:cubicBezTo>
                    <a:pt x="5199" y="3150"/>
                    <a:pt x="4312" y="3850"/>
                    <a:pt x="3412" y="3875"/>
                  </a:cubicBezTo>
                  <a:lnTo>
                    <a:pt x="3387" y="3875"/>
                  </a:lnTo>
                  <a:lnTo>
                    <a:pt x="2237" y="6024"/>
                  </a:lnTo>
                  <a:cubicBezTo>
                    <a:pt x="2046" y="6390"/>
                    <a:pt x="1767" y="6524"/>
                    <a:pt x="1490" y="6524"/>
                  </a:cubicBezTo>
                  <a:cubicBezTo>
                    <a:pt x="1314" y="6524"/>
                    <a:pt x="1138" y="6469"/>
                    <a:pt x="987" y="6386"/>
                  </a:cubicBezTo>
                  <a:cubicBezTo>
                    <a:pt x="488" y="6124"/>
                    <a:pt x="138" y="5487"/>
                    <a:pt x="488" y="4837"/>
                  </a:cubicBezTo>
                  <a:lnTo>
                    <a:pt x="2337" y="1350"/>
                  </a:lnTo>
                  <a:lnTo>
                    <a:pt x="2337" y="1325"/>
                  </a:lnTo>
                  <a:cubicBezTo>
                    <a:pt x="2350" y="1038"/>
                    <a:pt x="2474" y="763"/>
                    <a:pt x="2687" y="576"/>
                  </a:cubicBezTo>
                  <a:cubicBezTo>
                    <a:pt x="3037" y="276"/>
                    <a:pt x="3474" y="113"/>
                    <a:pt x="3937" y="101"/>
                  </a:cubicBezTo>
                  <a:close/>
                  <a:moveTo>
                    <a:pt x="3927" y="1"/>
                  </a:moveTo>
                  <a:cubicBezTo>
                    <a:pt x="3474" y="1"/>
                    <a:pt x="3007" y="172"/>
                    <a:pt x="2612" y="501"/>
                  </a:cubicBezTo>
                  <a:cubicBezTo>
                    <a:pt x="2375" y="713"/>
                    <a:pt x="2237" y="1000"/>
                    <a:pt x="2237" y="1313"/>
                  </a:cubicBezTo>
                  <a:lnTo>
                    <a:pt x="375" y="4799"/>
                  </a:lnTo>
                  <a:cubicBezTo>
                    <a:pt x="0" y="5499"/>
                    <a:pt x="388" y="6187"/>
                    <a:pt x="925" y="6486"/>
                  </a:cubicBezTo>
                  <a:cubicBezTo>
                    <a:pt x="1100" y="6574"/>
                    <a:pt x="1275" y="6611"/>
                    <a:pt x="1462" y="6624"/>
                  </a:cubicBezTo>
                  <a:cubicBezTo>
                    <a:pt x="1837" y="6611"/>
                    <a:pt x="2162" y="6399"/>
                    <a:pt x="2325" y="6062"/>
                  </a:cubicBezTo>
                  <a:lnTo>
                    <a:pt x="3437" y="3975"/>
                  </a:lnTo>
                  <a:cubicBezTo>
                    <a:pt x="4361" y="3937"/>
                    <a:pt x="5274" y="3212"/>
                    <a:pt x="5561" y="2275"/>
                  </a:cubicBezTo>
                  <a:cubicBezTo>
                    <a:pt x="5799" y="1525"/>
                    <a:pt x="5499" y="700"/>
                    <a:pt x="4836" y="263"/>
                  </a:cubicBezTo>
                  <a:cubicBezTo>
                    <a:pt x="4561" y="87"/>
                    <a:pt x="4248" y="1"/>
                    <a:pt x="3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74"/>
            <p:cNvSpPr/>
            <p:nvPr/>
          </p:nvSpPr>
          <p:spPr>
            <a:xfrm>
              <a:off x="3053925" y="3744025"/>
              <a:ext cx="163425" cy="175850"/>
            </a:xfrm>
            <a:custGeom>
              <a:avLst/>
              <a:gdLst/>
              <a:ahLst/>
              <a:cxnLst/>
              <a:rect l="l" t="t" r="r" b="b"/>
              <a:pathLst>
                <a:path w="6537" h="7034" extrusionOk="0">
                  <a:moveTo>
                    <a:pt x="4563" y="1"/>
                  </a:moveTo>
                  <a:cubicBezTo>
                    <a:pt x="4472" y="1"/>
                    <a:pt x="4369" y="20"/>
                    <a:pt x="4250" y="60"/>
                  </a:cubicBezTo>
                  <a:cubicBezTo>
                    <a:pt x="3825" y="223"/>
                    <a:pt x="3363" y="585"/>
                    <a:pt x="3013" y="885"/>
                  </a:cubicBezTo>
                  <a:cubicBezTo>
                    <a:pt x="2525" y="1310"/>
                    <a:pt x="2163" y="1885"/>
                    <a:pt x="1651" y="2310"/>
                  </a:cubicBezTo>
                  <a:cubicBezTo>
                    <a:pt x="1163" y="2722"/>
                    <a:pt x="601" y="3059"/>
                    <a:pt x="1" y="3309"/>
                  </a:cubicBezTo>
                  <a:cubicBezTo>
                    <a:pt x="438" y="4234"/>
                    <a:pt x="813" y="5184"/>
                    <a:pt x="1601" y="5884"/>
                  </a:cubicBezTo>
                  <a:cubicBezTo>
                    <a:pt x="2300" y="6496"/>
                    <a:pt x="3163" y="6783"/>
                    <a:pt x="4037" y="7033"/>
                  </a:cubicBezTo>
                  <a:cubicBezTo>
                    <a:pt x="4075" y="7008"/>
                    <a:pt x="4112" y="6971"/>
                    <a:pt x="4150" y="6946"/>
                  </a:cubicBezTo>
                  <a:cubicBezTo>
                    <a:pt x="4700" y="6433"/>
                    <a:pt x="5212" y="5809"/>
                    <a:pt x="5425" y="5146"/>
                  </a:cubicBezTo>
                  <a:cubicBezTo>
                    <a:pt x="5762" y="4084"/>
                    <a:pt x="6537" y="3184"/>
                    <a:pt x="6274" y="1960"/>
                  </a:cubicBezTo>
                  <a:cubicBezTo>
                    <a:pt x="6174" y="1497"/>
                    <a:pt x="5924" y="1085"/>
                    <a:pt x="5587" y="760"/>
                  </a:cubicBezTo>
                  <a:cubicBezTo>
                    <a:pt x="5142" y="335"/>
                    <a:pt x="4951" y="1"/>
                    <a:pt x="4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74"/>
            <p:cNvSpPr/>
            <p:nvPr/>
          </p:nvSpPr>
          <p:spPr>
            <a:xfrm>
              <a:off x="3142675" y="3722650"/>
              <a:ext cx="137175" cy="247575"/>
            </a:xfrm>
            <a:custGeom>
              <a:avLst/>
              <a:gdLst/>
              <a:ahLst/>
              <a:cxnLst/>
              <a:rect l="l" t="t" r="r" b="b"/>
              <a:pathLst>
                <a:path w="5487" h="9903" extrusionOk="0">
                  <a:moveTo>
                    <a:pt x="3221" y="1"/>
                  </a:moveTo>
                  <a:cubicBezTo>
                    <a:pt x="3159" y="1"/>
                    <a:pt x="3103" y="39"/>
                    <a:pt x="3087" y="103"/>
                  </a:cubicBezTo>
                  <a:cubicBezTo>
                    <a:pt x="2862" y="465"/>
                    <a:pt x="2862" y="928"/>
                    <a:pt x="3074" y="1290"/>
                  </a:cubicBezTo>
                  <a:cubicBezTo>
                    <a:pt x="3287" y="1652"/>
                    <a:pt x="3661" y="1902"/>
                    <a:pt x="4086" y="1952"/>
                  </a:cubicBezTo>
                  <a:lnTo>
                    <a:pt x="4086" y="1952"/>
                  </a:lnTo>
                  <a:cubicBezTo>
                    <a:pt x="4083" y="1952"/>
                    <a:pt x="4080" y="1952"/>
                    <a:pt x="4077" y="1952"/>
                  </a:cubicBezTo>
                  <a:cubicBezTo>
                    <a:pt x="3767" y="1952"/>
                    <a:pt x="3399" y="3866"/>
                    <a:pt x="3349" y="4064"/>
                  </a:cubicBezTo>
                  <a:cubicBezTo>
                    <a:pt x="3312" y="4214"/>
                    <a:pt x="3287" y="4352"/>
                    <a:pt x="3249" y="4489"/>
                  </a:cubicBezTo>
                  <a:cubicBezTo>
                    <a:pt x="2962" y="4064"/>
                    <a:pt x="2662" y="3652"/>
                    <a:pt x="2349" y="3240"/>
                  </a:cubicBezTo>
                  <a:cubicBezTo>
                    <a:pt x="2341" y="3230"/>
                    <a:pt x="2329" y="3225"/>
                    <a:pt x="2316" y="3225"/>
                  </a:cubicBezTo>
                  <a:cubicBezTo>
                    <a:pt x="2192" y="3225"/>
                    <a:pt x="1887" y="3593"/>
                    <a:pt x="1775" y="3627"/>
                  </a:cubicBezTo>
                  <a:cubicBezTo>
                    <a:pt x="1712" y="3652"/>
                    <a:pt x="1662" y="3689"/>
                    <a:pt x="1637" y="3739"/>
                  </a:cubicBezTo>
                  <a:cubicBezTo>
                    <a:pt x="1457" y="3938"/>
                    <a:pt x="1254" y="3979"/>
                    <a:pt x="1042" y="3979"/>
                  </a:cubicBezTo>
                  <a:cubicBezTo>
                    <a:pt x="894" y="3979"/>
                    <a:pt x="742" y="3959"/>
                    <a:pt x="591" y="3959"/>
                  </a:cubicBezTo>
                  <a:cubicBezTo>
                    <a:pt x="388" y="3959"/>
                    <a:pt x="187" y="3995"/>
                    <a:pt x="0" y="4164"/>
                  </a:cubicBezTo>
                  <a:cubicBezTo>
                    <a:pt x="500" y="5202"/>
                    <a:pt x="962" y="6251"/>
                    <a:pt x="1512" y="7263"/>
                  </a:cubicBezTo>
                  <a:cubicBezTo>
                    <a:pt x="1948" y="8062"/>
                    <a:pt x="2935" y="9894"/>
                    <a:pt x="4087" y="9894"/>
                  </a:cubicBezTo>
                  <a:cubicBezTo>
                    <a:pt x="4124" y="9894"/>
                    <a:pt x="4161" y="9892"/>
                    <a:pt x="4199" y="9888"/>
                  </a:cubicBezTo>
                  <a:cubicBezTo>
                    <a:pt x="4244" y="9897"/>
                    <a:pt x="4289" y="9902"/>
                    <a:pt x="4335" y="9902"/>
                  </a:cubicBezTo>
                  <a:cubicBezTo>
                    <a:pt x="4468" y="9902"/>
                    <a:pt x="4603" y="9862"/>
                    <a:pt x="4724" y="9788"/>
                  </a:cubicBezTo>
                  <a:cubicBezTo>
                    <a:pt x="4861" y="9675"/>
                    <a:pt x="4986" y="9538"/>
                    <a:pt x="5086" y="9388"/>
                  </a:cubicBezTo>
                  <a:cubicBezTo>
                    <a:pt x="5136" y="9313"/>
                    <a:pt x="5174" y="9250"/>
                    <a:pt x="5224" y="9175"/>
                  </a:cubicBezTo>
                  <a:cubicBezTo>
                    <a:pt x="5311" y="9013"/>
                    <a:pt x="5374" y="8851"/>
                    <a:pt x="5411" y="8663"/>
                  </a:cubicBezTo>
                  <a:cubicBezTo>
                    <a:pt x="5449" y="8538"/>
                    <a:pt x="5461" y="8413"/>
                    <a:pt x="5449" y="8288"/>
                  </a:cubicBezTo>
                  <a:cubicBezTo>
                    <a:pt x="5486" y="7863"/>
                    <a:pt x="5474" y="7438"/>
                    <a:pt x="5436" y="7026"/>
                  </a:cubicBezTo>
                  <a:cubicBezTo>
                    <a:pt x="5374" y="5926"/>
                    <a:pt x="5299" y="4839"/>
                    <a:pt x="5211" y="3764"/>
                  </a:cubicBezTo>
                  <a:cubicBezTo>
                    <a:pt x="5174" y="3315"/>
                    <a:pt x="5149" y="2865"/>
                    <a:pt x="5111" y="2415"/>
                  </a:cubicBezTo>
                  <a:cubicBezTo>
                    <a:pt x="5099" y="2327"/>
                    <a:pt x="5086" y="2227"/>
                    <a:pt x="5074" y="2127"/>
                  </a:cubicBezTo>
                  <a:cubicBezTo>
                    <a:pt x="5024" y="1777"/>
                    <a:pt x="4961" y="1328"/>
                    <a:pt x="4661" y="1103"/>
                  </a:cubicBezTo>
                  <a:cubicBezTo>
                    <a:pt x="4549" y="1028"/>
                    <a:pt x="4411" y="965"/>
                    <a:pt x="4286" y="903"/>
                  </a:cubicBezTo>
                  <a:cubicBezTo>
                    <a:pt x="3899" y="703"/>
                    <a:pt x="3699" y="253"/>
                    <a:pt x="3324" y="40"/>
                  </a:cubicBezTo>
                  <a:cubicBezTo>
                    <a:pt x="3292" y="13"/>
                    <a:pt x="3256" y="1"/>
                    <a:pt x="3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74"/>
            <p:cNvSpPr/>
            <p:nvPr/>
          </p:nvSpPr>
          <p:spPr>
            <a:xfrm>
              <a:off x="3141100" y="3721150"/>
              <a:ext cx="139675" cy="250275"/>
            </a:xfrm>
            <a:custGeom>
              <a:avLst/>
              <a:gdLst/>
              <a:ahLst/>
              <a:cxnLst/>
              <a:rect l="l" t="t" r="r" b="b"/>
              <a:pathLst>
                <a:path w="5587" h="10011" extrusionOk="0">
                  <a:moveTo>
                    <a:pt x="3262" y="113"/>
                  </a:moveTo>
                  <a:cubicBezTo>
                    <a:pt x="3287" y="113"/>
                    <a:pt x="3325" y="125"/>
                    <a:pt x="3350" y="138"/>
                  </a:cubicBezTo>
                  <a:cubicBezTo>
                    <a:pt x="3525" y="250"/>
                    <a:pt x="3687" y="400"/>
                    <a:pt x="3825" y="563"/>
                  </a:cubicBezTo>
                  <a:cubicBezTo>
                    <a:pt x="3962" y="738"/>
                    <a:pt x="4124" y="888"/>
                    <a:pt x="4324" y="1013"/>
                  </a:cubicBezTo>
                  <a:cubicBezTo>
                    <a:pt x="4374" y="1038"/>
                    <a:pt x="4424" y="1063"/>
                    <a:pt x="4474" y="1088"/>
                  </a:cubicBezTo>
                  <a:cubicBezTo>
                    <a:pt x="4549" y="1113"/>
                    <a:pt x="4624" y="1150"/>
                    <a:pt x="4699" y="1200"/>
                  </a:cubicBezTo>
                  <a:cubicBezTo>
                    <a:pt x="4987" y="1413"/>
                    <a:pt x="5049" y="1862"/>
                    <a:pt x="5087" y="2200"/>
                  </a:cubicBezTo>
                  <a:cubicBezTo>
                    <a:pt x="5099" y="2300"/>
                    <a:pt x="5112" y="2387"/>
                    <a:pt x="5124" y="2487"/>
                  </a:cubicBezTo>
                  <a:cubicBezTo>
                    <a:pt x="5149" y="2762"/>
                    <a:pt x="5174" y="3050"/>
                    <a:pt x="5187" y="3325"/>
                  </a:cubicBezTo>
                  <a:cubicBezTo>
                    <a:pt x="5199" y="3487"/>
                    <a:pt x="5212" y="3662"/>
                    <a:pt x="5224" y="3824"/>
                  </a:cubicBezTo>
                  <a:cubicBezTo>
                    <a:pt x="5312" y="4912"/>
                    <a:pt x="5387" y="6011"/>
                    <a:pt x="5462" y="7086"/>
                  </a:cubicBezTo>
                  <a:cubicBezTo>
                    <a:pt x="5487" y="7498"/>
                    <a:pt x="5487" y="7923"/>
                    <a:pt x="5462" y="8336"/>
                  </a:cubicBezTo>
                  <a:lnTo>
                    <a:pt x="5462" y="8348"/>
                  </a:lnTo>
                  <a:cubicBezTo>
                    <a:pt x="5474" y="8473"/>
                    <a:pt x="5462" y="8586"/>
                    <a:pt x="5424" y="8711"/>
                  </a:cubicBezTo>
                  <a:cubicBezTo>
                    <a:pt x="5387" y="8886"/>
                    <a:pt x="5324" y="9048"/>
                    <a:pt x="5237" y="9210"/>
                  </a:cubicBezTo>
                  <a:cubicBezTo>
                    <a:pt x="5199" y="9273"/>
                    <a:pt x="5149" y="9348"/>
                    <a:pt x="5099" y="9410"/>
                  </a:cubicBezTo>
                  <a:cubicBezTo>
                    <a:pt x="5012" y="9560"/>
                    <a:pt x="4887" y="9698"/>
                    <a:pt x="4749" y="9798"/>
                  </a:cubicBezTo>
                  <a:cubicBezTo>
                    <a:pt x="4640" y="9867"/>
                    <a:pt x="4507" y="9905"/>
                    <a:pt x="4375" y="9905"/>
                  </a:cubicBezTo>
                  <a:cubicBezTo>
                    <a:pt x="4341" y="9905"/>
                    <a:pt x="4308" y="9903"/>
                    <a:pt x="4274" y="9898"/>
                  </a:cubicBezTo>
                  <a:lnTo>
                    <a:pt x="4249" y="9898"/>
                  </a:lnTo>
                  <a:cubicBezTo>
                    <a:pt x="4216" y="9901"/>
                    <a:pt x="4183" y="9903"/>
                    <a:pt x="4150" y="9903"/>
                  </a:cubicBezTo>
                  <a:cubicBezTo>
                    <a:pt x="3041" y="9903"/>
                    <a:pt x="2062" y="8112"/>
                    <a:pt x="1625" y="7323"/>
                  </a:cubicBezTo>
                  <a:lnTo>
                    <a:pt x="1613" y="7298"/>
                  </a:lnTo>
                  <a:cubicBezTo>
                    <a:pt x="1213" y="6561"/>
                    <a:pt x="850" y="5786"/>
                    <a:pt x="500" y="5049"/>
                  </a:cubicBezTo>
                  <a:cubicBezTo>
                    <a:pt x="375" y="4774"/>
                    <a:pt x="238" y="4499"/>
                    <a:pt x="113" y="4237"/>
                  </a:cubicBezTo>
                  <a:cubicBezTo>
                    <a:pt x="282" y="4094"/>
                    <a:pt x="457" y="4066"/>
                    <a:pt x="639" y="4066"/>
                  </a:cubicBezTo>
                  <a:cubicBezTo>
                    <a:pt x="713" y="4066"/>
                    <a:pt x="787" y="4071"/>
                    <a:pt x="863" y="4074"/>
                  </a:cubicBezTo>
                  <a:cubicBezTo>
                    <a:pt x="939" y="4081"/>
                    <a:pt x="1016" y="4086"/>
                    <a:pt x="1091" y="4086"/>
                  </a:cubicBezTo>
                  <a:cubicBezTo>
                    <a:pt x="1313" y="4086"/>
                    <a:pt x="1529" y="4039"/>
                    <a:pt x="1725" y="3824"/>
                  </a:cubicBezTo>
                  <a:cubicBezTo>
                    <a:pt x="1750" y="3787"/>
                    <a:pt x="1800" y="3762"/>
                    <a:pt x="1838" y="3737"/>
                  </a:cubicBezTo>
                  <a:cubicBezTo>
                    <a:pt x="1925" y="3687"/>
                    <a:pt x="2012" y="3624"/>
                    <a:pt x="2087" y="3549"/>
                  </a:cubicBezTo>
                  <a:cubicBezTo>
                    <a:pt x="2162" y="3462"/>
                    <a:pt x="2262" y="3387"/>
                    <a:pt x="2362" y="3337"/>
                  </a:cubicBezTo>
                  <a:cubicBezTo>
                    <a:pt x="2662" y="3724"/>
                    <a:pt x="2950" y="4137"/>
                    <a:pt x="3262" y="4587"/>
                  </a:cubicBezTo>
                  <a:lnTo>
                    <a:pt x="3325" y="4674"/>
                  </a:lnTo>
                  <a:lnTo>
                    <a:pt x="3387" y="4424"/>
                  </a:lnTo>
                  <a:cubicBezTo>
                    <a:pt x="3412" y="4337"/>
                    <a:pt x="3437" y="4237"/>
                    <a:pt x="3450" y="4149"/>
                  </a:cubicBezTo>
                  <a:cubicBezTo>
                    <a:pt x="3462" y="4124"/>
                    <a:pt x="3475" y="4062"/>
                    <a:pt x="3487" y="3999"/>
                  </a:cubicBezTo>
                  <a:cubicBezTo>
                    <a:pt x="3875" y="2225"/>
                    <a:pt x="4062" y="2062"/>
                    <a:pt x="4137" y="2062"/>
                  </a:cubicBezTo>
                  <a:lnTo>
                    <a:pt x="4149" y="1962"/>
                  </a:lnTo>
                  <a:cubicBezTo>
                    <a:pt x="3737" y="1912"/>
                    <a:pt x="3375" y="1675"/>
                    <a:pt x="3175" y="1325"/>
                  </a:cubicBezTo>
                  <a:cubicBezTo>
                    <a:pt x="2962" y="975"/>
                    <a:pt x="2975" y="538"/>
                    <a:pt x="3175" y="188"/>
                  </a:cubicBezTo>
                  <a:cubicBezTo>
                    <a:pt x="3200" y="163"/>
                    <a:pt x="3225" y="113"/>
                    <a:pt x="3262" y="113"/>
                  </a:cubicBezTo>
                  <a:close/>
                  <a:moveTo>
                    <a:pt x="3250" y="0"/>
                  </a:moveTo>
                  <a:cubicBezTo>
                    <a:pt x="3187" y="25"/>
                    <a:pt x="3137" y="63"/>
                    <a:pt x="3112" y="125"/>
                  </a:cubicBezTo>
                  <a:cubicBezTo>
                    <a:pt x="2875" y="513"/>
                    <a:pt x="2875" y="988"/>
                    <a:pt x="3100" y="1375"/>
                  </a:cubicBezTo>
                  <a:cubicBezTo>
                    <a:pt x="3300" y="1712"/>
                    <a:pt x="3625" y="1950"/>
                    <a:pt x="4012" y="2037"/>
                  </a:cubicBezTo>
                  <a:cubicBezTo>
                    <a:pt x="3837" y="2237"/>
                    <a:pt x="3637" y="2850"/>
                    <a:pt x="3400" y="3962"/>
                  </a:cubicBezTo>
                  <a:cubicBezTo>
                    <a:pt x="3387" y="4037"/>
                    <a:pt x="3375" y="4087"/>
                    <a:pt x="3375" y="4112"/>
                  </a:cubicBezTo>
                  <a:cubicBezTo>
                    <a:pt x="3350" y="4212"/>
                    <a:pt x="3325" y="4299"/>
                    <a:pt x="3300" y="4387"/>
                  </a:cubicBezTo>
                  <a:lnTo>
                    <a:pt x="3300" y="4424"/>
                  </a:lnTo>
                  <a:cubicBezTo>
                    <a:pt x="3012" y="4012"/>
                    <a:pt x="2737" y="3624"/>
                    <a:pt x="2450" y="3262"/>
                  </a:cubicBezTo>
                  <a:cubicBezTo>
                    <a:pt x="2437" y="3237"/>
                    <a:pt x="2412" y="3225"/>
                    <a:pt x="2387" y="3225"/>
                  </a:cubicBezTo>
                  <a:cubicBezTo>
                    <a:pt x="2382" y="3224"/>
                    <a:pt x="2377" y="3224"/>
                    <a:pt x="2372" y="3224"/>
                  </a:cubicBezTo>
                  <a:cubicBezTo>
                    <a:pt x="2288" y="3224"/>
                    <a:pt x="2190" y="3321"/>
                    <a:pt x="2025" y="3462"/>
                  </a:cubicBezTo>
                  <a:cubicBezTo>
                    <a:pt x="1963" y="3524"/>
                    <a:pt x="1900" y="3587"/>
                    <a:pt x="1813" y="3624"/>
                  </a:cubicBezTo>
                  <a:cubicBezTo>
                    <a:pt x="1763" y="3662"/>
                    <a:pt x="1700" y="3699"/>
                    <a:pt x="1663" y="3749"/>
                  </a:cubicBezTo>
                  <a:cubicBezTo>
                    <a:pt x="1489" y="3932"/>
                    <a:pt x="1303" y="3974"/>
                    <a:pt x="1103" y="3974"/>
                  </a:cubicBezTo>
                  <a:cubicBezTo>
                    <a:pt x="1029" y="3974"/>
                    <a:pt x="953" y="3969"/>
                    <a:pt x="875" y="3962"/>
                  </a:cubicBezTo>
                  <a:cubicBezTo>
                    <a:pt x="802" y="3959"/>
                    <a:pt x="728" y="3955"/>
                    <a:pt x="654" y="3955"/>
                  </a:cubicBezTo>
                  <a:cubicBezTo>
                    <a:pt x="441" y="3955"/>
                    <a:pt x="230" y="3988"/>
                    <a:pt x="26" y="4174"/>
                  </a:cubicBezTo>
                  <a:lnTo>
                    <a:pt x="1" y="4199"/>
                  </a:lnTo>
                  <a:lnTo>
                    <a:pt x="13" y="4237"/>
                  </a:lnTo>
                  <a:cubicBezTo>
                    <a:pt x="150" y="4512"/>
                    <a:pt x="288" y="4799"/>
                    <a:pt x="413" y="5087"/>
                  </a:cubicBezTo>
                  <a:cubicBezTo>
                    <a:pt x="763" y="5824"/>
                    <a:pt x="1125" y="6599"/>
                    <a:pt x="1525" y="7336"/>
                  </a:cubicBezTo>
                  <a:lnTo>
                    <a:pt x="1550" y="7361"/>
                  </a:lnTo>
                  <a:cubicBezTo>
                    <a:pt x="2025" y="8236"/>
                    <a:pt x="2987" y="9998"/>
                    <a:pt x="4149" y="9998"/>
                  </a:cubicBezTo>
                  <a:lnTo>
                    <a:pt x="4262" y="9998"/>
                  </a:lnTo>
                  <a:cubicBezTo>
                    <a:pt x="4312" y="9998"/>
                    <a:pt x="4349" y="10010"/>
                    <a:pt x="4399" y="10010"/>
                  </a:cubicBezTo>
                  <a:cubicBezTo>
                    <a:pt x="4549" y="9998"/>
                    <a:pt x="4687" y="9960"/>
                    <a:pt x="4799" y="9873"/>
                  </a:cubicBezTo>
                  <a:cubicBezTo>
                    <a:pt x="4949" y="9760"/>
                    <a:pt x="5087" y="9623"/>
                    <a:pt x="5174" y="9460"/>
                  </a:cubicBezTo>
                  <a:cubicBezTo>
                    <a:pt x="5224" y="9398"/>
                    <a:pt x="5274" y="9323"/>
                    <a:pt x="5324" y="9248"/>
                  </a:cubicBezTo>
                  <a:cubicBezTo>
                    <a:pt x="5412" y="9085"/>
                    <a:pt x="5487" y="8911"/>
                    <a:pt x="5524" y="8723"/>
                  </a:cubicBezTo>
                  <a:cubicBezTo>
                    <a:pt x="5549" y="8598"/>
                    <a:pt x="5562" y="8461"/>
                    <a:pt x="5549" y="8336"/>
                  </a:cubicBezTo>
                  <a:cubicBezTo>
                    <a:pt x="5587" y="7911"/>
                    <a:pt x="5587" y="7486"/>
                    <a:pt x="5549" y="7074"/>
                  </a:cubicBezTo>
                  <a:cubicBezTo>
                    <a:pt x="5474" y="5986"/>
                    <a:pt x="5399" y="4899"/>
                    <a:pt x="5312" y="3799"/>
                  </a:cubicBezTo>
                  <a:cubicBezTo>
                    <a:pt x="5299" y="3637"/>
                    <a:pt x="5299" y="3475"/>
                    <a:pt x="5287" y="3312"/>
                  </a:cubicBezTo>
                  <a:cubicBezTo>
                    <a:pt x="5262" y="3037"/>
                    <a:pt x="5249" y="2750"/>
                    <a:pt x="5212" y="2462"/>
                  </a:cubicBezTo>
                  <a:cubicBezTo>
                    <a:pt x="5212" y="2362"/>
                    <a:pt x="5199" y="2275"/>
                    <a:pt x="5187" y="2175"/>
                  </a:cubicBezTo>
                  <a:cubicBezTo>
                    <a:pt x="5137" y="1825"/>
                    <a:pt x="5074" y="1350"/>
                    <a:pt x="4749" y="1113"/>
                  </a:cubicBezTo>
                  <a:cubicBezTo>
                    <a:pt x="4674" y="1063"/>
                    <a:pt x="4599" y="1013"/>
                    <a:pt x="4512" y="988"/>
                  </a:cubicBezTo>
                  <a:cubicBezTo>
                    <a:pt x="4462" y="963"/>
                    <a:pt x="4412" y="938"/>
                    <a:pt x="4374" y="913"/>
                  </a:cubicBezTo>
                  <a:cubicBezTo>
                    <a:pt x="4187" y="800"/>
                    <a:pt x="4037" y="650"/>
                    <a:pt x="3900" y="488"/>
                  </a:cubicBezTo>
                  <a:cubicBezTo>
                    <a:pt x="3762" y="313"/>
                    <a:pt x="3600" y="163"/>
                    <a:pt x="3412" y="38"/>
                  </a:cubicBezTo>
                  <a:cubicBezTo>
                    <a:pt x="3362" y="13"/>
                    <a:pt x="3300" y="0"/>
                    <a:pt x="3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74"/>
            <p:cNvSpPr/>
            <p:nvPr/>
          </p:nvSpPr>
          <p:spPr>
            <a:xfrm>
              <a:off x="3047700" y="3640475"/>
              <a:ext cx="253075" cy="141150"/>
            </a:xfrm>
            <a:custGeom>
              <a:avLst/>
              <a:gdLst/>
              <a:ahLst/>
              <a:cxnLst/>
              <a:rect l="l" t="t" r="r" b="b"/>
              <a:pathLst>
                <a:path w="10123" h="5646" extrusionOk="0">
                  <a:moveTo>
                    <a:pt x="7154" y="1"/>
                  </a:moveTo>
                  <a:cubicBezTo>
                    <a:pt x="6819" y="1"/>
                    <a:pt x="6495" y="126"/>
                    <a:pt x="6248" y="353"/>
                  </a:cubicBezTo>
                  <a:cubicBezTo>
                    <a:pt x="6098" y="503"/>
                    <a:pt x="5998" y="703"/>
                    <a:pt x="5823" y="803"/>
                  </a:cubicBezTo>
                  <a:cubicBezTo>
                    <a:pt x="5693" y="888"/>
                    <a:pt x="5544" y="912"/>
                    <a:pt x="5389" y="912"/>
                  </a:cubicBezTo>
                  <a:cubicBezTo>
                    <a:pt x="5203" y="912"/>
                    <a:pt x="5008" y="878"/>
                    <a:pt x="4824" y="878"/>
                  </a:cubicBezTo>
                  <a:cubicBezTo>
                    <a:pt x="3986" y="878"/>
                    <a:pt x="3387" y="1565"/>
                    <a:pt x="3324" y="2378"/>
                  </a:cubicBezTo>
                  <a:cubicBezTo>
                    <a:pt x="3324" y="2378"/>
                    <a:pt x="3321" y="2379"/>
                    <a:pt x="3314" y="2379"/>
                  </a:cubicBezTo>
                  <a:cubicBezTo>
                    <a:pt x="3198" y="2379"/>
                    <a:pt x="2094" y="2278"/>
                    <a:pt x="1987" y="2278"/>
                  </a:cubicBezTo>
                  <a:cubicBezTo>
                    <a:pt x="1914" y="2275"/>
                    <a:pt x="1840" y="2274"/>
                    <a:pt x="1765" y="2274"/>
                  </a:cubicBezTo>
                  <a:cubicBezTo>
                    <a:pt x="1431" y="2274"/>
                    <a:pt x="1088" y="2311"/>
                    <a:pt x="812" y="2515"/>
                  </a:cubicBezTo>
                  <a:cubicBezTo>
                    <a:pt x="600" y="2678"/>
                    <a:pt x="437" y="2903"/>
                    <a:pt x="325" y="3140"/>
                  </a:cubicBezTo>
                  <a:cubicBezTo>
                    <a:pt x="0" y="3840"/>
                    <a:pt x="387" y="4602"/>
                    <a:pt x="950" y="5039"/>
                  </a:cubicBezTo>
                  <a:cubicBezTo>
                    <a:pt x="1450" y="5389"/>
                    <a:pt x="2024" y="5589"/>
                    <a:pt x="2624" y="5627"/>
                  </a:cubicBezTo>
                  <a:cubicBezTo>
                    <a:pt x="2749" y="5639"/>
                    <a:pt x="2874" y="5645"/>
                    <a:pt x="2999" y="5645"/>
                  </a:cubicBezTo>
                  <a:cubicBezTo>
                    <a:pt x="3390" y="5645"/>
                    <a:pt x="3783" y="5584"/>
                    <a:pt x="4161" y="5452"/>
                  </a:cubicBezTo>
                  <a:cubicBezTo>
                    <a:pt x="5286" y="5039"/>
                    <a:pt x="5761" y="3790"/>
                    <a:pt x="6348" y="2853"/>
                  </a:cubicBezTo>
                  <a:cubicBezTo>
                    <a:pt x="6676" y="2326"/>
                    <a:pt x="7134" y="1833"/>
                    <a:pt x="7786" y="1833"/>
                  </a:cubicBezTo>
                  <a:cubicBezTo>
                    <a:pt x="7830" y="1833"/>
                    <a:pt x="7876" y="1835"/>
                    <a:pt x="7923" y="1840"/>
                  </a:cubicBezTo>
                  <a:cubicBezTo>
                    <a:pt x="8260" y="1878"/>
                    <a:pt x="8560" y="2040"/>
                    <a:pt x="8898" y="2065"/>
                  </a:cubicBezTo>
                  <a:cubicBezTo>
                    <a:pt x="8937" y="2070"/>
                    <a:pt x="8976" y="2072"/>
                    <a:pt x="9015" y="2072"/>
                  </a:cubicBezTo>
                  <a:cubicBezTo>
                    <a:pt x="9201" y="2072"/>
                    <a:pt x="9385" y="2025"/>
                    <a:pt x="9560" y="1953"/>
                  </a:cubicBezTo>
                  <a:cubicBezTo>
                    <a:pt x="9860" y="1803"/>
                    <a:pt x="10122" y="1465"/>
                    <a:pt x="10060" y="1153"/>
                  </a:cubicBezTo>
                  <a:cubicBezTo>
                    <a:pt x="9997" y="853"/>
                    <a:pt x="9660" y="653"/>
                    <a:pt x="9348" y="641"/>
                  </a:cubicBezTo>
                  <a:cubicBezTo>
                    <a:pt x="9210" y="641"/>
                    <a:pt x="9060" y="641"/>
                    <a:pt x="8923" y="616"/>
                  </a:cubicBezTo>
                  <a:cubicBezTo>
                    <a:pt x="8398" y="503"/>
                    <a:pt x="7973" y="103"/>
                    <a:pt x="7423" y="28"/>
                  </a:cubicBezTo>
                  <a:cubicBezTo>
                    <a:pt x="7333" y="10"/>
                    <a:pt x="7243" y="1"/>
                    <a:pt x="7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74"/>
            <p:cNvSpPr/>
            <p:nvPr/>
          </p:nvSpPr>
          <p:spPr>
            <a:xfrm>
              <a:off x="3201400" y="3687750"/>
              <a:ext cx="28150" cy="29975"/>
            </a:xfrm>
            <a:custGeom>
              <a:avLst/>
              <a:gdLst/>
              <a:ahLst/>
              <a:cxnLst/>
              <a:rect l="l" t="t" r="r" b="b"/>
              <a:pathLst>
                <a:path w="1126" h="1199" extrusionOk="0">
                  <a:moveTo>
                    <a:pt x="658" y="1"/>
                  </a:moveTo>
                  <a:cubicBezTo>
                    <a:pt x="325" y="1"/>
                    <a:pt x="1" y="280"/>
                    <a:pt x="50" y="687"/>
                  </a:cubicBezTo>
                  <a:cubicBezTo>
                    <a:pt x="75" y="949"/>
                    <a:pt x="288" y="1161"/>
                    <a:pt x="563" y="1199"/>
                  </a:cubicBezTo>
                  <a:lnTo>
                    <a:pt x="1125" y="237"/>
                  </a:lnTo>
                  <a:cubicBezTo>
                    <a:pt x="999" y="73"/>
                    <a:pt x="827" y="1"/>
                    <a:pt x="6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74"/>
            <p:cNvSpPr/>
            <p:nvPr/>
          </p:nvSpPr>
          <p:spPr>
            <a:xfrm>
              <a:off x="3200150" y="3686600"/>
              <a:ext cx="30650" cy="32375"/>
            </a:xfrm>
            <a:custGeom>
              <a:avLst/>
              <a:gdLst/>
              <a:ahLst/>
              <a:cxnLst/>
              <a:rect l="l" t="t" r="r" b="b"/>
              <a:pathLst>
                <a:path w="1226" h="1295" extrusionOk="0">
                  <a:moveTo>
                    <a:pt x="709" y="0"/>
                  </a:moveTo>
                  <a:cubicBezTo>
                    <a:pt x="348" y="0"/>
                    <a:pt x="1" y="296"/>
                    <a:pt x="50" y="733"/>
                  </a:cubicBezTo>
                  <a:cubicBezTo>
                    <a:pt x="88" y="1020"/>
                    <a:pt x="313" y="1257"/>
                    <a:pt x="613" y="1295"/>
                  </a:cubicBezTo>
                  <a:lnTo>
                    <a:pt x="625" y="1195"/>
                  </a:lnTo>
                  <a:cubicBezTo>
                    <a:pt x="375" y="1158"/>
                    <a:pt x="175" y="970"/>
                    <a:pt x="150" y="720"/>
                  </a:cubicBezTo>
                  <a:cubicBezTo>
                    <a:pt x="109" y="350"/>
                    <a:pt x="404" y="99"/>
                    <a:pt x="706" y="99"/>
                  </a:cubicBezTo>
                  <a:cubicBezTo>
                    <a:pt x="863" y="99"/>
                    <a:pt x="1022" y="167"/>
                    <a:pt x="1138" y="320"/>
                  </a:cubicBezTo>
                  <a:lnTo>
                    <a:pt x="1225" y="258"/>
                  </a:lnTo>
                  <a:cubicBezTo>
                    <a:pt x="1085" y="79"/>
                    <a:pt x="895" y="0"/>
                    <a:pt x="7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74"/>
            <p:cNvSpPr/>
            <p:nvPr/>
          </p:nvSpPr>
          <p:spPr>
            <a:xfrm>
              <a:off x="3212325" y="3695975"/>
              <a:ext cx="8775" cy="9575"/>
            </a:xfrm>
            <a:custGeom>
              <a:avLst/>
              <a:gdLst/>
              <a:ahLst/>
              <a:cxnLst/>
              <a:rect l="l" t="t" r="r" b="b"/>
              <a:pathLst>
                <a:path w="351" h="383" extrusionOk="0">
                  <a:moveTo>
                    <a:pt x="278" y="0"/>
                  </a:moveTo>
                  <a:cubicBezTo>
                    <a:pt x="235" y="0"/>
                    <a:pt x="190" y="9"/>
                    <a:pt x="151" y="33"/>
                  </a:cubicBezTo>
                  <a:cubicBezTo>
                    <a:pt x="88" y="70"/>
                    <a:pt x="26" y="133"/>
                    <a:pt x="13" y="208"/>
                  </a:cubicBezTo>
                  <a:cubicBezTo>
                    <a:pt x="1" y="295"/>
                    <a:pt x="63" y="370"/>
                    <a:pt x="138" y="383"/>
                  </a:cubicBezTo>
                  <a:lnTo>
                    <a:pt x="351" y="8"/>
                  </a:lnTo>
                  <a:cubicBezTo>
                    <a:pt x="328" y="3"/>
                    <a:pt x="303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74"/>
            <p:cNvSpPr/>
            <p:nvPr/>
          </p:nvSpPr>
          <p:spPr>
            <a:xfrm>
              <a:off x="3233900" y="3720400"/>
              <a:ext cx="13750" cy="17025"/>
            </a:xfrm>
            <a:custGeom>
              <a:avLst/>
              <a:gdLst/>
              <a:ahLst/>
              <a:cxnLst/>
              <a:rect l="l" t="t" r="r" b="b"/>
              <a:pathLst>
                <a:path w="550" h="681" extrusionOk="0">
                  <a:moveTo>
                    <a:pt x="99" y="1"/>
                  </a:moveTo>
                  <a:cubicBezTo>
                    <a:pt x="77" y="1"/>
                    <a:pt x="63" y="15"/>
                    <a:pt x="63" y="43"/>
                  </a:cubicBezTo>
                  <a:cubicBezTo>
                    <a:pt x="0" y="330"/>
                    <a:pt x="188" y="618"/>
                    <a:pt x="487" y="680"/>
                  </a:cubicBezTo>
                  <a:cubicBezTo>
                    <a:pt x="512" y="680"/>
                    <a:pt x="550" y="668"/>
                    <a:pt x="550" y="643"/>
                  </a:cubicBezTo>
                  <a:cubicBezTo>
                    <a:pt x="550" y="605"/>
                    <a:pt x="537" y="580"/>
                    <a:pt x="512" y="580"/>
                  </a:cubicBezTo>
                  <a:cubicBezTo>
                    <a:pt x="262" y="530"/>
                    <a:pt x="113" y="305"/>
                    <a:pt x="163" y="55"/>
                  </a:cubicBezTo>
                  <a:cubicBezTo>
                    <a:pt x="163" y="30"/>
                    <a:pt x="150" y="5"/>
                    <a:pt x="125" y="5"/>
                  </a:cubicBezTo>
                  <a:cubicBezTo>
                    <a:pt x="116" y="2"/>
                    <a:pt x="107" y="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74"/>
            <p:cNvSpPr/>
            <p:nvPr/>
          </p:nvSpPr>
          <p:spPr>
            <a:xfrm>
              <a:off x="3476025" y="3842675"/>
              <a:ext cx="183400" cy="264950"/>
            </a:xfrm>
            <a:custGeom>
              <a:avLst/>
              <a:gdLst/>
              <a:ahLst/>
              <a:cxnLst/>
              <a:rect l="l" t="t" r="r" b="b"/>
              <a:pathLst>
                <a:path w="7336" h="10598" extrusionOk="0">
                  <a:moveTo>
                    <a:pt x="2924" y="1"/>
                  </a:moveTo>
                  <a:cubicBezTo>
                    <a:pt x="1487" y="1"/>
                    <a:pt x="325" y="1150"/>
                    <a:pt x="300" y="2587"/>
                  </a:cubicBezTo>
                  <a:cubicBezTo>
                    <a:pt x="250" y="5237"/>
                    <a:pt x="0" y="7961"/>
                    <a:pt x="212" y="10598"/>
                  </a:cubicBezTo>
                  <a:lnTo>
                    <a:pt x="1000" y="8748"/>
                  </a:lnTo>
                  <a:cubicBezTo>
                    <a:pt x="1225" y="8211"/>
                    <a:pt x="1487" y="7699"/>
                    <a:pt x="1812" y="7211"/>
                  </a:cubicBezTo>
                  <a:cubicBezTo>
                    <a:pt x="2049" y="6799"/>
                    <a:pt x="2387" y="6449"/>
                    <a:pt x="2787" y="6174"/>
                  </a:cubicBezTo>
                  <a:cubicBezTo>
                    <a:pt x="3199" y="5937"/>
                    <a:pt x="3662" y="5899"/>
                    <a:pt x="4136" y="5862"/>
                  </a:cubicBezTo>
                  <a:cubicBezTo>
                    <a:pt x="4674" y="5824"/>
                    <a:pt x="5224" y="5799"/>
                    <a:pt x="5711" y="5474"/>
                  </a:cubicBezTo>
                  <a:cubicBezTo>
                    <a:pt x="6823" y="4762"/>
                    <a:pt x="7336" y="3412"/>
                    <a:pt x="6973" y="2150"/>
                  </a:cubicBezTo>
                  <a:cubicBezTo>
                    <a:pt x="6598" y="888"/>
                    <a:pt x="5449" y="13"/>
                    <a:pt x="41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74"/>
            <p:cNvSpPr/>
            <p:nvPr/>
          </p:nvSpPr>
          <p:spPr>
            <a:xfrm>
              <a:off x="3555400" y="3891425"/>
              <a:ext cx="51850" cy="51300"/>
            </a:xfrm>
            <a:custGeom>
              <a:avLst/>
              <a:gdLst/>
              <a:ahLst/>
              <a:cxnLst/>
              <a:rect l="l" t="t" r="r" b="b"/>
              <a:pathLst>
                <a:path w="2074" h="2052" extrusionOk="0">
                  <a:moveTo>
                    <a:pt x="1061" y="0"/>
                  </a:moveTo>
                  <a:cubicBezTo>
                    <a:pt x="487" y="0"/>
                    <a:pt x="37" y="462"/>
                    <a:pt x="37" y="1025"/>
                  </a:cubicBezTo>
                  <a:cubicBezTo>
                    <a:pt x="1" y="1579"/>
                    <a:pt x="440" y="2052"/>
                    <a:pt x="998" y="2052"/>
                  </a:cubicBezTo>
                  <a:cubicBezTo>
                    <a:pt x="1019" y="2052"/>
                    <a:pt x="1040" y="2051"/>
                    <a:pt x="1061" y="2050"/>
                  </a:cubicBezTo>
                  <a:cubicBezTo>
                    <a:pt x="1624" y="2050"/>
                    <a:pt x="2074" y="1587"/>
                    <a:pt x="2074" y="1025"/>
                  </a:cubicBezTo>
                  <a:cubicBezTo>
                    <a:pt x="2074" y="462"/>
                    <a:pt x="1624" y="0"/>
                    <a:pt x="1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74"/>
            <p:cNvSpPr/>
            <p:nvPr/>
          </p:nvSpPr>
          <p:spPr>
            <a:xfrm>
              <a:off x="2306625" y="3843000"/>
              <a:ext cx="169975" cy="148100"/>
            </a:xfrm>
            <a:custGeom>
              <a:avLst/>
              <a:gdLst/>
              <a:ahLst/>
              <a:cxnLst/>
              <a:rect l="l" t="t" r="r" b="b"/>
              <a:pathLst>
                <a:path w="6799" h="5924" extrusionOk="0">
                  <a:moveTo>
                    <a:pt x="2963" y="0"/>
                  </a:moveTo>
                  <a:cubicBezTo>
                    <a:pt x="1325" y="0"/>
                    <a:pt x="1" y="1337"/>
                    <a:pt x="1" y="2974"/>
                  </a:cubicBezTo>
                  <a:cubicBezTo>
                    <a:pt x="1" y="4611"/>
                    <a:pt x="1325" y="5924"/>
                    <a:pt x="2963" y="5924"/>
                  </a:cubicBezTo>
                  <a:lnTo>
                    <a:pt x="6799" y="5924"/>
                  </a:lnTo>
                  <a:lnTo>
                    <a:pt x="6799" y="3249"/>
                  </a:lnTo>
                  <a:cubicBezTo>
                    <a:pt x="6799" y="1450"/>
                    <a:pt x="5349" y="0"/>
                    <a:pt x="3562" y="0"/>
                  </a:cubicBezTo>
                  <a:close/>
                </a:path>
              </a:pathLst>
            </a:custGeom>
            <a:solidFill>
              <a:srgbClr val="796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74"/>
            <p:cNvSpPr/>
            <p:nvPr/>
          </p:nvSpPr>
          <p:spPr>
            <a:xfrm>
              <a:off x="2335375" y="3873925"/>
              <a:ext cx="85950" cy="85925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1725" y="0"/>
                  </a:moveTo>
                  <a:cubicBezTo>
                    <a:pt x="775" y="0"/>
                    <a:pt x="0" y="775"/>
                    <a:pt x="0" y="1725"/>
                  </a:cubicBezTo>
                  <a:cubicBezTo>
                    <a:pt x="0" y="2675"/>
                    <a:pt x="775" y="3437"/>
                    <a:pt x="1725" y="3437"/>
                  </a:cubicBezTo>
                  <a:cubicBezTo>
                    <a:pt x="2675" y="3437"/>
                    <a:pt x="3437" y="2675"/>
                    <a:pt x="3437" y="1725"/>
                  </a:cubicBezTo>
                  <a:cubicBezTo>
                    <a:pt x="3437" y="775"/>
                    <a:pt x="2675" y="0"/>
                    <a:pt x="1725" y="0"/>
                  </a:cubicBezTo>
                  <a:close/>
                </a:path>
              </a:pathLst>
            </a:custGeom>
            <a:solidFill>
              <a:srgbClr val="63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74"/>
            <p:cNvSpPr/>
            <p:nvPr/>
          </p:nvSpPr>
          <p:spPr>
            <a:xfrm>
              <a:off x="2476600" y="3999200"/>
              <a:ext cx="1006925" cy="138725"/>
            </a:xfrm>
            <a:custGeom>
              <a:avLst/>
              <a:gdLst/>
              <a:ahLst/>
              <a:cxnLst/>
              <a:rect l="l" t="t" r="r" b="b"/>
              <a:pathLst>
                <a:path w="40277" h="5549" extrusionOk="0">
                  <a:moveTo>
                    <a:pt x="0" y="0"/>
                  </a:moveTo>
                  <a:lnTo>
                    <a:pt x="0" y="5549"/>
                  </a:lnTo>
                  <a:lnTo>
                    <a:pt x="40277" y="5549"/>
                  </a:lnTo>
                  <a:lnTo>
                    <a:pt x="402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74"/>
            <p:cNvSpPr/>
            <p:nvPr/>
          </p:nvSpPr>
          <p:spPr>
            <a:xfrm>
              <a:off x="2476600" y="4099475"/>
              <a:ext cx="1006925" cy="138750"/>
            </a:xfrm>
            <a:custGeom>
              <a:avLst/>
              <a:gdLst/>
              <a:ahLst/>
              <a:cxnLst/>
              <a:rect l="l" t="t" r="r" b="b"/>
              <a:pathLst>
                <a:path w="40277" h="5550" extrusionOk="0">
                  <a:moveTo>
                    <a:pt x="0" y="1"/>
                  </a:moveTo>
                  <a:lnTo>
                    <a:pt x="0" y="5549"/>
                  </a:lnTo>
                  <a:lnTo>
                    <a:pt x="2637" y="5549"/>
                  </a:lnTo>
                  <a:lnTo>
                    <a:pt x="2637" y="5424"/>
                  </a:lnTo>
                  <a:cubicBezTo>
                    <a:pt x="2637" y="4300"/>
                    <a:pt x="3537" y="3387"/>
                    <a:pt x="4661" y="3387"/>
                  </a:cubicBezTo>
                  <a:lnTo>
                    <a:pt x="35478" y="3387"/>
                  </a:lnTo>
                  <a:cubicBezTo>
                    <a:pt x="36590" y="3387"/>
                    <a:pt x="37503" y="4300"/>
                    <a:pt x="37503" y="5424"/>
                  </a:cubicBezTo>
                  <a:lnTo>
                    <a:pt x="37503" y="5549"/>
                  </a:lnTo>
                  <a:lnTo>
                    <a:pt x="40277" y="5549"/>
                  </a:lnTo>
                  <a:lnTo>
                    <a:pt x="402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74"/>
            <p:cNvSpPr/>
            <p:nvPr/>
          </p:nvSpPr>
          <p:spPr>
            <a:xfrm>
              <a:off x="3126725" y="3751850"/>
              <a:ext cx="93125" cy="108975"/>
            </a:xfrm>
            <a:custGeom>
              <a:avLst/>
              <a:gdLst/>
              <a:ahLst/>
              <a:cxnLst/>
              <a:rect l="l" t="t" r="r" b="b"/>
              <a:pathLst>
                <a:path w="3725" h="4359" extrusionOk="0">
                  <a:moveTo>
                    <a:pt x="1879" y="1"/>
                  </a:moveTo>
                  <a:cubicBezTo>
                    <a:pt x="1590" y="1"/>
                    <a:pt x="1293" y="158"/>
                    <a:pt x="1063" y="360"/>
                  </a:cubicBezTo>
                  <a:cubicBezTo>
                    <a:pt x="126" y="1147"/>
                    <a:pt x="1" y="2396"/>
                    <a:pt x="501" y="3496"/>
                  </a:cubicBezTo>
                  <a:cubicBezTo>
                    <a:pt x="613" y="3721"/>
                    <a:pt x="738" y="3946"/>
                    <a:pt x="875" y="4158"/>
                  </a:cubicBezTo>
                  <a:cubicBezTo>
                    <a:pt x="925" y="4221"/>
                    <a:pt x="975" y="4283"/>
                    <a:pt x="1025" y="4358"/>
                  </a:cubicBezTo>
                  <a:cubicBezTo>
                    <a:pt x="1338" y="4109"/>
                    <a:pt x="1675" y="3884"/>
                    <a:pt x="2000" y="3659"/>
                  </a:cubicBezTo>
                  <a:cubicBezTo>
                    <a:pt x="2600" y="3234"/>
                    <a:pt x="3175" y="2771"/>
                    <a:pt x="3725" y="2284"/>
                  </a:cubicBezTo>
                  <a:cubicBezTo>
                    <a:pt x="3512" y="1559"/>
                    <a:pt x="3125" y="897"/>
                    <a:pt x="2587" y="360"/>
                  </a:cubicBezTo>
                  <a:cubicBezTo>
                    <a:pt x="2463" y="222"/>
                    <a:pt x="2313" y="110"/>
                    <a:pt x="2138" y="47"/>
                  </a:cubicBezTo>
                  <a:cubicBezTo>
                    <a:pt x="2053" y="15"/>
                    <a:pt x="1967" y="1"/>
                    <a:pt x="18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74"/>
            <p:cNvSpPr/>
            <p:nvPr/>
          </p:nvSpPr>
          <p:spPr>
            <a:xfrm>
              <a:off x="3222025" y="3832250"/>
              <a:ext cx="23450" cy="74500"/>
            </a:xfrm>
            <a:custGeom>
              <a:avLst/>
              <a:gdLst/>
              <a:ahLst/>
              <a:cxnLst/>
              <a:rect l="l" t="t" r="r" b="b"/>
              <a:pathLst>
                <a:path w="938" h="2980" extrusionOk="0">
                  <a:moveTo>
                    <a:pt x="58" y="0"/>
                  </a:moveTo>
                  <a:cubicBezTo>
                    <a:pt x="51" y="0"/>
                    <a:pt x="44" y="2"/>
                    <a:pt x="38" y="5"/>
                  </a:cubicBezTo>
                  <a:cubicBezTo>
                    <a:pt x="13" y="18"/>
                    <a:pt x="0" y="55"/>
                    <a:pt x="13" y="68"/>
                  </a:cubicBezTo>
                  <a:cubicBezTo>
                    <a:pt x="425" y="992"/>
                    <a:pt x="700" y="1955"/>
                    <a:pt x="837" y="2942"/>
                  </a:cubicBezTo>
                  <a:cubicBezTo>
                    <a:pt x="837" y="2967"/>
                    <a:pt x="862" y="2979"/>
                    <a:pt x="887" y="2979"/>
                  </a:cubicBezTo>
                  <a:lnTo>
                    <a:pt x="900" y="2979"/>
                  </a:lnTo>
                  <a:cubicBezTo>
                    <a:pt x="925" y="2979"/>
                    <a:pt x="937" y="2954"/>
                    <a:pt x="937" y="2929"/>
                  </a:cubicBezTo>
                  <a:cubicBezTo>
                    <a:pt x="800" y="1930"/>
                    <a:pt x="513" y="955"/>
                    <a:pt x="100" y="30"/>
                  </a:cubicBezTo>
                  <a:cubicBezTo>
                    <a:pt x="91" y="12"/>
                    <a:pt x="75" y="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74"/>
            <p:cNvSpPr/>
            <p:nvPr/>
          </p:nvSpPr>
          <p:spPr>
            <a:xfrm>
              <a:off x="3134050" y="3822275"/>
              <a:ext cx="17375" cy="38225"/>
            </a:xfrm>
            <a:custGeom>
              <a:avLst/>
              <a:gdLst/>
              <a:ahLst/>
              <a:cxnLst/>
              <a:rect l="l" t="t" r="r" b="b"/>
              <a:pathLst>
                <a:path w="695" h="1529" extrusionOk="0">
                  <a:moveTo>
                    <a:pt x="64" y="0"/>
                  </a:moveTo>
                  <a:cubicBezTo>
                    <a:pt x="34" y="0"/>
                    <a:pt x="0" y="29"/>
                    <a:pt x="8" y="67"/>
                  </a:cubicBezTo>
                  <a:cubicBezTo>
                    <a:pt x="145" y="567"/>
                    <a:pt x="345" y="1054"/>
                    <a:pt x="595" y="1504"/>
                  </a:cubicBezTo>
                  <a:cubicBezTo>
                    <a:pt x="607" y="1529"/>
                    <a:pt x="620" y="1529"/>
                    <a:pt x="645" y="1529"/>
                  </a:cubicBezTo>
                  <a:lnTo>
                    <a:pt x="670" y="1529"/>
                  </a:lnTo>
                  <a:cubicBezTo>
                    <a:pt x="695" y="1516"/>
                    <a:pt x="695" y="1479"/>
                    <a:pt x="682" y="1454"/>
                  </a:cubicBezTo>
                  <a:cubicBezTo>
                    <a:pt x="432" y="1004"/>
                    <a:pt x="245" y="529"/>
                    <a:pt x="108" y="42"/>
                  </a:cubicBezTo>
                  <a:cubicBezTo>
                    <a:pt x="103" y="12"/>
                    <a:pt x="84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74"/>
            <p:cNvSpPr/>
            <p:nvPr/>
          </p:nvSpPr>
          <p:spPr>
            <a:xfrm>
              <a:off x="2198850" y="3381250"/>
              <a:ext cx="265900" cy="265875"/>
            </a:xfrm>
            <a:custGeom>
              <a:avLst/>
              <a:gdLst/>
              <a:ahLst/>
              <a:cxnLst/>
              <a:rect l="l" t="t" r="r" b="b"/>
              <a:pathLst>
                <a:path w="10636" h="10635" extrusionOk="0">
                  <a:moveTo>
                    <a:pt x="5312" y="0"/>
                  </a:moveTo>
                  <a:cubicBezTo>
                    <a:pt x="2375" y="0"/>
                    <a:pt x="0" y="2374"/>
                    <a:pt x="0" y="5324"/>
                  </a:cubicBezTo>
                  <a:cubicBezTo>
                    <a:pt x="0" y="8260"/>
                    <a:pt x="2375" y="10635"/>
                    <a:pt x="5312" y="10635"/>
                  </a:cubicBezTo>
                  <a:cubicBezTo>
                    <a:pt x="8261" y="10635"/>
                    <a:pt x="10635" y="8260"/>
                    <a:pt x="10635" y="5324"/>
                  </a:cubicBezTo>
                  <a:cubicBezTo>
                    <a:pt x="10635" y="2374"/>
                    <a:pt x="8261" y="0"/>
                    <a:pt x="5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74"/>
            <p:cNvSpPr/>
            <p:nvPr/>
          </p:nvSpPr>
          <p:spPr>
            <a:xfrm>
              <a:off x="2230725" y="3453725"/>
              <a:ext cx="202150" cy="129975"/>
            </a:xfrm>
            <a:custGeom>
              <a:avLst/>
              <a:gdLst/>
              <a:ahLst/>
              <a:cxnLst/>
              <a:rect l="l" t="t" r="r" b="b"/>
              <a:pathLst>
                <a:path w="8086" h="5199" extrusionOk="0">
                  <a:moveTo>
                    <a:pt x="0" y="0"/>
                  </a:moveTo>
                  <a:lnTo>
                    <a:pt x="0" y="5199"/>
                  </a:lnTo>
                  <a:lnTo>
                    <a:pt x="8085" y="5199"/>
                  </a:lnTo>
                  <a:lnTo>
                    <a:pt x="8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74"/>
            <p:cNvSpPr/>
            <p:nvPr/>
          </p:nvSpPr>
          <p:spPr>
            <a:xfrm>
              <a:off x="2229475" y="3452550"/>
              <a:ext cx="204950" cy="35875"/>
            </a:xfrm>
            <a:custGeom>
              <a:avLst/>
              <a:gdLst/>
              <a:ahLst/>
              <a:cxnLst/>
              <a:rect l="l" t="t" r="r" b="b"/>
              <a:pathLst>
                <a:path w="8198" h="1435" extrusionOk="0">
                  <a:moveTo>
                    <a:pt x="50" y="0"/>
                  </a:moveTo>
                  <a:cubicBezTo>
                    <a:pt x="38" y="0"/>
                    <a:pt x="25" y="4"/>
                    <a:pt x="13" y="10"/>
                  </a:cubicBezTo>
                  <a:cubicBezTo>
                    <a:pt x="0" y="35"/>
                    <a:pt x="0" y="60"/>
                    <a:pt x="13" y="85"/>
                  </a:cubicBezTo>
                  <a:lnTo>
                    <a:pt x="1512" y="1422"/>
                  </a:lnTo>
                  <a:lnTo>
                    <a:pt x="1525" y="1434"/>
                  </a:lnTo>
                  <a:lnTo>
                    <a:pt x="6773" y="1409"/>
                  </a:lnTo>
                  <a:lnTo>
                    <a:pt x="6786" y="1409"/>
                  </a:lnTo>
                  <a:lnTo>
                    <a:pt x="8173" y="85"/>
                  </a:lnTo>
                  <a:cubicBezTo>
                    <a:pt x="8198" y="60"/>
                    <a:pt x="8198" y="35"/>
                    <a:pt x="8173" y="10"/>
                  </a:cubicBezTo>
                  <a:cubicBezTo>
                    <a:pt x="8167" y="4"/>
                    <a:pt x="8154" y="0"/>
                    <a:pt x="8140" y="0"/>
                  </a:cubicBezTo>
                  <a:cubicBezTo>
                    <a:pt x="8126" y="0"/>
                    <a:pt x="8110" y="4"/>
                    <a:pt x="8098" y="10"/>
                  </a:cubicBezTo>
                  <a:lnTo>
                    <a:pt x="6761" y="1309"/>
                  </a:lnTo>
                  <a:lnTo>
                    <a:pt x="1575" y="1347"/>
                  </a:lnTo>
                  <a:lnTo>
                    <a:pt x="88" y="10"/>
                  </a:lnTo>
                  <a:cubicBezTo>
                    <a:pt x="75" y="4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74"/>
            <p:cNvSpPr/>
            <p:nvPr/>
          </p:nvSpPr>
          <p:spPr>
            <a:xfrm>
              <a:off x="2229000" y="3551200"/>
              <a:ext cx="205425" cy="33900"/>
            </a:xfrm>
            <a:custGeom>
              <a:avLst/>
              <a:gdLst/>
              <a:ahLst/>
              <a:cxnLst/>
              <a:rect l="l" t="t" r="r" b="b"/>
              <a:pathLst>
                <a:path w="8217" h="1356" extrusionOk="0">
                  <a:moveTo>
                    <a:pt x="6955" y="0"/>
                  </a:moveTo>
                  <a:lnTo>
                    <a:pt x="1106" y="313"/>
                  </a:lnTo>
                  <a:lnTo>
                    <a:pt x="1094" y="313"/>
                  </a:lnTo>
                  <a:lnTo>
                    <a:pt x="32" y="1275"/>
                  </a:lnTo>
                  <a:cubicBezTo>
                    <a:pt x="0" y="1306"/>
                    <a:pt x="39" y="1356"/>
                    <a:pt x="82" y="1356"/>
                  </a:cubicBezTo>
                  <a:cubicBezTo>
                    <a:pt x="90" y="1356"/>
                    <a:pt x="99" y="1354"/>
                    <a:pt x="107" y="1350"/>
                  </a:cubicBezTo>
                  <a:lnTo>
                    <a:pt x="1131" y="413"/>
                  </a:lnTo>
                  <a:lnTo>
                    <a:pt x="6905" y="100"/>
                  </a:lnTo>
                  <a:lnTo>
                    <a:pt x="8117" y="1337"/>
                  </a:lnTo>
                  <a:cubicBezTo>
                    <a:pt x="8126" y="1346"/>
                    <a:pt x="8135" y="1355"/>
                    <a:pt x="8143" y="1355"/>
                  </a:cubicBezTo>
                  <a:cubicBezTo>
                    <a:pt x="8147" y="1355"/>
                    <a:pt x="8151" y="1354"/>
                    <a:pt x="8154" y="1350"/>
                  </a:cubicBezTo>
                  <a:cubicBezTo>
                    <a:pt x="8158" y="1354"/>
                    <a:pt x="8163" y="1355"/>
                    <a:pt x="8168" y="1355"/>
                  </a:cubicBezTo>
                  <a:cubicBezTo>
                    <a:pt x="8181" y="1355"/>
                    <a:pt x="8196" y="1346"/>
                    <a:pt x="8204" y="1337"/>
                  </a:cubicBezTo>
                  <a:cubicBezTo>
                    <a:pt x="8217" y="1325"/>
                    <a:pt x="8217" y="1287"/>
                    <a:pt x="8204" y="1275"/>
                  </a:cubicBezTo>
                  <a:lnTo>
                    <a:pt x="69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74"/>
            <p:cNvSpPr/>
            <p:nvPr/>
          </p:nvSpPr>
          <p:spPr>
            <a:xfrm>
              <a:off x="2250700" y="3471525"/>
              <a:ext cx="162175" cy="94375"/>
            </a:xfrm>
            <a:custGeom>
              <a:avLst/>
              <a:gdLst/>
              <a:ahLst/>
              <a:cxnLst/>
              <a:rect l="l" t="t" r="r" b="b"/>
              <a:pathLst>
                <a:path w="6487" h="3775" extrusionOk="0">
                  <a:moveTo>
                    <a:pt x="1" y="1"/>
                  </a:moveTo>
                  <a:lnTo>
                    <a:pt x="1" y="3775"/>
                  </a:lnTo>
                  <a:lnTo>
                    <a:pt x="6487" y="3775"/>
                  </a:lnTo>
                  <a:lnTo>
                    <a:pt x="64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74"/>
            <p:cNvSpPr/>
            <p:nvPr/>
          </p:nvSpPr>
          <p:spPr>
            <a:xfrm>
              <a:off x="2294290" y="3485372"/>
              <a:ext cx="32525" cy="27925"/>
            </a:xfrm>
            <a:custGeom>
              <a:avLst/>
              <a:gdLst/>
              <a:ahLst/>
              <a:cxnLst/>
              <a:rect l="l" t="t" r="r" b="b"/>
              <a:pathLst>
                <a:path w="1301" h="1117" extrusionOk="0">
                  <a:moveTo>
                    <a:pt x="750" y="1"/>
                  </a:moveTo>
                  <a:cubicBezTo>
                    <a:pt x="251" y="1"/>
                    <a:pt x="1" y="601"/>
                    <a:pt x="350" y="951"/>
                  </a:cubicBezTo>
                  <a:cubicBezTo>
                    <a:pt x="465" y="1065"/>
                    <a:pt x="607" y="1117"/>
                    <a:pt x="745" y="1117"/>
                  </a:cubicBezTo>
                  <a:cubicBezTo>
                    <a:pt x="1029" y="1117"/>
                    <a:pt x="1300" y="899"/>
                    <a:pt x="1300" y="563"/>
                  </a:cubicBezTo>
                  <a:cubicBezTo>
                    <a:pt x="1300" y="251"/>
                    <a:pt x="1050" y="1"/>
                    <a:pt x="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74"/>
            <p:cNvSpPr/>
            <p:nvPr/>
          </p:nvSpPr>
          <p:spPr>
            <a:xfrm>
              <a:off x="2261886" y="3502371"/>
              <a:ext cx="139675" cy="53285"/>
            </a:xfrm>
            <a:custGeom>
              <a:avLst/>
              <a:gdLst/>
              <a:ahLst/>
              <a:cxnLst/>
              <a:rect l="l" t="t" r="r" b="b"/>
              <a:pathLst>
                <a:path w="7025" h="2680" extrusionOk="0">
                  <a:moveTo>
                    <a:pt x="5561" y="1"/>
                  </a:moveTo>
                  <a:cubicBezTo>
                    <a:pt x="4774" y="1"/>
                    <a:pt x="4094" y="760"/>
                    <a:pt x="3288" y="817"/>
                  </a:cubicBezTo>
                  <a:cubicBezTo>
                    <a:pt x="3251" y="820"/>
                    <a:pt x="3215" y="821"/>
                    <a:pt x="3179" y="821"/>
                  </a:cubicBezTo>
                  <a:cubicBezTo>
                    <a:pt x="2853" y="821"/>
                    <a:pt x="2526" y="730"/>
                    <a:pt x="2200" y="730"/>
                  </a:cubicBezTo>
                  <a:cubicBezTo>
                    <a:pt x="1276" y="730"/>
                    <a:pt x="551" y="1517"/>
                    <a:pt x="1" y="2255"/>
                  </a:cubicBezTo>
                  <a:lnTo>
                    <a:pt x="6949" y="2679"/>
                  </a:lnTo>
                  <a:cubicBezTo>
                    <a:pt x="6987" y="2142"/>
                    <a:pt x="7024" y="1592"/>
                    <a:pt x="6849" y="1080"/>
                  </a:cubicBezTo>
                  <a:cubicBezTo>
                    <a:pt x="6687" y="580"/>
                    <a:pt x="6287" y="105"/>
                    <a:pt x="5762" y="18"/>
                  </a:cubicBezTo>
                  <a:cubicBezTo>
                    <a:pt x="5694" y="6"/>
                    <a:pt x="5627" y="1"/>
                    <a:pt x="5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74"/>
            <p:cNvSpPr/>
            <p:nvPr/>
          </p:nvSpPr>
          <p:spPr>
            <a:xfrm>
              <a:off x="3416025" y="3385625"/>
              <a:ext cx="265900" cy="266200"/>
            </a:xfrm>
            <a:custGeom>
              <a:avLst/>
              <a:gdLst/>
              <a:ahLst/>
              <a:cxnLst/>
              <a:rect l="l" t="t" r="r" b="b"/>
              <a:pathLst>
                <a:path w="10636" h="10648" extrusionOk="0">
                  <a:moveTo>
                    <a:pt x="5312" y="0"/>
                  </a:moveTo>
                  <a:cubicBezTo>
                    <a:pt x="2375" y="0"/>
                    <a:pt x="1" y="2387"/>
                    <a:pt x="1" y="5324"/>
                  </a:cubicBezTo>
                  <a:cubicBezTo>
                    <a:pt x="1" y="8260"/>
                    <a:pt x="2375" y="10647"/>
                    <a:pt x="5312" y="10647"/>
                  </a:cubicBezTo>
                  <a:cubicBezTo>
                    <a:pt x="8261" y="10647"/>
                    <a:pt x="10635" y="8260"/>
                    <a:pt x="10635" y="5324"/>
                  </a:cubicBezTo>
                  <a:cubicBezTo>
                    <a:pt x="10635" y="2387"/>
                    <a:pt x="8261" y="0"/>
                    <a:pt x="5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74"/>
            <p:cNvSpPr/>
            <p:nvPr/>
          </p:nvSpPr>
          <p:spPr>
            <a:xfrm>
              <a:off x="3477275" y="3460900"/>
              <a:ext cx="196825" cy="97200"/>
            </a:xfrm>
            <a:custGeom>
              <a:avLst/>
              <a:gdLst/>
              <a:ahLst/>
              <a:cxnLst/>
              <a:rect l="l" t="t" r="r" b="b"/>
              <a:pathLst>
                <a:path w="7873" h="3888" extrusionOk="0">
                  <a:moveTo>
                    <a:pt x="1462" y="1"/>
                  </a:moveTo>
                  <a:lnTo>
                    <a:pt x="12" y="301"/>
                  </a:lnTo>
                  <a:cubicBezTo>
                    <a:pt x="0" y="426"/>
                    <a:pt x="0" y="538"/>
                    <a:pt x="0" y="613"/>
                  </a:cubicBezTo>
                  <a:cubicBezTo>
                    <a:pt x="0" y="1688"/>
                    <a:pt x="625" y="2850"/>
                    <a:pt x="925" y="3887"/>
                  </a:cubicBezTo>
                  <a:lnTo>
                    <a:pt x="1437" y="3787"/>
                  </a:lnTo>
                  <a:cubicBezTo>
                    <a:pt x="1425" y="3700"/>
                    <a:pt x="1400" y="3600"/>
                    <a:pt x="1375" y="3512"/>
                  </a:cubicBezTo>
                  <a:cubicBezTo>
                    <a:pt x="1237" y="3050"/>
                    <a:pt x="1187" y="2575"/>
                    <a:pt x="1200" y="2100"/>
                  </a:cubicBezTo>
                  <a:cubicBezTo>
                    <a:pt x="1949" y="2100"/>
                    <a:pt x="2624" y="3062"/>
                    <a:pt x="3337" y="3275"/>
                  </a:cubicBezTo>
                  <a:cubicBezTo>
                    <a:pt x="3424" y="3300"/>
                    <a:pt x="3524" y="3325"/>
                    <a:pt x="3612" y="3337"/>
                  </a:cubicBezTo>
                  <a:lnTo>
                    <a:pt x="6911" y="2663"/>
                  </a:lnTo>
                  <a:cubicBezTo>
                    <a:pt x="7873" y="1988"/>
                    <a:pt x="5873" y="1575"/>
                    <a:pt x="5211" y="1525"/>
                  </a:cubicBezTo>
                  <a:cubicBezTo>
                    <a:pt x="5124" y="1975"/>
                    <a:pt x="4749" y="2313"/>
                    <a:pt x="4286" y="2350"/>
                  </a:cubicBezTo>
                  <a:cubicBezTo>
                    <a:pt x="4250" y="2353"/>
                    <a:pt x="4214" y="2354"/>
                    <a:pt x="4178" y="2354"/>
                  </a:cubicBezTo>
                  <a:cubicBezTo>
                    <a:pt x="3608" y="2354"/>
                    <a:pt x="3176" y="1986"/>
                    <a:pt x="2812" y="1550"/>
                  </a:cubicBezTo>
                  <a:cubicBezTo>
                    <a:pt x="2374" y="1050"/>
                    <a:pt x="1949" y="488"/>
                    <a:pt x="1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74"/>
            <p:cNvSpPr/>
            <p:nvPr/>
          </p:nvSpPr>
          <p:spPr>
            <a:xfrm>
              <a:off x="3469450" y="3481525"/>
              <a:ext cx="191550" cy="98425"/>
            </a:xfrm>
            <a:custGeom>
              <a:avLst/>
              <a:gdLst/>
              <a:ahLst/>
              <a:cxnLst/>
              <a:rect l="l" t="t" r="r" b="b"/>
              <a:pathLst>
                <a:path w="7662" h="3937" extrusionOk="0">
                  <a:moveTo>
                    <a:pt x="363" y="1"/>
                  </a:moveTo>
                  <a:cubicBezTo>
                    <a:pt x="301" y="175"/>
                    <a:pt x="251" y="350"/>
                    <a:pt x="213" y="538"/>
                  </a:cubicBezTo>
                  <a:cubicBezTo>
                    <a:pt x="1" y="1588"/>
                    <a:pt x="375" y="2850"/>
                    <a:pt x="463" y="3937"/>
                  </a:cubicBezTo>
                  <a:lnTo>
                    <a:pt x="988" y="3937"/>
                  </a:lnTo>
                  <a:cubicBezTo>
                    <a:pt x="1000" y="3837"/>
                    <a:pt x="1000" y="3750"/>
                    <a:pt x="988" y="3662"/>
                  </a:cubicBezTo>
                  <a:cubicBezTo>
                    <a:pt x="950" y="3175"/>
                    <a:pt x="988" y="2700"/>
                    <a:pt x="1100" y="2237"/>
                  </a:cubicBezTo>
                  <a:cubicBezTo>
                    <a:pt x="1825" y="2387"/>
                    <a:pt x="2300" y="3462"/>
                    <a:pt x="2962" y="3824"/>
                  </a:cubicBezTo>
                  <a:cubicBezTo>
                    <a:pt x="3037" y="3862"/>
                    <a:pt x="3125" y="3899"/>
                    <a:pt x="3212" y="3937"/>
                  </a:cubicBezTo>
                  <a:lnTo>
                    <a:pt x="6586" y="3937"/>
                  </a:lnTo>
                  <a:cubicBezTo>
                    <a:pt x="7661" y="3462"/>
                    <a:pt x="5787" y="2650"/>
                    <a:pt x="5149" y="2462"/>
                  </a:cubicBezTo>
                  <a:cubicBezTo>
                    <a:pt x="4992" y="2845"/>
                    <a:pt x="4621" y="3096"/>
                    <a:pt x="4210" y="3096"/>
                  </a:cubicBezTo>
                  <a:cubicBezTo>
                    <a:pt x="4165" y="3096"/>
                    <a:pt x="4120" y="3093"/>
                    <a:pt x="4075" y="3087"/>
                  </a:cubicBezTo>
                  <a:cubicBezTo>
                    <a:pt x="3450" y="3012"/>
                    <a:pt x="3075" y="2537"/>
                    <a:pt x="2787" y="2025"/>
                  </a:cubicBezTo>
                  <a:cubicBezTo>
                    <a:pt x="2425" y="1363"/>
                    <a:pt x="2075" y="625"/>
                    <a:pt x="16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74"/>
            <p:cNvSpPr/>
            <p:nvPr/>
          </p:nvSpPr>
          <p:spPr>
            <a:xfrm>
              <a:off x="2199150" y="3821425"/>
              <a:ext cx="110625" cy="92825"/>
            </a:xfrm>
            <a:custGeom>
              <a:avLst/>
              <a:gdLst/>
              <a:ahLst/>
              <a:cxnLst/>
              <a:rect l="l" t="t" r="r" b="b"/>
              <a:pathLst>
                <a:path w="4425" h="3713" extrusionOk="0">
                  <a:moveTo>
                    <a:pt x="2513" y="1"/>
                  </a:moveTo>
                  <a:lnTo>
                    <a:pt x="1" y="13"/>
                  </a:lnTo>
                  <a:lnTo>
                    <a:pt x="1" y="213"/>
                  </a:lnTo>
                  <a:lnTo>
                    <a:pt x="2513" y="201"/>
                  </a:lnTo>
                  <a:lnTo>
                    <a:pt x="2525" y="201"/>
                  </a:lnTo>
                  <a:cubicBezTo>
                    <a:pt x="3363" y="201"/>
                    <a:pt x="3987" y="788"/>
                    <a:pt x="4025" y="1588"/>
                  </a:cubicBezTo>
                  <a:lnTo>
                    <a:pt x="4212" y="3712"/>
                  </a:lnTo>
                  <a:lnTo>
                    <a:pt x="4425" y="3687"/>
                  </a:lnTo>
                  <a:lnTo>
                    <a:pt x="4225" y="1563"/>
                  </a:lnTo>
                  <a:cubicBezTo>
                    <a:pt x="4187" y="663"/>
                    <a:pt x="3475" y="1"/>
                    <a:pt x="2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74"/>
            <p:cNvSpPr/>
            <p:nvPr/>
          </p:nvSpPr>
          <p:spPr>
            <a:xfrm>
              <a:off x="2249150" y="3804875"/>
              <a:ext cx="276825" cy="276825"/>
            </a:xfrm>
            <a:custGeom>
              <a:avLst/>
              <a:gdLst/>
              <a:ahLst/>
              <a:cxnLst/>
              <a:rect l="l" t="t" r="r" b="b"/>
              <a:pathLst>
                <a:path w="11073" h="11073" extrusionOk="0">
                  <a:moveTo>
                    <a:pt x="5536" y="1"/>
                  </a:moveTo>
                  <a:cubicBezTo>
                    <a:pt x="2475" y="1"/>
                    <a:pt x="0" y="2487"/>
                    <a:pt x="0" y="5537"/>
                  </a:cubicBezTo>
                  <a:cubicBezTo>
                    <a:pt x="0" y="8598"/>
                    <a:pt x="2475" y="11073"/>
                    <a:pt x="5536" y="11073"/>
                  </a:cubicBezTo>
                  <a:cubicBezTo>
                    <a:pt x="8598" y="11073"/>
                    <a:pt x="11072" y="8598"/>
                    <a:pt x="11072" y="5537"/>
                  </a:cubicBezTo>
                  <a:cubicBezTo>
                    <a:pt x="11072" y="2487"/>
                    <a:pt x="8598" y="1"/>
                    <a:pt x="5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74"/>
            <p:cNvSpPr/>
            <p:nvPr/>
          </p:nvSpPr>
          <p:spPr>
            <a:xfrm>
              <a:off x="2265700" y="3757075"/>
              <a:ext cx="276825" cy="276825"/>
            </a:xfrm>
            <a:custGeom>
              <a:avLst/>
              <a:gdLst/>
              <a:ahLst/>
              <a:cxnLst/>
              <a:rect l="l" t="t" r="r" b="b"/>
              <a:pathLst>
                <a:path w="11073" h="11073" extrusionOk="0">
                  <a:moveTo>
                    <a:pt x="5537" y="1"/>
                  </a:moveTo>
                  <a:cubicBezTo>
                    <a:pt x="2475" y="1"/>
                    <a:pt x="1" y="2475"/>
                    <a:pt x="1" y="5537"/>
                  </a:cubicBezTo>
                  <a:cubicBezTo>
                    <a:pt x="1" y="8598"/>
                    <a:pt x="2475" y="11073"/>
                    <a:pt x="5537" y="11073"/>
                  </a:cubicBezTo>
                  <a:cubicBezTo>
                    <a:pt x="8598" y="11073"/>
                    <a:pt x="11073" y="8598"/>
                    <a:pt x="11073" y="5537"/>
                  </a:cubicBezTo>
                  <a:cubicBezTo>
                    <a:pt x="11073" y="2475"/>
                    <a:pt x="8598" y="1"/>
                    <a:pt x="5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74"/>
            <p:cNvSpPr/>
            <p:nvPr/>
          </p:nvSpPr>
          <p:spPr>
            <a:xfrm>
              <a:off x="2296625" y="3794925"/>
              <a:ext cx="191225" cy="170625"/>
            </a:xfrm>
            <a:custGeom>
              <a:avLst/>
              <a:gdLst/>
              <a:ahLst/>
              <a:cxnLst/>
              <a:rect l="l" t="t" r="r" b="b"/>
              <a:pathLst>
                <a:path w="7649" h="6825" extrusionOk="0">
                  <a:moveTo>
                    <a:pt x="5409" y="1"/>
                  </a:moveTo>
                  <a:cubicBezTo>
                    <a:pt x="4682" y="1"/>
                    <a:pt x="4006" y="443"/>
                    <a:pt x="3350" y="811"/>
                  </a:cubicBezTo>
                  <a:cubicBezTo>
                    <a:pt x="2838" y="1086"/>
                    <a:pt x="2300" y="1323"/>
                    <a:pt x="1763" y="1511"/>
                  </a:cubicBezTo>
                  <a:cubicBezTo>
                    <a:pt x="1426" y="1611"/>
                    <a:pt x="1101" y="1748"/>
                    <a:pt x="813" y="1923"/>
                  </a:cubicBezTo>
                  <a:cubicBezTo>
                    <a:pt x="1" y="2485"/>
                    <a:pt x="1" y="3698"/>
                    <a:pt x="188" y="4547"/>
                  </a:cubicBezTo>
                  <a:cubicBezTo>
                    <a:pt x="276" y="4997"/>
                    <a:pt x="438" y="5422"/>
                    <a:pt x="688" y="5797"/>
                  </a:cubicBezTo>
                  <a:cubicBezTo>
                    <a:pt x="1163" y="6455"/>
                    <a:pt x="1973" y="6825"/>
                    <a:pt x="2789" y="6825"/>
                  </a:cubicBezTo>
                  <a:cubicBezTo>
                    <a:pt x="2918" y="6825"/>
                    <a:pt x="3047" y="6816"/>
                    <a:pt x="3175" y="6797"/>
                  </a:cubicBezTo>
                  <a:cubicBezTo>
                    <a:pt x="4100" y="6622"/>
                    <a:pt x="4925" y="6060"/>
                    <a:pt x="5399" y="5235"/>
                  </a:cubicBezTo>
                  <a:cubicBezTo>
                    <a:pt x="5662" y="4785"/>
                    <a:pt x="5812" y="4248"/>
                    <a:pt x="6112" y="3823"/>
                  </a:cubicBezTo>
                  <a:cubicBezTo>
                    <a:pt x="6799" y="2885"/>
                    <a:pt x="7649" y="2011"/>
                    <a:pt x="6862" y="786"/>
                  </a:cubicBezTo>
                  <a:cubicBezTo>
                    <a:pt x="6624" y="424"/>
                    <a:pt x="6274" y="161"/>
                    <a:pt x="5862" y="49"/>
                  </a:cubicBezTo>
                  <a:cubicBezTo>
                    <a:pt x="5774" y="36"/>
                    <a:pt x="5687" y="11"/>
                    <a:pt x="5599" y="11"/>
                  </a:cubicBezTo>
                  <a:cubicBezTo>
                    <a:pt x="5536" y="4"/>
                    <a:pt x="5472" y="1"/>
                    <a:pt x="5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74"/>
            <p:cNvSpPr/>
            <p:nvPr/>
          </p:nvSpPr>
          <p:spPr>
            <a:xfrm>
              <a:off x="2314750" y="3787775"/>
              <a:ext cx="304025" cy="276675"/>
            </a:xfrm>
            <a:custGeom>
              <a:avLst/>
              <a:gdLst/>
              <a:ahLst/>
              <a:cxnLst/>
              <a:rect l="l" t="t" r="r" b="b"/>
              <a:pathLst>
                <a:path w="12161" h="11067" extrusionOk="0">
                  <a:moveTo>
                    <a:pt x="6080" y="0"/>
                  </a:moveTo>
                  <a:cubicBezTo>
                    <a:pt x="4662" y="0"/>
                    <a:pt x="3244" y="541"/>
                    <a:pt x="2163" y="1622"/>
                  </a:cubicBezTo>
                  <a:cubicBezTo>
                    <a:pt x="1" y="3784"/>
                    <a:pt x="1" y="7283"/>
                    <a:pt x="2163" y="9445"/>
                  </a:cubicBezTo>
                  <a:cubicBezTo>
                    <a:pt x="3244" y="10526"/>
                    <a:pt x="4662" y="11066"/>
                    <a:pt x="6080" y="11066"/>
                  </a:cubicBezTo>
                  <a:cubicBezTo>
                    <a:pt x="7499" y="11066"/>
                    <a:pt x="8917" y="10526"/>
                    <a:pt x="9998" y="9445"/>
                  </a:cubicBezTo>
                  <a:cubicBezTo>
                    <a:pt x="12160" y="7283"/>
                    <a:pt x="12160" y="3784"/>
                    <a:pt x="9998" y="1622"/>
                  </a:cubicBezTo>
                  <a:cubicBezTo>
                    <a:pt x="8917" y="541"/>
                    <a:pt x="7499" y="0"/>
                    <a:pt x="60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74"/>
            <p:cNvSpPr/>
            <p:nvPr/>
          </p:nvSpPr>
          <p:spPr>
            <a:xfrm>
              <a:off x="2466500" y="3873475"/>
              <a:ext cx="76025" cy="93625"/>
            </a:xfrm>
            <a:custGeom>
              <a:avLst/>
              <a:gdLst/>
              <a:ahLst/>
              <a:cxnLst/>
              <a:rect l="l" t="t" r="r" b="b"/>
              <a:pathLst>
                <a:path w="3041" h="3745" extrusionOk="0">
                  <a:moveTo>
                    <a:pt x="1429" y="1"/>
                  </a:moveTo>
                  <a:cubicBezTo>
                    <a:pt x="1016" y="1"/>
                    <a:pt x="622" y="156"/>
                    <a:pt x="254" y="356"/>
                  </a:cubicBezTo>
                  <a:cubicBezTo>
                    <a:pt x="1" y="488"/>
                    <a:pt x="126" y="931"/>
                    <a:pt x="365" y="931"/>
                  </a:cubicBezTo>
                  <a:cubicBezTo>
                    <a:pt x="397" y="931"/>
                    <a:pt x="431" y="923"/>
                    <a:pt x="466" y="906"/>
                  </a:cubicBezTo>
                  <a:cubicBezTo>
                    <a:pt x="786" y="730"/>
                    <a:pt x="998" y="505"/>
                    <a:pt x="1326" y="505"/>
                  </a:cubicBezTo>
                  <a:cubicBezTo>
                    <a:pt x="1370" y="505"/>
                    <a:pt x="1417" y="509"/>
                    <a:pt x="1466" y="518"/>
                  </a:cubicBezTo>
                  <a:cubicBezTo>
                    <a:pt x="1841" y="593"/>
                    <a:pt x="2004" y="643"/>
                    <a:pt x="2254" y="1268"/>
                  </a:cubicBezTo>
                  <a:cubicBezTo>
                    <a:pt x="2391" y="1618"/>
                    <a:pt x="2566" y="2243"/>
                    <a:pt x="2391" y="2568"/>
                  </a:cubicBezTo>
                  <a:cubicBezTo>
                    <a:pt x="2179" y="2943"/>
                    <a:pt x="1754" y="3105"/>
                    <a:pt x="1379" y="3155"/>
                  </a:cubicBezTo>
                  <a:cubicBezTo>
                    <a:pt x="1076" y="3203"/>
                    <a:pt x="1137" y="3744"/>
                    <a:pt x="1436" y="3744"/>
                  </a:cubicBezTo>
                  <a:cubicBezTo>
                    <a:pt x="1446" y="3744"/>
                    <a:pt x="1456" y="3743"/>
                    <a:pt x="1466" y="3742"/>
                  </a:cubicBezTo>
                  <a:cubicBezTo>
                    <a:pt x="1891" y="3692"/>
                    <a:pt x="2291" y="3505"/>
                    <a:pt x="2591" y="3205"/>
                  </a:cubicBezTo>
                  <a:cubicBezTo>
                    <a:pt x="2891" y="2868"/>
                    <a:pt x="3041" y="2418"/>
                    <a:pt x="3016" y="1968"/>
                  </a:cubicBezTo>
                  <a:cubicBezTo>
                    <a:pt x="3016" y="1518"/>
                    <a:pt x="2891" y="1068"/>
                    <a:pt x="2666" y="681"/>
                  </a:cubicBezTo>
                  <a:cubicBezTo>
                    <a:pt x="2441" y="331"/>
                    <a:pt x="2079" y="93"/>
                    <a:pt x="1666" y="18"/>
                  </a:cubicBezTo>
                  <a:cubicBezTo>
                    <a:pt x="1586" y="6"/>
                    <a:pt x="1507" y="1"/>
                    <a:pt x="1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74"/>
            <p:cNvSpPr/>
            <p:nvPr/>
          </p:nvSpPr>
          <p:spPr>
            <a:xfrm>
              <a:off x="2439725" y="3849175"/>
              <a:ext cx="20100" cy="17025"/>
            </a:xfrm>
            <a:custGeom>
              <a:avLst/>
              <a:gdLst/>
              <a:ahLst/>
              <a:cxnLst/>
              <a:rect l="l" t="t" r="r" b="b"/>
              <a:pathLst>
                <a:path w="804" h="681" extrusionOk="0">
                  <a:moveTo>
                    <a:pt x="444" y="0"/>
                  </a:moveTo>
                  <a:cubicBezTo>
                    <a:pt x="430" y="0"/>
                    <a:pt x="415" y="1"/>
                    <a:pt x="400" y="3"/>
                  </a:cubicBezTo>
                  <a:cubicBezTo>
                    <a:pt x="100" y="53"/>
                    <a:pt x="0" y="428"/>
                    <a:pt x="238" y="615"/>
                  </a:cubicBezTo>
                  <a:cubicBezTo>
                    <a:pt x="299" y="660"/>
                    <a:pt x="367" y="681"/>
                    <a:pt x="433" y="681"/>
                  </a:cubicBezTo>
                  <a:cubicBezTo>
                    <a:pt x="624" y="681"/>
                    <a:pt x="803" y="513"/>
                    <a:pt x="775" y="290"/>
                  </a:cubicBezTo>
                  <a:cubicBezTo>
                    <a:pt x="752" y="129"/>
                    <a:pt x="613" y="0"/>
                    <a:pt x="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74"/>
            <p:cNvSpPr/>
            <p:nvPr/>
          </p:nvSpPr>
          <p:spPr>
            <a:xfrm>
              <a:off x="2389425" y="3883300"/>
              <a:ext cx="38450" cy="39375"/>
            </a:xfrm>
            <a:custGeom>
              <a:avLst/>
              <a:gdLst/>
              <a:ahLst/>
              <a:cxnLst/>
              <a:rect l="l" t="t" r="r" b="b"/>
              <a:pathLst>
                <a:path w="1538" h="1575" extrusionOk="0">
                  <a:moveTo>
                    <a:pt x="1538" y="0"/>
                  </a:moveTo>
                  <a:lnTo>
                    <a:pt x="0" y="213"/>
                  </a:lnTo>
                  <a:lnTo>
                    <a:pt x="1238" y="1575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74"/>
            <p:cNvSpPr/>
            <p:nvPr/>
          </p:nvSpPr>
          <p:spPr>
            <a:xfrm>
              <a:off x="2407225" y="3857200"/>
              <a:ext cx="121550" cy="142025"/>
            </a:xfrm>
            <a:custGeom>
              <a:avLst/>
              <a:gdLst/>
              <a:ahLst/>
              <a:cxnLst/>
              <a:rect l="l" t="t" r="r" b="b"/>
              <a:pathLst>
                <a:path w="4862" h="5681" extrusionOk="0">
                  <a:moveTo>
                    <a:pt x="1950" y="1"/>
                  </a:moveTo>
                  <a:cubicBezTo>
                    <a:pt x="1863" y="1"/>
                    <a:pt x="1776" y="7"/>
                    <a:pt x="1688" y="19"/>
                  </a:cubicBezTo>
                  <a:cubicBezTo>
                    <a:pt x="713" y="144"/>
                    <a:pt x="1" y="1044"/>
                    <a:pt x="26" y="2094"/>
                  </a:cubicBezTo>
                  <a:lnTo>
                    <a:pt x="101" y="5680"/>
                  </a:lnTo>
                  <a:lnTo>
                    <a:pt x="4862" y="5031"/>
                  </a:lnTo>
                  <a:lnTo>
                    <a:pt x="3837" y="1494"/>
                  </a:lnTo>
                  <a:cubicBezTo>
                    <a:pt x="3576" y="598"/>
                    <a:pt x="2801" y="1"/>
                    <a:pt x="19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74"/>
            <p:cNvSpPr/>
            <p:nvPr/>
          </p:nvSpPr>
          <p:spPr>
            <a:xfrm>
              <a:off x="2402575" y="3980725"/>
              <a:ext cx="134075" cy="32000"/>
            </a:xfrm>
            <a:custGeom>
              <a:avLst/>
              <a:gdLst/>
              <a:ahLst/>
              <a:cxnLst/>
              <a:rect l="l" t="t" r="r" b="b"/>
              <a:pathLst>
                <a:path w="5363" h="1280" extrusionOk="0">
                  <a:moveTo>
                    <a:pt x="4942" y="1"/>
                  </a:moveTo>
                  <a:cubicBezTo>
                    <a:pt x="4932" y="1"/>
                    <a:pt x="4921" y="1"/>
                    <a:pt x="4910" y="2"/>
                  </a:cubicBezTo>
                  <a:lnTo>
                    <a:pt x="349" y="627"/>
                  </a:lnTo>
                  <a:cubicBezTo>
                    <a:pt x="0" y="675"/>
                    <a:pt x="68" y="1280"/>
                    <a:pt x="398" y="1280"/>
                  </a:cubicBezTo>
                  <a:cubicBezTo>
                    <a:pt x="410" y="1280"/>
                    <a:pt x="423" y="1279"/>
                    <a:pt x="437" y="1277"/>
                  </a:cubicBezTo>
                  <a:lnTo>
                    <a:pt x="4998" y="652"/>
                  </a:lnTo>
                  <a:cubicBezTo>
                    <a:pt x="5362" y="603"/>
                    <a:pt x="5290" y="1"/>
                    <a:pt x="4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74"/>
            <p:cNvSpPr/>
            <p:nvPr/>
          </p:nvSpPr>
          <p:spPr>
            <a:xfrm>
              <a:off x="2410350" y="3872975"/>
              <a:ext cx="84700" cy="13775"/>
            </a:xfrm>
            <a:custGeom>
              <a:avLst/>
              <a:gdLst/>
              <a:ahLst/>
              <a:cxnLst/>
              <a:rect l="l" t="t" r="r" b="b"/>
              <a:pathLst>
                <a:path w="3388" h="551" extrusionOk="0">
                  <a:moveTo>
                    <a:pt x="3325" y="1"/>
                  </a:moveTo>
                  <a:lnTo>
                    <a:pt x="38" y="451"/>
                  </a:lnTo>
                  <a:cubicBezTo>
                    <a:pt x="13" y="463"/>
                    <a:pt x="1" y="488"/>
                    <a:pt x="1" y="513"/>
                  </a:cubicBezTo>
                  <a:cubicBezTo>
                    <a:pt x="1" y="538"/>
                    <a:pt x="26" y="551"/>
                    <a:pt x="51" y="551"/>
                  </a:cubicBezTo>
                  <a:lnTo>
                    <a:pt x="3337" y="101"/>
                  </a:lnTo>
                  <a:cubicBezTo>
                    <a:pt x="3362" y="101"/>
                    <a:pt x="3387" y="76"/>
                    <a:pt x="3375" y="51"/>
                  </a:cubicBezTo>
                  <a:cubicBezTo>
                    <a:pt x="3375" y="13"/>
                    <a:pt x="3350" y="1"/>
                    <a:pt x="3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74"/>
            <p:cNvSpPr/>
            <p:nvPr/>
          </p:nvSpPr>
          <p:spPr>
            <a:xfrm>
              <a:off x="2433475" y="3972650"/>
              <a:ext cx="21575" cy="5025"/>
            </a:xfrm>
            <a:custGeom>
              <a:avLst/>
              <a:gdLst/>
              <a:ahLst/>
              <a:cxnLst/>
              <a:rect l="l" t="t" r="r" b="b"/>
              <a:pathLst>
                <a:path w="863" h="201" extrusionOk="0">
                  <a:moveTo>
                    <a:pt x="800" y="0"/>
                  </a:moveTo>
                  <a:lnTo>
                    <a:pt x="75" y="100"/>
                  </a:lnTo>
                  <a:cubicBezTo>
                    <a:pt x="0" y="100"/>
                    <a:pt x="0" y="200"/>
                    <a:pt x="75" y="200"/>
                  </a:cubicBezTo>
                  <a:lnTo>
                    <a:pt x="88" y="200"/>
                  </a:lnTo>
                  <a:lnTo>
                    <a:pt x="813" y="100"/>
                  </a:lnTo>
                  <a:cubicBezTo>
                    <a:pt x="838" y="100"/>
                    <a:pt x="863" y="75"/>
                    <a:pt x="863" y="38"/>
                  </a:cubicBezTo>
                  <a:cubicBezTo>
                    <a:pt x="850" y="13"/>
                    <a:pt x="825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74"/>
            <p:cNvSpPr/>
            <p:nvPr/>
          </p:nvSpPr>
          <p:spPr>
            <a:xfrm>
              <a:off x="2432225" y="3960075"/>
              <a:ext cx="20950" cy="5100"/>
            </a:xfrm>
            <a:custGeom>
              <a:avLst/>
              <a:gdLst/>
              <a:ahLst/>
              <a:cxnLst/>
              <a:rect l="l" t="t" r="r" b="b"/>
              <a:pathLst>
                <a:path w="838" h="204" extrusionOk="0">
                  <a:moveTo>
                    <a:pt x="789" y="0"/>
                  </a:moveTo>
                  <a:cubicBezTo>
                    <a:pt x="784" y="0"/>
                    <a:pt x="780" y="1"/>
                    <a:pt x="775" y="3"/>
                  </a:cubicBezTo>
                  <a:lnTo>
                    <a:pt x="38" y="103"/>
                  </a:lnTo>
                  <a:cubicBezTo>
                    <a:pt x="13" y="103"/>
                    <a:pt x="0" y="128"/>
                    <a:pt x="0" y="153"/>
                  </a:cubicBezTo>
                  <a:cubicBezTo>
                    <a:pt x="0" y="178"/>
                    <a:pt x="25" y="203"/>
                    <a:pt x="50" y="203"/>
                  </a:cubicBezTo>
                  <a:lnTo>
                    <a:pt x="63" y="203"/>
                  </a:lnTo>
                  <a:lnTo>
                    <a:pt x="788" y="103"/>
                  </a:lnTo>
                  <a:cubicBezTo>
                    <a:pt x="813" y="91"/>
                    <a:pt x="838" y="66"/>
                    <a:pt x="825" y="41"/>
                  </a:cubicBezTo>
                  <a:cubicBezTo>
                    <a:pt x="825" y="20"/>
                    <a:pt x="809" y="0"/>
                    <a:pt x="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74"/>
            <p:cNvSpPr/>
            <p:nvPr/>
          </p:nvSpPr>
          <p:spPr>
            <a:xfrm>
              <a:off x="2430350" y="3947350"/>
              <a:ext cx="20950" cy="5000"/>
            </a:xfrm>
            <a:custGeom>
              <a:avLst/>
              <a:gdLst/>
              <a:ahLst/>
              <a:cxnLst/>
              <a:rect l="l" t="t" r="r" b="b"/>
              <a:pathLst>
                <a:path w="838" h="200" extrusionOk="0">
                  <a:moveTo>
                    <a:pt x="775" y="0"/>
                  </a:moveTo>
                  <a:lnTo>
                    <a:pt x="50" y="100"/>
                  </a:lnTo>
                  <a:cubicBezTo>
                    <a:pt x="25" y="112"/>
                    <a:pt x="0" y="137"/>
                    <a:pt x="13" y="162"/>
                  </a:cubicBezTo>
                  <a:cubicBezTo>
                    <a:pt x="13" y="187"/>
                    <a:pt x="38" y="200"/>
                    <a:pt x="63" y="200"/>
                  </a:cubicBezTo>
                  <a:lnTo>
                    <a:pt x="800" y="100"/>
                  </a:lnTo>
                  <a:cubicBezTo>
                    <a:pt x="825" y="100"/>
                    <a:pt x="838" y="75"/>
                    <a:pt x="838" y="50"/>
                  </a:cubicBezTo>
                  <a:cubicBezTo>
                    <a:pt x="838" y="25"/>
                    <a:pt x="813" y="0"/>
                    <a:pt x="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74"/>
            <p:cNvSpPr/>
            <p:nvPr/>
          </p:nvSpPr>
          <p:spPr>
            <a:xfrm>
              <a:off x="2428800" y="3934850"/>
              <a:ext cx="21250" cy="5025"/>
            </a:xfrm>
            <a:custGeom>
              <a:avLst/>
              <a:gdLst/>
              <a:ahLst/>
              <a:cxnLst/>
              <a:rect l="l" t="t" r="r" b="b"/>
              <a:pathLst>
                <a:path w="850" h="201" extrusionOk="0">
                  <a:moveTo>
                    <a:pt x="775" y="0"/>
                  </a:moveTo>
                  <a:lnTo>
                    <a:pt x="50" y="100"/>
                  </a:lnTo>
                  <a:cubicBezTo>
                    <a:pt x="13" y="113"/>
                    <a:pt x="0" y="138"/>
                    <a:pt x="0" y="163"/>
                  </a:cubicBezTo>
                  <a:cubicBezTo>
                    <a:pt x="0" y="188"/>
                    <a:pt x="25" y="200"/>
                    <a:pt x="50" y="200"/>
                  </a:cubicBezTo>
                  <a:lnTo>
                    <a:pt x="62" y="200"/>
                  </a:lnTo>
                  <a:lnTo>
                    <a:pt x="787" y="100"/>
                  </a:lnTo>
                  <a:cubicBezTo>
                    <a:pt x="850" y="100"/>
                    <a:pt x="837" y="0"/>
                    <a:pt x="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74"/>
            <p:cNvSpPr/>
            <p:nvPr/>
          </p:nvSpPr>
          <p:spPr>
            <a:xfrm>
              <a:off x="2495950" y="3912350"/>
              <a:ext cx="55950" cy="172175"/>
            </a:xfrm>
            <a:custGeom>
              <a:avLst/>
              <a:gdLst/>
              <a:ahLst/>
              <a:cxnLst/>
              <a:rect l="l" t="t" r="r" b="b"/>
              <a:pathLst>
                <a:path w="2238" h="6887" extrusionOk="0">
                  <a:moveTo>
                    <a:pt x="2038" y="0"/>
                  </a:moveTo>
                  <a:lnTo>
                    <a:pt x="1" y="6824"/>
                  </a:lnTo>
                  <a:lnTo>
                    <a:pt x="188" y="6886"/>
                  </a:lnTo>
                  <a:lnTo>
                    <a:pt x="2238" y="63"/>
                  </a:lnTo>
                  <a:lnTo>
                    <a:pt x="2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74"/>
            <p:cNvSpPr/>
            <p:nvPr/>
          </p:nvSpPr>
          <p:spPr>
            <a:xfrm>
              <a:off x="2136050" y="3841125"/>
              <a:ext cx="325250" cy="246200"/>
            </a:xfrm>
            <a:custGeom>
              <a:avLst/>
              <a:gdLst/>
              <a:ahLst/>
              <a:cxnLst/>
              <a:rect l="l" t="t" r="r" b="b"/>
              <a:pathLst>
                <a:path w="13010" h="9848" extrusionOk="0">
                  <a:moveTo>
                    <a:pt x="2525" y="0"/>
                  </a:moveTo>
                  <a:lnTo>
                    <a:pt x="1" y="25"/>
                  </a:lnTo>
                  <a:lnTo>
                    <a:pt x="1" y="225"/>
                  </a:lnTo>
                  <a:lnTo>
                    <a:pt x="2525" y="200"/>
                  </a:lnTo>
                  <a:cubicBezTo>
                    <a:pt x="3362" y="200"/>
                    <a:pt x="4000" y="787"/>
                    <a:pt x="4025" y="1575"/>
                  </a:cubicBezTo>
                  <a:lnTo>
                    <a:pt x="4299" y="9848"/>
                  </a:lnTo>
                  <a:lnTo>
                    <a:pt x="13010" y="9798"/>
                  </a:lnTo>
                  <a:lnTo>
                    <a:pt x="13010" y="9598"/>
                  </a:lnTo>
                  <a:lnTo>
                    <a:pt x="4499" y="9648"/>
                  </a:lnTo>
                  <a:lnTo>
                    <a:pt x="4224" y="1562"/>
                  </a:lnTo>
                  <a:cubicBezTo>
                    <a:pt x="4187" y="662"/>
                    <a:pt x="3475" y="0"/>
                    <a:pt x="2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74"/>
            <p:cNvSpPr/>
            <p:nvPr/>
          </p:nvSpPr>
          <p:spPr>
            <a:xfrm>
              <a:off x="2241650" y="3910450"/>
              <a:ext cx="388675" cy="175925"/>
            </a:xfrm>
            <a:custGeom>
              <a:avLst/>
              <a:gdLst/>
              <a:ahLst/>
              <a:cxnLst/>
              <a:rect l="l" t="t" r="r" b="b"/>
              <a:pathLst>
                <a:path w="15547" h="7037" extrusionOk="0">
                  <a:moveTo>
                    <a:pt x="14742" y="1"/>
                  </a:moveTo>
                  <a:cubicBezTo>
                    <a:pt x="14731" y="1"/>
                    <a:pt x="14720" y="1"/>
                    <a:pt x="14709" y="1"/>
                  </a:cubicBezTo>
                  <a:lnTo>
                    <a:pt x="0" y="76"/>
                  </a:lnTo>
                  <a:lnTo>
                    <a:pt x="0" y="276"/>
                  </a:lnTo>
                  <a:lnTo>
                    <a:pt x="14709" y="201"/>
                  </a:lnTo>
                  <a:cubicBezTo>
                    <a:pt x="14720" y="201"/>
                    <a:pt x="14732" y="200"/>
                    <a:pt x="14743" y="200"/>
                  </a:cubicBezTo>
                  <a:cubicBezTo>
                    <a:pt x="14931" y="200"/>
                    <a:pt x="15115" y="298"/>
                    <a:pt x="15221" y="451"/>
                  </a:cubicBezTo>
                  <a:cubicBezTo>
                    <a:pt x="15334" y="651"/>
                    <a:pt x="15334" y="889"/>
                    <a:pt x="15234" y="1076"/>
                  </a:cubicBezTo>
                  <a:lnTo>
                    <a:pt x="12735" y="6300"/>
                  </a:lnTo>
                  <a:cubicBezTo>
                    <a:pt x="12585" y="6600"/>
                    <a:pt x="12272" y="6800"/>
                    <a:pt x="11935" y="6825"/>
                  </a:cubicBezTo>
                  <a:lnTo>
                    <a:pt x="8786" y="6837"/>
                  </a:lnTo>
                  <a:lnTo>
                    <a:pt x="8786" y="7037"/>
                  </a:lnTo>
                  <a:lnTo>
                    <a:pt x="11935" y="7012"/>
                  </a:lnTo>
                  <a:cubicBezTo>
                    <a:pt x="12347" y="7000"/>
                    <a:pt x="12722" y="6762"/>
                    <a:pt x="12910" y="6387"/>
                  </a:cubicBezTo>
                  <a:lnTo>
                    <a:pt x="15409" y="1176"/>
                  </a:lnTo>
                  <a:cubicBezTo>
                    <a:pt x="15546" y="914"/>
                    <a:pt x="15534" y="601"/>
                    <a:pt x="15384" y="351"/>
                  </a:cubicBezTo>
                  <a:cubicBezTo>
                    <a:pt x="15240" y="136"/>
                    <a:pt x="14993" y="1"/>
                    <a:pt x="14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74"/>
            <p:cNvSpPr/>
            <p:nvPr/>
          </p:nvSpPr>
          <p:spPr>
            <a:xfrm>
              <a:off x="2244775" y="4084800"/>
              <a:ext cx="269325" cy="189050"/>
            </a:xfrm>
            <a:custGeom>
              <a:avLst/>
              <a:gdLst/>
              <a:ahLst/>
              <a:cxnLst/>
              <a:rect l="l" t="t" r="r" b="b"/>
              <a:pathLst>
                <a:path w="10773" h="7562" extrusionOk="0">
                  <a:moveTo>
                    <a:pt x="0" y="1"/>
                  </a:moveTo>
                  <a:lnTo>
                    <a:pt x="13" y="6536"/>
                  </a:lnTo>
                  <a:cubicBezTo>
                    <a:pt x="50" y="7116"/>
                    <a:pt x="537" y="7561"/>
                    <a:pt x="1114" y="7561"/>
                  </a:cubicBezTo>
                  <a:cubicBezTo>
                    <a:pt x="1122" y="7561"/>
                    <a:pt x="1130" y="7561"/>
                    <a:pt x="1138" y="7561"/>
                  </a:cubicBezTo>
                  <a:lnTo>
                    <a:pt x="1188" y="7561"/>
                  </a:lnTo>
                  <a:cubicBezTo>
                    <a:pt x="2587" y="7514"/>
                    <a:pt x="5241" y="7503"/>
                    <a:pt x="7401" y="7503"/>
                  </a:cubicBezTo>
                  <a:cubicBezTo>
                    <a:pt x="9253" y="7503"/>
                    <a:pt x="10744" y="7511"/>
                    <a:pt x="10773" y="7511"/>
                  </a:cubicBezTo>
                  <a:lnTo>
                    <a:pt x="10773" y="7311"/>
                  </a:lnTo>
                  <a:cubicBezTo>
                    <a:pt x="10744" y="7311"/>
                    <a:pt x="9253" y="7303"/>
                    <a:pt x="7400" y="7303"/>
                  </a:cubicBezTo>
                  <a:cubicBezTo>
                    <a:pt x="5238" y="7303"/>
                    <a:pt x="2581" y="7314"/>
                    <a:pt x="1175" y="7361"/>
                  </a:cubicBezTo>
                  <a:cubicBezTo>
                    <a:pt x="1153" y="7363"/>
                    <a:pt x="1130" y="7364"/>
                    <a:pt x="1108" y="7364"/>
                  </a:cubicBezTo>
                  <a:cubicBezTo>
                    <a:pt x="648" y="7364"/>
                    <a:pt x="249" y="7001"/>
                    <a:pt x="213" y="6536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74"/>
            <p:cNvSpPr/>
            <p:nvPr/>
          </p:nvSpPr>
          <p:spPr>
            <a:xfrm>
              <a:off x="2279150" y="4247875"/>
              <a:ext cx="62800" cy="62825"/>
            </a:xfrm>
            <a:custGeom>
              <a:avLst/>
              <a:gdLst/>
              <a:ahLst/>
              <a:cxnLst/>
              <a:rect l="l" t="t" r="r" b="b"/>
              <a:pathLst>
                <a:path w="2512" h="2513" extrusionOk="0">
                  <a:moveTo>
                    <a:pt x="1300" y="1"/>
                  </a:moveTo>
                  <a:cubicBezTo>
                    <a:pt x="612" y="26"/>
                    <a:pt x="63" y="576"/>
                    <a:pt x="50" y="1263"/>
                  </a:cubicBezTo>
                  <a:cubicBezTo>
                    <a:pt x="0" y="1938"/>
                    <a:pt x="537" y="2513"/>
                    <a:pt x="1212" y="2513"/>
                  </a:cubicBezTo>
                  <a:cubicBezTo>
                    <a:pt x="1887" y="2488"/>
                    <a:pt x="2437" y="1938"/>
                    <a:pt x="2462" y="1250"/>
                  </a:cubicBezTo>
                  <a:cubicBezTo>
                    <a:pt x="2512" y="576"/>
                    <a:pt x="1975" y="1"/>
                    <a:pt x="1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74"/>
            <p:cNvSpPr/>
            <p:nvPr/>
          </p:nvSpPr>
          <p:spPr>
            <a:xfrm>
              <a:off x="2301950" y="4271000"/>
              <a:ext cx="16900" cy="16600"/>
            </a:xfrm>
            <a:custGeom>
              <a:avLst/>
              <a:gdLst/>
              <a:ahLst/>
              <a:cxnLst/>
              <a:rect l="l" t="t" r="r" b="b"/>
              <a:pathLst>
                <a:path w="676" h="664" extrusionOk="0">
                  <a:moveTo>
                    <a:pt x="350" y="1"/>
                  </a:moveTo>
                  <a:cubicBezTo>
                    <a:pt x="163" y="1"/>
                    <a:pt x="25" y="150"/>
                    <a:pt x="13" y="338"/>
                  </a:cubicBezTo>
                  <a:cubicBezTo>
                    <a:pt x="1" y="507"/>
                    <a:pt x="140" y="664"/>
                    <a:pt x="306" y="664"/>
                  </a:cubicBezTo>
                  <a:cubicBezTo>
                    <a:pt x="313" y="664"/>
                    <a:pt x="319" y="663"/>
                    <a:pt x="325" y="663"/>
                  </a:cubicBezTo>
                  <a:cubicBezTo>
                    <a:pt x="513" y="663"/>
                    <a:pt x="650" y="513"/>
                    <a:pt x="663" y="325"/>
                  </a:cubicBezTo>
                  <a:cubicBezTo>
                    <a:pt x="675" y="150"/>
                    <a:pt x="525" y="1"/>
                    <a:pt x="3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74"/>
            <p:cNvSpPr/>
            <p:nvPr/>
          </p:nvSpPr>
          <p:spPr>
            <a:xfrm>
              <a:off x="2420050" y="4246325"/>
              <a:ext cx="62500" cy="63125"/>
            </a:xfrm>
            <a:custGeom>
              <a:avLst/>
              <a:gdLst/>
              <a:ahLst/>
              <a:cxnLst/>
              <a:rect l="l" t="t" r="r" b="b"/>
              <a:pathLst>
                <a:path w="2500" h="2525" extrusionOk="0">
                  <a:moveTo>
                    <a:pt x="1300" y="0"/>
                  </a:moveTo>
                  <a:cubicBezTo>
                    <a:pt x="612" y="25"/>
                    <a:pt x="63" y="588"/>
                    <a:pt x="50" y="1275"/>
                  </a:cubicBezTo>
                  <a:cubicBezTo>
                    <a:pt x="0" y="1937"/>
                    <a:pt x="525" y="2525"/>
                    <a:pt x="1200" y="2525"/>
                  </a:cubicBezTo>
                  <a:cubicBezTo>
                    <a:pt x="1887" y="2487"/>
                    <a:pt x="2437" y="1937"/>
                    <a:pt x="2449" y="1250"/>
                  </a:cubicBezTo>
                  <a:cubicBezTo>
                    <a:pt x="2499" y="575"/>
                    <a:pt x="1975" y="0"/>
                    <a:pt x="1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74"/>
            <p:cNvSpPr/>
            <p:nvPr/>
          </p:nvSpPr>
          <p:spPr>
            <a:xfrm>
              <a:off x="2442850" y="4269450"/>
              <a:ext cx="16900" cy="16875"/>
            </a:xfrm>
            <a:custGeom>
              <a:avLst/>
              <a:gdLst/>
              <a:ahLst/>
              <a:cxnLst/>
              <a:rect l="l" t="t" r="r" b="b"/>
              <a:pathLst>
                <a:path w="676" h="675" extrusionOk="0">
                  <a:moveTo>
                    <a:pt x="350" y="0"/>
                  </a:moveTo>
                  <a:cubicBezTo>
                    <a:pt x="163" y="13"/>
                    <a:pt x="13" y="150"/>
                    <a:pt x="13" y="337"/>
                  </a:cubicBezTo>
                  <a:cubicBezTo>
                    <a:pt x="0" y="525"/>
                    <a:pt x="138" y="675"/>
                    <a:pt x="325" y="675"/>
                  </a:cubicBezTo>
                  <a:cubicBezTo>
                    <a:pt x="500" y="662"/>
                    <a:pt x="650" y="512"/>
                    <a:pt x="663" y="337"/>
                  </a:cubicBezTo>
                  <a:cubicBezTo>
                    <a:pt x="675" y="150"/>
                    <a:pt x="525" y="0"/>
                    <a:pt x="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74"/>
            <p:cNvSpPr/>
            <p:nvPr/>
          </p:nvSpPr>
          <p:spPr>
            <a:xfrm>
              <a:off x="2426600" y="3913275"/>
              <a:ext cx="35950" cy="171250"/>
            </a:xfrm>
            <a:custGeom>
              <a:avLst/>
              <a:gdLst/>
              <a:ahLst/>
              <a:cxnLst/>
              <a:rect l="l" t="t" r="r" b="b"/>
              <a:pathLst>
                <a:path w="1438" h="6850" extrusionOk="0">
                  <a:moveTo>
                    <a:pt x="1238" y="1"/>
                  </a:moveTo>
                  <a:lnTo>
                    <a:pt x="1" y="6812"/>
                  </a:lnTo>
                  <a:lnTo>
                    <a:pt x="200" y="6849"/>
                  </a:lnTo>
                  <a:lnTo>
                    <a:pt x="1438" y="26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74"/>
            <p:cNvSpPr/>
            <p:nvPr/>
          </p:nvSpPr>
          <p:spPr>
            <a:xfrm>
              <a:off x="2357550" y="3913900"/>
              <a:ext cx="19400" cy="170925"/>
            </a:xfrm>
            <a:custGeom>
              <a:avLst/>
              <a:gdLst/>
              <a:ahLst/>
              <a:cxnLst/>
              <a:rect l="l" t="t" r="r" b="b"/>
              <a:pathLst>
                <a:path w="776" h="6837" extrusionOk="0">
                  <a:moveTo>
                    <a:pt x="576" y="1"/>
                  </a:moveTo>
                  <a:lnTo>
                    <a:pt x="1" y="6812"/>
                  </a:lnTo>
                  <a:lnTo>
                    <a:pt x="201" y="6837"/>
                  </a:lnTo>
                  <a:lnTo>
                    <a:pt x="776" y="26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74"/>
            <p:cNvSpPr/>
            <p:nvPr/>
          </p:nvSpPr>
          <p:spPr>
            <a:xfrm>
              <a:off x="2284775" y="3915475"/>
              <a:ext cx="7500" cy="170600"/>
            </a:xfrm>
            <a:custGeom>
              <a:avLst/>
              <a:gdLst/>
              <a:ahLst/>
              <a:cxnLst/>
              <a:rect l="l" t="t" r="r" b="b"/>
              <a:pathLst>
                <a:path w="300" h="6824" extrusionOk="0">
                  <a:moveTo>
                    <a:pt x="100" y="0"/>
                  </a:moveTo>
                  <a:lnTo>
                    <a:pt x="0" y="6811"/>
                  </a:lnTo>
                  <a:lnTo>
                    <a:pt x="200" y="6824"/>
                  </a:lnTo>
                  <a:lnTo>
                    <a:pt x="300" y="13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74"/>
            <p:cNvSpPr/>
            <p:nvPr/>
          </p:nvSpPr>
          <p:spPr>
            <a:xfrm>
              <a:off x="2243825" y="4029500"/>
              <a:ext cx="335875" cy="6900"/>
            </a:xfrm>
            <a:custGeom>
              <a:avLst/>
              <a:gdLst/>
              <a:ahLst/>
              <a:cxnLst/>
              <a:rect l="l" t="t" r="r" b="b"/>
              <a:pathLst>
                <a:path w="13435" h="276" extrusionOk="0">
                  <a:moveTo>
                    <a:pt x="13435" y="1"/>
                  </a:moveTo>
                  <a:lnTo>
                    <a:pt x="1" y="76"/>
                  </a:lnTo>
                  <a:lnTo>
                    <a:pt x="1" y="276"/>
                  </a:lnTo>
                  <a:lnTo>
                    <a:pt x="13435" y="201"/>
                  </a:lnTo>
                  <a:lnTo>
                    <a:pt x="13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74"/>
            <p:cNvSpPr/>
            <p:nvPr/>
          </p:nvSpPr>
          <p:spPr>
            <a:xfrm>
              <a:off x="2241325" y="3970150"/>
              <a:ext cx="364950" cy="6900"/>
            </a:xfrm>
            <a:custGeom>
              <a:avLst/>
              <a:gdLst/>
              <a:ahLst/>
              <a:cxnLst/>
              <a:rect l="l" t="t" r="r" b="b"/>
              <a:pathLst>
                <a:path w="14598" h="276" extrusionOk="0">
                  <a:moveTo>
                    <a:pt x="14597" y="0"/>
                  </a:moveTo>
                  <a:lnTo>
                    <a:pt x="1" y="75"/>
                  </a:lnTo>
                  <a:lnTo>
                    <a:pt x="1" y="275"/>
                  </a:lnTo>
                  <a:lnTo>
                    <a:pt x="14597" y="200"/>
                  </a:lnTo>
                  <a:lnTo>
                    <a:pt x="1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74"/>
            <p:cNvSpPr/>
            <p:nvPr/>
          </p:nvSpPr>
          <p:spPr>
            <a:xfrm>
              <a:off x="2934600" y="3883300"/>
              <a:ext cx="15025" cy="16275"/>
            </a:xfrm>
            <a:custGeom>
              <a:avLst/>
              <a:gdLst/>
              <a:ahLst/>
              <a:cxnLst/>
              <a:rect l="l" t="t" r="r" b="b"/>
              <a:pathLst>
                <a:path w="601" h="651" extrusionOk="0">
                  <a:moveTo>
                    <a:pt x="50" y="0"/>
                  </a:moveTo>
                  <a:lnTo>
                    <a:pt x="0" y="75"/>
                  </a:lnTo>
                  <a:cubicBezTo>
                    <a:pt x="213" y="225"/>
                    <a:pt x="400" y="413"/>
                    <a:pt x="513" y="650"/>
                  </a:cubicBezTo>
                  <a:lnTo>
                    <a:pt x="600" y="600"/>
                  </a:lnTo>
                  <a:cubicBezTo>
                    <a:pt x="475" y="350"/>
                    <a:pt x="288" y="15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74"/>
            <p:cNvSpPr/>
            <p:nvPr/>
          </p:nvSpPr>
          <p:spPr>
            <a:xfrm>
              <a:off x="2482525" y="3383200"/>
              <a:ext cx="55050" cy="40250"/>
            </a:xfrm>
            <a:custGeom>
              <a:avLst/>
              <a:gdLst/>
              <a:ahLst/>
              <a:cxnLst/>
              <a:rect l="l" t="t" r="r" b="b"/>
              <a:pathLst>
                <a:path w="2202" h="1610" extrusionOk="0">
                  <a:moveTo>
                    <a:pt x="2126" y="0"/>
                  </a:moveTo>
                  <a:cubicBezTo>
                    <a:pt x="2117" y="0"/>
                    <a:pt x="2108" y="3"/>
                    <a:pt x="2100" y="10"/>
                  </a:cubicBezTo>
                  <a:cubicBezTo>
                    <a:pt x="1375" y="472"/>
                    <a:pt x="675" y="972"/>
                    <a:pt x="25" y="1522"/>
                  </a:cubicBezTo>
                  <a:cubicBezTo>
                    <a:pt x="0" y="1547"/>
                    <a:pt x="0" y="1572"/>
                    <a:pt x="25" y="1597"/>
                  </a:cubicBezTo>
                  <a:cubicBezTo>
                    <a:pt x="25" y="1609"/>
                    <a:pt x="38" y="1609"/>
                    <a:pt x="63" y="1609"/>
                  </a:cubicBezTo>
                  <a:cubicBezTo>
                    <a:pt x="63" y="1609"/>
                    <a:pt x="75" y="1609"/>
                    <a:pt x="88" y="1597"/>
                  </a:cubicBezTo>
                  <a:cubicBezTo>
                    <a:pt x="738" y="1059"/>
                    <a:pt x="1438" y="547"/>
                    <a:pt x="2150" y="97"/>
                  </a:cubicBezTo>
                  <a:cubicBezTo>
                    <a:pt x="2202" y="66"/>
                    <a:pt x="2168" y="0"/>
                    <a:pt x="21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74"/>
            <p:cNvSpPr/>
            <p:nvPr/>
          </p:nvSpPr>
          <p:spPr>
            <a:xfrm>
              <a:off x="2900850" y="3267400"/>
              <a:ext cx="100000" cy="7650"/>
            </a:xfrm>
            <a:custGeom>
              <a:avLst/>
              <a:gdLst/>
              <a:ahLst/>
              <a:cxnLst/>
              <a:rect l="l" t="t" r="r" b="b"/>
              <a:pathLst>
                <a:path w="4000" h="306" extrusionOk="0">
                  <a:moveTo>
                    <a:pt x="3397" y="0"/>
                  </a:moveTo>
                  <a:cubicBezTo>
                    <a:pt x="2279" y="0"/>
                    <a:pt x="1156" y="66"/>
                    <a:pt x="51" y="205"/>
                  </a:cubicBezTo>
                  <a:cubicBezTo>
                    <a:pt x="26" y="205"/>
                    <a:pt x="1" y="230"/>
                    <a:pt x="1" y="255"/>
                  </a:cubicBezTo>
                  <a:cubicBezTo>
                    <a:pt x="13" y="280"/>
                    <a:pt x="26" y="305"/>
                    <a:pt x="51" y="305"/>
                  </a:cubicBezTo>
                  <a:cubicBezTo>
                    <a:pt x="1166" y="166"/>
                    <a:pt x="2282" y="100"/>
                    <a:pt x="3398" y="100"/>
                  </a:cubicBezTo>
                  <a:cubicBezTo>
                    <a:pt x="3582" y="100"/>
                    <a:pt x="3766" y="102"/>
                    <a:pt x="3950" y="105"/>
                  </a:cubicBezTo>
                  <a:cubicBezTo>
                    <a:pt x="3975" y="105"/>
                    <a:pt x="3999" y="80"/>
                    <a:pt x="3999" y="55"/>
                  </a:cubicBezTo>
                  <a:cubicBezTo>
                    <a:pt x="3999" y="18"/>
                    <a:pt x="3975" y="5"/>
                    <a:pt x="3950" y="5"/>
                  </a:cubicBezTo>
                  <a:cubicBezTo>
                    <a:pt x="3766" y="2"/>
                    <a:pt x="3582" y="0"/>
                    <a:pt x="339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74"/>
            <p:cNvSpPr/>
            <p:nvPr/>
          </p:nvSpPr>
          <p:spPr>
            <a:xfrm>
              <a:off x="3316675" y="3347700"/>
              <a:ext cx="97200" cy="65125"/>
            </a:xfrm>
            <a:custGeom>
              <a:avLst/>
              <a:gdLst/>
              <a:ahLst/>
              <a:cxnLst/>
              <a:rect l="l" t="t" r="r" b="b"/>
              <a:pathLst>
                <a:path w="3888" h="2605" extrusionOk="0">
                  <a:moveTo>
                    <a:pt x="66" y="0"/>
                  </a:moveTo>
                  <a:cubicBezTo>
                    <a:pt x="45" y="0"/>
                    <a:pt x="22" y="12"/>
                    <a:pt x="13" y="30"/>
                  </a:cubicBezTo>
                  <a:cubicBezTo>
                    <a:pt x="1" y="55"/>
                    <a:pt x="13" y="80"/>
                    <a:pt x="38" y="92"/>
                  </a:cubicBezTo>
                  <a:cubicBezTo>
                    <a:pt x="1363" y="805"/>
                    <a:pt x="2625" y="1642"/>
                    <a:pt x="3800" y="2592"/>
                  </a:cubicBezTo>
                  <a:cubicBezTo>
                    <a:pt x="3812" y="2604"/>
                    <a:pt x="3812" y="2604"/>
                    <a:pt x="3825" y="2604"/>
                  </a:cubicBezTo>
                  <a:cubicBezTo>
                    <a:pt x="3850" y="2604"/>
                    <a:pt x="3862" y="2592"/>
                    <a:pt x="3862" y="2579"/>
                  </a:cubicBezTo>
                  <a:cubicBezTo>
                    <a:pt x="3887" y="2554"/>
                    <a:pt x="3887" y="2517"/>
                    <a:pt x="3862" y="2504"/>
                  </a:cubicBezTo>
                  <a:cubicBezTo>
                    <a:pt x="2675" y="1555"/>
                    <a:pt x="1413" y="717"/>
                    <a:pt x="88" y="5"/>
                  </a:cubicBezTo>
                  <a:cubicBezTo>
                    <a:pt x="81" y="2"/>
                    <a:pt x="7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74"/>
            <p:cNvSpPr/>
            <p:nvPr/>
          </p:nvSpPr>
          <p:spPr>
            <a:xfrm>
              <a:off x="3550375" y="3697400"/>
              <a:ext cx="21875" cy="87200"/>
            </a:xfrm>
            <a:custGeom>
              <a:avLst/>
              <a:gdLst/>
              <a:ahLst/>
              <a:cxnLst/>
              <a:rect l="l" t="t" r="r" b="b"/>
              <a:pathLst>
                <a:path w="875" h="3488" extrusionOk="0">
                  <a:moveTo>
                    <a:pt x="825" y="1"/>
                  </a:moveTo>
                  <a:cubicBezTo>
                    <a:pt x="800" y="1"/>
                    <a:pt x="775" y="13"/>
                    <a:pt x="775" y="51"/>
                  </a:cubicBezTo>
                  <a:cubicBezTo>
                    <a:pt x="750" y="1213"/>
                    <a:pt x="500" y="2363"/>
                    <a:pt x="13" y="3425"/>
                  </a:cubicBezTo>
                  <a:cubicBezTo>
                    <a:pt x="0" y="3450"/>
                    <a:pt x="13" y="3475"/>
                    <a:pt x="38" y="3487"/>
                  </a:cubicBezTo>
                  <a:lnTo>
                    <a:pt x="63" y="3487"/>
                  </a:lnTo>
                  <a:cubicBezTo>
                    <a:pt x="75" y="3487"/>
                    <a:pt x="100" y="3475"/>
                    <a:pt x="113" y="3462"/>
                  </a:cubicBezTo>
                  <a:cubicBezTo>
                    <a:pt x="588" y="2388"/>
                    <a:pt x="850" y="1225"/>
                    <a:pt x="875" y="51"/>
                  </a:cubicBezTo>
                  <a:cubicBezTo>
                    <a:pt x="875" y="26"/>
                    <a:pt x="863" y="1"/>
                    <a:pt x="82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74"/>
            <p:cNvSpPr/>
            <p:nvPr/>
          </p:nvSpPr>
          <p:spPr>
            <a:xfrm>
              <a:off x="3507250" y="3982075"/>
              <a:ext cx="88750" cy="267700"/>
            </a:xfrm>
            <a:custGeom>
              <a:avLst/>
              <a:gdLst/>
              <a:ahLst/>
              <a:cxnLst/>
              <a:rect l="l" t="t" r="r" b="b"/>
              <a:pathLst>
                <a:path w="3550" h="10708" extrusionOk="0">
                  <a:moveTo>
                    <a:pt x="2416" y="0"/>
                  </a:moveTo>
                  <a:cubicBezTo>
                    <a:pt x="2212" y="0"/>
                    <a:pt x="2007" y="47"/>
                    <a:pt x="1825" y="136"/>
                  </a:cubicBezTo>
                  <a:cubicBezTo>
                    <a:pt x="1388" y="348"/>
                    <a:pt x="1063" y="760"/>
                    <a:pt x="825" y="1185"/>
                  </a:cubicBezTo>
                  <a:cubicBezTo>
                    <a:pt x="226" y="2273"/>
                    <a:pt x="51" y="3560"/>
                    <a:pt x="38" y="4809"/>
                  </a:cubicBezTo>
                  <a:cubicBezTo>
                    <a:pt x="1" y="6784"/>
                    <a:pt x="176" y="8733"/>
                    <a:pt x="76" y="10708"/>
                  </a:cubicBezTo>
                  <a:cubicBezTo>
                    <a:pt x="426" y="10695"/>
                    <a:pt x="613" y="10308"/>
                    <a:pt x="651" y="9945"/>
                  </a:cubicBezTo>
                  <a:cubicBezTo>
                    <a:pt x="651" y="9920"/>
                    <a:pt x="651" y="9908"/>
                    <a:pt x="651" y="9870"/>
                  </a:cubicBezTo>
                  <a:cubicBezTo>
                    <a:pt x="688" y="9308"/>
                    <a:pt x="501" y="8721"/>
                    <a:pt x="601" y="8158"/>
                  </a:cubicBezTo>
                  <a:cubicBezTo>
                    <a:pt x="688" y="7709"/>
                    <a:pt x="925" y="7321"/>
                    <a:pt x="1113" y="6909"/>
                  </a:cubicBezTo>
                  <a:cubicBezTo>
                    <a:pt x="1688" y="5659"/>
                    <a:pt x="2100" y="4584"/>
                    <a:pt x="2875" y="3447"/>
                  </a:cubicBezTo>
                  <a:cubicBezTo>
                    <a:pt x="3287" y="2860"/>
                    <a:pt x="3512" y="2160"/>
                    <a:pt x="3537" y="1448"/>
                  </a:cubicBezTo>
                  <a:cubicBezTo>
                    <a:pt x="3550" y="1035"/>
                    <a:pt x="3487" y="585"/>
                    <a:pt x="3187" y="298"/>
                  </a:cubicBezTo>
                  <a:cubicBezTo>
                    <a:pt x="2983" y="94"/>
                    <a:pt x="2702" y="0"/>
                    <a:pt x="2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74"/>
            <p:cNvSpPr/>
            <p:nvPr/>
          </p:nvSpPr>
          <p:spPr>
            <a:xfrm>
              <a:off x="3487175" y="4137975"/>
              <a:ext cx="184750" cy="140675"/>
            </a:xfrm>
            <a:custGeom>
              <a:avLst/>
              <a:gdLst/>
              <a:ahLst/>
              <a:cxnLst/>
              <a:rect l="l" t="t" r="r" b="b"/>
              <a:pathLst>
                <a:path w="7390" h="5627" extrusionOk="0">
                  <a:moveTo>
                    <a:pt x="3424" y="0"/>
                  </a:moveTo>
                  <a:cubicBezTo>
                    <a:pt x="2907" y="0"/>
                    <a:pt x="2438" y="182"/>
                    <a:pt x="1991" y="685"/>
                  </a:cubicBezTo>
                  <a:cubicBezTo>
                    <a:pt x="1941" y="735"/>
                    <a:pt x="1878" y="798"/>
                    <a:pt x="1828" y="873"/>
                  </a:cubicBezTo>
                  <a:cubicBezTo>
                    <a:pt x="1316" y="1560"/>
                    <a:pt x="1191" y="2372"/>
                    <a:pt x="979" y="3172"/>
                  </a:cubicBezTo>
                  <a:cubicBezTo>
                    <a:pt x="923" y="3408"/>
                    <a:pt x="1" y="5627"/>
                    <a:pt x="680" y="5627"/>
                  </a:cubicBezTo>
                  <a:cubicBezTo>
                    <a:pt x="757" y="5627"/>
                    <a:pt x="856" y="5598"/>
                    <a:pt x="979" y="5534"/>
                  </a:cubicBezTo>
                  <a:cubicBezTo>
                    <a:pt x="1266" y="5384"/>
                    <a:pt x="1216" y="4784"/>
                    <a:pt x="1291" y="4522"/>
                  </a:cubicBezTo>
                  <a:cubicBezTo>
                    <a:pt x="1466" y="3909"/>
                    <a:pt x="1791" y="3310"/>
                    <a:pt x="2028" y="2735"/>
                  </a:cubicBezTo>
                  <a:cubicBezTo>
                    <a:pt x="2166" y="2410"/>
                    <a:pt x="2303" y="2085"/>
                    <a:pt x="2578" y="1872"/>
                  </a:cubicBezTo>
                  <a:cubicBezTo>
                    <a:pt x="2745" y="1730"/>
                    <a:pt x="2894" y="1673"/>
                    <a:pt x="3031" y="1673"/>
                  </a:cubicBezTo>
                  <a:cubicBezTo>
                    <a:pt x="3400" y="1673"/>
                    <a:pt x="3688" y="2080"/>
                    <a:pt x="4015" y="2335"/>
                  </a:cubicBezTo>
                  <a:cubicBezTo>
                    <a:pt x="4603" y="2785"/>
                    <a:pt x="5352" y="3185"/>
                    <a:pt x="6102" y="3185"/>
                  </a:cubicBezTo>
                  <a:cubicBezTo>
                    <a:pt x="7289" y="3172"/>
                    <a:pt x="7389" y="1772"/>
                    <a:pt x="6765" y="1023"/>
                  </a:cubicBezTo>
                  <a:cubicBezTo>
                    <a:pt x="6202" y="360"/>
                    <a:pt x="5128" y="348"/>
                    <a:pt x="4353" y="148"/>
                  </a:cubicBezTo>
                  <a:cubicBezTo>
                    <a:pt x="4024" y="58"/>
                    <a:pt x="3716" y="0"/>
                    <a:pt x="34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74"/>
            <p:cNvSpPr/>
            <p:nvPr/>
          </p:nvSpPr>
          <p:spPr>
            <a:xfrm>
              <a:off x="3386650" y="4059025"/>
              <a:ext cx="126575" cy="201975"/>
            </a:xfrm>
            <a:custGeom>
              <a:avLst/>
              <a:gdLst/>
              <a:ahLst/>
              <a:cxnLst/>
              <a:rect l="l" t="t" r="r" b="b"/>
              <a:pathLst>
                <a:path w="5063" h="8079" extrusionOk="0">
                  <a:moveTo>
                    <a:pt x="1605" y="0"/>
                  </a:moveTo>
                  <a:cubicBezTo>
                    <a:pt x="888" y="0"/>
                    <a:pt x="160" y="475"/>
                    <a:pt x="26" y="1181"/>
                  </a:cubicBezTo>
                  <a:cubicBezTo>
                    <a:pt x="1" y="1369"/>
                    <a:pt x="1" y="1556"/>
                    <a:pt x="26" y="1744"/>
                  </a:cubicBezTo>
                  <a:cubicBezTo>
                    <a:pt x="176" y="2781"/>
                    <a:pt x="851" y="3668"/>
                    <a:pt x="1800" y="4106"/>
                  </a:cubicBezTo>
                  <a:cubicBezTo>
                    <a:pt x="2725" y="4506"/>
                    <a:pt x="3538" y="4781"/>
                    <a:pt x="3950" y="5780"/>
                  </a:cubicBezTo>
                  <a:cubicBezTo>
                    <a:pt x="4175" y="6330"/>
                    <a:pt x="4262" y="6930"/>
                    <a:pt x="4362" y="7517"/>
                  </a:cubicBezTo>
                  <a:cubicBezTo>
                    <a:pt x="4375" y="7680"/>
                    <a:pt x="4437" y="7830"/>
                    <a:pt x="4537" y="7967"/>
                  </a:cubicBezTo>
                  <a:cubicBezTo>
                    <a:pt x="4596" y="8040"/>
                    <a:pt x="4683" y="8079"/>
                    <a:pt x="4774" y="8079"/>
                  </a:cubicBezTo>
                  <a:cubicBezTo>
                    <a:pt x="4839" y="8079"/>
                    <a:pt x="4905" y="8059"/>
                    <a:pt x="4962" y="8017"/>
                  </a:cubicBezTo>
                  <a:cubicBezTo>
                    <a:pt x="5037" y="7905"/>
                    <a:pt x="5062" y="7767"/>
                    <a:pt x="5025" y="7642"/>
                  </a:cubicBezTo>
                  <a:cubicBezTo>
                    <a:pt x="4912" y="6555"/>
                    <a:pt x="4750" y="5468"/>
                    <a:pt x="4525" y="4406"/>
                  </a:cubicBezTo>
                  <a:cubicBezTo>
                    <a:pt x="4325" y="3406"/>
                    <a:pt x="4012" y="2431"/>
                    <a:pt x="3613" y="1494"/>
                  </a:cubicBezTo>
                  <a:cubicBezTo>
                    <a:pt x="3275" y="769"/>
                    <a:pt x="2638" y="157"/>
                    <a:pt x="1850" y="19"/>
                  </a:cubicBezTo>
                  <a:cubicBezTo>
                    <a:pt x="1769" y="6"/>
                    <a:pt x="1687" y="0"/>
                    <a:pt x="16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74"/>
            <p:cNvSpPr/>
            <p:nvPr/>
          </p:nvSpPr>
          <p:spPr>
            <a:xfrm>
              <a:off x="3458200" y="4220400"/>
              <a:ext cx="108750" cy="90300"/>
            </a:xfrm>
            <a:custGeom>
              <a:avLst/>
              <a:gdLst/>
              <a:ahLst/>
              <a:cxnLst/>
              <a:rect l="l" t="t" r="r" b="b"/>
              <a:pathLst>
                <a:path w="4350" h="3612" extrusionOk="0">
                  <a:moveTo>
                    <a:pt x="1" y="0"/>
                  </a:moveTo>
                  <a:lnTo>
                    <a:pt x="113" y="1675"/>
                  </a:lnTo>
                  <a:cubicBezTo>
                    <a:pt x="176" y="2762"/>
                    <a:pt x="1088" y="3612"/>
                    <a:pt x="2175" y="3612"/>
                  </a:cubicBezTo>
                  <a:cubicBezTo>
                    <a:pt x="3262" y="3612"/>
                    <a:pt x="4175" y="2762"/>
                    <a:pt x="4237" y="1675"/>
                  </a:cubicBezTo>
                  <a:lnTo>
                    <a:pt x="43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8" name="Google Shape;2778;p74"/>
          <p:cNvGrpSpPr/>
          <p:nvPr/>
        </p:nvGrpSpPr>
        <p:grpSpPr>
          <a:xfrm>
            <a:off x="4977120" y="2894482"/>
            <a:ext cx="2976621" cy="1753126"/>
            <a:chOff x="3446952" y="3457647"/>
            <a:chExt cx="2104615" cy="1024074"/>
          </a:xfrm>
        </p:grpSpPr>
        <p:sp>
          <p:nvSpPr>
            <p:cNvPr id="2779" name="Google Shape;2779;p74"/>
            <p:cNvSpPr/>
            <p:nvPr/>
          </p:nvSpPr>
          <p:spPr>
            <a:xfrm>
              <a:off x="4068006" y="3581704"/>
              <a:ext cx="85523" cy="169691"/>
            </a:xfrm>
            <a:custGeom>
              <a:avLst/>
              <a:gdLst/>
              <a:ahLst/>
              <a:cxnLst/>
              <a:rect l="l" t="t" r="r" b="b"/>
              <a:pathLst>
                <a:path w="2337" h="4637" extrusionOk="0">
                  <a:moveTo>
                    <a:pt x="1787" y="0"/>
                  </a:moveTo>
                  <a:lnTo>
                    <a:pt x="0" y="4412"/>
                  </a:lnTo>
                  <a:lnTo>
                    <a:pt x="562" y="4637"/>
                  </a:lnTo>
                  <a:lnTo>
                    <a:pt x="2337" y="225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74"/>
            <p:cNvSpPr/>
            <p:nvPr/>
          </p:nvSpPr>
          <p:spPr>
            <a:xfrm>
              <a:off x="3966455" y="3699686"/>
              <a:ext cx="155529" cy="147807"/>
            </a:xfrm>
            <a:custGeom>
              <a:avLst/>
              <a:gdLst/>
              <a:ahLst/>
              <a:cxnLst/>
              <a:rect l="l" t="t" r="r" b="b"/>
              <a:pathLst>
                <a:path w="4250" h="4039" extrusionOk="0">
                  <a:moveTo>
                    <a:pt x="2850" y="1950"/>
                  </a:moveTo>
                  <a:cubicBezTo>
                    <a:pt x="2875" y="2350"/>
                    <a:pt x="2950" y="2737"/>
                    <a:pt x="3062" y="3100"/>
                  </a:cubicBezTo>
                  <a:lnTo>
                    <a:pt x="1875" y="2625"/>
                  </a:lnTo>
                  <a:cubicBezTo>
                    <a:pt x="2238" y="2462"/>
                    <a:pt x="2563" y="2225"/>
                    <a:pt x="2850" y="1950"/>
                  </a:cubicBezTo>
                  <a:close/>
                  <a:moveTo>
                    <a:pt x="3512" y="1"/>
                  </a:moveTo>
                  <a:lnTo>
                    <a:pt x="2887" y="950"/>
                  </a:lnTo>
                  <a:cubicBezTo>
                    <a:pt x="2463" y="1650"/>
                    <a:pt x="1763" y="2138"/>
                    <a:pt x="950" y="2300"/>
                  </a:cubicBezTo>
                  <a:lnTo>
                    <a:pt x="1" y="2512"/>
                  </a:lnTo>
                  <a:lnTo>
                    <a:pt x="2313" y="3450"/>
                  </a:lnTo>
                  <a:lnTo>
                    <a:pt x="3287" y="3850"/>
                  </a:lnTo>
                  <a:lnTo>
                    <a:pt x="3612" y="3975"/>
                  </a:lnTo>
                  <a:cubicBezTo>
                    <a:pt x="3687" y="4012"/>
                    <a:pt x="3775" y="4037"/>
                    <a:pt x="3862" y="4037"/>
                  </a:cubicBezTo>
                  <a:cubicBezTo>
                    <a:pt x="3872" y="4038"/>
                    <a:pt x="3881" y="4039"/>
                    <a:pt x="3891" y="4039"/>
                  </a:cubicBezTo>
                  <a:cubicBezTo>
                    <a:pt x="3991" y="4039"/>
                    <a:pt x="4078" y="3978"/>
                    <a:pt x="4112" y="3887"/>
                  </a:cubicBezTo>
                  <a:lnTo>
                    <a:pt x="4250" y="3650"/>
                  </a:lnTo>
                  <a:lnTo>
                    <a:pt x="4025" y="3500"/>
                  </a:lnTo>
                  <a:cubicBezTo>
                    <a:pt x="3612" y="3212"/>
                    <a:pt x="3387" y="2275"/>
                    <a:pt x="3450" y="1138"/>
                  </a:cubicBezTo>
                  <a:lnTo>
                    <a:pt x="35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74"/>
            <p:cNvSpPr/>
            <p:nvPr/>
          </p:nvSpPr>
          <p:spPr>
            <a:xfrm>
              <a:off x="3841629" y="3770571"/>
              <a:ext cx="326098" cy="339602"/>
            </a:xfrm>
            <a:custGeom>
              <a:avLst/>
              <a:gdLst/>
              <a:ahLst/>
              <a:cxnLst/>
              <a:rect l="l" t="t" r="r" b="b"/>
              <a:pathLst>
                <a:path w="8911" h="9280" extrusionOk="0">
                  <a:moveTo>
                    <a:pt x="5116" y="0"/>
                  </a:moveTo>
                  <a:cubicBezTo>
                    <a:pt x="3484" y="0"/>
                    <a:pt x="1788" y="1261"/>
                    <a:pt x="987" y="3237"/>
                  </a:cubicBezTo>
                  <a:cubicBezTo>
                    <a:pt x="0" y="5687"/>
                    <a:pt x="750" y="8298"/>
                    <a:pt x="2662" y="9061"/>
                  </a:cubicBezTo>
                  <a:cubicBezTo>
                    <a:pt x="3030" y="9209"/>
                    <a:pt x="3413" y="9279"/>
                    <a:pt x="3800" y="9279"/>
                  </a:cubicBezTo>
                  <a:cubicBezTo>
                    <a:pt x="5435" y="9279"/>
                    <a:pt x="7125" y="8018"/>
                    <a:pt x="7923" y="6036"/>
                  </a:cubicBezTo>
                  <a:cubicBezTo>
                    <a:pt x="8910" y="3600"/>
                    <a:pt x="8148" y="988"/>
                    <a:pt x="6236" y="213"/>
                  </a:cubicBezTo>
                  <a:cubicBezTo>
                    <a:pt x="5874" y="69"/>
                    <a:pt x="5497" y="0"/>
                    <a:pt x="5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74"/>
            <p:cNvSpPr/>
            <p:nvPr/>
          </p:nvSpPr>
          <p:spPr>
            <a:xfrm>
              <a:off x="4089487" y="3457647"/>
              <a:ext cx="125338" cy="217045"/>
            </a:xfrm>
            <a:custGeom>
              <a:avLst/>
              <a:gdLst/>
              <a:ahLst/>
              <a:cxnLst/>
              <a:rect l="l" t="t" r="r" b="b"/>
              <a:pathLst>
                <a:path w="3425" h="5931" extrusionOk="0">
                  <a:moveTo>
                    <a:pt x="2501" y="0"/>
                  </a:moveTo>
                  <a:cubicBezTo>
                    <a:pt x="2300" y="0"/>
                    <a:pt x="2109" y="122"/>
                    <a:pt x="2025" y="329"/>
                  </a:cubicBezTo>
                  <a:lnTo>
                    <a:pt x="100" y="5090"/>
                  </a:lnTo>
                  <a:cubicBezTo>
                    <a:pt x="0" y="5352"/>
                    <a:pt x="125" y="5652"/>
                    <a:pt x="388" y="5765"/>
                  </a:cubicBezTo>
                  <a:lnTo>
                    <a:pt x="713" y="5890"/>
                  </a:lnTo>
                  <a:cubicBezTo>
                    <a:pt x="781" y="5918"/>
                    <a:pt x="851" y="5931"/>
                    <a:pt x="919" y="5931"/>
                  </a:cubicBezTo>
                  <a:cubicBezTo>
                    <a:pt x="1125" y="5931"/>
                    <a:pt x="1315" y="5809"/>
                    <a:pt x="1400" y="5602"/>
                  </a:cubicBezTo>
                  <a:lnTo>
                    <a:pt x="3312" y="841"/>
                  </a:lnTo>
                  <a:cubicBezTo>
                    <a:pt x="3424" y="579"/>
                    <a:pt x="3299" y="279"/>
                    <a:pt x="3025" y="166"/>
                  </a:cubicBezTo>
                  <a:lnTo>
                    <a:pt x="2700" y="41"/>
                  </a:lnTo>
                  <a:cubicBezTo>
                    <a:pt x="2635" y="13"/>
                    <a:pt x="2567" y="0"/>
                    <a:pt x="2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74"/>
            <p:cNvSpPr/>
            <p:nvPr/>
          </p:nvSpPr>
          <p:spPr>
            <a:xfrm>
              <a:off x="3866770" y="3796846"/>
              <a:ext cx="276256" cy="287710"/>
            </a:xfrm>
            <a:custGeom>
              <a:avLst/>
              <a:gdLst/>
              <a:ahLst/>
              <a:cxnLst/>
              <a:rect l="l" t="t" r="r" b="b"/>
              <a:pathLst>
                <a:path w="7549" h="7862" extrusionOk="0">
                  <a:moveTo>
                    <a:pt x="4335" y="1"/>
                  </a:moveTo>
                  <a:cubicBezTo>
                    <a:pt x="2951" y="1"/>
                    <a:pt x="1516" y="1073"/>
                    <a:pt x="838" y="2744"/>
                  </a:cubicBezTo>
                  <a:cubicBezTo>
                    <a:pt x="0" y="4819"/>
                    <a:pt x="638" y="7018"/>
                    <a:pt x="2262" y="7680"/>
                  </a:cubicBezTo>
                  <a:cubicBezTo>
                    <a:pt x="2570" y="7803"/>
                    <a:pt x="2891" y="7862"/>
                    <a:pt x="3214" y="7862"/>
                  </a:cubicBezTo>
                  <a:cubicBezTo>
                    <a:pt x="4598" y="7862"/>
                    <a:pt x="6032" y="6790"/>
                    <a:pt x="6711" y="5118"/>
                  </a:cubicBezTo>
                  <a:cubicBezTo>
                    <a:pt x="7548" y="3044"/>
                    <a:pt x="6911" y="845"/>
                    <a:pt x="5287" y="182"/>
                  </a:cubicBezTo>
                  <a:cubicBezTo>
                    <a:pt x="4979" y="59"/>
                    <a:pt x="4658" y="1"/>
                    <a:pt x="4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74"/>
            <p:cNvSpPr/>
            <p:nvPr/>
          </p:nvSpPr>
          <p:spPr>
            <a:xfrm>
              <a:off x="3639479" y="3502585"/>
              <a:ext cx="322914" cy="255689"/>
            </a:xfrm>
            <a:custGeom>
              <a:avLst/>
              <a:gdLst/>
              <a:ahLst/>
              <a:cxnLst/>
              <a:rect l="l" t="t" r="r" b="b"/>
              <a:pathLst>
                <a:path w="8824" h="6987" extrusionOk="0">
                  <a:moveTo>
                    <a:pt x="1" y="1"/>
                  </a:moveTo>
                  <a:lnTo>
                    <a:pt x="1" y="6986"/>
                  </a:lnTo>
                  <a:lnTo>
                    <a:pt x="8823" y="6986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74"/>
            <p:cNvSpPr/>
            <p:nvPr/>
          </p:nvSpPr>
          <p:spPr>
            <a:xfrm>
              <a:off x="3621657" y="3627447"/>
              <a:ext cx="342566" cy="5526"/>
            </a:xfrm>
            <a:custGeom>
              <a:avLst/>
              <a:gdLst/>
              <a:ahLst/>
              <a:cxnLst/>
              <a:rect l="l" t="t" r="r" b="b"/>
              <a:pathLst>
                <a:path w="9361" h="151" extrusionOk="0">
                  <a:moveTo>
                    <a:pt x="0" y="0"/>
                  </a:moveTo>
                  <a:lnTo>
                    <a:pt x="0" y="100"/>
                  </a:lnTo>
                  <a:lnTo>
                    <a:pt x="9360" y="150"/>
                  </a:lnTo>
                  <a:lnTo>
                    <a:pt x="936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74"/>
            <p:cNvSpPr/>
            <p:nvPr/>
          </p:nvSpPr>
          <p:spPr>
            <a:xfrm>
              <a:off x="3783992" y="3499841"/>
              <a:ext cx="3696" cy="266668"/>
            </a:xfrm>
            <a:custGeom>
              <a:avLst/>
              <a:gdLst/>
              <a:ahLst/>
              <a:cxnLst/>
              <a:rect l="l" t="t" r="r" b="b"/>
              <a:pathLst>
                <a:path w="101" h="7287" extrusionOk="0">
                  <a:moveTo>
                    <a:pt x="1" y="1"/>
                  </a:moveTo>
                  <a:lnTo>
                    <a:pt x="1" y="7286"/>
                  </a:lnTo>
                  <a:lnTo>
                    <a:pt x="101" y="7286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74"/>
            <p:cNvSpPr/>
            <p:nvPr/>
          </p:nvSpPr>
          <p:spPr>
            <a:xfrm>
              <a:off x="3768000" y="3622397"/>
              <a:ext cx="33411" cy="36156"/>
            </a:xfrm>
            <a:custGeom>
              <a:avLst/>
              <a:gdLst/>
              <a:ahLst/>
              <a:cxnLst/>
              <a:rect l="l" t="t" r="r" b="b"/>
              <a:pathLst>
                <a:path w="913" h="988" extrusionOk="0">
                  <a:moveTo>
                    <a:pt x="475" y="1"/>
                  </a:moveTo>
                  <a:lnTo>
                    <a:pt x="438" y="151"/>
                  </a:lnTo>
                  <a:cubicBezTo>
                    <a:pt x="350" y="438"/>
                    <a:pt x="200" y="700"/>
                    <a:pt x="0" y="925"/>
                  </a:cubicBezTo>
                  <a:lnTo>
                    <a:pt x="75" y="988"/>
                  </a:lnTo>
                  <a:cubicBezTo>
                    <a:pt x="263" y="800"/>
                    <a:pt x="400" y="563"/>
                    <a:pt x="488" y="313"/>
                  </a:cubicBezTo>
                  <a:cubicBezTo>
                    <a:pt x="588" y="526"/>
                    <a:pt x="700" y="725"/>
                    <a:pt x="837" y="913"/>
                  </a:cubicBezTo>
                  <a:cubicBezTo>
                    <a:pt x="850" y="938"/>
                    <a:pt x="862" y="950"/>
                    <a:pt x="887" y="963"/>
                  </a:cubicBezTo>
                  <a:lnTo>
                    <a:pt x="912" y="863"/>
                  </a:lnTo>
                  <a:cubicBezTo>
                    <a:pt x="750" y="650"/>
                    <a:pt x="625" y="401"/>
                    <a:pt x="525" y="151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74"/>
            <p:cNvSpPr/>
            <p:nvPr/>
          </p:nvSpPr>
          <p:spPr>
            <a:xfrm>
              <a:off x="3784907" y="3587303"/>
              <a:ext cx="49879" cy="42450"/>
            </a:xfrm>
            <a:custGeom>
              <a:avLst/>
              <a:gdLst/>
              <a:ahLst/>
              <a:cxnLst/>
              <a:rect l="l" t="t" r="r" b="b"/>
              <a:pathLst>
                <a:path w="1363" h="1160" extrusionOk="0">
                  <a:moveTo>
                    <a:pt x="1014" y="106"/>
                  </a:moveTo>
                  <a:cubicBezTo>
                    <a:pt x="1062" y="106"/>
                    <a:pt x="1109" y="121"/>
                    <a:pt x="1150" y="160"/>
                  </a:cubicBezTo>
                  <a:cubicBezTo>
                    <a:pt x="1263" y="260"/>
                    <a:pt x="1175" y="447"/>
                    <a:pt x="1113" y="522"/>
                  </a:cubicBezTo>
                  <a:cubicBezTo>
                    <a:pt x="875" y="835"/>
                    <a:pt x="513" y="1022"/>
                    <a:pt x="126" y="1060"/>
                  </a:cubicBezTo>
                  <a:cubicBezTo>
                    <a:pt x="151" y="1010"/>
                    <a:pt x="188" y="960"/>
                    <a:pt x="238" y="885"/>
                  </a:cubicBezTo>
                  <a:cubicBezTo>
                    <a:pt x="263" y="860"/>
                    <a:pt x="275" y="847"/>
                    <a:pt x="275" y="835"/>
                  </a:cubicBezTo>
                  <a:cubicBezTo>
                    <a:pt x="325" y="772"/>
                    <a:pt x="363" y="722"/>
                    <a:pt x="413" y="635"/>
                  </a:cubicBezTo>
                  <a:cubicBezTo>
                    <a:pt x="475" y="547"/>
                    <a:pt x="538" y="460"/>
                    <a:pt x="600" y="385"/>
                  </a:cubicBezTo>
                  <a:cubicBezTo>
                    <a:pt x="613" y="360"/>
                    <a:pt x="638" y="335"/>
                    <a:pt x="663" y="310"/>
                  </a:cubicBezTo>
                  <a:cubicBezTo>
                    <a:pt x="701" y="262"/>
                    <a:pt x="862" y="106"/>
                    <a:pt x="1014" y="106"/>
                  </a:cubicBezTo>
                  <a:close/>
                  <a:moveTo>
                    <a:pt x="1021" y="0"/>
                  </a:moveTo>
                  <a:cubicBezTo>
                    <a:pt x="870" y="0"/>
                    <a:pt x="708" y="106"/>
                    <a:pt x="588" y="235"/>
                  </a:cubicBezTo>
                  <a:cubicBezTo>
                    <a:pt x="563" y="260"/>
                    <a:pt x="538" y="285"/>
                    <a:pt x="513" y="310"/>
                  </a:cubicBezTo>
                  <a:cubicBezTo>
                    <a:pt x="450" y="397"/>
                    <a:pt x="375" y="497"/>
                    <a:pt x="325" y="572"/>
                  </a:cubicBezTo>
                  <a:cubicBezTo>
                    <a:pt x="288" y="635"/>
                    <a:pt x="238" y="697"/>
                    <a:pt x="188" y="760"/>
                  </a:cubicBezTo>
                  <a:cubicBezTo>
                    <a:pt x="188" y="772"/>
                    <a:pt x="175" y="797"/>
                    <a:pt x="151" y="822"/>
                  </a:cubicBezTo>
                  <a:cubicBezTo>
                    <a:pt x="113" y="910"/>
                    <a:pt x="51" y="985"/>
                    <a:pt x="1" y="1047"/>
                  </a:cubicBezTo>
                  <a:lnTo>
                    <a:pt x="13" y="1047"/>
                  </a:lnTo>
                  <a:lnTo>
                    <a:pt x="1" y="1147"/>
                  </a:lnTo>
                  <a:cubicBezTo>
                    <a:pt x="38" y="1147"/>
                    <a:pt x="88" y="1160"/>
                    <a:pt x="138" y="1160"/>
                  </a:cubicBezTo>
                  <a:cubicBezTo>
                    <a:pt x="550" y="1122"/>
                    <a:pt x="938" y="910"/>
                    <a:pt x="1188" y="585"/>
                  </a:cubicBezTo>
                  <a:cubicBezTo>
                    <a:pt x="1300" y="435"/>
                    <a:pt x="1363" y="210"/>
                    <a:pt x="1213" y="72"/>
                  </a:cubicBezTo>
                  <a:cubicBezTo>
                    <a:pt x="1154" y="22"/>
                    <a:pt x="1089" y="0"/>
                    <a:pt x="1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74"/>
            <p:cNvSpPr/>
            <p:nvPr/>
          </p:nvSpPr>
          <p:spPr>
            <a:xfrm>
              <a:off x="3740554" y="3580825"/>
              <a:ext cx="48049" cy="50318"/>
            </a:xfrm>
            <a:custGeom>
              <a:avLst/>
              <a:gdLst/>
              <a:ahLst/>
              <a:cxnLst/>
              <a:rect l="l" t="t" r="r" b="b"/>
              <a:pathLst>
                <a:path w="1313" h="1375" extrusionOk="0">
                  <a:moveTo>
                    <a:pt x="388" y="99"/>
                  </a:moveTo>
                  <a:cubicBezTo>
                    <a:pt x="475" y="99"/>
                    <a:pt x="563" y="124"/>
                    <a:pt x="625" y="187"/>
                  </a:cubicBezTo>
                  <a:cubicBezTo>
                    <a:pt x="738" y="287"/>
                    <a:pt x="825" y="412"/>
                    <a:pt x="875" y="562"/>
                  </a:cubicBezTo>
                  <a:cubicBezTo>
                    <a:pt x="900" y="624"/>
                    <a:pt x="938" y="699"/>
                    <a:pt x="975" y="762"/>
                  </a:cubicBezTo>
                  <a:cubicBezTo>
                    <a:pt x="1063" y="924"/>
                    <a:pt x="1138" y="1087"/>
                    <a:pt x="1188" y="1262"/>
                  </a:cubicBezTo>
                  <a:cubicBezTo>
                    <a:pt x="1113" y="1237"/>
                    <a:pt x="1038" y="1199"/>
                    <a:pt x="963" y="1162"/>
                  </a:cubicBezTo>
                  <a:cubicBezTo>
                    <a:pt x="938" y="1149"/>
                    <a:pt x="900" y="1137"/>
                    <a:pt x="863" y="1124"/>
                  </a:cubicBezTo>
                  <a:cubicBezTo>
                    <a:pt x="613" y="1012"/>
                    <a:pt x="313" y="849"/>
                    <a:pt x="188" y="574"/>
                  </a:cubicBezTo>
                  <a:cubicBezTo>
                    <a:pt x="100" y="437"/>
                    <a:pt x="125" y="249"/>
                    <a:pt x="250" y="137"/>
                  </a:cubicBezTo>
                  <a:cubicBezTo>
                    <a:pt x="288" y="112"/>
                    <a:pt x="338" y="99"/>
                    <a:pt x="388" y="99"/>
                  </a:cubicBezTo>
                  <a:close/>
                  <a:moveTo>
                    <a:pt x="404" y="0"/>
                  </a:moveTo>
                  <a:cubicBezTo>
                    <a:pt x="330" y="0"/>
                    <a:pt x="256" y="20"/>
                    <a:pt x="188" y="62"/>
                  </a:cubicBezTo>
                  <a:cubicBezTo>
                    <a:pt x="38" y="199"/>
                    <a:pt x="0" y="437"/>
                    <a:pt x="100" y="624"/>
                  </a:cubicBezTo>
                  <a:cubicBezTo>
                    <a:pt x="238" y="924"/>
                    <a:pt x="563" y="1099"/>
                    <a:pt x="825" y="1212"/>
                  </a:cubicBezTo>
                  <a:cubicBezTo>
                    <a:pt x="850" y="1224"/>
                    <a:pt x="888" y="1237"/>
                    <a:pt x="925" y="1249"/>
                  </a:cubicBezTo>
                  <a:cubicBezTo>
                    <a:pt x="1025" y="1312"/>
                    <a:pt x="1125" y="1362"/>
                    <a:pt x="1238" y="1374"/>
                  </a:cubicBezTo>
                  <a:lnTo>
                    <a:pt x="1263" y="1362"/>
                  </a:lnTo>
                  <a:lnTo>
                    <a:pt x="1313" y="1362"/>
                  </a:lnTo>
                  <a:lnTo>
                    <a:pt x="1300" y="1312"/>
                  </a:lnTo>
                  <a:cubicBezTo>
                    <a:pt x="1250" y="1099"/>
                    <a:pt x="1175" y="899"/>
                    <a:pt x="1063" y="712"/>
                  </a:cubicBezTo>
                  <a:cubicBezTo>
                    <a:pt x="1038" y="649"/>
                    <a:pt x="1000" y="587"/>
                    <a:pt x="963" y="512"/>
                  </a:cubicBezTo>
                  <a:cubicBezTo>
                    <a:pt x="913" y="362"/>
                    <a:pt x="813" y="224"/>
                    <a:pt x="688" y="112"/>
                  </a:cubicBezTo>
                  <a:cubicBezTo>
                    <a:pt x="608" y="39"/>
                    <a:pt x="506" y="0"/>
                    <a:pt x="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74"/>
            <p:cNvSpPr/>
            <p:nvPr/>
          </p:nvSpPr>
          <p:spPr>
            <a:xfrm>
              <a:off x="4855494" y="4007011"/>
              <a:ext cx="201236" cy="201236"/>
            </a:xfrm>
            <a:custGeom>
              <a:avLst/>
              <a:gdLst/>
              <a:ahLst/>
              <a:cxnLst/>
              <a:rect l="l" t="t" r="r" b="b"/>
              <a:pathLst>
                <a:path w="5499" h="5499" extrusionOk="0">
                  <a:moveTo>
                    <a:pt x="2162" y="0"/>
                  </a:moveTo>
                  <a:lnTo>
                    <a:pt x="2112" y="1500"/>
                  </a:lnTo>
                  <a:lnTo>
                    <a:pt x="863" y="663"/>
                  </a:lnTo>
                  <a:lnTo>
                    <a:pt x="1575" y="1987"/>
                  </a:lnTo>
                  <a:lnTo>
                    <a:pt x="75" y="1887"/>
                  </a:lnTo>
                  <a:lnTo>
                    <a:pt x="1350" y="2675"/>
                  </a:lnTo>
                  <a:lnTo>
                    <a:pt x="0" y="3337"/>
                  </a:lnTo>
                  <a:lnTo>
                    <a:pt x="1500" y="3387"/>
                  </a:lnTo>
                  <a:lnTo>
                    <a:pt x="663" y="4637"/>
                  </a:lnTo>
                  <a:lnTo>
                    <a:pt x="1987" y="3937"/>
                  </a:lnTo>
                  <a:lnTo>
                    <a:pt x="1887" y="5424"/>
                  </a:lnTo>
                  <a:lnTo>
                    <a:pt x="2675" y="4162"/>
                  </a:lnTo>
                  <a:lnTo>
                    <a:pt x="3337" y="5499"/>
                  </a:lnTo>
                  <a:lnTo>
                    <a:pt x="3387" y="4012"/>
                  </a:lnTo>
                  <a:lnTo>
                    <a:pt x="4637" y="4849"/>
                  </a:lnTo>
                  <a:lnTo>
                    <a:pt x="4637" y="4849"/>
                  </a:lnTo>
                  <a:lnTo>
                    <a:pt x="3924" y="3524"/>
                  </a:lnTo>
                  <a:lnTo>
                    <a:pt x="5424" y="3624"/>
                  </a:lnTo>
                  <a:lnTo>
                    <a:pt x="5424" y="3624"/>
                  </a:lnTo>
                  <a:lnTo>
                    <a:pt x="4149" y="2825"/>
                  </a:lnTo>
                  <a:lnTo>
                    <a:pt x="5499" y="2175"/>
                  </a:lnTo>
                  <a:lnTo>
                    <a:pt x="3999" y="2112"/>
                  </a:lnTo>
                  <a:lnTo>
                    <a:pt x="4837" y="875"/>
                  </a:lnTo>
                  <a:lnTo>
                    <a:pt x="3512" y="1575"/>
                  </a:lnTo>
                  <a:lnTo>
                    <a:pt x="3612" y="75"/>
                  </a:lnTo>
                  <a:lnTo>
                    <a:pt x="2825" y="1350"/>
                  </a:lnTo>
                  <a:lnTo>
                    <a:pt x="21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74"/>
            <p:cNvSpPr/>
            <p:nvPr/>
          </p:nvSpPr>
          <p:spPr>
            <a:xfrm>
              <a:off x="4948204" y="4072714"/>
              <a:ext cx="11930" cy="67737"/>
            </a:xfrm>
            <a:custGeom>
              <a:avLst/>
              <a:gdLst/>
              <a:ahLst/>
              <a:cxnLst/>
              <a:rect l="l" t="t" r="r" b="b"/>
              <a:pathLst>
                <a:path w="326" h="1851" extrusionOk="0">
                  <a:moveTo>
                    <a:pt x="38" y="1"/>
                  </a:moveTo>
                  <a:lnTo>
                    <a:pt x="75" y="1313"/>
                  </a:lnTo>
                  <a:lnTo>
                    <a:pt x="250" y="1313"/>
                  </a:lnTo>
                  <a:lnTo>
                    <a:pt x="300" y="1"/>
                  </a:lnTo>
                  <a:close/>
                  <a:moveTo>
                    <a:pt x="163" y="1525"/>
                  </a:moveTo>
                  <a:cubicBezTo>
                    <a:pt x="63" y="1525"/>
                    <a:pt x="0" y="1613"/>
                    <a:pt x="0" y="1700"/>
                  </a:cubicBezTo>
                  <a:cubicBezTo>
                    <a:pt x="0" y="1800"/>
                    <a:pt x="78" y="1850"/>
                    <a:pt x="156" y="1850"/>
                  </a:cubicBezTo>
                  <a:cubicBezTo>
                    <a:pt x="235" y="1850"/>
                    <a:pt x="313" y="1800"/>
                    <a:pt x="313" y="1700"/>
                  </a:cubicBezTo>
                  <a:cubicBezTo>
                    <a:pt x="325" y="1613"/>
                    <a:pt x="250" y="1525"/>
                    <a:pt x="163" y="15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74"/>
            <p:cNvSpPr/>
            <p:nvPr/>
          </p:nvSpPr>
          <p:spPr>
            <a:xfrm>
              <a:off x="5036127" y="3792967"/>
              <a:ext cx="267107" cy="267107"/>
            </a:xfrm>
            <a:custGeom>
              <a:avLst/>
              <a:gdLst/>
              <a:ahLst/>
              <a:cxnLst/>
              <a:rect l="l" t="t" r="r" b="b"/>
              <a:pathLst>
                <a:path w="7299" h="7299" extrusionOk="0">
                  <a:moveTo>
                    <a:pt x="2875" y="1"/>
                  </a:moveTo>
                  <a:lnTo>
                    <a:pt x="2812" y="1988"/>
                  </a:lnTo>
                  <a:lnTo>
                    <a:pt x="1163" y="876"/>
                  </a:lnTo>
                  <a:lnTo>
                    <a:pt x="1163" y="876"/>
                  </a:lnTo>
                  <a:lnTo>
                    <a:pt x="2088" y="2638"/>
                  </a:lnTo>
                  <a:lnTo>
                    <a:pt x="101" y="2500"/>
                  </a:lnTo>
                  <a:lnTo>
                    <a:pt x="1788" y="3550"/>
                  </a:lnTo>
                  <a:lnTo>
                    <a:pt x="1" y="4425"/>
                  </a:lnTo>
                  <a:lnTo>
                    <a:pt x="1988" y="4500"/>
                  </a:lnTo>
                  <a:lnTo>
                    <a:pt x="875" y="6149"/>
                  </a:lnTo>
                  <a:lnTo>
                    <a:pt x="875" y="6149"/>
                  </a:lnTo>
                  <a:lnTo>
                    <a:pt x="2637" y="5212"/>
                  </a:lnTo>
                  <a:lnTo>
                    <a:pt x="2500" y="7199"/>
                  </a:lnTo>
                  <a:lnTo>
                    <a:pt x="3550" y="5512"/>
                  </a:lnTo>
                  <a:lnTo>
                    <a:pt x="4424" y="7299"/>
                  </a:lnTo>
                  <a:lnTo>
                    <a:pt x="4499" y="5312"/>
                  </a:lnTo>
                  <a:lnTo>
                    <a:pt x="6149" y="6424"/>
                  </a:lnTo>
                  <a:lnTo>
                    <a:pt x="5212" y="4662"/>
                  </a:lnTo>
                  <a:lnTo>
                    <a:pt x="7199" y="4800"/>
                  </a:lnTo>
                  <a:lnTo>
                    <a:pt x="5512" y="3750"/>
                  </a:lnTo>
                  <a:lnTo>
                    <a:pt x="7299" y="2875"/>
                  </a:lnTo>
                  <a:lnTo>
                    <a:pt x="5312" y="2800"/>
                  </a:lnTo>
                  <a:lnTo>
                    <a:pt x="6424" y="1151"/>
                  </a:lnTo>
                  <a:lnTo>
                    <a:pt x="4674" y="2088"/>
                  </a:lnTo>
                  <a:lnTo>
                    <a:pt x="4812" y="101"/>
                  </a:lnTo>
                  <a:lnTo>
                    <a:pt x="3750" y="1788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74"/>
            <p:cNvSpPr/>
            <p:nvPr/>
          </p:nvSpPr>
          <p:spPr>
            <a:xfrm>
              <a:off x="5157198" y="3878358"/>
              <a:ext cx="19249" cy="90609"/>
            </a:xfrm>
            <a:custGeom>
              <a:avLst/>
              <a:gdLst/>
              <a:ahLst/>
              <a:cxnLst/>
              <a:rect l="l" t="t" r="r" b="b"/>
              <a:pathLst>
                <a:path w="526" h="2476" extrusionOk="0">
                  <a:moveTo>
                    <a:pt x="50" y="1"/>
                  </a:moveTo>
                  <a:lnTo>
                    <a:pt x="100" y="1738"/>
                  </a:lnTo>
                  <a:lnTo>
                    <a:pt x="350" y="1738"/>
                  </a:lnTo>
                  <a:lnTo>
                    <a:pt x="400" y="1"/>
                  </a:lnTo>
                  <a:close/>
                  <a:moveTo>
                    <a:pt x="225" y="2025"/>
                  </a:moveTo>
                  <a:cubicBezTo>
                    <a:pt x="100" y="2025"/>
                    <a:pt x="0" y="2125"/>
                    <a:pt x="13" y="2250"/>
                  </a:cubicBezTo>
                  <a:cubicBezTo>
                    <a:pt x="0" y="2375"/>
                    <a:pt x="100" y="2475"/>
                    <a:pt x="225" y="2475"/>
                  </a:cubicBezTo>
                  <a:cubicBezTo>
                    <a:pt x="525" y="2475"/>
                    <a:pt x="525" y="2025"/>
                    <a:pt x="225" y="20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74"/>
            <p:cNvSpPr/>
            <p:nvPr/>
          </p:nvSpPr>
          <p:spPr>
            <a:xfrm>
              <a:off x="4859593" y="3704260"/>
              <a:ext cx="191648" cy="191648"/>
            </a:xfrm>
            <a:custGeom>
              <a:avLst/>
              <a:gdLst/>
              <a:ahLst/>
              <a:cxnLst/>
              <a:rect l="l" t="t" r="r" b="b"/>
              <a:pathLst>
                <a:path w="5237" h="5237" extrusionOk="0">
                  <a:moveTo>
                    <a:pt x="2063" y="1"/>
                  </a:moveTo>
                  <a:lnTo>
                    <a:pt x="2013" y="1425"/>
                  </a:lnTo>
                  <a:lnTo>
                    <a:pt x="826" y="625"/>
                  </a:lnTo>
                  <a:lnTo>
                    <a:pt x="1500" y="1888"/>
                  </a:lnTo>
                  <a:lnTo>
                    <a:pt x="76" y="1788"/>
                  </a:lnTo>
                  <a:lnTo>
                    <a:pt x="1288" y="2550"/>
                  </a:lnTo>
                  <a:lnTo>
                    <a:pt x="1" y="3175"/>
                  </a:lnTo>
                  <a:lnTo>
                    <a:pt x="1425" y="3225"/>
                  </a:lnTo>
                  <a:lnTo>
                    <a:pt x="638" y="4412"/>
                  </a:lnTo>
                  <a:lnTo>
                    <a:pt x="1888" y="3737"/>
                  </a:lnTo>
                  <a:lnTo>
                    <a:pt x="1788" y="5162"/>
                  </a:lnTo>
                  <a:lnTo>
                    <a:pt x="2550" y="3949"/>
                  </a:lnTo>
                  <a:lnTo>
                    <a:pt x="3175" y="5237"/>
                  </a:lnTo>
                  <a:lnTo>
                    <a:pt x="3225" y="3812"/>
                  </a:lnTo>
                  <a:lnTo>
                    <a:pt x="4412" y="4612"/>
                  </a:lnTo>
                  <a:lnTo>
                    <a:pt x="3737" y="3350"/>
                  </a:lnTo>
                  <a:lnTo>
                    <a:pt x="5162" y="3450"/>
                  </a:lnTo>
                  <a:lnTo>
                    <a:pt x="3950" y="2687"/>
                  </a:lnTo>
                  <a:lnTo>
                    <a:pt x="5237" y="2062"/>
                  </a:lnTo>
                  <a:lnTo>
                    <a:pt x="3812" y="2013"/>
                  </a:lnTo>
                  <a:lnTo>
                    <a:pt x="4612" y="825"/>
                  </a:lnTo>
                  <a:lnTo>
                    <a:pt x="3350" y="1500"/>
                  </a:lnTo>
                  <a:lnTo>
                    <a:pt x="3350" y="1500"/>
                  </a:lnTo>
                  <a:lnTo>
                    <a:pt x="3450" y="76"/>
                  </a:lnTo>
                  <a:lnTo>
                    <a:pt x="2688" y="1288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74"/>
            <p:cNvSpPr/>
            <p:nvPr/>
          </p:nvSpPr>
          <p:spPr>
            <a:xfrm>
              <a:off x="4948204" y="3767255"/>
              <a:ext cx="11454" cy="64517"/>
            </a:xfrm>
            <a:custGeom>
              <a:avLst/>
              <a:gdLst/>
              <a:ahLst/>
              <a:cxnLst/>
              <a:rect l="l" t="t" r="r" b="b"/>
              <a:pathLst>
                <a:path w="313" h="1763" extrusionOk="0">
                  <a:moveTo>
                    <a:pt x="25" y="0"/>
                  </a:moveTo>
                  <a:lnTo>
                    <a:pt x="63" y="1237"/>
                  </a:lnTo>
                  <a:lnTo>
                    <a:pt x="238" y="1237"/>
                  </a:lnTo>
                  <a:lnTo>
                    <a:pt x="275" y="0"/>
                  </a:lnTo>
                  <a:close/>
                  <a:moveTo>
                    <a:pt x="163" y="1450"/>
                  </a:moveTo>
                  <a:cubicBezTo>
                    <a:pt x="75" y="1450"/>
                    <a:pt x="0" y="1525"/>
                    <a:pt x="0" y="1612"/>
                  </a:cubicBezTo>
                  <a:cubicBezTo>
                    <a:pt x="0" y="1700"/>
                    <a:pt x="75" y="1762"/>
                    <a:pt x="163" y="1762"/>
                  </a:cubicBezTo>
                  <a:cubicBezTo>
                    <a:pt x="250" y="1762"/>
                    <a:pt x="313" y="1700"/>
                    <a:pt x="313" y="1612"/>
                  </a:cubicBezTo>
                  <a:cubicBezTo>
                    <a:pt x="313" y="1525"/>
                    <a:pt x="250" y="1450"/>
                    <a:pt x="163" y="14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74"/>
            <p:cNvSpPr/>
            <p:nvPr/>
          </p:nvSpPr>
          <p:spPr>
            <a:xfrm>
              <a:off x="3974689" y="3964012"/>
              <a:ext cx="312851" cy="510390"/>
            </a:xfrm>
            <a:custGeom>
              <a:avLst/>
              <a:gdLst/>
              <a:ahLst/>
              <a:cxnLst/>
              <a:rect l="l" t="t" r="r" b="b"/>
              <a:pathLst>
                <a:path w="8549" h="13947" extrusionOk="0">
                  <a:moveTo>
                    <a:pt x="6061" y="1"/>
                  </a:moveTo>
                  <a:cubicBezTo>
                    <a:pt x="4736" y="1"/>
                    <a:pt x="3671" y="1133"/>
                    <a:pt x="3200" y="2350"/>
                  </a:cubicBezTo>
                  <a:cubicBezTo>
                    <a:pt x="2225" y="4887"/>
                    <a:pt x="1350" y="7461"/>
                    <a:pt x="588" y="10073"/>
                  </a:cubicBezTo>
                  <a:cubicBezTo>
                    <a:pt x="276" y="11148"/>
                    <a:pt x="1" y="12385"/>
                    <a:pt x="638" y="13310"/>
                  </a:cubicBezTo>
                  <a:cubicBezTo>
                    <a:pt x="825" y="13584"/>
                    <a:pt x="1088" y="13809"/>
                    <a:pt x="1388" y="13947"/>
                  </a:cubicBezTo>
                  <a:lnTo>
                    <a:pt x="3675" y="13947"/>
                  </a:lnTo>
                  <a:cubicBezTo>
                    <a:pt x="3875" y="13859"/>
                    <a:pt x="4075" y="13759"/>
                    <a:pt x="4250" y="13634"/>
                  </a:cubicBezTo>
                  <a:cubicBezTo>
                    <a:pt x="5349" y="12847"/>
                    <a:pt x="5949" y="11560"/>
                    <a:pt x="6461" y="10310"/>
                  </a:cubicBezTo>
                  <a:cubicBezTo>
                    <a:pt x="7311" y="8211"/>
                    <a:pt x="8074" y="6049"/>
                    <a:pt x="8373" y="3800"/>
                  </a:cubicBezTo>
                  <a:cubicBezTo>
                    <a:pt x="8548" y="2487"/>
                    <a:pt x="8398" y="850"/>
                    <a:pt x="7199" y="276"/>
                  </a:cubicBezTo>
                  <a:cubicBezTo>
                    <a:pt x="6805" y="85"/>
                    <a:pt x="6423" y="1"/>
                    <a:pt x="60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74"/>
            <p:cNvSpPr/>
            <p:nvPr/>
          </p:nvSpPr>
          <p:spPr>
            <a:xfrm>
              <a:off x="3973774" y="3962292"/>
              <a:ext cx="317425" cy="513940"/>
            </a:xfrm>
            <a:custGeom>
              <a:avLst/>
              <a:gdLst/>
              <a:ahLst/>
              <a:cxnLst/>
              <a:rect l="l" t="t" r="r" b="b"/>
              <a:pathLst>
                <a:path w="8674" h="14044" extrusionOk="0">
                  <a:moveTo>
                    <a:pt x="6110" y="96"/>
                  </a:moveTo>
                  <a:cubicBezTo>
                    <a:pt x="6489" y="96"/>
                    <a:pt x="6868" y="185"/>
                    <a:pt x="7211" y="360"/>
                  </a:cubicBezTo>
                  <a:cubicBezTo>
                    <a:pt x="8573" y="1022"/>
                    <a:pt x="8461" y="3009"/>
                    <a:pt x="8348" y="3834"/>
                  </a:cubicBezTo>
                  <a:cubicBezTo>
                    <a:pt x="8036" y="6221"/>
                    <a:pt x="7211" y="8470"/>
                    <a:pt x="6437" y="10345"/>
                  </a:cubicBezTo>
                  <a:cubicBezTo>
                    <a:pt x="5937" y="11582"/>
                    <a:pt x="5349" y="12869"/>
                    <a:pt x="4250" y="13644"/>
                  </a:cubicBezTo>
                  <a:cubicBezTo>
                    <a:pt x="4087" y="13756"/>
                    <a:pt x="3887" y="13856"/>
                    <a:pt x="3700" y="13944"/>
                  </a:cubicBezTo>
                  <a:lnTo>
                    <a:pt x="1425" y="13944"/>
                  </a:lnTo>
                  <a:cubicBezTo>
                    <a:pt x="1138" y="13806"/>
                    <a:pt x="888" y="13594"/>
                    <a:pt x="713" y="13332"/>
                  </a:cubicBezTo>
                  <a:cubicBezTo>
                    <a:pt x="101" y="12457"/>
                    <a:pt x="326" y="11282"/>
                    <a:pt x="663" y="10132"/>
                  </a:cubicBezTo>
                  <a:cubicBezTo>
                    <a:pt x="1388" y="7646"/>
                    <a:pt x="2250" y="5121"/>
                    <a:pt x="3275" y="2422"/>
                  </a:cubicBezTo>
                  <a:cubicBezTo>
                    <a:pt x="3675" y="1397"/>
                    <a:pt x="4400" y="597"/>
                    <a:pt x="5237" y="260"/>
                  </a:cubicBezTo>
                  <a:cubicBezTo>
                    <a:pt x="5517" y="150"/>
                    <a:pt x="5813" y="96"/>
                    <a:pt x="6110" y="96"/>
                  </a:cubicBezTo>
                  <a:close/>
                  <a:moveTo>
                    <a:pt x="6102" y="0"/>
                  </a:moveTo>
                  <a:cubicBezTo>
                    <a:pt x="5796" y="0"/>
                    <a:pt x="5489" y="58"/>
                    <a:pt x="5199" y="173"/>
                  </a:cubicBezTo>
                  <a:cubicBezTo>
                    <a:pt x="4337" y="523"/>
                    <a:pt x="3587" y="1347"/>
                    <a:pt x="3187" y="2397"/>
                  </a:cubicBezTo>
                  <a:cubicBezTo>
                    <a:pt x="2150" y="5096"/>
                    <a:pt x="1288" y="7621"/>
                    <a:pt x="563" y="10120"/>
                  </a:cubicBezTo>
                  <a:cubicBezTo>
                    <a:pt x="226" y="11282"/>
                    <a:pt x="1" y="12482"/>
                    <a:pt x="626" y="13394"/>
                  </a:cubicBezTo>
                  <a:cubicBezTo>
                    <a:pt x="813" y="13669"/>
                    <a:pt x="1088" y="13894"/>
                    <a:pt x="1388" y="14044"/>
                  </a:cubicBezTo>
                  <a:lnTo>
                    <a:pt x="3725" y="14044"/>
                  </a:lnTo>
                  <a:cubicBezTo>
                    <a:pt x="3925" y="13956"/>
                    <a:pt x="4125" y="13856"/>
                    <a:pt x="4312" y="13731"/>
                  </a:cubicBezTo>
                  <a:cubicBezTo>
                    <a:pt x="5424" y="12944"/>
                    <a:pt x="6024" y="11645"/>
                    <a:pt x="6536" y="10395"/>
                  </a:cubicBezTo>
                  <a:cubicBezTo>
                    <a:pt x="7299" y="8508"/>
                    <a:pt x="8136" y="6258"/>
                    <a:pt x="8448" y="3859"/>
                  </a:cubicBezTo>
                  <a:cubicBezTo>
                    <a:pt x="8561" y="3009"/>
                    <a:pt x="8673" y="972"/>
                    <a:pt x="7249" y="285"/>
                  </a:cubicBezTo>
                  <a:cubicBezTo>
                    <a:pt x="6890" y="95"/>
                    <a:pt x="6496" y="0"/>
                    <a:pt x="6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74"/>
            <p:cNvSpPr/>
            <p:nvPr/>
          </p:nvSpPr>
          <p:spPr>
            <a:xfrm>
              <a:off x="4057942" y="3767204"/>
              <a:ext cx="718470" cy="707198"/>
            </a:xfrm>
            <a:custGeom>
              <a:avLst/>
              <a:gdLst/>
              <a:ahLst/>
              <a:cxnLst/>
              <a:rect l="l" t="t" r="r" b="b"/>
              <a:pathLst>
                <a:path w="19633" h="19325" extrusionOk="0">
                  <a:moveTo>
                    <a:pt x="11897" y="0"/>
                  </a:moveTo>
                  <a:cubicBezTo>
                    <a:pt x="8175" y="0"/>
                    <a:pt x="4625" y="1725"/>
                    <a:pt x="2312" y="4716"/>
                  </a:cubicBezTo>
                  <a:cubicBezTo>
                    <a:pt x="1725" y="5479"/>
                    <a:pt x="1237" y="6303"/>
                    <a:pt x="862" y="7191"/>
                  </a:cubicBezTo>
                  <a:cubicBezTo>
                    <a:pt x="762" y="7428"/>
                    <a:pt x="0" y="8940"/>
                    <a:pt x="300" y="9153"/>
                  </a:cubicBezTo>
                  <a:cubicBezTo>
                    <a:pt x="1787" y="10227"/>
                    <a:pt x="3262" y="11402"/>
                    <a:pt x="4986" y="12064"/>
                  </a:cubicBezTo>
                  <a:cubicBezTo>
                    <a:pt x="5049" y="12089"/>
                    <a:pt x="4711" y="13351"/>
                    <a:pt x="4686" y="13464"/>
                  </a:cubicBezTo>
                  <a:cubicBezTo>
                    <a:pt x="4574" y="13939"/>
                    <a:pt x="4461" y="14401"/>
                    <a:pt x="4374" y="14876"/>
                  </a:cubicBezTo>
                  <a:cubicBezTo>
                    <a:pt x="4186" y="15813"/>
                    <a:pt x="4037" y="16763"/>
                    <a:pt x="3874" y="17700"/>
                  </a:cubicBezTo>
                  <a:cubicBezTo>
                    <a:pt x="3787" y="18225"/>
                    <a:pt x="3687" y="18750"/>
                    <a:pt x="3599" y="19287"/>
                  </a:cubicBezTo>
                  <a:cubicBezTo>
                    <a:pt x="3599" y="19300"/>
                    <a:pt x="3624" y="19312"/>
                    <a:pt x="3674" y="19325"/>
                  </a:cubicBezTo>
                  <a:lnTo>
                    <a:pt x="17358" y="19325"/>
                  </a:lnTo>
                  <a:cubicBezTo>
                    <a:pt x="17620" y="19125"/>
                    <a:pt x="17845" y="18875"/>
                    <a:pt x="18008" y="18588"/>
                  </a:cubicBezTo>
                  <a:cubicBezTo>
                    <a:pt x="18270" y="18100"/>
                    <a:pt x="18458" y="17563"/>
                    <a:pt x="18558" y="17013"/>
                  </a:cubicBezTo>
                  <a:cubicBezTo>
                    <a:pt x="19295" y="13839"/>
                    <a:pt x="19632" y="10577"/>
                    <a:pt x="19545" y="7303"/>
                  </a:cubicBezTo>
                  <a:cubicBezTo>
                    <a:pt x="19545" y="6541"/>
                    <a:pt x="19470" y="5779"/>
                    <a:pt x="19295" y="5029"/>
                  </a:cubicBezTo>
                  <a:cubicBezTo>
                    <a:pt x="19033" y="3942"/>
                    <a:pt x="18458" y="2979"/>
                    <a:pt x="17870" y="2042"/>
                  </a:cubicBezTo>
                  <a:cubicBezTo>
                    <a:pt x="16933" y="580"/>
                    <a:pt x="14896" y="268"/>
                    <a:pt x="13284" y="80"/>
                  </a:cubicBezTo>
                  <a:cubicBezTo>
                    <a:pt x="12820" y="26"/>
                    <a:pt x="12357" y="0"/>
                    <a:pt x="1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74"/>
            <p:cNvSpPr/>
            <p:nvPr/>
          </p:nvSpPr>
          <p:spPr>
            <a:xfrm>
              <a:off x="4592083" y="3966098"/>
              <a:ext cx="229597" cy="508305"/>
            </a:xfrm>
            <a:custGeom>
              <a:avLst/>
              <a:gdLst/>
              <a:ahLst/>
              <a:cxnLst/>
              <a:rect l="l" t="t" r="r" b="b"/>
              <a:pathLst>
                <a:path w="6274" h="13890" extrusionOk="0">
                  <a:moveTo>
                    <a:pt x="4458" y="0"/>
                  </a:moveTo>
                  <a:cubicBezTo>
                    <a:pt x="4077" y="0"/>
                    <a:pt x="3719" y="213"/>
                    <a:pt x="3462" y="481"/>
                  </a:cubicBezTo>
                  <a:cubicBezTo>
                    <a:pt x="3187" y="831"/>
                    <a:pt x="2962" y="1218"/>
                    <a:pt x="2812" y="1631"/>
                  </a:cubicBezTo>
                  <a:lnTo>
                    <a:pt x="1725" y="4130"/>
                  </a:lnTo>
                  <a:lnTo>
                    <a:pt x="1500" y="4655"/>
                  </a:lnTo>
                  <a:cubicBezTo>
                    <a:pt x="1212" y="5317"/>
                    <a:pt x="488" y="6467"/>
                    <a:pt x="488" y="7192"/>
                  </a:cubicBezTo>
                  <a:cubicBezTo>
                    <a:pt x="150" y="8241"/>
                    <a:pt x="0" y="9379"/>
                    <a:pt x="188" y="10466"/>
                  </a:cubicBezTo>
                  <a:cubicBezTo>
                    <a:pt x="275" y="10903"/>
                    <a:pt x="400" y="11341"/>
                    <a:pt x="550" y="11753"/>
                  </a:cubicBezTo>
                  <a:cubicBezTo>
                    <a:pt x="700" y="12290"/>
                    <a:pt x="938" y="12803"/>
                    <a:pt x="1262" y="13265"/>
                  </a:cubicBezTo>
                  <a:cubicBezTo>
                    <a:pt x="1450" y="13502"/>
                    <a:pt x="1675" y="13715"/>
                    <a:pt x="1925" y="13890"/>
                  </a:cubicBezTo>
                  <a:lnTo>
                    <a:pt x="3137" y="13890"/>
                  </a:lnTo>
                  <a:cubicBezTo>
                    <a:pt x="3574" y="13502"/>
                    <a:pt x="3899" y="12703"/>
                    <a:pt x="4074" y="12278"/>
                  </a:cubicBezTo>
                  <a:cubicBezTo>
                    <a:pt x="5399" y="9179"/>
                    <a:pt x="5911" y="5780"/>
                    <a:pt x="6236" y="2443"/>
                  </a:cubicBezTo>
                  <a:cubicBezTo>
                    <a:pt x="6274" y="2206"/>
                    <a:pt x="6274" y="1968"/>
                    <a:pt x="6236" y="1743"/>
                  </a:cubicBezTo>
                  <a:cubicBezTo>
                    <a:pt x="6136" y="1406"/>
                    <a:pt x="5961" y="1093"/>
                    <a:pt x="5724" y="831"/>
                  </a:cubicBezTo>
                  <a:cubicBezTo>
                    <a:pt x="5436" y="481"/>
                    <a:pt x="5099" y="94"/>
                    <a:pt x="4649" y="19"/>
                  </a:cubicBezTo>
                  <a:cubicBezTo>
                    <a:pt x="4585" y="6"/>
                    <a:pt x="4521" y="0"/>
                    <a:pt x="4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74"/>
            <p:cNvSpPr/>
            <p:nvPr/>
          </p:nvSpPr>
          <p:spPr>
            <a:xfrm>
              <a:off x="4590693" y="3964341"/>
              <a:ext cx="232817" cy="511891"/>
            </a:xfrm>
            <a:custGeom>
              <a:avLst/>
              <a:gdLst/>
              <a:ahLst/>
              <a:cxnLst/>
              <a:rect l="l" t="t" r="r" b="b"/>
              <a:pathLst>
                <a:path w="6362" h="13988" extrusionOk="0">
                  <a:moveTo>
                    <a:pt x="4520" y="104"/>
                  </a:moveTo>
                  <a:cubicBezTo>
                    <a:pt x="4571" y="104"/>
                    <a:pt x="4623" y="108"/>
                    <a:pt x="4675" y="117"/>
                  </a:cubicBezTo>
                  <a:cubicBezTo>
                    <a:pt x="5112" y="192"/>
                    <a:pt x="5437" y="554"/>
                    <a:pt x="5724" y="916"/>
                  </a:cubicBezTo>
                  <a:cubicBezTo>
                    <a:pt x="5962" y="1166"/>
                    <a:pt x="6137" y="1466"/>
                    <a:pt x="6237" y="1804"/>
                  </a:cubicBezTo>
                  <a:cubicBezTo>
                    <a:pt x="6262" y="2029"/>
                    <a:pt x="6262" y="2254"/>
                    <a:pt x="6237" y="2478"/>
                  </a:cubicBezTo>
                  <a:cubicBezTo>
                    <a:pt x="5949" y="5515"/>
                    <a:pt x="5449" y="9064"/>
                    <a:pt x="4075" y="12313"/>
                  </a:cubicBezTo>
                  <a:lnTo>
                    <a:pt x="4050" y="12351"/>
                  </a:lnTo>
                  <a:cubicBezTo>
                    <a:pt x="3862" y="12788"/>
                    <a:pt x="3562" y="13513"/>
                    <a:pt x="3150" y="13888"/>
                  </a:cubicBezTo>
                  <a:lnTo>
                    <a:pt x="1988" y="13888"/>
                  </a:lnTo>
                  <a:cubicBezTo>
                    <a:pt x="1738" y="13725"/>
                    <a:pt x="1525" y="13513"/>
                    <a:pt x="1338" y="13276"/>
                  </a:cubicBezTo>
                  <a:cubicBezTo>
                    <a:pt x="1025" y="12813"/>
                    <a:pt x="788" y="12313"/>
                    <a:pt x="638" y="11788"/>
                  </a:cubicBezTo>
                  <a:cubicBezTo>
                    <a:pt x="488" y="11364"/>
                    <a:pt x="363" y="10939"/>
                    <a:pt x="276" y="10514"/>
                  </a:cubicBezTo>
                  <a:cubicBezTo>
                    <a:pt x="113" y="9527"/>
                    <a:pt x="201" y="8439"/>
                    <a:pt x="576" y="7265"/>
                  </a:cubicBezTo>
                  <a:lnTo>
                    <a:pt x="576" y="7240"/>
                  </a:lnTo>
                  <a:cubicBezTo>
                    <a:pt x="576" y="6727"/>
                    <a:pt x="963" y="5965"/>
                    <a:pt x="1275" y="5353"/>
                  </a:cubicBezTo>
                  <a:cubicBezTo>
                    <a:pt x="1400" y="5128"/>
                    <a:pt x="1513" y="4915"/>
                    <a:pt x="1588" y="4728"/>
                  </a:cubicBezTo>
                  <a:lnTo>
                    <a:pt x="2900" y="1704"/>
                  </a:lnTo>
                  <a:cubicBezTo>
                    <a:pt x="3050" y="1304"/>
                    <a:pt x="3262" y="916"/>
                    <a:pt x="3550" y="579"/>
                  </a:cubicBezTo>
                  <a:cubicBezTo>
                    <a:pt x="3770" y="336"/>
                    <a:pt x="4137" y="104"/>
                    <a:pt x="4520" y="104"/>
                  </a:cubicBezTo>
                  <a:close/>
                  <a:moveTo>
                    <a:pt x="4508" y="0"/>
                  </a:moveTo>
                  <a:cubicBezTo>
                    <a:pt x="4151" y="0"/>
                    <a:pt x="3761" y="184"/>
                    <a:pt x="3462" y="504"/>
                  </a:cubicBezTo>
                  <a:cubicBezTo>
                    <a:pt x="3175" y="854"/>
                    <a:pt x="2950" y="1241"/>
                    <a:pt x="2800" y="1666"/>
                  </a:cubicBezTo>
                  <a:lnTo>
                    <a:pt x="1500" y="4690"/>
                  </a:lnTo>
                  <a:cubicBezTo>
                    <a:pt x="1413" y="4865"/>
                    <a:pt x="1313" y="5090"/>
                    <a:pt x="1188" y="5315"/>
                  </a:cubicBezTo>
                  <a:cubicBezTo>
                    <a:pt x="876" y="5928"/>
                    <a:pt x="476" y="6702"/>
                    <a:pt x="476" y="7240"/>
                  </a:cubicBezTo>
                  <a:cubicBezTo>
                    <a:pt x="101" y="8427"/>
                    <a:pt x="1" y="9539"/>
                    <a:pt x="176" y="10539"/>
                  </a:cubicBezTo>
                  <a:cubicBezTo>
                    <a:pt x="263" y="10976"/>
                    <a:pt x="388" y="11401"/>
                    <a:pt x="538" y="11826"/>
                  </a:cubicBezTo>
                  <a:cubicBezTo>
                    <a:pt x="701" y="12363"/>
                    <a:pt x="938" y="12876"/>
                    <a:pt x="1263" y="13338"/>
                  </a:cubicBezTo>
                  <a:cubicBezTo>
                    <a:pt x="1450" y="13588"/>
                    <a:pt x="1675" y="13800"/>
                    <a:pt x="1938" y="13975"/>
                  </a:cubicBezTo>
                  <a:lnTo>
                    <a:pt x="1950" y="13988"/>
                  </a:lnTo>
                  <a:lnTo>
                    <a:pt x="3200" y="13988"/>
                  </a:lnTo>
                  <a:lnTo>
                    <a:pt x="3200" y="13975"/>
                  </a:lnTo>
                  <a:cubicBezTo>
                    <a:pt x="3625" y="13588"/>
                    <a:pt x="3950" y="12838"/>
                    <a:pt x="4137" y="12388"/>
                  </a:cubicBezTo>
                  <a:lnTo>
                    <a:pt x="4162" y="12351"/>
                  </a:lnTo>
                  <a:cubicBezTo>
                    <a:pt x="5537" y="9089"/>
                    <a:pt x="6024" y="5540"/>
                    <a:pt x="6324" y="2491"/>
                  </a:cubicBezTo>
                  <a:cubicBezTo>
                    <a:pt x="6362" y="2254"/>
                    <a:pt x="6362" y="2016"/>
                    <a:pt x="6324" y="1779"/>
                  </a:cubicBezTo>
                  <a:cubicBezTo>
                    <a:pt x="6224" y="1429"/>
                    <a:pt x="6049" y="1116"/>
                    <a:pt x="5799" y="854"/>
                  </a:cubicBezTo>
                  <a:cubicBezTo>
                    <a:pt x="5512" y="492"/>
                    <a:pt x="5162" y="104"/>
                    <a:pt x="4687" y="17"/>
                  </a:cubicBezTo>
                  <a:cubicBezTo>
                    <a:pt x="4629" y="6"/>
                    <a:pt x="4569" y="0"/>
                    <a:pt x="4508" y="0"/>
                  </a:cubicBezTo>
                  <a:close/>
                </a:path>
              </a:pathLst>
            </a:custGeom>
            <a:solidFill>
              <a:srgbClr val="1A1B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74"/>
            <p:cNvSpPr/>
            <p:nvPr/>
          </p:nvSpPr>
          <p:spPr>
            <a:xfrm>
              <a:off x="4603501" y="3757470"/>
              <a:ext cx="231427" cy="372135"/>
            </a:xfrm>
            <a:custGeom>
              <a:avLst/>
              <a:gdLst/>
              <a:ahLst/>
              <a:cxnLst/>
              <a:rect l="l" t="t" r="r" b="b"/>
              <a:pathLst>
                <a:path w="6324" h="10169" extrusionOk="0">
                  <a:moveTo>
                    <a:pt x="1" y="8992"/>
                  </a:moveTo>
                  <a:cubicBezTo>
                    <a:pt x="1" y="8992"/>
                    <a:pt x="1" y="8993"/>
                    <a:pt x="1" y="8994"/>
                  </a:cubicBezTo>
                  <a:cubicBezTo>
                    <a:pt x="1" y="8993"/>
                    <a:pt x="1" y="8992"/>
                    <a:pt x="1" y="8992"/>
                  </a:cubicBezTo>
                  <a:close/>
                  <a:moveTo>
                    <a:pt x="2659" y="0"/>
                  </a:moveTo>
                  <a:cubicBezTo>
                    <a:pt x="2398" y="0"/>
                    <a:pt x="2139" y="42"/>
                    <a:pt x="1888" y="121"/>
                  </a:cubicBezTo>
                  <a:cubicBezTo>
                    <a:pt x="1325" y="334"/>
                    <a:pt x="900" y="858"/>
                    <a:pt x="663" y="1433"/>
                  </a:cubicBezTo>
                  <a:cubicBezTo>
                    <a:pt x="463" y="2008"/>
                    <a:pt x="338" y="2620"/>
                    <a:pt x="313" y="3233"/>
                  </a:cubicBezTo>
                  <a:cubicBezTo>
                    <a:pt x="126" y="5144"/>
                    <a:pt x="26" y="7068"/>
                    <a:pt x="1" y="8992"/>
                  </a:cubicBezTo>
                  <a:lnTo>
                    <a:pt x="1" y="8992"/>
                  </a:lnTo>
                  <a:cubicBezTo>
                    <a:pt x="3" y="8905"/>
                    <a:pt x="145" y="8871"/>
                    <a:pt x="374" y="8871"/>
                  </a:cubicBezTo>
                  <a:cubicBezTo>
                    <a:pt x="1292" y="8871"/>
                    <a:pt x="3600" y="9434"/>
                    <a:pt x="3800" y="9494"/>
                  </a:cubicBezTo>
                  <a:cubicBezTo>
                    <a:pt x="4537" y="9694"/>
                    <a:pt x="5274" y="10156"/>
                    <a:pt x="6037" y="10168"/>
                  </a:cubicBezTo>
                  <a:cubicBezTo>
                    <a:pt x="6137" y="8356"/>
                    <a:pt x="6274" y="6544"/>
                    <a:pt x="6287" y="4732"/>
                  </a:cubicBezTo>
                  <a:cubicBezTo>
                    <a:pt x="6324" y="4120"/>
                    <a:pt x="6274" y="3508"/>
                    <a:pt x="6149" y="2908"/>
                  </a:cubicBezTo>
                  <a:cubicBezTo>
                    <a:pt x="5774" y="1496"/>
                    <a:pt x="4662" y="409"/>
                    <a:pt x="3237" y="71"/>
                  </a:cubicBezTo>
                  <a:cubicBezTo>
                    <a:pt x="3046" y="23"/>
                    <a:pt x="2852" y="0"/>
                    <a:pt x="2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74"/>
            <p:cNvSpPr/>
            <p:nvPr/>
          </p:nvSpPr>
          <p:spPr>
            <a:xfrm>
              <a:off x="4569211" y="3678132"/>
              <a:ext cx="245626" cy="796271"/>
            </a:xfrm>
            <a:custGeom>
              <a:avLst/>
              <a:gdLst/>
              <a:ahLst/>
              <a:cxnLst/>
              <a:rect l="l" t="t" r="r" b="b"/>
              <a:pathLst>
                <a:path w="6712" h="21759" extrusionOk="0">
                  <a:moveTo>
                    <a:pt x="5516" y="1"/>
                  </a:moveTo>
                  <a:cubicBezTo>
                    <a:pt x="5391" y="1"/>
                    <a:pt x="5268" y="45"/>
                    <a:pt x="5174" y="140"/>
                  </a:cubicBezTo>
                  <a:cubicBezTo>
                    <a:pt x="5049" y="252"/>
                    <a:pt x="4962" y="402"/>
                    <a:pt x="4912" y="565"/>
                  </a:cubicBezTo>
                  <a:cubicBezTo>
                    <a:pt x="4574" y="1502"/>
                    <a:pt x="4712" y="2602"/>
                    <a:pt x="4574" y="3564"/>
                  </a:cubicBezTo>
                  <a:cubicBezTo>
                    <a:pt x="4499" y="3964"/>
                    <a:pt x="4312" y="4314"/>
                    <a:pt x="4037" y="4589"/>
                  </a:cubicBezTo>
                  <a:cubicBezTo>
                    <a:pt x="3949" y="4651"/>
                    <a:pt x="3862" y="4713"/>
                    <a:pt x="3774" y="4776"/>
                  </a:cubicBezTo>
                  <a:cubicBezTo>
                    <a:pt x="3699" y="4826"/>
                    <a:pt x="3662" y="4863"/>
                    <a:pt x="3612" y="4913"/>
                  </a:cubicBezTo>
                  <a:cubicBezTo>
                    <a:pt x="3387" y="5013"/>
                    <a:pt x="3187" y="5163"/>
                    <a:pt x="3025" y="5363"/>
                  </a:cubicBezTo>
                  <a:cubicBezTo>
                    <a:pt x="2837" y="5638"/>
                    <a:pt x="2737" y="6026"/>
                    <a:pt x="2625" y="6338"/>
                  </a:cubicBezTo>
                  <a:cubicBezTo>
                    <a:pt x="2587" y="6438"/>
                    <a:pt x="2562" y="6550"/>
                    <a:pt x="2562" y="6663"/>
                  </a:cubicBezTo>
                  <a:cubicBezTo>
                    <a:pt x="2537" y="6725"/>
                    <a:pt x="2525" y="6788"/>
                    <a:pt x="2500" y="6863"/>
                  </a:cubicBezTo>
                  <a:cubicBezTo>
                    <a:pt x="1950" y="8925"/>
                    <a:pt x="1463" y="10999"/>
                    <a:pt x="1050" y="13099"/>
                  </a:cubicBezTo>
                  <a:cubicBezTo>
                    <a:pt x="663" y="15011"/>
                    <a:pt x="175" y="16848"/>
                    <a:pt x="50" y="18822"/>
                  </a:cubicBezTo>
                  <a:cubicBezTo>
                    <a:pt x="0" y="19559"/>
                    <a:pt x="25" y="20334"/>
                    <a:pt x="425" y="20947"/>
                  </a:cubicBezTo>
                  <a:cubicBezTo>
                    <a:pt x="663" y="21284"/>
                    <a:pt x="963" y="21559"/>
                    <a:pt x="1313" y="21759"/>
                  </a:cubicBezTo>
                  <a:lnTo>
                    <a:pt x="4187" y="21759"/>
                  </a:lnTo>
                  <a:cubicBezTo>
                    <a:pt x="4499" y="21346"/>
                    <a:pt x="4687" y="20772"/>
                    <a:pt x="4812" y="20334"/>
                  </a:cubicBezTo>
                  <a:cubicBezTo>
                    <a:pt x="5374" y="18310"/>
                    <a:pt x="5399" y="16198"/>
                    <a:pt x="5287" y="14111"/>
                  </a:cubicBezTo>
                  <a:cubicBezTo>
                    <a:pt x="5112" y="11149"/>
                    <a:pt x="5349" y="8200"/>
                    <a:pt x="5237" y="5238"/>
                  </a:cubicBezTo>
                  <a:cubicBezTo>
                    <a:pt x="5986" y="4476"/>
                    <a:pt x="6711" y="3526"/>
                    <a:pt x="6636" y="2402"/>
                  </a:cubicBezTo>
                  <a:cubicBezTo>
                    <a:pt x="6624" y="2227"/>
                    <a:pt x="6586" y="2064"/>
                    <a:pt x="6549" y="1889"/>
                  </a:cubicBezTo>
                  <a:cubicBezTo>
                    <a:pt x="6424" y="1464"/>
                    <a:pt x="6199" y="1039"/>
                    <a:pt x="6049" y="615"/>
                  </a:cubicBezTo>
                  <a:cubicBezTo>
                    <a:pt x="5974" y="377"/>
                    <a:pt x="5874" y="102"/>
                    <a:pt x="5636" y="15"/>
                  </a:cubicBezTo>
                  <a:cubicBezTo>
                    <a:pt x="5597" y="6"/>
                    <a:pt x="5556" y="1"/>
                    <a:pt x="55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74"/>
            <p:cNvSpPr/>
            <p:nvPr/>
          </p:nvSpPr>
          <p:spPr>
            <a:xfrm>
              <a:off x="4567381" y="3676119"/>
              <a:ext cx="248809" cy="800113"/>
            </a:xfrm>
            <a:custGeom>
              <a:avLst/>
              <a:gdLst/>
              <a:ahLst/>
              <a:cxnLst/>
              <a:rect l="l" t="t" r="r" b="b"/>
              <a:pathLst>
                <a:path w="6799" h="21864" extrusionOk="0">
                  <a:moveTo>
                    <a:pt x="5554" y="100"/>
                  </a:moveTo>
                  <a:cubicBezTo>
                    <a:pt x="5594" y="100"/>
                    <a:pt x="5635" y="107"/>
                    <a:pt x="5674" y="120"/>
                  </a:cubicBezTo>
                  <a:cubicBezTo>
                    <a:pt x="5886" y="195"/>
                    <a:pt x="5974" y="445"/>
                    <a:pt x="6061" y="682"/>
                  </a:cubicBezTo>
                  <a:cubicBezTo>
                    <a:pt x="6124" y="870"/>
                    <a:pt x="6199" y="1044"/>
                    <a:pt x="6274" y="1219"/>
                  </a:cubicBezTo>
                  <a:cubicBezTo>
                    <a:pt x="6386" y="1457"/>
                    <a:pt x="6474" y="1707"/>
                    <a:pt x="6549" y="1957"/>
                  </a:cubicBezTo>
                  <a:cubicBezTo>
                    <a:pt x="6599" y="2119"/>
                    <a:pt x="6624" y="2282"/>
                    <a:pt x="6636" y="2457"/>
                  </a:cubicBezTo>
                  <a:cubicBezTo>
                    <a:pt x="6711" y="3606"/>
                    <a:pt x="5936" y="4556"/>
                    <a:pt x="5262" y="5268"/>
                  </a:cubicBezTo>
                  <a:lnTo>
                    <a:pt x="5249" y="5281"/>
                  </a:lnTo>
                  <a:lnTo>
                    <a:pt x="5249" y="5306"/>
                  </a:lnTo>
                  <a:cubicBezTo>
                    <a:pt x="5287" y="6680"/>
                    <a:pt x="5274" y="8080"/>
                    <a:pt x="5249" y="9442"/>
                  </a:cubicBezTo>
                  <a:cubicBezTo>
                    <a:pt x="5224" y="10992"/>
                    <a:pt x="5187" y="12591"/>
                    <a:pt x="5274" y="14178"/>
                  </a:cubicBezTo>
                  <a:cubicBezTo>
                    <a:pt x="5374" y="16040"/>
                    <a:pt x="5399" y="18240"/>
                    <a:pt x="4799" y="20377"/>
                  </a:cubicBezTo>
                  <a:cubicBezTo>
                    <a:pt x="4674" y="20839"/>
                    <a:pt x="4487" y="21376"/>
                    <a:pt x="4199" y="21764"/>
                  </a:cubicBezTo>
                  <a:lnTo>
                    <a:pt x="1363" y="21764"/>
                  </a:lnTo>
                  <a:cubicBezTo>
                    <a:pt x="1025" y="21564"/>
                    <a:pt x="738" y="21302"/>
                    <a:pt x="513" y="20977"/>
                  </a:cubicBezTo>
                  <a:cubicBezTo>
                    <a:pt x="100" y="20364"/>
                    <a:pt x="100" y="19577"/>
                    <a:pt x="138" y="18877"/>
                  </a:cubicBezTo>
                  <a:cubicBezTo>
                    <a:pt x="238" y="17390"/>
                    <a:pt x="538" y="16003"/>
                    <a:pt x="850" y="14541"/>
                  </a:cubicBezTo>
                  <a:cubicBezTo>
                    <a:pt x="938" y="14091"/>
                    <a:pt x="1038" y="13629"/>
                    <a:pt x="1138" y="13154"/>
                  </a:cubicBezTo>
                  <a:cubicBezTo>
                    <a:pt x="1550" y="11079"/>
                    <a:pt x="2037" y="8980"/>
                    <a:pt x="2587" y="6930"/>
                  </a:cubicBezTo>
                  <a:lnTo>
                    <a:pt x="2650" y="6730"/>
                  </a:lnTo>
                  <a:lnTo>
                    <a:pt x="2650" y="6718"/>
                  </a:lnTo>
                  <a:cubicBezTo>
                    <a:pt x="2650" y="6618"/>
                    <a:pt x="2675" y="6506"/>
                    <a:pt x="2712" y="6406"/>
                  </a:cubicBezTo>
                  <a:cubicBezTo>
                    <a:pt x="2737" y="6331"/>
                    <a:pt x="2762" y="6256"/>
                    <a:pt x="2787" y="6168"/>
                  </a:cubicBezTo>
                  <a:cubicBezTo>
                    <a:pt x="2862" y="5918"/>
                    <a:pt x="2975" y="5668"/>
                    <a:pt x="3100" y="5443"/>
                  </a:cubicBezTo>
                  <a:cubicBezTo>
                    <a:pt x="3250" y="5268"/>
                    <a:pt x="3437" y="5118"/>
                    <a:pt x="3649" y="5018"/>
                  </a:cubicBezTo>
                  <a:lnTo>
                    <a:pt x="3687" y="5006"/>
                  </a:lnTo>
                  <a:cubicBezTo>
                    <a:pt x="3737" y="4956"/>
                    <a:pt x="3787" y="4906"/>
                    <a:pt x="3849" y="4868"/>
                  </a:cubicBezTo>
                  <a:cubicBezTo>
                    <a:pt x="3937" y="4806"/>
                    <a:pt x="4024" y="4743"/>
                    <a:pt x="4112" y="4681"/>
                  </a:cubicBezTo>
                  <a:cubicBezTo>
                    <a:pt x="4399" y="4394"/>
                    <a:pt x="4587" y="4031"/>
                    <a:pt x="4662" y="3631"/>
                  </a:cubicBezTo>
                  <a:cubicBezTo>
                    <a:pt x="4712" y="3256"/>
                    <a:pt x="4737" y="2881"/>
                    <a:pt x="4749" y="2519"/>
                  </a:cubicBezTo>
                  <a:cubicBezTo>
                    <a:pt x="4774" y="1869"/>
                    <a:pt x="4799" y="1219"/>
                    <a:pt x="4999" y="645"/>
                  </a:cubicBezTo>
                  <a:cubicBezTo>
                    <a:pt x="5049" y="482"/>
                    <a:pt x="5137" y="345"/>
                    <a:pt x="5249" y="232"/>
                  </a:cubicBezTo>
                  <a:cubicBezTo>
                    <a:pt x="5332" y="149"/>
                    <a:pt x="5442" y="100"/>
                    <a:pt x="5554" y="100"/>
                  </a:cubicBezTo>
                  <a:close/>
                  <a:moveTo>
                    <a:pt x="5555" y="1"/>
                  </a:moveTo>
                  <a:cubicBezTo>
                    <a:pt x="5414" y="1"/>
                    <a:pt x="5277" y="55"/>
                    <a:pt x="5174" y="157"/>
                  </a:cubicBezTo>
                  <a:cubicBezTo>
                    <a:pt x="5049" y="282"/>
                    <a:pt x="4949" y="432"/>
                    <a:pt x="4899" y="607"/>
                  </a:cubicBezTo>
                  <a:cubicBezTo>
                    <a:pt x="4674" y="1194"/>
                    <a:pt x="4662" y="1869"/>
                    <a:pt x="4637" y="2507"/>
                  </a:cubicBezTo>
                  <a:cubicBezTo>
                    <a:pt x="4624" y="2881"/>
                    <a:pt x="4599" y="3244"/>
                    <a:pt x="4562" y="3619"/>
                  </a:cubicBezTo>
                  <a:cubicBezTo>
                    <a:pt x="4499" y="3994"/>
                    <a:pt x="4312" y="4344"/>
                    <a:pt x="4037" y="4606"/>
                  </a:cubicBezTo>
                  <a:cubicBezTo>
                    <a:pt x="3962" y="4656"/>
                    <a:pt x="3874" y="4718"/>
                    <a:pt x="3787" y="4781"/>
                  </a:cubicBezTo>
                  <a:cubicBezTo>
                    <a:pt x="3737" y="4831"/>
                    <a:pt x="3674" y="4881"/>
                    <a:pt x="3624" y="4918"/>
                  </a:cubicBezTo>
                  <a:lnTo>
                    <a:pt x="3612" y="4931"/>
                  </a:lnTo>
                  <a:cubicBezTo>
                    <a:pt x="3387" y="5043"/>
                    <a:pt x="3187" y="5193"/>
                    <a:pt x="3025" y="5393"/>
                  </a:cubicBezTo>
                  <a:cubicBezTo>
                    <a:pt x="2887" y="5618"/>
                    <a:pt x="2775" y="5881"/>
                    <a:pt x="2700" y="6143"/>
                  </a:cubicBezTo>
                  <a:cubicBezTo>
                    <a:pt x="2675" y="6218"/>
                    <a:pt x="2650" y="6306"/>
                    <a:pt x="2612" y="6381"/>
                  </a:cubicBezTo>
                  <a:cubicBezTo>
                    <a:pt x="2575" y="6481"/>
                    <a:pt x="2550" y="6593"/>
                    <a:pt x="2550" y="6705"/>
                  </a:cubicBezTo>
                  <a:cubicBezTo>
                    <a:pt x="2525" y="6768"/>
                    <a:pt x="2512" y="6843"/>
                    <a:pt x="2500" y="6905"/>
                  </a:cubicBezTo>
                  <a:cubicBezTo>
                    <a:pt x="1937" y="8955"/>
                    <a:pt x="1450" y="11054"/>
                    <a:pt x="1038" y="13141"/>
                  </a:cubicBezTo>
                  <a:cubicBezTo>
                    <a:pt x="938" y="13604"/>
                    <a:pt x="838" y="14066"/>
                    <a:pt x="750" y="14528"/>
                  </a:cubicBezTo>
                  <a:cubicBezTo>
                    <a:pt x="450" y="15928"/>
                    <a:pt x="138" y="17378"/>
                    <a:pt x="38" y="18877"/>
                  </a:cubicBezTo>
                  <a:cubicBezTo>
                    <a:pt x="0" y="19577"/>
                    <a:pt x="0" y="20389"/>
                    <a:pt x="425" y="21039"/>
                  </a:cubicBezTo>
                  <a:cubicBezTo>
                    <a:pt x="663" y="21376"/>
                    <a:pt x="963" y="21651"/>
                    <a:pt x="1325" y="21851"/>
                  </a:cubicBezTo>
                  <a:lnTo>
                    <a:pt x="1338" y="21864"/>
                  </a:lnTo>
                  <a:lnTo>
                    <a:pt x="4249" y="21864"/>
                  </a:lnTo>
                  <a:lnTo>
                    <a:pt x="4262" y="21851"/>
                  </a:lnTo>
                  <a:cubicBezTo>
                    <a:pt x="4574" y="21439"/>
                    <a:pt x="4749" y="20889"/>
                    <a:pt x="4887" y="20402"/>
                  </a:cubicBezTo>
                  <a:cubicBezTo>
                    <a:pt x="5486" y="18252"/>
                    <a:pt x="5461" y="16053"/>
                    <a:pt x="5362" y="14178"/>
                  </a:cubicBezTo>
                  <a:cubicBezTo>
                    <a:pt x="5287" y="12604"/>
                    <a:pt x="5312" y="11004"/>
                    <a:pt x="5337" y="9455"/>
                  </a:cubicBezTo>
                  <a:cubicBezTo>
                    <a:pt x="5362" y="8093"/>
                    <a:pt x="5387" y="6693"/>
                    <a:pt x="5337" y="5331"/>
                  </a:cubicBezTo>
                  <a:cubicBezTo>
                    <a:pt x="6024" y="4606"/>
                    <a:pt x="6799" y="3631"/>
                    <a:pt x="6724" y="2457"/>
                  </a:cubicBezTo>
                  <a:cubicBezTo>
                    <a:pt x="6711" y="2282"/>
                    <a:pt x="6686" y="2107"/>
                    <a:pt x="6636" y="1944"/>
                  </a:cubicBezTo>
                  <a:cubicBezTo>
                    <a:pt x="6561" y="1682"/>
                    <a:pt x="6461" y="1432"/>
                    <a:pt x="6349" y="1194"/>
                  </a:cubicBezTo>
                  <a:cubicBezTo>
                    <a:pt x="6286" y="1019"/>
                    <a:pt x="6211" y="845"/>
                    <a:pt x="6136" y="645"/>
                  </a:cubicBezTo>
                  <a:cubicBezTo>
                    <a:pt x="6061" y="407"/>
                    <a:pt x="5961" y="120"/>
                    <a:pt x="5699" y="20"/>
                  </a:cubicBezTo>
                  <a:cubicBezTo>
                    <a:pt x="5651" y="7"/>
                    <a:pt x="5603" y="1"/>
                    <a:pt x="5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74"/>
            <p:cNvSpPr/>
            <p:nvPr/>
          </p:nvSpPr>
          <p:spPr>
            <a:xfrm>
              <a:off x="4452144" y="3563772"/>
              <a:ext cx="330672" cy="382345"/>
            </a:xfrm>
            <a:custGeom>
              <a:avLst/>
              <a:gdLst/>
              <a:ahLst/>
              <a:cxnLst/>
              <a:rect l="l" t="t" r="r" b="b"/>
              <a:pathLst>
                <a:path w="9036" h="10448" extrusionOk="0">
                  <a:moveTo>
                    <a:pt x="5826" y="1"/>
                  </a:moveTo>
                  <a:cubicBezTo>
                    <a:pt x="5252" y="1"/>
                    <a:pt x="4667" y="142"/>
                    <a:pt x="4074" y="415"/>
                  </a:cubicBezTo>
                  <a:cubicBezTo>
                    <a:pt x="2899" y="953"/>
                    <a:pt x="2087" y="2115"/>
                    <a:pt x="1537" y="3252"/>
                  </a:cubicBezTo>
                  <a:cubicBezTo>
                    <a:pt x="1300" y="3715"/>
                    <a:pt x="1262" y="4339"/>
                    <a:pt x="1075" y="4852"/>
                  </a:cubicBezTo>
                  <a:cubicBezTo>
                    <a:pt x="863" y="5439"/>
                    <a:pt x="588" y="6014"/>
                    <a:pt x="263" y="6551"/>
                  </a:cubicBezTo>
                  <a:cubicBezTo>
                    <a:pt x="225" y="6601"/>
                    <a:pt x="200" y="6651"/>
                    <a:pt x="163" y="6714"/>
                  </a:cubicBezTo>
                  <a:cubicBezTo>
                    <a:pt x="100" y="6814"/>
                    <a:pt x="50" y="6939"/>
                    <a:pt x="25" y="7064"/>
                  </a:cubicBezTo>
                  <a:cubicBezTo>
                    <a:pt x="0" y="7214"/>
                    <a:pt x="0" y="7376"/>
                    <a:pt x="25" y="7539"/>
                  </a:cubicBezTo>
                  <a:cubicBezTo>
                    <a:pt x="175" y="8738"/>
                    <a:pt x="425" y="9938"/>
                    <a:pt x="1712" y="10313"/>
                  </a:cubicBezTo>
                  <a:cubicBezTo>
                    <a:pt x="2036" y="10403"/>
                    <a:pt x="2367" y="10447"/>
                    <a:pt x="2698" y="10447"/>
                  </a:cubicBezTo>
                  <a:cubicBezTo>
                    <a:pt x="3286" y="10447"/>
                    <a:pt x="3871" y="10306"/>
                    <a:pt x="4399" y="10025"/>
                  </a:cubicBezTo>
                  <a:cubicBezTo>
                    <a:pt x="4662" y="9900"/>
                    <a:pt x="4899" y="9725"/>
                    <a:pt x="5099" y="9526"/>
                  </a:cubicBezTo>
                  <a:cubicBezTo>
                    <a:pt x="5311" y="9326"/>
                    <a:pt x="5436" y="9051"/>
                    <a:pt x="5449" y="8763"/>
                  </a:cubicBezTo>
                  <a:cubicBezTo>
                    <a:pt x="5530" y="8781"/>
                    <a:pt x="5611" y="8789"/>
                    <a:pt x="5692" y="8789"/>
                  </a:cubicBezTo>
                  <a:cubicBezTo>
                    <a:pt x="6476" y="8789"/>
                    <a:pt x="7253" y="8016"/>
                    <a:pt x="7661" y="7439"/>
                  </a:cubicBezTo>
                  <a:cubicBezTo>
                    <a:pt x="8698" y="5989"/>
                    <a:pt x="9035" y="4164"/>
                    <a:pt x="8885" y="2415"/>
                  </a:cubicBezTo>
                  <a:cubicBezTo>
                    <a:pt x="8835" y="1990"/>
                    <a:pt x="8773" y="1540"/>
                    <a:pt x="8511" y="1190"/>
                  </a:cubicBezTo>
                  <a:cubicBezTo>
                    <a:pt x="8323" y="953"/>
                    <a:pt x="8086" y="765"/>
                    <a:pt x="7823" y="615"/>
                  </a:cubicBezTo>
                  <a:cubicBezTo>
                    <a:pt x="7178" y="201"/>
                    <a:pt x="6510" y="1"/>
                    <a:pt x="5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74"/>
            <p:cNvSpPr/>
            <p:nvPr/>
          </p:nvSpPr>
          <p:spPr>
            <a:xfrm>
              <a:off x="4450314" y="3561906"/>
              <a:ext cx="335247" cy="386150"/>
            </a:xfrm>
            <a:custGeom>
              <a:avLst/>
              <a:gdLst/>
              <a:ahLst/>
              <a:cxnLst/>
              <a:rect l="l" t="t" r="r" b="b"/>
              <a:pathLst>
                <a:path w="9161" h="10552" extrusionOk="0">
                  <a:moveTo>
                    <a:pt x="5874" y="104"/>
                  </a:moveTo>
                  <a:cubicBezTo>
                    <a:pt x="6574" y="117"/>
                    <a:pt x="7261" y="317"/>
                    <a:pt x="7848" y="716"/>
                  </a:cubicBezTo>
                  <a:cubicBezTo>
                    <a:pt x="8098" y="854"/>
                    <a:pt x="8336" y="1054"/>
                    <a:pt x="8523" y="1279"/>
                  </a:cubicBezTo>
                  <a:cubicBezTo>
                    <a:pt x="8785" y="1616"/>
                    <a:pt x="8848" y="2079"/>
                    <a:pt x="8885" y="2478"/>
                  </a:cubicBezTo>
                  <a:cubicBezTo>
                    <a:pt x="9048" y="4365"/>
                    <a:pt x="8623" y="6127"/>
                    <a:pt x="7673" y="7465"/>
                  </a:cubicBezTo>
                  <a:cubicBezTo>
                    <a:pt x="7211" y="8107"/>
                    <a:pt x="6465" y="8790"/>
                    <a:pt x="5746" y="8790"/>
                  </a:cubicBezTo>
                  <a:cubicBezTo>
                    <a:pt x="5667" y="8790"/>
                    <a:pt x="5589" y="8781"/>
                    <a:pt x="5511" y="8764"/>
                  </a:cubicBezTo>
                  <a:lnTo>
                    <a:pt x="5449" y="8752"/>
                  </a:lnTo>
                  <a:lnTo>
                    <a:pt x="5449" y="8814"/>
                  </a:lnTo>
                  <a:cubicBezTo>
                    <a:pt x="5436" y="9089"/>
                    <a:pt x="5311" y="9352"/>
                    <a:pt x="5111" y="9552"/>
                  </a:cubicBezTo>
                  <a:cubicBezTo>
                    <a:pt x="4911" y="9751"/>
                    <a:pt x="4687" y="9914"/>
                    <a:pt x="4437" y="10039"/>
                  </a:cubicBezTo>
                  <a:cubicBezTo>
                    <a:pt x="3910" y="10310"/>
                    <a:pt x="3333" y="10449"/>
                    <a:pt x="2754" y="10449"/>
                  </a:cubicBezTo>
                  <a:cubicBezTo>
                    <a:pt x="2425" y="10449"/>
                    <a:pt x="2096" y="10404"/>
                    <a:pt x="1775" y="10314"/>
                  </a:cubicBezTo>
                  <a:cubicBezTo>
                    <a:pt x="525" y="9951"/>
                    <a:pt x="275" y="8764"/>
                    <a:pt x="125" y="7590"/>
                  </a:cubicBezTo>
                  <a:cubicBezTo>
                    <a:pt x="100" y="7440"/>
                    <a:pt x="100" y="7277"/>
                    <a:pt x="125" y="7127"/>
                  </a:cubicBezTo>
                  <a:cubicBezTo>
                    <a:pt x="150" y="7002"/>
                    <a:pt x="200" y="6890"/>
                    <a:pt x="263" y="6790"/>
                  </a:cubicBezTo>
                  <a:cubicBezTo>
                    <a:pt x="288" y="6752"/>
                    <a:pt x="313" y="6715"/>
                    <a:pt x="338" y="6665"/>
                  </a:cubicBezTo>
                  <a:lnTo>
                    <a:pt x="363" y="6640"/>
                  </a:lnTo>
                  <a:cubicBezTo>
                    <a:pt x="688" y="6090"/>
                    <a:pt x="963" y="5515"/>
                    <a:pt x="1187" y="4915"/>
                  </a:cubicBezTo>
                  <a:cubicBezTo>
                    <a:pt x="1262" y="4690"/>
                    <a:pt x="1325" y="4453"/>
                    <a:pt x="1375" y="4215"/>
                  </a:cubicBezTo>
                  <a:cubicBezTo>
                    <a:pt x="1425" y="3903"/>
                    <a:pt x="1512" y="3603"/>
                    <a:pt x="1637" y="3328"/>
                  </a:cubicBezTo>
                  <a:cubicBezTo>
                    <a:pt x="2325" y="1916"/>
                    <a:pt x="3174" y="966"/>
                    <a:pt x="4149" y="516"/>
                  </a:cubicBezTo>
                  <a:cubicBezTo>
                    <a:pt x="4687" y="254"/>
                    <a:pt x="5274" y="117"/>
                    <a:pt x="5874" y="104"/>
                  </a:cubicBezTo>
                  <a:close/>
                  <a:moveTo>
                    <a:pt x="5884" y="1"/>
                  </a:moveTo>
                  <a:cubicBezTo>
                    <a:pt x="5307" y="1"/>
                    <a:pt x="4716" y="140"/>
                    <a:pt x="4112" y="416"/>
                  </a:cubicBezTo>
                  <a:cubicBezTo>
                    <a:pt x="3112" y="879"/>
                    <a:pt x="2250" y="1841"/>
                    <a:pt x="1550" y="3278"/>
                  </a:cubicBezTo>
                  <a:cubicBezTo>
                    <a:pt x="1425" y="3566"/>
                    <a:pt x="1325" y="3878"/>
                    <a:pt x="1275" y="4190"/>
                  </a:cubicBezTo>
                  <a:cubicBezTo>
                    <a:pt x="1225" y="4415"/>
                    <a:pt x="1162" y="4653"/>
                    <a:pt x="1087" y="4878"/>
                  </a:cubicBezTo>
                  <a:cubicBezTo>
                    <a:pt x="875" y="5465"/>
                    <a:pt x="600" y="6040"/>
                    <a:pt x="275" y="6577"/>
                  </a:cubicBezTo>
                  <a:lnTo>
                    <a:pt x="250" y="6615"/>
                  </a:lnTo>
                  <a:cubicBezTo>
                    <a:pt x="225" y="6652"/>
                    <a:pt x="200" y="6690"/>
                    <a:pt x="175" y="6727"/>
                  </a:cubicBezTo>
                  <a:cubicBezTo>
                    <a:pt x="113" y="6840"/>
                    <a:pt x="63" y="6965"/>
                    <a:pt x="25" y="7090"/>
                  </a:cubicBezTo>
                  <a:cubicBezTo>
                    <a:pt x="0" y="7265"/>
                    <a:pt x="0" y="7427"/>
                    <a:pt x="25" y="7602"/>
                  </a:cubicBezTo>
                  <a:cubicBezTo>
                    <a:pt x="175" y="8814"/>
                    <a:pt x="438" y="10026"/>
                    <a:pt x="1750" y="10414"/>
                  </a:cubicBezTo>
                  <a:cubicBezTo>
                    <a:pt x="2075" y="10501"/>
                    <a:pt x="2412" y="10551"/>
                    <a:pt x="2762" y="10551"/>
                  </a:cubicBezTo>
                  <a:cubicBezTo>
                    <a:pt x="3362" y="10551"/>
                    <a:pt x="3949" y="10401"/>
                    <a:pt x="4487" y="10126"/>
                  </a:cubicBezTo>
                  <a:cubicBezTo>
                    <a:pt x="4749" y="9989"/>
                    <a:pt x="4986" y="9814"/>
                    <a:pt x="5199" y="9614"/>
                  </a:cubicBezTo>
                  <a:cubicBezTo>
                    <a:pt x="5386" y="9402"/>
                    <a:pt x="5524" y="9152"/>
                    <a:pt x="5549" y="8864"/>
                  </a:cubicBezTo>
                  <a:cubicBezTo>
                    <a:pt x="5617" y="8875"/>
                    <a:pt x="5685" y="8881"/>
                    <a:pt x="5753" y="8881"/>
                  </a:cubicBezTo>
                  <a:cubicBezTo>
                    <a:pt x="6732" y="8881"/>
                    <a:pt x="7585" y="7760"/>
                    <a:pt x="7761" y="7515"/>
                  </a:cubicBezTo>
                  <a:cubicBezTo>
                    <a:pt x="8723" y="6165"/>
                    <a:pt x="9160" y="4365"/>
                    <a:pt x="8985" y="2453"/>
                  </a:cubicBezTo>
                  <a:cubicBezTo>
                    <a:pt x="8948" y="2041"/>
                    <a:pt x="8885" y="1566"/>
                    <a:pt x="8611" y="1204"/>
                  </a:cubicBezTo>
                  <a:cubicBezTo>
                    <a:pt x="8411" y="966"/>
                    <a:pt x="8173" y="766"/>
                    <a:pt x="7911" y="616"/>
                  </a:cubicBezTo>
                  <a:cubicBezTo>
                    <a:pt x="7260" y="205"/>
                    <a:pt x="6583" y="1"/>
                    <a:pt x="5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74"/>
            <p:cNvSpPr/>
            <p:nvPr/>
          </p:nvSpPr>
          <p:spPr>
            <a:xfrm>
              <a:off x="4443910" y="3505403"/>
              <a:ext cx="378685" cy="270035"/>
            </a:xfrm>
            <a:custGeom>
              <a:avLst/>
              <a:gdLst/>
              <a:ahLst/>
              <a:cxnLst/>
              <a:rect l="l" t="t" r="r" b="b"/>
              <a:pathLst>
                <a:path w="10348" h="7379" extrusionOk="0">
                  <a:moveTo>
                    <a:pt x="8417" y="1"/>
                  </a:moveTo>
                  <a:cubicBezTo>
                    <a:pt x="8285" y="1"/>
                    <a:pt x="8152" y="12"/>
                    <a:pt x="8023" y="36"/>
                  </a:cubicBezTo>
                  <a:cubicBezTo>
                    <a:pt x="7523" y="123"/>
                    <a:pt x="7048" y="361"/>
                    <a:pt x="6536" y="461"/>
                  </a:cubicBezTo>
                  <a:cubicBezTo>
                    <a:pt x="6332" y="498"/>
                    <a:pt x="6126" y="510"/>
                    <a:pt x="5918" y="510"/>
                  </a:cubicBezTo>
                  <a:cubicBezTo>
                    <a:pt x="5458" y="510"/>
                    <a:pt x="4990" y="448"/>
                    <a:pt x="4523" y="448"/>
                  </a:cubicBezTo>
                  <a:cubicBezTo>
                    <a:pt x="4411" y="448"/>
                    <a:pt x="4299" y="452"/>
                    <a:pt x="4187" y="461"/>
                  </a:cubicBezTo>
                  <a:cubicBezTo>
                    <a:pt x="3637" y="498"/>
                    <a:pt x="3100" y="686"/>
                    <a:pt x="2625" y="973"/>
                  </a:cubicBezTo>
                  <a:cubicBezTo>
                    <a:pt x="2337" y="1161"/>
                    <a:pt x="2062" y="1398"/>
                    <a:pt x="2000" y="1736"/>
                  </a:cubicBezTo>
                  <a:cubicBezTo>
                    <a:pt x="1975" y="1898"/>
                    <a:pt x="1975" y="2060"/>
                    <a:pt x="2000" y="2210"/>
                  </a:cubicBezTo>
                  <a:cubicBezTo>
                    <a:pt x="2012" y="2310"/>
                    <a:pt x="2000" y="2423"/>
                    <a:pt x="1987" y="2523"/>
                  </a:cubicBezTo>
                  <a:cubicBezTo>
                    <a:pt x="1925" y="2860"/>
                    <a:pt x="1662" y="3135"/>
                    <a:pt x="1362" y="3323"/>
                  </a:cubicBezTo>
                  <a:cubicBezTo>
                    <a:pt x="1063" y="3498"/>
                    <a:pt x="763" y="3673"/>
                    <a:pt x="475" y="3872"/>
                  </a:cubicBezTo>
                  <a:cubicBezTo>
                    <a:pt x="213" y="4097"/>
                    <a:pt x="0" y="4435"/>
                    <a:pt x="63" y="4785"/>
                  </a:cubicBezTo>
                  <a:cubicBezTo>
                    <a:pt x="150" y="5310"/>
                    <a:pt x="800" y="5622"/>
                    <a:pt x="800" y="6159"/>
                  </a:cubicBezTo>
                  <a:cubicBezTo>
                    <a:pt x="800" y="6509"/>
                    <a:pt x="738" y="6622"/>
                    <a:pt x="963" y="6897"/>
                  </a:cubicBezTo>
                  <a:cubicBezTo>
                    <a:pt x="1088" y="7097"/>
                    <a:pt x="1275" y="7259"/>
                    <a:pt x="1500" y="7334"/>
                  </a:cubicBezTo>
                  <a:cubicBezTo>
                    <a:pt x="1586" y="7365"/>
                    <a:pt x="1669" y="7379"/>
                    <a:pt x="1750" y="7379"/>
                  </a:cubicBezTo>
                  <a:cubicBezTo>
                    <a:pt x="2126" y="7379"/>
                    <a:pt x="2445" y="7079"/>
                    <a:pt x="2712" y="6822"/>
                  </a:cubicBezTo>
                  <a:cubicBezTo>
                    <a:pt x="2907" y="6638"/>
                    <a:pt x="3481" y="5980"/>
                    <a:pt x="3826" y="5980"/>
                  </a:cubicBezTo>
                  <a:cubicBezTo>
                    <a:pt x="3856" y="5980"/>
                    <a:pt x="3885" y="5986"/>
                    <a:pt x="3912" y="5997"/>
                  </a:cubicBezTo>
                  <a:cubicBezTo>
                    <a:pt x="3987" y="6047"/>
                    <a:pt x="4049" y="6097"/>
                    <a:pt x="4112" y="6159"/>
                  </a:cubicBezTo>
                  <a:cubicBezTo>
                    <a:pt x="4181" y="6204"/>
                    <a:pt x="4259" y="6224"/>
                    <a:pt x="4339" y="6224"/>
                  </a:cubicBezTo>
                  <a:cubicBezTo>
                    <a:pt x="4505" y="6224"/>
                    <a:pt x="4677" y="6140"/>
                    <a:pt x="4787" y="6022"/>
                  </a:cubicBezTo>
                  <a:cubicBezTo>
                    <a:pt x="4937" y="5822"/>
                    <a:pt x="5049" y="5585"/>
                    <a:pt x="5099" y="5347"/>
                  </a:cubicBezTo>
                  <a:cubicBezTo>
                    <a:pt x="5286" y="4760"/>
                    <a:pt x="5536" y="4147"/>
                    <a:pt x="6074" y="3847"/>
                  </a:cubicBezTo>
                  <a:cubicBezTo>
                    <a:pt x="6375" y="3673"/>
                    <a:pt x="6709" y="3629"/>
                    <a:pt x="7051" y="3629"/>
                  </a:cubicBezTo>
                  <a:cubicBezTo>
                    <a:pt x="7395" y="3629"/>
                    <a:pt x="7747" y="3673"/>
                    <a:pt x="8084" y="3673"/>
                  </a:cubicBezTo>
                  <a:cubicBezTo>
                    <a:pt x="8105" y="3673"/>
                    <a:pt x="8127" y="3673"/>
                    <a:pt x="8148" y="3673"/>
                  </a:cubicBezTo>
                  <a:cubicBezTo>
                    <a:pt x="8811" y="3673"/>
                    <a:pt x="9423" y="3348"/>
                    <a:pt x="9785" y="2798"/>
                  </a:cubicBezTo>
                  <a:cubicBezTo>
                    <a:pt x="10185" y="2223"/>
                    <a:pt x="10348" y="1423"/>
                    <a:pt x="9998" y="811"/>
                  </a:cubicBezTo>
                  <a:cubicBezTo>
                    <a:pt x="9687" y="273"/>
                    <a:pt x="9052" y="1"/>
                    <a:pt x="8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74"/>
            <p:cNvSpPr/>
            <p:nvPr/>
          </p:nvSpPr>
          <p:spPr>
            <a:xfrm>
              <a:off x="4509744" y="3696466"/>
              <a:ext cx="73227" cy="92878"/>
            </a:xfrm>
            <a:custGeom>
              <a:avLst/>
              <a:gdLst/>
              <a:ahLst/>
              <a:cxnLst/>
              <a:rect l="l" t="t" r="r" b="b"/>
              <a:pathLst>
                <a:path w="2001" h="2538" extrusionOk="0">
                  <a:moveTo>
                    <a:pt x="1026" y="1"/>
                  </a:moveTo>
                  <a:cubicBezTo>
                    <a:pt x="795" y="1"/>
                    <a:pt x="576" y="85"/>
                    <a:pt x="438" y="264"/>
                  </a:cubicBezTo>
                  <a:cubicBezTo>
                    <a:pt x="251" y="526"/>
                    <a:pt x="126" y="838"/>
                    <a:pt x="76" y="1151"/>
                  </a:cubicBezTo>
                  <a:cubicBezTo>
                    <a:pt x="1" y="1426"/>
                    <a:pt x="1" y="1713"/>
                    <a:pt x="76" y="1988"/>
                  </a:cubicBezTo>
                  <a:cubicBezTo>
                    <a:pt x="151" y="2263"/>
                    <a:pt x="376" y="2475"/>
                    <a:pt x="651" y="2538"/>
                  </a:cubicBezTo>
                  <a:lnTo>
                    <a:pt x="2000" y="776"/>
                  </a:lnTo>
                  <a:cubicBezTo>
                    <a:pt x="1904" y="277"/>
                    <a:pt x="1445" y="1"/>
                    <a:pt x="1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74"/>
            <p:cNvSpPr/>
            <p:nvPr/>
          </p:nvSpPr>
          <p:spPr>
            <a:xfrm>
              <a:off x="4508390" y="3694416"/>
              <a:ext cx="76410" cy="96757"/>
            </a:xfrm>
            <a:custGeom>
              <a:avLst/>
              <a:gdLst/>
              <a:ahLst/>
              <a:cxnLst/>
              <a:rect l="l" t="t" r="r" b="b"/>
              <a:pathLst>
                <a:path w="2088" h="2644" extrusionOk="0">
                  <a:moveTo>
                    <a:pt x="1072" y="1"/>
                  </a:moveTo>
                  <a:cubicBezTo>
                    <a:pt x="832" y="1"/>
                    <a:pt x="599" y="102"/>
                    <a:pt x="438" y="282"/>
                  </a:cubicBezTo>
                  <a:cubicBezTo>
                    <a:pt x="250" y="557"/>
                    <a:pt x="113" y="869"/>
                    <a:pt x="63" y="1207"/>
                  </a:cubicBezTo>
                  <a:cubicBezTo>
                    <a:pt x="0" y="1482"/>
                    <a:pt x="0" y="1782"/>
                    <a:pt x="63" y="2057"/>
                  </a:cubicBezTo>
                  <a:cubicBezTo>
                    <a:pt x="150" y="2356"/>
                    <a:pt x="388" y="2581"/>
                    <a:pt x="688" y="2644"/>
                  </a:cubicBezTo>
                  <a:lnTo>
                    <a:pt x="700" y="2544"/>
                  </a:lnTo>
                  <a:cubicBezTo>
                    <a:pt x="438" y="2481"/>
                    <a:pt x="238" y="2282"/>
                    <a:pt x="163" y="2032"/>
                  </a:cubicBezTo>
                  <a:cubicBezTo>
                    <a:pt x="100" y="1757"/>
                    <a:pt x="100" y="1482"/>
                    <a:pt x="163" y="1219"/>
                  </a:cubicBezTo>
                  <a:cubicBezTo>
                    <a:pt x="213" y="907"/>
                    <a:pt x="338" y="607"/>
                    <a:pt x="525" y="345"/>
                  </a:cubicBezTo>
                  <a:cubicBezTo>
                    <a:pt x="665" y="186"/>
                    <a:pt x="861" y="104"/>
                    <a:pt x="1066" y="104"/>
                  </a:cubicBezTo>
                  <a:cubicBezTo>
                    <a:pt x="1135" y="104"/>
                    <a:pt x="1206" y="113"/>
                    <a:pt x="1275" y="132"/>
                  </a:cubicBezTo>
                  <a:cubicBezTo>
                    <a:pt x="1637" y="207"/>
                    <a:pt x="1912" y="482"/>
                    <a:pt x="1987" y="844"/>
                  </a:cubicBezTo>
                  <a:lnTo>
                    <a:pt x="2087" y="819"/>
                  </a:lnTo>
                  <a:cubicBezTo>
                    <a:pt x="2000" y="432"/>
                    <a:pt x="1687" y="120"/>
                    <a:pt x="1300" y="32"/>
                  </a:cubicBezTo>
                  <a:cubicBezTo>
                    <a:pt x="1225" y="11"/>
                    <a:pt x="1148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74"/>
            <p:cNvSpPr/>
            <p:nvPr/>
          </p:nvSpPr>
          <p:spPr>
            <a:xfrm>
              <a:off x="4526212" y="3712494"/>
              <a:ext cx="29313" cy="46695"/>
            </a:xfrm>
            <a:custGeom>
              <a:avLst/>
              <a:gdLst/>
              <a:ahLst/>
              <a:cxnLst/>
              <a:rect l="l" t="t" r="r" b="b"/>
              <a:pathLst>
                <a:path w="801" h="1276" extrusionOk="0">
                  <a:moveTo>
                    <a:pt x="738" y="0"/>
                  </a:moveTo>
                  <a:cubicBezTo>
                    <a:pt x="488" y="100"/>
                    <a:pt x="288" y="288"/>
                    <a:pt x="188" y="538"/>
                  </a:cubicBezTo>
                  <a:cubicBezTo>
                    <a:pt x="101" y="750"/>
                    <a:pt x="38" y="988"/>
                    <a:pt x="1" y="1225"/>
                  </a:cubicBezTo>
                  <a:lnTo>
                    <a:pt x="201" y="1275"/>
                  </a:lnTo>
                  <a:cubicBezTo>
                    <a:pt x="226" y="1050"/>
                    <a:pt x="288" y="825"/>
                    <a:pt x="376" y="613"/>
                  </a:cubicBezTo>
                  <a:cubicBezTo>
                    <a:pt x="451" y="425"/>
                    <a:pt x="613" y="275"/>
                    <a:pt x="801" y="200"/>
                  </a:cubicBezTo>
                  <a:lnTo>
                    <a:pt x="7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74"/>
            <p:cNvSpPr/>
            <p:nvPr/>
          </p:nvSpPr>
          <p:spPr>
            <a:xfrm>
              <a:off x="4568736" y="4474366"/>
              <a:ext cx="512" cy="3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" y="1"/>
                  </a:moveTo>
                  <a:lnTo>
                    <a:pt x="1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D4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4"/>
            <p:cNvSpPr/>
            <p:nvPr/>
          </p:nvSpPr>
          <p:spPr>
            <a:xfrm>
              <a:off x="4568736" y="4473451"/>
              <a:ext cx="1866" cy="951"/>
            </a:xfrm>
            <a:custGeom>
              <a:avLst/>
              <a:gdLst/>
              <a:ahLst/>
              <a:cxnLst/>
              <a:rect l="l" t="t" r="r" b="b"/>
              <a:pathLst>
                <a:path w="51" h="26" extrusionOk="0">
                  <a:moveTo>
                    <a:pt x="1" y="1"/>
                  </a:moveTo>
                  <a:lnTo>
                    <a:pt x="1" y="26"/>
                  </a:lnTo>
                  <a:lnTo>
                    <a:pt x="51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E4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4"/>
            <p:cNvSpPr/>
            <p:nvPr/>
          </p:nvSpPr>
          <p:spPr>
            <a:xfrm>
              <a:off x="4568736" y="4473012"/>
              <a:ext cx="3257" cy="1391"/>
            </a:xfrm>
            <a:custGeom>
              <a:avLst/>
              <a:gdLst/>
              <a:ahLst/>
              <a:cxnLst/>
              <a:rect l="l" t="t" r="r" b="b"/>
              <a:pathLst>
                <a:path w="89" h="38" extrusionOk="0">
                  <a:moveTo>
                    <a:pt x="1" y="0"/>
                  </a:moveTo>
                  <a:lnTo>
                    <a:pt x="1" y="13"/>
                  </a:lnTo>
                  <a:lnTo>
                    <a:pt x="51" y="38"/>
                  </a:lnTo>
                  <a:lnTo>
                    <a:pt x="88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F4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4"/>
            <p:cNvSpPr/>
            <p:nvPr/>
          </p:nvSpPr>
          <p:spPr>
            <a:xfrm>
              <a:off x="4568736" y="4472536"/>
              <a:ext cx="4611" cy="1866"/>
            </a:xfrm>
            <a:custGeom>
              <a:avLst/>
              <a:gdLst/>
              <a:ahLst/>
              <a:cxnLst/>
              <a:rect l="l" t="t" r="r" b="b"/>
              <a:pathLst>
                <a:path w="126" h="51" extrusionOk="0">
                  <a:moveTo>
                    <a:pt x="1" y="1"/>
                  </a:moveTo>
                  <a:lnTo>
                    <a:pt x="1" y="13"/>
                  </a:lnTo>
                  <a:lnTo>
                    <a:pt x="88" y="51"/>
                  </a:lnTo>
                  <a:lnTo>
                    <a:pt x="126" y="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04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4"/>
            <p:cNvSpPr/>
            <p:nvPr/>
          </p:nvSpPr>
          <p:spPr>
            <a:xfrm>
              <a:off x="4568736" y="4471621"/>
              <a:ext cx="6002" cy="2781"/>
            </a:xfrm>
            <a:custGeom>
              <a:avLst/>
              <a:gdLst/>
              <a:ahLst/>
              <a:cxnLst/>
              <a:rect l="l" t="t" r="r" b="b"/>
              <a:pathLst>
                <a:path w="164" h="76" extrusionOk="0">
                  <a:moveTo>
                    <a:pt x="1" y="1"/>
                  </a:moveTo>
                  <a:lnTo>
                    <a:pt x="1" y="26"/>
                  </a:lnTo>
                  <a:lnTo>
                    <a:pt x="126" y="76"/>
                  </a:lnTo>
                  <a:lnTo>
                    <a:pt x="163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74"/>
            <p:cNvSpPr/>
            <p:nvPr/>
          </p:nvSpPr>
          <p:spPr>
            <a:xfrm>
              <a:off x="4568736" y="4471182"/>
              <a:ext cx="7356" cy="3220"/>
            </a:xfrm>
            <a:custGeom>
              <a:avLst/>
              <a:gdLst/>
              <a:ahLst/>
              <a:cxnLst/>
              <a:rect l="l" t="t" r="r" b="b"/>
              <a:pathLst>
                <a:path w="201" h="88" extrusionOk="0">
                  <a:moveTo>
                    <a:pt x="1" y="0"/>
                  </a:moveTo>
                  <a:lnTo>
                    <a:pt x="1" y="13"/>
                  </a:lnTo>
                  <a:lnTo>
                    <a:pt x="163" y="88"/>
                  </a:lnTo>
                  <a:lnTo>
                    <a:pt x="201" y="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24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74"/>
            <p:cNvSpPr/>
            <p:nvPr/>
          </p:nvSpPr>
          <p:spPr>
            <a:xfrm>
              <a:off x="4568736" y="4470267"/>
              <a:ext cx="8746" cy="4135"/>
            </a:xfrm>
            <a:custGeom>
              <a:avLst/>
              <a:gdLst/>
              <a:ahLst/>
              <a:cxnLst/>
              <a:rect l="l" t="t" r="r" b="b"/>
              <a:pathLst>
                <a:path w="239" h="113" extrusionOk="0">
                  <a:moveTo>
                    <a:pt x="1" y="0"/>
                  </a:moveTo>
                  <a:lnTo>
                    <a:pt x="1" y="25"/>
                  </a:lnTo>
                  <a:lnTo>
                    <a:pt x="201" y="113"/>
                  </a:lnTo>
                  <a:lnTo>
                    <a:pt x="238" y="1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34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74"/>
            <p:cNvSpPr/>
            <p:nvPr/>
          </p:nvSpPr>
          <p:spPr>
            <a:xfrm>
              <a:off x="4568736" y="4469791"/>
              <a:ext cx="10100" cy="4611"/>
            </a:xfrm>
            <a:custGeom>
              <a:avLst/>
              <a:gdLst/>
              <a:ahLst/>
              <a:cxnLst/>
              <a:rect l="l" t="t" r="r" b="b"/>
              <a:pathLst>
                <a:path w="276" h="126" extrusionOk="0">
                  <a:moveTo>
                    <a:pt x="1" y="1"/>
                  </a:moveTo>
                  <a:lnTo>
                    <a:pt x="1" y="13"/>
                  </a:lnTo>
                  <a:lnTo>
                    <a:pt x="238" y="126"/>
                  </a:lnTo>
                  <a:lnTo>
                    <a:pt x="276" y="1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4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74"/>
            <p:cNvSpPr/>
            <p:nvPr/>
          </p:nvSpPr>
          <p:spPr>
            <a:xfrm>
              <a:off x="4568736" y="4469352"/>
              <a:ext cx="11491" cy="5050"/>
            </a:xfrm>
            <a:custGeom>
              <a:avLst/>
              <a:gdLst/>
              <a:ahLst/>
              <a:cxnLst/>
              <a:rect l="l" t="t" r="r" b="b"/>
              <a:pathLst>
                <a:path w="314" h="138" extrusionOk="0">
                  <a:moveTo>
                    <a:pt x="1" y="0"/>
                  </a:moveTo>
                  <a:lnTo>
                    <a:pt x="1" y="13"/>
                  </a:lnTo>
                  <a:lnTo>
                    <a:pt x="276" y="138"/>
                  </a:lnTo>
                  <a:lnTo>
                    <a:pt x="313" y="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550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4"/>
            <p:cNvSpPr/>
            <p:nvPr/>
          </p:nvSpPr>
          <p:spPr>
            <a:xfrm>
              <a:off x="4568736" y="4468437"/>
              <a:ext cx="12845" cy="5965"/>
            </a:xfrm>
            <a:custGeom>
              <a:avLst/>
              <a:gdLst/>
              <a:ahLst/>
              <a:cxnLst/>
              <a:rect l="l" t="t" r="r" b="b"/>
              <a:pathLst>
                <a:path w="351" h="163" extrusionOk="0">
                  <a:moveTo>
                    <a:pt x="1" y="0"/>
                  </a:moveTo>
                  <a:lnTo>
                    <a:pt x="1" y="25"/>
                  </a:lnTo>
                  <a:lnTo>
                    <a:pt x="313" y="163"/>
                  </a:lnTo>
                  <a:lnTo>
                    <a:pt x="351" y="1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6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4"/>
            <p:cNvSpPr/>
            <p:nvPr/>
          </p:nvSpPr>
          <p:spPr>
            <a:xfrm>
              <a:off x="4568736" y="4467961"/>
              <a:ext cx="14235" cy="6441"/>
            </a:xfrm>
            <a:custGeom>
              <a:avLst/>
              <a:gdLst/>
              <a:ahLst/>
              <a:cxnLst/>
              <a:rect l="l" t="t" r="r" b="b"/>
              <a:pathLst>
                <a:path w="389" h="176" extrusionOk="0">
                  <a:moveTo>
                    <a:pt x="1" y="1"/>
                  </a:moveTo>
                  <a:lnTo>
                    <a:pt x="1" y="13"/>
                  </a:lnTo>
                  <a:lnTo>
                    <a:pt x="351" y="176"/>
                  </a:lnTo>
                  <a:lnTo>
                    <a:pt x="388" y="1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75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4"/>
            <p:cNvSpPr/>
            <p:nvPr/>
          </p:nvSpPr>
          <p:spPr>
            <a:xfrm>
              <a:off x="4568736" y="4467522"/>
              <a:ext cx="15589" cy="6880"/>
            </a:xfrm>
            <a:custGeom>
              <a:avLst/>
              <a:gdLst/>
              <a:ahLst/>
              <a:cxnLst/>
              <a:rect l="l" t="t" r="r" b="b"/>
              <a:pathLst>
                <a:path w="426" h="188" extrusionOk="0">
                  <a:moveTo>
                    <a:pt x="1" y="0"/>
                  </a:moveTo>
                  <a:lnTo>
                    <a:pt x="1" y="13"/>
                  </a:lnTo>
                  <a:lnTo>
                    <a:pt x="388" y="188"/>
                  </a:lnTo>
                  <a:lnTo>
                    <a:pt x="426" y="1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85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74"/>
            <p:cNvSpPr/>
            <p:nvPr/>
          </p:nvSpPr>
          <p:spPr>
            <a:xfrm>
              <a:off x="4568736" y="4466607"/>
              <a:ext cx="16980" cy="7795"/>
            </a:xfrm>
            <a:custGeom>
              <a:avLst/>
              <a:gdLst/>
              <a:ahLst/>
              <a:cxnLst/>
              <a:rect l="l" t="t" r="r" b="b"/>
              <a:pathLst>
                <a:path w="464" h="213" extrusionOk="0">
                  <a:moveTo>
                    <a:pt x="1" y="0"/>
                  </a:moveTo>
                  <a:lnTo>
                    <a:pt x="1" y="25"/>
                  </a:lnTo>
                  <a:lnTo>
                    <a:pt x="426" y="213"/>
                  </a:lnTo>
                  <a:lnTo>
                    <a:pt x="463" y="2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95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74"/>
            <p:cNvSpPr/>
            <p:nvPr/>
          </p:nvSpPr>
          <p:spPr>
            <a:xfrm>
              <a:off x="4568736" y="4466132"/>
              <a:ext cx="18334" cy="8270"/>
            </a:xfrm>
            <a:custGeom>
              <a:avLst/>
              <a:gdLst/>
              <a:ahLst/>
              <a:cxnLst/>
              <a:rect l="l" t="t" r="r" b="b"/>
              <a:pathLst>
                <a:path w="501" h="226" extrusionOk="0">
                  <a:moveTo>
                    <a:pt x="1" y="1"/>
                  </a:moveTo>
                  <a:lnTo>
                    <a:pt x="1" y="13"/>
                  </a:lnTo>
                  <a:lnTo>
                    <a:pt x="463" y="226"/>
                  </a:lnTo>
                  <a:lnTo>
                    <a:pt x="50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A5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4"/>
            <p:cNvSpPr/>
            <p:nvPr/>
          </p:nvSpPr>
          <p:spPr>
            <a:xfrm>
              <a:off x="4568736" y="4465693"/>
              <a:ext cx="19725" cy="8710"/>
            </a:xfrm>
            <a:custGeom>
              <a:avLst/>
              <a:gdLst/>
              <a:ahLst/>
              <a:cxnLst/>
              <a:rect l="l" t="t" r="r" b="b"/>
              <a:pathLst>
                <a:path w="539" h="238" extrusionOk="0">
                  <a:moveTo>
                    <a:pt x="1" y="0"/>
                  </a:moveTo>
                  <a:lnTo>
                    <a:pt x="1" y="13"/>
                  </a:lnTo>
                  <a:lnTo>
                    <a:pt x="501" y="238"/>
                  </a:lnTo>
                  <a:lnTo>
                    <a:pt x="538" y="2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B5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4"/>
            <p:cNvSpPr/>
            <p:nvPr/>
          </p:nvSpPr>
          <p:spPr>
            <a:xfrm>
              <a:off x="4568736" y="4464778"/>
              <a:ext cx="20640" cy="9624"/>
            </a:xfrm>
            <a:custGeom>
              <a:avLst/>
              <a:gdLst/>
              <a:ahLst/>
              <a:cxnLst/>
              <a:rect l="l" t="t" r="r" b="b"/>
              <a:pathLst>
                <a:path w="564" h="263" extrusionOk="0">
                  <a:moveTo>
                    <a:pt x="1" y="0"/>
                  </a:moveTo>
                  <a:lnTo>
                    <a:pt x="1" y="25"/>
                  </a:lnTo>
                  <a:lnTo>
                    <a:pt x="538" y="263"/>
                  </a:lnTo>
                  <a:lnTo>
                    <a:pt x="563" y="2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5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4"/>
            <p:cNvSpPr/>
            <p:nvPr/>
          </p:nvSpPr>
          <p:spPr>
            <a:xfrm>
              <a:off x="4568736" y="4464302"/>
              <a:ext cx="21994" cy="10100"/>
            </a:xfrm>
            <a:custGeom>
              <a:avLst/>
              <a:gdLst/>
              <a:ahLst/>
              <a:cxnLst/>
              <a:rect l="l" t="t" r="r" b="b"/>
              <a:pathLst>
                <a:path w="601" h="276" extrusionOk="0">
                  <a:moveTo>
                    <a:pt x="1" y="1"/>
                  </a:moveTo>
                  <a:lnTo>
                    <a:pt x="1" y="13"/>
                  </a:lnTo>
                  <a:lnTo>
                    <a:pt x="563" y="276"/>
                  </a:lnTo>
                  <a:lnTo>
                    <a:pt x="601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D57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4"/>
            <p:cNvSpPr/>
            <p:nvPr/>
          </p:nvSpPr>
          <p:spPr>
            <a:xfrm>
              <a:off x="4568736" y="4463863"/>
              <a:ext cx="23384" cy="10539"/>
            </a:xfrm>
            <a:custGeom>
              <a:avLst/>
              <a:gdLst/>
              <a:ahLst/>
              <a:cxnLst/>
              <a:rect l="l" t="t" r="r" b="b"/>
              <a:pathLst>
                <a:path w="639" h="288" extrusionOk="0">
                  <a:moveTo>
                    <a:pt x="1" y="0"/>
                  </a:moveTo>
                  <a:lnTo>
                    <a:pt x="1" y="13"/>
                  </a:lnTo>
                  <a:lnTo>
                    <a:pt x="601" y="288"/>
                  </a:lnTo>
                  <a:lnTo>
                    <a:pt x="638" y="2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E5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4"/>
            <p:cNvSpPr/>
            <p:nvPr/>
          </p:nvSpPr>
          <p:spPr>
            <a:xfrm>
              <a:off x="4568736" y="4462948"/>
              <a:ext cx="24738" cy="11454"/>
            </a:xfrm>
            <a:custGeom>
              <a:avLst/>
              <a:gdLst/>
              <a:ahLst/>
              <a:cxnLst/>
              <a:rect l="l" t="t" r="r" b="b"/>
              <a:pathLst>
                <a:path w="676" h="313" extrusionOk="0">
                  <a:moveTo>
                    <a:pt x="1" y="0"/>
                  </a:moveTo>
                  <a:lnTo>
                    <a:pt x="1" y="25"/>
                  </a:lnTo>
                  <a:lnTo>
                    <a:pt x="638" y="313"/>
                  </a:lnTo>
                  <a:lnTo>
                    <a:pt x="676" y="3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5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74"/>
            <p:cNvSpPr/>
            <p:nvPr/>
          </p:nvSpPr>
          <p:spPr>
            <a:xfrm>
              <a:off x="4568736" y="4462472"/>
              <a:ext cx="26129" cy="11930"/>
            </a:xfrm>
            <a:custGeom>
              <a:avLst/>
              <a:gdLst/>
              <a:ahLst/>
              <a:cxnLst/>
              <a:rect l="l" t="t" r="r" b="b"/>
              <a:pathLst>
                <a:path w="714" h="326" extrusionOk="0">
                  <a:moveTo>
                    <a:pt x="1" y="1"/>
                  </a:moveTo>
                  <a:lnTo>
                    <a:pt x="1" y="13"/>
                  </a:lnTo>
                  <a:lnTo>
                    <a:pt x="676" y="326"/>
                  </a:lnTo>
                  <a:lnTo>
                    <a:pt x="713" y="3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05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74"/>
            <p:cNvSpPr/>
            <p:nvPr/>
          </p:nvSpPr>
          <p:spPr>
            <a:xfrm>
              <a:off x="4568736" y="4462033"/>
              <a:ext cx="27483" cy="12369"/>
            </a:xfrm>
            <a:custGeom>
              <a:avLst/>
              <a:gdLst/>
              <a:ahLst/>
              <a:cxnLst/>
              <a:rect l="l" t="t" r="r" b="b"/>
              <a:pathLst>
                <a:path w="751" h="338" extrusionOk="0">
                  <a:moveTo>
                    <a:pt x="1" y="0"/>
                  </a:moveTo>
                  <a:lnTo>
                    <a:pt x="1" y="13"/>
                  </a:lnTo>
                  <a:lnTo>
                    <a:pt x="713" y="338"/>
                  </a:lnTo>
                  <a:lnTo>
                    <a:pt x="751" y="3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15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4"/>
            <p:cNvSpPr/>
            <p:nvPr/>
          </p:nvSpPr>
          <p:spPr>
            <a:xfrm>
              <a:off x="4568736" y="4461118"/>
              <a:ext cx="28873" cy="13284"/>
            </a:xfrm>
            <a:custGeom>
              <a:avLst/>
              <a:gdLst/>
              <a:ahLst/>
              <a:cxnLst/>
              <a:rect l="l" t="t" r="r" b="b"/>
              <a:pathLst>
                <a:path w="789" h="363" extrusionOk="0">
                  <a:moveTo>
                    <a:pt x="1" y="0"/>
                  </a:moveTo>
                  <a:lnTo>
                    <a:pt x="1" y="25"/>
                  </a:lnTo>
                  <a:lnTo>
                    <a:pt x="751" y="363"/>
                  </a:lnTo>
                  <a:lnTo>
                    <a:pt x="788" y="3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25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74"/>
            <p:cNvSpPr/>
            <p:nvPr/>
          </p:nvSpPr>
          <p:spPr>
            <a:xfrm>
              <a:off x="4568736" y="4460642"/>
              <a:ext cx="30227" cy="13760"/>
            </a:xfrm>
            <a:custGeom>
              <a:avLst/>
              <a:gdLst/>
              <a:ahLst/>
              <a:cxnLst/>
              <a:rect l="l" t="t" r="r" b="b"/>
              <a:pathLst>
                <a:path w="826" h="376" extrusionOk="0">
                  <a:moveTo>
                    <a:pt x="1" y="1"/>
                  </a:moveTo>
                  <a:lnTo>
                    <a:pt x="1" y="13"/>
                  </a:lnTo>
                  <a:lnTo>
                    <a:pt x="788" y="376"/>
                  </a:lnTo>
                  <a:lnTo>
                    <a:pt x="826" y="3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35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74"/>
            <p:cNvSpPr/>
            <p:nvPr/>
          </p:nvSpPr>
          <p:spPr>
            <a:xfrm>
              <a:off x="4568736" y="4459728"/>
              <a:ext cx="31618" cy="14675"/>
            </a:xfrm>
            <a:custGeom>
              <a:avLst/>
              <a:gdLst/>
              <a:ahLst/>
              <a:cxnLst/>
              <a:rect l="l" t="t" r="r" b="b"/>
              <a:pathLst>
                <a:path w="864" h="401" extrusionOk="0">
                  <a:moveTo>
                    <a:pt x="1" y="1"/>
                  </a:moveTo>
                  <a:lnTo>
                    <a:pt x="1" y="26"/>
                  </a:lnTo>
                  <a:lnTo>
                    <a:pt x="826" y="401"/>
                  </a:lnTo>
                  <a:lnTo>
                    <a:pt x="863" y="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74"/>
            <p:cNvSpPr/>
            <p:nvPr/>
          </p:nvSpPr>
          <p:spPr>
            <a:xfrm>
              <a:off x="4568736" y="4459288"/>
              <a:ext cx="32972" cy="15114"/>
            </a:xfrm>
            <a:custGeom>
              <a:avLst/>
              <a:gdLst/>
              <a:ahLst/>
              <a:cxnLst/>
              <a:rect l="l" t="t" r="r" b="b"/>
              <a:pathLst>
                <a:path w="901" h="413" extrusionOk="0">
                  <a:moveTo>
                    <a:pt x="1" y="0"/>
                  </a:moveTo>
                  <a:lnTo>
                    <a:pt x="1" y="13"/>
                  </a:lnTo>
                  <a:lnTo>
                    <a:pt x="863" y="413"/>
                  </a:lnTo>
                  <a:lnTo>
                    <a:pt x="901" y="4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5F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74"/>
            <p:cNvSpPr/>
            <p:nvPr/>
          </p:nvSpPr>
          <p:spPr>
            <a:xfrm>
              <a:off x="4568736" y="4458813"/>
              <a:ext cx="34363" cy="15589"/>
            </a:xfrm>
            <a:custGeom>
              <a:avLst/>
              <a:gdLst/>
              <a:ahLst/>
              <a:cxnLst/>
              <a:rect l="l" t="t" r="r" b="b"/>
              <a:pathLst>
                <a:path w="939" h="426" extrusionOk="0">
                  <a:moveTo>
                    <a:pt x="1" y="1"/>
                  </a:moveTo>
                  <a:lnTo>
                    <a:pt x="1" y="13"/>
                  </a:lnTo>
                  <a:lnTo>
                    <a:pt x="901" y="426"/>
                  </a:lnTo>
                  <a:lnTo>
                    <a:pt x="938" y="4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60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4"/>
            <p:cNvSpPr/>
            <p:nvPr/>
          </p:nvSpPr>
          <p:spPr>
            <a:xfrm>
              <a:off x="4568736" y="4457898"/>
              <a:ext cx="35717" cy="16504"/>
            </a:xfrm>
            <a:custGeom>
              <a:avLst/>
              <a:gdLst/>
              <a:ahLst/>
              <a:cxnLst/>
              <a:rect l="l" t="t" r="r" b="b"/>
              <a:pathLst>
                <a:path w="976" h="451" extrusionOk="0">
                  <a:moveTo>
                    <a:pt x="1" y="1"/>
                  </a:moveTo>
                  <a:lnTo>
                    <a:pt x="1" y="26"/>
                  </a:lnTo>
                  <a:lnTo>
                    <a:pt x="938" y="451"/>
                  </a:lnTo>
                  <a:lnTo>
                    <a:pt x="976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761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4"/>
            <p:cNvSpPr/>
            <p:nvPr/>
          </p:nvSpPr>
          <p:spPr>
            <a:xfrm>
              <a:off x="4270596" y="4129567"/>
              <a:ext cx="42560" cy="90133"/>
            </a:xfrm>
            <a:custGeom>
              <a:avLst/>
              <a:gdLst/>
              <a:ahLst/>
              <a:cxnLst/>
              <a:rect l="l" t="t" r="r" b="b"/>
              <a:pathLst>
                <a:path w="1163" h="2463" extrusionOk="0">
                  <a:moveTo>
                    <a:pt x="1162" y="0"/>
                  </a:moveTo>
                  <a:lnTo>
                    <a:pt x="1162" y="0"/>
                  </a:lnTo>
                  <a:cubicBezTo>
                    <a:pt x="1025" y="300"/>
                    <a:pt x="900" y="588"/>
                    <a:pt x="762" y="875"/>
                  </a:cubicBezTo>
                  <a:cubicBezTo>
                    <a:pt x="525" y="1388"/>
                    <a:pt x="287" y="1912"/>
                    <a:pt x="0" y="2412"/>
                  </a:cubicBezTo>
                  <a:lnTo>
                    <a:pt x="587" y="2462"/>
                  </a:lnTo>
                  <a:cubicBezTo>
                    <a:pt x="800" y="1650"/>
                    <a:pt x="1000" y="825"/>
                    <a:pt x="1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74"/>
            <p:cNvSpPr/>
            <p:nvPr/>
          </p:nvSpPr>
          <p:spPr>
            <a:xfrm>
              <a:off x="4587948" y="3857923"/>
              <a:ext cx="59503" cy="34326"/>
            </a:xfrm>
            <a:custGeom>
              <a:avLst/>
              <a:gdLst/>
              <a:ahLst/>
              <a:cxnLst/>
              <a:rect l="l" t="t" r="r" b="b"/>
              <a:pathLst>
                <a:path w="1626" h="938" extrusionOk="0">
                  <a:moveTo>
                    <a:pt x="26" y="0"/>
                  </a:moveTo>
                  <a:cubicBezTo>
                    <a:pt x="13" y="313"/>
                    <a:pt x="13" y="625"/>
                    <a:pt x="1" y="938"/>
                  </a:cubicBezTo>
                  <a:cubicBezTo>
                    <a:pt x="538" y="938"/>
                    <a:pt x="1088" y="875"/>
                    <a:pt x="1625" y="738"/>
                  </a:cubicBezTo>
                  <a:cubicBezTo>
                    <a:pt x="1063" y="613"/>
                    <a:pt x="451" y="40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74"/>
            <p:cNvSpPr/>
            <p:nvPr/>
          </p:nvSpPr>
          <p:spPr>
            <a:xfrm>
              <a:off x="4003050" y="4332157"/>
              <a:ext cx="656734" cy="142245"/>
            </a:xfrm>
            <a:custGeom>
              <a:avLst/>
              <a:gdLst/>
              <a:ahLst/>
              <a:cxnLst/>
              <a:rect l="l" t="t" r="r" b="b"/>
              <a:pathLst>
                <a:path w="17946" h="3887" extrusionOk="0">
                  <a:moveTo>
                    <a:pt x="5724" y="0"/>
                  </a:moveTo>
                  <a:lnTo>
                    <a:pt x="0" y="3350"/>
                  </a:lnTo>
                  <a:cubicBezTo>
                    <a:pt x="175" y="3587"/>
                    <a:pt x="413" y="3774"/>
                    <a:pt x="688" y="3887"/>
                  </a:cubicBezTo>
                  <a:lnTo>
                    <a:pt x="17946" y="3887"/>
                  </a:lnTo>
                  <a:cubicBezTo>
                    <a:pt x="17721" y="3562"/>
                    <a:pt x="17458" y="3275"/>
                    <a:pt x="17171" y="3000"/>
                  </a:cubicBezTo>
                  <a:cubicBezTo>
                    <a:pt x="16746" y="2562"/>
                    <a:pt x="16184" y="2287"/>
                    <a:pt x="15584" y="2187"/>
                  </a:cubicBezTo>
                  <a:cubicBezTo>
                    <a:pt x="15461" y="2173"/>
                    <a:pt x="15335" y="2166"/>
                    <a:pt x="15210" y="2166"/>
                  </a:cubicBezTo>
                  <a:cubicBezTo>
                    <a:pt x="15017" y="2166"/>
                    <a:pt x="14823" y="2182"/>
                    <a:pt x="14634" y="2212"/>
                  </a:cubicBezTo>
                  <a:cubicBezTo>
                    <a:pt x="14106" y="2271"/>
                    <a:pt x="13446" y="2528"/>
                    <a:pt x="12912" y="2528"/>
                  </a:cubicBezTo>
                  <a:cubicBezTo>
                    <a:pt x="12877" y="2528"/>
                    <a:pt x="12843" y="2527"/>
                    <a:pt x="12810" y="2525"/>
                  </a:cubicBezTo>
                  <a:cubicBezTo>
                    <a:pt x="12335" y="2487"/>
                    <a:pt x="11735" y="2087"/>
                    <a:pt x="11298" y="1912"/>
                  </a:cubicBezTo>
                  <a:cubicBezTo>
                    <a:pt x="9573" y="1225"/>
                    <a:pt x="7661" y="413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74"/>
            <p:cNvSpPr/>
            <p:nvPr/>
          </p:nvSpPr>
          <p:spPr>
            <a:xfrm>
              <a:off x="4001659" y="4330328"/>
              <a:ext cx="661784" cy="145904"/>
            </a:xfrm>
            <a:custGeom>
              <a:avLst/>
              <a:gdLst/>
              <a:ahLst/>
              <a:cxnLst/>
              <a:rect l="l" t="t" r="r" b="b"/>
              <a:pathLst>
                <a:path w="18084" h="3987" extrusionOk="0">
                  <a:moveTo>
                    <a:pt x="5774" y="0"/>
                  </a:moveTo>
                  <a:lnTo>
                    <a:pt x="5762" y="100"/>
                  </a:lnTo>
                  <a:cubicBezTo>
                    <a:pt x="7424" y="450"/>
                    <a:pt x="9036" y="1100"/>
                    <a:pt x="10598" y="1725"/>
                  </a:cubicBezTo>
                  <a:lnTo>
                    <a:pt x="11323" y="2012"/>
                  </a:lnTo>
                  <a:cubicBezTo>
                    <a:pt x="11460" y="2075"/>
                    <a:pt x="11623" y="2150"/>
                    <a:pt x="11798" y="2237"/>
                  </a:cubicBezTo>
                  <a:cubicBezTo>
                    <a:pt x="12135" y="2412"/>
                    <a:pt x="12523" y="2600"/>
                    <a:pt x="12848" y="2625"/>
                  </a:cubicBezTo>
                  <a:cubicBezTo>
                    <a:pt x="13235" y="2625"/>
                    <a:pt x="13622" y="2575"/>
                    <a:pt x="13997" y="2462"/>
                  </a:cubicBezTo>
                  <a:cubicBezTo>
                    <a:pt x="14222" y="2400"/>
                    <a:pt x="14447" y="2350"/>
                    <a:pt x="14685" y="2312"/>
                  </a:cubicBezTo>
                  <a:cubicBezTo>
                    <a:pt x="14878" y="2288"/>
                    <a:pt x="15082" y="2274"/>
                    <a:pt x="15287" y="2274"/>
                  </a:cubicBezTo>
                  <a:cubicBezTo>
                    <a:pt x="15399" y="2274"/>
                    <a:pt x="15511" y="2278"/>
                    <a:pt x="15622" y="2287"/>
                  </a:cubicBezTo>
                  <a:cubicBezTo>
                    <a:pt x="16209" y="2387"/>
                    <a:pt x="16759" y="2662"/>
                    <a:pt x="17184" y="3087"/>
                  </a:cubicBezTo>
                  <a:cubicBezTo>
                    <a:pt x="17434" y="3337"/>
                    <a:pt x="17671" y="3599"/>
                    <a:pt x="17884" y="3887"/>
                  </a:cubicBezTo>
                  <a:lnTo>
                    <a:pt x="738" y="3887"/>
                  </a:lnTo>
                  <a:cubicBezTo>
                    <a:pt x="476" y="3774"/>
                    <a:pt x="251" y="3599"/>
                    <a:pt x="88" y="3375"/>
                  </a:cubicBezTo>
                  <a:lnTo>
                    <a:pt x="1" y="3425"/>
                  </a:lnTo>
                  <a:cubicBezTo>
                    <a:pt x="188" y="3674"/>
                    <a:pt x="426" y="3874"/>
                    <a:pt x="713" y="3987"/>
                  </a:cubicBezTo>
                  <a:lnTo>
                    <a:pt x="18084" y="3987"/>
                  </a:lnTo>
                  <a:lnTo>
                    <a:pt x="18034" y="3912"/>
                  </a:lnTo>
                  <a:cubicBezTo>
                    <a:pt x="17796" y="3587"/>
                    <a:pt x="17534" y="3287"/>
                    <a:pt x="17246" y="3012"/>
                  </a:cubicBezTo>
                  <a:cubicBezTo>
                    <a:pt x="16809" y="2575"/>
                    <a:pt x="16234" y="2287"/>
                    <a:pt x="15634" y="2187"/>
                  </a:cubicBezTo>
                  <a:cubicBezTo>
                    <a:pt x="15500" y="2177"/>
                    <a:pt x="15365" y="2171"/>
                    <a:pt x="15231" y="2171"/>
                  </a:cubicBezTo>
                  <a:cubicBezTo>
                    <a:pt x="15040" y="2171"/>
                    <a:pt x="14850" y="2183"/>
                    <a:pt x="14660" y="2212"/>
                  </a:cubicBezTo>
                  <a:cubicBezTo>
                    <a:pt x="14422" y="2250"/>
                    <a:pt x="14197" y="2300"/>
                    <a:pt x="13960" y="2362"/>
                  </a:cubicBezTo>
                  <a:cubicBezTo>
                    <a:pt x="13610" y="2475"/>
                    <a:pt x="13223" y="2525"/>
                    <a:pt x="12848" y="2525"/>
                  </a:cubicBezTo>
                  <a:cubicBezTo>
                    <a:pt x="12548" y="2500"/>
                    <a:pt x="12173" y="2312"/>
                    <a:pt x="11835" y="2150"/>
                  </a:cubicBezTo>
                  <a:cubicBezTo>
                    <a:pt x="11673" y="2062"/>
                    <a:pt x="11498" y="1975"/>
                    <a:pt x="11361" y="1925"/>
                  </a:cubicBezTo>
                  <a:cubicBezTo>
                    <a:pt x="11111" y="1825"/>
                    <a:pt x="10873" y="1725"/>
                    <a:pt x="10623" y="1637"/>
                  </a:cubicBezTo>
                  <a:cubicBezTo>
                    <a:pt x="9061" y="1000"/>
                    <a:pt x="7449" y="350"/>
                    <a:pt x="5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74"/>
            <p:cNvSpPr/>
            <p:nvPr/>
          </p:nvSpPr>
          <p:spPr>
            <a:xfrm>
              <a:off x="4162641" y="4301527"/>
              <a:ext cx="55844" cy="35680"/>
            </a:xfrm>
            <a:custGeom>
              <a:avLst/>
              <a:gdLst/>
              <a:ahLst/>
              <a:cxnLst/>
              <a:rect l="l" t="t" r="r" b="b"/>
              <a:pathLst>
                <a:path w="1526" h="975" extrusionOk="0">
                  <a:moveTo>
                    <a:pt x="1525" y="0"/>
                  </a:moveTo>
                  <a:cubicBezTo>
                    <a:pt x="1038" y="325"/>
                    <a:pt x="513" y="650"/>
                    <a:pt x="1" y="975"/>
                  </a:cubicBezTo>
                  <a:cubicBezTo>
                    <a:pt x="356" y="857"/>
                    <a:pt x="718" y="801"/>
                    <a:pt x="1083" y="801"/>
                  </a:cubicBezTo>
                  <a:cubicBezTo>
                    <a:pt x="1180" y="801"/>
                    <a:pt x="1278" y="805"/>
                    <a:pt x="1375" y="812"/>
                  </a:cubicBezTo>
                  <a:cubicBezTo>
                    <a:pt x="1400" y="538"/>
                    <a:pt x="1488" y="275"/>
                    <a:pt x="1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74"/>
            <p:cNvSpPr/>
            <p:nvPr/>
          </p:nvSpPr>
          <p:spPr>
            <a:xfrm>
              <a:off x="4531701" y="4455190"/>
              <a:ext cx="589509" cy="26531"/>
            </a:xfrm>
            <a:custGeom>
              <a:avLst/>
              <a:gdLst/>
              <a:ahLst/>
              <a:cxnLst/>
              <a:rect l="l" t="t" r="r" b="b"/>
              <a:pathLst>
                <a:path w="16109" h="725" extrusionOk="0">
                  <a:moveTo>
                    <a:pt x="363" y="0"/>
                  </a:moveTo>
                  <a:cubicBezTo>
                    <a:pt x="163" y="0"/>
                    <a:pt x="1" y="162"/>
                    <a:pt x="1" y="362"/>
                  </a:cubicBezTo>
                  <a:cubicBezTo>
                    <a:pt x="1" y="562"/>
                    <a:pt x="163" y="725"/>
                    <a:pt x="363" y="725"/>
                  </a:cubicBezTo>
                  <a:lnTo>
                    <a:pt x="15747" y="725"/>
                  </a:lnTo>
                  <a:cubicBezTo>
                    <a:pt x="15947" y="725"/>
                    <a:pt x="16109" y="562"/>
                    <a:pt x="16109" y="362"/>
                  </a:cubicBezTo>
                  <a:cubicBezTo>
                    <a:pt x="16109" y="162"/>
                    <a:pt x="15947" y="0"/>
                    <a:pt x="1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74"/>
            <p:cNvSpPr/>
            <p:nvPr/>
          </p:nvSpPr>
          <p:spPr>
            <a:xfrm>
              <a:off x="4619054" y="4174836"/>
              <a:ext cx="548815" cy="306886"/>
            </a:xfrm>
            <a:custGeom>
              <a:avLst/>
              <a:gdLst/>
              <a:ahLst/>
              <a:cxnLst/>
              <a:rect l="l" t="t" r="r" b="b"/>
              <a:pathLst>
                <a:path w="14997" h="8386" extrusionOk="0">
                  <a:moveTo>
                    <a:pt x="1750" y="1"/>
                  </a:moveTo>
                  <a:cubicBezTo>
                    <a:pt x="1475" y="1"/>
                    <a:pt x="1238" y="201"/>
                    <a:pt x="1200" y="475"/>
                  </a:cubicBezTo>
                  <a:lnTo>
                    <a:pt x="1" y="8386"/>
                  </a:lnTo>
                  <a:lnTo>
                    <a:pt x="13772" y="8386"/>
                  </a:lnTo>
                  <a:lnTo>
                    <a:pt x="14947" y="625"/>
                  </a:lnTo>
                  <a:cubicBezTo>
                    <a:pt x="14997" y="301"/>
                    <a:pt x="14747" y="1"/>
                    <a:pt x="14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74"/>
            <p:cNvSpPr/>
            <p:nvPr/>
          </p:nvSpPr>
          <p:spPr>
            <a:xfrm>
              <a:off x="4893004" y="4283230"/>
              <a:ext cx="48049" cy="48488"/>
            </a:xfrm>
            <a:custGeom>
              <a:avLst/>
              <a:gdLst/>
              <a:ahLst/>
              <a:cxnLst/>
              <a:rect l="l" t="t" r="r" b="b"/>
              <a:pathLst>
                <a:path w="1313" h="1325" extrusionOk="0">
                  <a:moveTo>
                    <a:pt x="662" y="0"/>
                  </a:moveTo>
                  <a:cubicBezTo>
                    <a:pt x="300" y="0"/>
                    <a:pt x="0" y="300"/>
                    <a:pt x="0" y="663"/>
                  </a:cubicBezTo>
                  <a:cubicBezTo>
                    <a:pt x="0" y="1025"/>
                    <a:pt x="300" y="1325"/>
                    <a:pt x="662" y="1325"/>
                  </a:cubicBezTo>
                  <a:cubicBezTo>
                    <a:pt x="1025" y="1325"/>
                    <a:pt x="1312" y="1025"/>
                    <a:pt x="1312" y="663"/>
                  </a:cubicBezTo>
                  <a:cubicBezTo>
                    <a:pt x="1312" y="300"/>
                    <a:pt x="1025" y="0"/>
                    <a:pt x="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74"/>
            <p:cNvSpPr/>
            <p:nvPr/>
          </p:nvSpPr>
          <p:spPr>
            <a:xfrm>
              <a:off x="5237802" y="3925148"/>
              <a:ext cx="179315" cy="348970"/>
            </a:xfrm>
            <a:custGeom>
              <a:avLst/>
              <a:gdLst/>
              <a:ahLst/>
              <a:cxnLst/>
              <a:rect l="l" t="t" r="r" b="b"/>
              <a:pathLst>
                <a:path w="4900" h="9536" extrusionOk="0">
                  <a:moveTo>
                    <a:pt x="2950" y="0"/>
                  </a:moveTo>
                  <a:cubicBezTo>
                    <a:pt x="1988" y="650"/>
                    <a:pt x="1250" y="1975"/>
                    <a:pt x="763" y="3000"/>
                  </a:cubicBezTo>
                  <a:cubicBezTo>
                    <a:pt x="276" y="3999"/>
                    <a:pt x="1" y="5112"/>
                    <a:pt x="176" y="6211"/>
                  </a:cubicBezTo>
                  <a:cubicBezTo>
                    <a:pt x="338" y="7248"/>
                    <a:pt x="875" y="8173"/>
                    <a:pt x="1550" y="8986"/>
                  </a:cubicBezTo>
                  <a:cubicBezTo>
                    <a:pt x="1712" y="9172"/>
                    <a:pt x="1874" y="9359"/>
                    <a:pt x="2035" y="9533"/>
                  </a:cubicBezTo>
                  <a:lnTo>
                    <a:pt x="2035" y="9533"/>
                  </a:lnTo>
                  <a:cubicBezTo>
                    <a:pt x="1747" y="9212"/>
                    <a:pt x="3600" y="6923"/>
                    <a:pt x="3812" y="6536"/>
                  </a:cubicBezTo>
                  <a:cubicBezTo>
                    <a:pt x="4424" y="5449"/>
                    <a:pt x="4899" y="4287"/>
                    <a:pt x="4699" y="3000"/>
                  </a:cubicBezTo>
                  <a:cubicBezTo>
                    <a:pt x="4524" y="1900"/>
                    <a:pt x="3887" y="650"/>
                    <a:pt x="2950" y="0"/>
                  </a:cubicBezTo>
                  <a:close/>
                  <a:moveTo>
                    <a:pt x="2035" y="9533"/>
                  </a:moveTo>
                  <a:cubicBezTo>
                    <a:pt x="2036" y="9534"/>
                    <a:pt x="2037" y="9535"/>
                    <a:pt x="2038" y="9535"/>
                  </a:cubicBezTo>
                  <a:cubicBezTo>
                    <a:pt x="2037" y="9535"/>
                    <a:pt x="2036" y="9534"/>
                    <a:pt x="2035" y="9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74"/>
            <p:cNvSpPr/>
            <p:nvPr/>
          </p:nvSpPr>
          <p:spPr>
            <a:xfrm>
              <a:off x="5336572" y="4145120"/>
              <a:ext cx="214996" cy="154102"/>
            </a:xfrm>
            <a:custGeom>
              <a:avLst/>
              <a:gdLst/>
              <a:ahLst/>
              <a:cxnLst/>
              <a:rect l="l" t="t" r="r" b="b"/>
              <a:pathLst>
                <a:path w="5875" h="4211" extrusionOk="0">
                  <a:moveTo>
                    <a:pt x="5874" y="0"/>
                  </a:moveTo>
                  <a:lnTo>
                    <a:pt x="5874" y="0"/>
                  </a:lnTo>
                  <a:cubicBezTo>
                    <a:pt x="5087" y="275"/>
                    <a:pt x="4250" y="388"/>
                    <a:pt x="3438" y="550"/>
                  </a:cubicBezTo>
                  <a:cubicBezTo>
                    <a:pt x="2613" y="725"/>
                    <a:pt x="1788" y="988"/>
                    <a:pt x="1138" y="1512"/>
                  </a:cubicBezTo>
                  <a:cubicBezTo>
                    <a:pt x="751" y="1825"/>
                    <a:pt x="1" y="2700"/>
                    <a:pt x="151" y="3274"/>
                  </a:cubicBezTo>
                  <a:cubicBezTo>
                    <a:pt x="301" y="3762"/>
                    <a:pt x="1276" y="3824"/>
                    <a:pt x="1825" y="4037"/>
                  </a:cubicBezTo>
                  <a:cubicBezTo>
                    <a:pt x="2147" y="4153"/>
                    <a:pt x="2491" y="4210"/>
                    <a:pt x="2836" y="4210"/>
                  </a:cubicBezTo>
                  <a:cubicBezTo>
                    <a:pt x="3752" y="4210"/>
                    <a:pt x="4668" y="3805"/>
                    <a:pt x="5150" y="3024"/>
                  </a:cubicBezTo>
                  <a:cubicBezTo>
                    <a:pt x="5699" y="2137"/>
                    <a:pt x="5599" y="1013"/>
                    <a:pt x="5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74"/>
            <p:cNvSpPr/>
            <p:nvPr/>
          </p:nvSpPr>
          <p:spPr>
            <a:xfrm>
              <a:off x="5310992" y="4209601"/>
              <a:ext cx="166032" cy="202151"/>
            </a:xfrm>
            <a:custGeom>
              <a:avLst/>
              <a:gdLst/>
              <a:ahLst/>
              <a:cxnLst/>
              <a:rect l="l" t="t" r="r" b="b"/>
              <a:pathLst>
                <a:path w="4537" h="5524" extrusionOk="0">
                  <a:moveTo>
                    <a:pt x="4524" y="0"/>
                  </a:moveTo>
                  <a:cubicBezTo>
                    <a:pt x="3812" y="88"/>
                    <a:pt x="3112" y="238"/>
                    <a:pt x="2437" y="475"/>
                  </a:cubicBezTo>
                  <a:cubicBezTo>
                    <a:pt x="1750" y="713"/>
                    <a:pt x="1150" y="1150"/>
                    <a:pt x="712" y="1737"/>
                  </a:cubicBezTo>
                  <a:cubicBezTo>
                    <a:pt x="0" y="2787"/>
                    <a:pt x="100" y="4124"/>
                    <a:pt x="275" y="5524"/>
                  </a:cubicBezTo>
                  <a:lnTo>
                    <a:pt x="375" y="5511"/>
                  </a:lnTo>
                  <a:cubicBezTo>
                    <a:pt x="200" y="4137"/>
                    <a:pt x="100" y="2812"/>
                    <a:pt x="800" y="1800"/>
                  </a:cubicBezTo>
                  <a:cubicBezTo>
                    <a:pt x="1212" y="1225"/>
                    <a:pt x="1800" y="800"/>
                    <a:pt x="2474" y="575"/>
                  </a:cubicBezTo>
                  <a:cubicBezTo>
                    <a:pt x="3137" y="338"/>
                    <a:pt x="3837" y="188"/>
                    <a:pt x="4536" y="100"/>
                  </a:cubicBezTo>
                  <a:lnTo>
                    <a:pt x="45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74"/>
            <p:cNvSpPr/>
            <p:nvPr/>
          </p:nvSpPr>
          <p:spPr>
            <a:xfrm>
              <a:off x="5298623" y="4099852"/>
              <a:ext cx="20164" cy="310069"/>
            </a:xfrm>
            <a:custGeom>
              <a:avLst/>
              <a:gdLst/>
              <a:ahLst/>
              <a:cxnLst/>
              <a:rect l="l" t="t" r="r" b="b"/>
              <a:pathLst>
                <a:path w="551" h="8473" extrusionOk="0">
                  <a:moveTo>
                    <a:pt x="463" y="0"/>
                  </a:moveTo>
                  <a:cubicBezTo>
                    <a:pt x="1" y="1637"/>
                    <a:pt x="126" y="3362"/>
                    <a:pt x="251" y="5024"/>
                  </a:cubicBezTo>
                  <a:cubicBezTo>
                    <a:pt x="338" y="6161"/>
                    <a:pt x="426" y="7323"/>
                    <a:pt x="326" y="8460"/>
                  </a:cubicBezTo>
                  <a:lnTo>
                    <a:pt x="426" y="8473"/>
                  </a:lnTo>
                  <a:cubicBezTo>
                    <a:pt x="526" y="7323"/>
                    <a:pt x="438" y="6161"/>
                    <a:pt x="351" y="5024"/>
                  </a:cubicBezTo>
                  <a:cubicBezTo>
                    <a:pt x="226" y="3362"/>
                    <a:pt x="101" y="1650"/>
                    <a:pt x="551" y="25"/>
                  </a:cubicBezTo>
                  <a:lnTo>
                    <a:pt x="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74"/>
            <p:cNvSpPr/>
            <p:nvPr/>
          </p:nvSpPr>
          <p:spPr>
            <a:xfrm>
              <a:off x="5231873" y="4328022"/>
              <a:ext cx="191172" cy="142281"/>
            </a:xfrm>
            <a:custGeom>
              <a:avLst/>
              <a:gdLst/>
              <a:ahLst/>
              <a:cxnLst/>
              <a:rect l="l" t="t" r="r" b="b"/>
              <a:pathLst>
                <a:path w="5224" h="3888" extrusionOk="0">
                  <a:moveTo>
                    <a:pt x="5224" y="1"/>
                  </a:moveTo>
                  <a:lnTo>
                    <a:pt x="0" y="113"/>
                  </a:lnTo>
                  <a:lnTo>
                    <a:pt x="700" y="3887"/>
                  </a:lnTo>
                  <a:lnTo>
                    <a:pt x="4686" y="3887"/>
                  </a:lnTo>
                  <a:lnTo>
                    <a:pt x="52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74"/>
            <p:cNvSpPr/>
            <p:nvPr/>
          </p:nvSpPr>
          <p:spPr>
            <a:xfrm>
              <a:off x="3502284" y="3906850"/>
              <a:ext cx="512220" cy="257519"/>
            </a:xfrm>
            <a:custGeom>
              <a:avLst/>
              <a:gdLst/>
              <a:ahLst/>
              <a:cxnLst/>
              <a:rect l="l" t="t" r="r" b="b"/>
              <a:pathLst>
                <a:path w="13997" h="7037" extrusionOk="0">
                  <a:moveTo>
                    <a:pt x="1" y="1"/>
                  </a:moveTo>
                  <a:lnTo>
                    <a:pt x="688" y="7036"/>
                  </a:lnTo>
                  <a:lnTo>
                    <a:pt x="13922" y="6186"/>
                  </a:lnTo>
                  <a:lnTo>
                    <a:pt x="139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74"/>
            <p:cNvSpPr/>
            <p:nvPr/>
          </p:nvSpPr>
          <p:spPr>
            <a:xfrm>
              <a:off x="3527425" y="3627887"/>
              <a:ext cx="398849" cy="427613"/>
            </a:xfrm>
            <a:custGeom>
              <a:avLst/>
              <a:gdLst/>
              <a:ahLst/>
              <a:cxnLst/>
              <a:rect l="l" t="t" r="r" b="b"/>
              <a:pathLst>
                <a:path w="10899" h="11685" extrusionOk="0">
                  <a:moveTo>
                    <a:pt x="5749" y="1"/>
                  </a:moveTo>
                  <a:lnTo>
                    <a:pt x="1" y="2500"/>
                  </a:lnTo>
                  <a:lnTo>
                    <a:pt x="3238" y="11685"/>
                  </a:lnTo>
                  <a:lnTo>
                    <a:pt x="9623" y="8898"/>
                  </a:lnTo>
                  <a:lnTo>
                    <a:pt x="10898" y="8348"/>
                  </a:lnTo>
                  <a:lnTo>
                    <a:pt x="57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74"/>
            <p:cNvSpPr/>
            <p:nvPr/>
          </p:nvSpPr>
          <p:spPr>
            <a:xfrm>
              <a:off x="3480803" y="3631546"/>
              <a:ext cx="398812" cy="444080"/>
            </a:xfrm>
            <a:custGeom>
              <a:avLst/>
              <a:gdLst/>
              <a:ahLst/>
              <a:cxnLst/>
              <a:rect l="l" t="t" r="r" b="b"/>
              <a:pathLst>
                <a:path w="10898" h="12135" extrusionOk="0">
                  <a:moveTo>
                    <a:pt x="6786" y="1"/>
                  </a:moveTo>
                  <a:lnTo>
                    <a:pt x="0" y="2962"/>
                  </a:lnTo>
                  <a:lnTo>
                    <a:pt x="3237" y="12135"/>
                  </a:lnTo>
                  <a:lnTo>
                    <a:pt x="10897" y="8798"/>
                  </a:lnTo>
                  <a:lnTo>
                    <a:pt x="6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74"/>
            <p:cNvSpPr/>
            <p:nvPr/>
          </p:nvSpPr>
          <p:spPr>
            <a:xfrm>
              <a:off x="3511433" y="3610394"/>
              <a:ext cx="189818" cy="126838"/>
            </a:xfrm>
            <a:custGeom>
              <a:avLst/>
              <a:gdLst/>
              <a:ahLst/>
              <a:cxnLst/>
              <a:rect l="l" t="t" r="r" b="b"/>
              <a:pathLst>
                <a:path w="5187" h="3466" extrusionOk="0">
                  <a:moveTo>
                    <a:pt x="2935" y="1"/>
                  </a:moveTo>
                  <a:cubicBezTo>
                    <a:pt x="2577" y="1"/>
                    <a:pt x="2221" y="73"/>
                    <a:pt x="1888" y="216"/>
                  </a:cubicBezTo>
                  <a:cubicBezTo>
                    <a:pt x="613" y="779"/>
                    <a:pt x="1" y="2228"/>
                    <a:pt x="538" y="3465"/>
                  </a:cubicBezTo>
                  <a:lnTo>
                    <a:pt x="725" y="3378"/>
                  </a:lnTo>
                  <a:cubicBezTo>
                    <a:pt x="225" y="2253"/>
                    <a:pt x="800" y="916"/>
                    <a:pt x="1975" y="404"/>
                  </a:cubicBezTo>
                  <a:cubicBezTo>
                    <a:pt x="2280" y="268"/>
                    <a:pt x="2606" y="203"/>
                    <a:pt x="2933" y="203"/>
                  </a:cubicBezTo>
                  <a:cubicBezTo>
                    <a:pt x="3210" y="203"/>
                    <a:pt x="3486" y="250"/>
                    <a:pt x="3750" y="341"/>
                  </a:cubicBezTo>
                  <a:cubicBezTo>
                    <a:pt x="4312" y="541"/>
                    <a:pt x="4762" y="966"/>
                    <a:pt x="4999" y="1516"/>
                  </a:cubicBezTo>
                  <a:lnTo>
                    <a:pt x="5187" y="1428"/>
                  </a:lnTo>
                  <a:cubicBezTo>
                    <a:pt x="4924" y="841"/>
                    <a:pt x="4437" y="379"/>
                    <a:pt x="3825" y="154"/>
                  </a:cubicBezTo>
                  <a:cubicBezTo>
                    <a:pt x="3534" y="51"/>
                    <a:pt x="3234" y="1"/>
                    <a:pt x="2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74"/>
            <p:cNvSpPr/>
            <p:nvPr/>
          </p:nvSpPr>
          <p:spPr>
            <a:xfrm>
              <a:off x="3723171" y="3663091"/>
              <a:ext cx="372757" cy="408876"/>
            </a:xfrm>
            <a:custGeom>
              <a:avLst/>
              <a:gdLst/>
              <a:ahLst/>
              <a:cxnLst/>
              <a:rect l="l" t="t" r="r" b="b"/>
              <a:pathLst>
                <a:path w="10186" h="11173" extrusionOk="0">
                  <a:moveTo>
                    <a:pt x="4974" y="0"/>
                  </a:moveTo>
                  <a:cubicBezTo>
                    <a:pt x="4542" y="0"/>
                    <a:pt x="4105" y="58"/>
                    <a:pt x="3675" y="176"/>
                  </a:cubicBezTo>
                  <a:cubicBezTo>
                    <a:pt x="1763" y="713"/>
                    <a:pt x="375" y="2350"/>
                    <a:pt x="150" y="4312"/>
                  </a:cubicBezTo>
                  <a:cubicBezTo>
                    <a:pt x="75" y="5062"/>
                    <a:pt x="38" y="5799"/>
                    <a:pt x="50" y="6549"/>
                  </a:cubicBezTo>
                  <a:cubicBezTo>
                    <a:pt x="0" y="8086"/>
                    <a:pt x="38" y="9636"/>
                    <a:pt x="163" y="11173"/>
                  </a:cubicBezTo>
                  <a:cubicBezTo>
                    <a:pt x="675" y="10473"/>
                    <a:pt x="1300" y="9848"/>
                    <a:pt x="2012" y="9336"/>
                  </a:cubicBezTo>
                  <a:cubicBezTo>
                    <a:pt x="2137" y="9211"/>
                    <a:pt x="2300" y="9136"/>
                    <a:pt x="2475" y="9123"/>
                  </a:cubicBezTo>
                  <a:cubicBezTo>
                    <a:pt x="2481" y="9123"/>
                    <a:pt x="2488" y="9123"/>
                    <a:pt x="2494" y="9123"/>
                  </a:cubicBezTo>
                  <a:cubicBezTo>
                    <a:pt x="3029" y="9123"/>
                    <a:pt x="3719" y="9624"/>
                    <a:pt x="4299" y="9698"/>
                  </a:cubicBezTo>
                  <a:cubicBezTo>
                    <a:pt x="4527" y="9730"/>
                    <a:pt x="4754" y="9746"/>
                    <a:pt x="4979" y="9746"/>
                  </a:cubicBezTo>
                  <a:cubicBezTo>
                    <a:pt x="6697" y="9746"/>
                    <a:pt x="8313" y="8838"/>
                    <a:pt x="9186" y="7324"/>
                  </a:cubicBezTo>
                  <a:cubicBezTo>
                    <a:pt x="10185" y="5612"/>
                    <a:pt x="10048" y="3462"/>
                    <a:pt x="8836" y="1900"/>
                  </a:cubicBezTo>
                  <a:cubicBezTo>
                    <a:pt x="7896" y="680"/>
                    <a:pt x="6462" y="0"/>
                    <a:pt x="4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74"/>
            <p:cNvSpPr/>
            <p:nvPr/>
          </p:nvSpPr>
          <p:spPr>
            <a:xfrm>
              <a:off x="3832005" y="3823633"/>
              <a:ext cx="195783" cy="32936"/>
            </a:xfrm>
            <a:custGeom>
              <a:avLst/>
              <a:gdLst/>
              <a:ahLst/>
              <a:cxnLst/>
              <a:rect l="l" t="t" r="r" b="b"/>
              <a:pathLst>
                <a:path w="5350" h="900" extrusionOk="0">
                  <a:moveTo>
                    <a:pt x="26" y="0"/>
                  </a:moveTo>
                  <a:lnTo>
                    <a:pt x="1" y="200"/>
                  </a:lnTo>
                  <a:lnTo>
                    <a:pt x="5324" y="900"/>
                  </a:lnTo>
                  <a:lnTo>
                    <a:pt x="5349" y="70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74"/>
            <p:cNvSpPr/>
            <p:nvPr/>
          </p:nvSpPr>
          <p:spPr>
            <a:xfrm>
              <a:off x="3800899" y="3853348"/>
              <a:ext cx="196259" cy="32057"/>
            </a:xfrm>
            <a:custGeom>
              <a:avLst/>
              <a:gdLst/>
              <a:ahLst/>
              <a:cxnLst/>
              <a:rect l="l" t="t" r="r" b="b"/>
              <a:pathLst>
                <a:path w="5363" h="876" extrusionOk="0">
                  <a:moveTo>
                    <a:pt x="26" y="0"/>
                  </a:moveTo>
                  <a:lnTo>
                    <a:pt x="1" y="200"/>
                  </a:lnTo>
                  <a:lnTo>
                    <a:pt x="5337" y="875"/>
                  </a:lnTo>
                  <a:lnTo>
                    <a:pt x="5362" y="67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74"/>
            <p:cNvSpPr/>
            <p:nvPr/>
          </p:nvSpPr>
          <p:spPr>
            <a:xfrm>
              <a:off x="3974250" y="3833697"/>
              <a:ext cx="70921" cy="302750"/>
            </a:xfrm>
            <a:custGeom>
              <a:avLst/>
              <a:gdLst/>
              <a:ahLst/>
              <a:cxnLst/>
              <a:rect l="l" t="t" r="r" b="b"/>
              <a:pathLst>
                <a:path w="1938" h="8273" extrusionOk="0">
                  <a:moveTo>
                    <a:pt x="1750" y="0"/>
                  </a:moveTo>
                  <a:lnTo>
                    <a:pt x="0" y="8223"/>
                  </a:lnTo>
                  <a:lnTo>
                    <a:pt x="200" y="8273"/>
                  </a:lnTo>
                  <a:lnTo>
                    <a:pt x="1937" y="38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74"/>
            <p:cNvSpPr/>
            <p:nvPr/>
          </p:nvSpPr>
          <p:spPr>
            <a:xfrm>
              <a:off x="3446952" y="3830440"/>
              <a:ext cx="752320" cy="343078"/>
            </a:xfrm>
            <a:custGeom>
              <a:avLst/>
              <a:gdLst/>
              <a:ahLst/>
              <a:cxnLst/>
              <a:rect l="l" t="t" r="r" b="b"/>
              <a:pathLst>
                <a:path w="20558" h="9375" extrusionOk="0">
                  <a:moveTo>
                    <a:pt x="19444" y="1"/>
                  </a:moveTo>
                  <a:cubicBezTo>
                    <a:pt x="19432" y="1"/>
                    <a:pt x="19420" y="1"/>
                    <a:pt x="19408" y="2"/>
                  </a:cubicBezTo>
                  <a:lnTo>
                    <a:pt x="19395" y="2"/>
                  </a:lnTo>
                  <a:lnTo>
                    <a:pt x="38" y="114"/>
                  </a:lnTo>
                  <a:lnTo>
                    <a:pt x="38" y="314"/>
                  </a:lnTo>
                  <a:lnTo>
                    <a:pt x="19395" y="202"/>
                  </a:lnTo>
                  <a:cubicBezTo>
                    <a:pt x="19408" y="201"/>
                    <a:pt x="19420" y="201"/>
                    <a:pt x="19433" y="201"/>
                  </a:cubicBezTo>
                  <a:cubicBezTo>
                    <a:pt x="19718" y="201"/>
                    <a:pt x="19977" y="337"/>
                    <a:pt x="20133" y="576"/>
                  </a:cubicBezTo>
                  <a:cubicBezTo>
                    <a:pt x="20308" y="826"/>
                    <a:pt x="20345" y="1151"/>
                    <a:pt x="20220" y="1439"/>
                  </a:cubicBezTo>
                  <a:lnTo>
                    <a:pt x="17908" y="7375"/>
                  </a:lnTo>
                  <a:cubicBezTo>
                    <a:pt x="17746" y="7787"/>
                    <a:pt x="17346" y="8062"/>
                    <a:pt x="16896" y="8074"/>
                  </a:cubicBezTo>
                  <a:lnTo>
                    <a:pt x="1175" y="9162"/>
                  </a:lnTo>
                  <a:lnTo>
                    <a:pt x="200" y="764"/>
                  </a:lnTo>
                  <a:lnTo>
                    <a:pt x="0" y="789"/>
                  </a:lnTo>
                  <a:lnTo>
                    <a:pt x="1000" y="9374"/>
                  </a:lnTo>
                  <a:lnTo>
                    <a:pt x="16909" y="8274"/>
                  </a:lnTo>
                  <a:cubicBezTo>
                    <a:pt x="17433" y="8274"/>
                    <a:pt x="17908" y="7937"/>
                    <a:pt x="18108" y="7450"/>
                  </a:cubicBezTo>
                  <a:lnTo>
                    <a:pt x="20420" y="1514"/>
                  </a:lnTo>
                  <a:cubicBezTo>
                    <a:pt x="20558" y="1164"/>
                    <a:pt x="20520" y="776"/>
                    <a:pt x="20308" y="464"/>
                  </a:cubicBezTo>
                  <a:cubicBezTo>
                    <a:pt x="20114" y="174"/>
                    <a:pt x="19793" y="1"/>
                    <a:pt x="19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74"/>
            <p:cNvSpPr/>
            <p:nvPr/>
          </p:nvSpPr>
          <p:spPr>
            <a:xfrm>
              <a:off x="3485816" y="4178971"/>
              <a:ext cx="546071" cy="223669"/>
            </a:xfrm>
            <a:custGeom>
              <a:avLst/>
              <a:gdLst/>
              <a:ahLst/>
              <a:cxnLst/>
              <a:rect l="l" t="t" r="r" b="b"/>
              <a:pathLst>
                <a:path w="14922" h="6112" extrusionOk="0">
                  <a:moveTo>
                    <a:pt x="201" y="0"/>
                  </a:moveTo>
                  <a:lnTo>
                    <a:pt x="1" y="25"/>
                  </a:lnTo>
                  <a:lnTo>
                    <a:pt x="738" y="4799"/>
                  </a:lnTo>
                  <a:cubicBezTo>
                    <a:pt x="849" y="5553"/>
                    <a:pt x="1486" y="6111"/>
                    <a:pt x="2250" y="6111"/>
                  </a:cubicBezTo>
                  <a:cubicBezTo>
                    <a:pt x="2258" y="6111"/>
                    <a:pt x="2267" y="6111"/>
                    <a:pt x="2275" y="6111"/>
                  </a:cubicBezTo>
                  <a:lnTo>
                    <a:pt x="2325" y="6111"/>
                  </a:lnTo>
                  <a:cubicBezTo>
                    <a:pt x="4372" y="6043"/>
                    <a:pt x="8466" y="6030"/>
                    <a:pt x="11432" y="6030"/>
                  </a:cubicBezTo>
                  <a:cubicBezTo>
                    <a:pt x="13410" y="6030"/>
                    <a:pt x="14887" y="6036"/>
                    <a:pt x="14922" y="6036"/>
                  </a:cubicBezTo>
                  <a:lnTo>
                    <a:pt x="14922" y="5836"/>
                  </a:lnTo>
                  <a:cubicBezTo>
                    <a:pt x="14887" y="5836"/>
                    <a:pt x="13410" y="5830"/>
                    <a:pt x="11432" y="5830"/>
                  </a:cubicBezTo>
                  <a:cubicBezTo>
                    <a:pt x="8464" y="5830"/>
                    <a:pt x="4367" y="5843"/>
                    <a:pt x="2313" y="5911"/>
                  </a:cubicBezTo>
                  <a:cubicBezTo>
                    <a:pt x="2296" y="5912"/>
                    <a:pt x="2279" y="5912"/>
                    <a:pt x="2262" y="5912"/>
                  </a:cubicBezTo>
                  <a:cubicBezTo>
                    <a:pt x="1597" y="5912"/>
                    <a:pt x="1035" y="5432"/>
                    <a:pt x="925" y="4774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74"/>
            <p:cNvSpPr/>
            <p:nvPr/>
          </p:nvSpPr>
          <p:spPr>
            <a:xfrm>
              <a:off x="3582317" y="4353639"/>
              <a:ext cx="119409" cy="122593"/>
            </a:xfrm>
            <a:custGeom>
              <a:avLst/>
              <a:gdLst/>
              <a:ahLst/>
              <a:cxnLst/>
              <a:rect l="l" t="t" r="r" b="b"/>
              <a:pathLst>
                <a:path w="3263" h="3350" extrusionOk="0">
                  <a:moveTo>
                    <a:pt x="1572" y="1"/>
                  </a:moveTo>
                  <a:cubicBezTo>
                    <a:pt x="1565" y="1"/>
                    <a:pt x="1558" y="1"/>
                    <a:pt x="1550" y="1"/>
                  </a:cubicBezTo>
                  <a:cubicBezTo>
                    <a:pt x="675" y="1"/>
                    <a:pt x="0" y="763"/>
                    <a:pt x="50" y="1688"/>
                  </a:cubicBezTo>
                  <a:cubicBezTo>
                    <a:pt x="88" y="2613"/>
                    <a:pt x="825" y="3350"/>
                    <a:pt x="1713" y="3350"/>
                  </a:cubicBezTo>
                  <a:cubicBezTo>
                    <a:pt x="2587" y="3337"/>
                    <a:pt x="3262" y="2575"/>
                    <a:pt x="3212" y="1650"/>
                  </a:cubicBezTo>
                  <a:cubicBezTo>
                    <a:pt x="3175" y="733"/>
                    <a:pt x="2450" y="1"/>
                    <a:pt x="1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74"/>
            <p:cNvSpPr/>
            <p:nvPr/>
          </p:nvSpPr>
          <p:spPr>
            <a:xfrm>
              <a:off x="3625756" y="4398468"/>
              <a:ext cx="32496" cy="32496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26" y="0"/>
                  </a:moveTo>
                  <a:cubicBezTo>
                    <a:pt x="188" y="0"/>
                    <a:pt x="1" y="213"/>
                    <a:pt x="26" y="450"/>
                  </a:cubicBezTo>
                  <a:cubicBezTo>
                    <a:pt x="26" y="688"/>
                    <a:pt x="226" y="888"/>
                    <a:pt x="463" y="888"/>
                  </a:cubicBezTo>
                  <a:cubicBezTo>
                    <a:pt x="701" y="888"/>
                    <a:pt x="888" y="675"/>
                    <a:pt x="863" y="438"/>
                  </a:cubicBezTo>
                  <a:cubicBezTo>
                    <a:pt x="863" y="200"/>
                    <a:pt x="663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74"/>
            <p:cNvSpPr/>
            <p:nvPr/>
          </p:nvSpPr>
          <p:spPr>
            <a:xfrm>
              <a:off x="3853047" y="4350455"/>
              <a:ext cx="118934" cy="122593"/>
            </a:xfrm>
            <a:custGeom>
              <a:avLst/>
              <a:gdLst/>
              <a:ahLst/>
              <a:cxnLst/>
              <a:rect l="l" t="t" r="r" b="b"/>
              <a:pathLst>
                <a:path w="3250" h="3350" extrusionOk="0">
                  <a:moveTo>
                    <a:pt x="1572" y="0"/>
                  </a:moveTo>
                  <a:cubicBezTo>
                    <a:pt x="1565" y="0"/>
                    <a:pt x="1557" y="0"/>
                    <a:pt x="1550" y="0"/>
                  </a:cubicBezTo>
                  <a:cubicBezTo>
                    <a:pt x="663" y="13"/>
                    <a:pt x="1" y="763"/>
                    <a:pt x="38" y="1687"/>
                  </a:cubicBezTo>
                  <a:cubicBezTo>
                    <a:pt x="88" y="2612"/>
                    <a:pt x="813" y="3349"/>
                    <a:pt x="1700" y="3349"/>
                  </a:cubicBezTo>
                  <a:cubicBezTo>
                    <a:pt x="2587" y="3337"/>
                    <a:pt x="3250" y="2575"/>
                    <a:pt x="3212" y="1650"/>
                  </a:cubicBezTo>
                  <a:cubicBezTo>
                    <a:pt x="3163" y="733"/>
                    <a:pt x="2437" y="0"/>
                    <a:pt x="1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74"/>
            <p:cNvSpPr/>
            <p:nvPr/>
          </p:nvSpPr>
          <p:spPr>
            <a:xfrm>
              <a:off x="3896485" y="4395247"/>
              <a:ext cx="32057" cy="32533"/>
            </a:xfrm>
            <a:custGeom>
              <a:avLst/>
              <a:gdLst/>
              <a:ahLst/>
              <a:cxnLst/>
              <a:rect l="l" t="t" r="r" b="b"/>
              <a:pathLst>
                <a:path w="876" h="889" extrusionOk="0">
                  <a:moveTo>
                    <a:pt x="413" y="1"/>
                  </a:moveTo>
                  <a:cubicBezTo>
                    <a:pt x="176" y="13"/>
                    <a:pt x="1" y="213"/>
                    <a:pt x="13" y="451"/>
                  </a:cubicBezTo>
                  <a:cubicBezTo>
                    <a:pt x="26" y="701"/>
                    <a:pt x="213" y="888"/>
                    <a:pt x="463" y="888"/>
                  </a:cubicBezTo>
                  <a:cubicBezTo>
                    <a:pt x="701" y="888"/>
                    <a:pt x="876" y="676"/>
                    <a:pt x="863" y="438"/>
                  </a:cubicBezTo>
                  <a:cubicBezTo>
                    <a:pt x="851" y="201"/>
                    <a:pt x="663" y="13"/>
                    <a:pt x="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74"/>
            <p:cNvSpPr/>
            <p:nvPr/>
          </p:nvSpPr>
          <p:spPr>
            <a:xfrm>
              <a:off x="3837055" y="3835051"/>
              <a:ext cx="36595" cy="310545"/>
            </a:xfrm>
            <a:custGeom>
              <a:avLst/>
              <a:gdLst/>
              <a:ahLst/>
              <a:cxnLst/>
              <a:rect l="l" t="t" r="r" b="b"/>
              <a:pathLst>
                <a:path w="1000" h="8486" extrusionOk="0">
                  <a:moveTo>
                    <a:pt x="800" y="1"/>
                  </a:moveTo>
                  <a:lnTo>
                    <a:pt x="0" y="8461"/>
                  </a:lnTo>
                  <a:lnTo>
                    <a:pt x="200" y="8486"/>
                  </a:lnTo>
                  <a:lnTo>
                    <a:pt x="1000" y="26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74"/>
            <p:cNvSpPr/>
            <p:nvPr/>
          </p:nvSpPr>
          <p:spPr>
            <a:xfrm>
              <a:off x="3701690" y="3836442"/>
              <a:ext cx="7795" cy="317864"/>
            </a:xfrm>
            <a:custGeom>
              <a:avLst/>
              <a:gdLst/>
              <a:ahLst/>
              <a:cxnLst/>
              <a:rect l="l" t="t" r="r" b="b"/>
              <a:pathLst>
                <a:path w="213" h="8686" extrusionOk="0">
                  <a:moveTo>
                    <a:pt x="0" y="0"/>
                  </a:moveTo>
                  <a:lnTo>
                    <a:pt x="0" y="8685"/>
                  </a:lnTo>
                  <a:lnTo>
                    <a:pt x="213" y="8685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74"/>
            <p:cNvSpPr/>
            <p:nvPr/>
          </p:nvSpPr>
          <p:spPr>
            <a:xfrm>
              <a:off x="3539318" y="3837796"/>
              <a:ext cx="30227" cy="324268"/>
            </a:xfrm>
            <a:custGeom>
              <a:avLst/>
              <a:gdLst/>
              <a:ahLst/>
              <a:cxnLst/>
              <a:rect l="l" t="t" r="r" b="b"/>
              <a:pathLst>
                <a:path w="826" h="8861" extrusionOk="0">
                  <a:moveTo>
                    <a:pt x="201" y="1"/>
                  </a:moveTo>
                  <a:lnTo>
                    <a:pt x="1" y="13"/>
                  </a:lnTo>
                  <a:lnTo>
                    <a:pt x="626" y="8861"/>
                  </a:lnTo>
                  <a:lnTo>
                    <a:pt x="826" y="884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74"/>
            <p:cNvSpPr/>
            <p:nvPr/>
          </p:nvSpPr>
          <p:spPr>
            <a:xfrm>
              <a:off x="3474838" y="4061867"/>
              <a:ext cx="644877" cy="11491"/>
            </a:xfrm>
            <a:custGeom>
              <a:avLst/>
              <a:gdLst/>
              <a:ahLst/>
              <a:cxnLst/>
              <a:rect l="l" t="t" r="r" b="b"/>
              <a:pathLst>
                <a:path w="17622" h="314" extrusionOk="0">
                  <a:moveTo>
                    <a:pt x="17621" y="1"/>
                  </a:moveTo>
                  <a:lnTo>
                    <a:pt x="1" y="113"/>
                  </a:lnTo>
                  <a:lnTo>
                    <a:pt x="1" y="313"/>
                  </a:lnTo>
                  <a:lnTo>
                    <a:pt x="17621" y="201"/>
                  </a:lnTo>
                  <a:lnTo>
                    <a:pt x="176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74"/>
            <p:cNvSpPr/>
            <p:nvPr/>
          </p:nvSpPr>
          <p:spPr>
            <a:xfrm>
              <a:off x="3460200" y="3946190"/>
              <a:ext cx="701124" cy="11454"/>
            </a:xfrm>
            <a:custGeom>
              <a:avLst/>
              <a:gdLst/>
              <a:ahLst/>
              <a:cxnLst/>
              <a:rect l="l" t="t" r="r" b="b"/>
              <a:pathLst>
                <a:path w="19159" h="313" extrusionOk="0">
                  <a:moveTo>
                    <a:pt x="19158" y="0"/>
                  </a:moveTo>
                  <a:lnTo>
                    <a:pt x="1" y="113"/>
                  </a:lnTo>
                  <a:lnTo>
                    <a:pt x="1" y="313"/>
                  </a:lnTo>
                  <a:lnTo>
                    <a:pt x="19158" y="200"/>
                  </a:lnTo>
                  <a:lnTo>
                    <a:pt x="19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74"/>
            <p:cNvSpPr/>
            <p:nvPr/>
          </p:nvSpPr>
          <p:spPr>
            <a:xfrm>
              <a:off x="5089818" y="3497680"/>
              <a:ext cx="115274" cy="105686"/>
            </a:xfrm>
            <a:custGeom>
              <a:avLst/>
              <a:gdLst/>
              <a:ahLst/>
              <a:cxnLst/>
              <a:rect l="l" t="t" r="r" b="b"/>
              <a:pathLst>
                <a:path w="3150" h="2888" extrusionOk="0">
                  <a:moveTo>
                    <a:pt x="663" y="226"/>
                  </a:moveTo>
                  <a:cubicBezTo>
                    <a:pt x="925" y="226"/>
                    <a:pt x="1025" y="501"/>
                    <a:pt x="1025" y="851"/>
                  </a:cubicBezTo>
                  <a:cubicBezTo>
                    <a:pt x="1025" y="1213"/>
                    <a:pt x="900" y="1476"/>
                    <a:pt x="663" y="1476"/>
                  </a:cubicBezTo>
                  <a:cubicBezTo>
                    <a:pt x="438" y="1476"/>
                    <a:pt x="300" y="1213"/>
                    <a:pt x="313" y="851"/>
                  </a:cubicBezTo>
                  <a:cubicBezTo>
                    <a:pt x="313" y="501"/>
                    <a:pt x="438" y="226"/>
                    <a:pt x="663" y="226"/>
                  </a:cubicBezTo>
                  <a:close/>
                  <a:moveTo>
                    <a:pt x="688" y="1"/>
                  </a:moveTo>
                  <a:cubicBezTo>
                    <a:pt x="325" y="1"/>
                    <a:pt x="0" y="301"/>
                    <a:pt x="13" y="863"/>
                  </a:cubicBezTo>
                  <a:cubicBezTo>
                    <a:pt x="13" y="1426"/>
                    <a:pt x="300" y="1713"/>
                    <a:pt x="663" y="1713"/>
                  </a:cubicBezTo>
                  <a:cubicBezTo>
                    <a:pt x="1025" y="1713"/>
                    <a:pt x="1337" y="1413"/>
                    <a:pt x="1337" y="826"/>
                  </a:cubicBezTo>
                  <a:cubicBezTo>
                    <a:pt x="1337" y="288"/>
                    <a:pt x="1050" y="1"/>
                    <a:pt x="688" y="1"/>
                  </a:cubicBezTo>
                  <a:close/>
                  <a:moveTo>
                    <a:pt x="2487" y="1376"/>
                  </a:moveTo>
                  <a:cubicBezTo>
                    <a:pt x="2750" y="1376"/>
                    <a:pt x="2850" y="1663"/>
                    <a:pt x="2850" y="2000"/>
                  </a:cubicBezTo>
                  <a:cubicBezTo>
                    <a:pt x="2850" y="2375"/>
                    <a:pt x="2725" y="2638"/>
                    <a:pt x="2487" y="2638"/>
                  </a:cubicBezTo>
                  <a:cubicBezTo>
                    <a:pt x="2262" y="2638"/>
                    <a:pt x="2125" y="2375"/>
                    <a:pt x="2125" y="2013"/>
                  </a:cubicBezTo>
                  <a:cubicBezTo>
                    <a:pt x="2125" y="1663"/>
                    <a:pt x="2250" y="1388"/>
                    <a:pt x="2487" y="1376"/>
                  </a:cubicBezTo>
                  <a:close/>
                  <a:moveTo>
                    <a:pt x="2500" y="1151"/>
                  </a:moveTo>
                  <a:cubicBezTo>
                    <a:pt x="2137" y="1151"/>
                    <a:pt x="1825" y="1476"/>
                    <a:pt x="1825" y="2025"/>
                  </a:cubicBezTo>
                  <a:cubicBezTo>
                    <a:pt x="1837" y="2588"/>
                    <a:pt x="2125" y="2863"/>
                    <a:pt x="2475" y="2863"/>
                  </a:cubicBezTo>
                  <a:cubicBezTo>
                    <a:pt x="2837" y="2863"/>
                    <a:pt x="3149" y="2575"/>
                    <a:pt x="3149" y="1988"/>
                  </a:cubicBezTo>
                  <a:cubicBezTo>
                    <a:pt x="3149" y="1451"/>
                    <a:pt x="2862" y="1151"/>
                    <a:pt x="2500" y="1151"/>
                  </a:cubicBezTo>
                  <a:close/>
                  <a:moveTo>
                    <a:pt x="2275" y="1"/>
                  </a:moveTo>
                  <a:lnTo>
                    <a:pt x="638" y="2888"/>
                  </a:lnTo>
                  <a:lnTo>
                    <a:pt x="875" y="2888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0" name="Google Shape;2870;p74"/>
          <p:cNvGrpSpPr/>
          <p:nvPr/>
        </p:nvGrpSpPr>
        <p:grpSpPr>
          <a:xfrm>
            <a:off x="437585" y="123674"/>
            <a:ext cx="967270" cy="827813"/>
            <a:chOff x="255410" y="2108637"/>
            <a:chExt cx="967270" cy="827813"/>
          </a:xfrm>
        </p:grpSpPr>
        <p:sp>
          <p:nvSpPr>
            <p:cNvPr id="2871" name="Google Shape;2871;p74"/>
            <p:cNvSpPr/>
            <p:nvPr/>
          </p:nvSpPr>
          <p:spPr>
            <a:xfrm rot="770040">
              <a:off x="526449" y="2171107"/>
              <a:ext cx="633760" cy="633722"/>
            </a:xfrm>
            <a:custGeom>
              <a:avLst/>
              <a:gdLst/>
              <a:ahLst/>
              <a:cxnLst/>
              <a:rect l="l" t="t" r="r" b="b"/>
              <a:pathLst>
                <a:path w="15620" h="15620" extrusionOk="0">
                  <a:moveTo>
                    <a:pt x="6232" y="0"/>
                  </a:moveTo>
                  <a:lnTo>
                    <a:pt x="6036" y="4242"/>
                  </a:lnTo>
                  <a:lnTo>
                    <a:pt x="2540" y="1846"/>
                  </a:lnTo>
                  <a:lnTo>
                    <a:pt x="2540" y="1846"/>
                  </a:lnTo>
                  <a:lnTo>
                    <a:pt x="4491" y="5617"/>
                  </a:lnTo>
                  <a:lnTo>
                    <a:pt x="262" y="5277"/>
                  </a:lnTo>
                  <a:lnTo>
                    <a:pt x="3836" y="7568"/>
                  </a:lnTo>
                  <a:lnTo>
                    <a:pt x="0" y="9401"/>
                  </a:lnTo>
                  <a:lnTo>
                    <a:pt x="4242" y="9584"/>
                  </a:lnTo>
                  <a:lnTo>
                    <a:pt x="1846" y="13093"/>
                  </a:lnTo>
                  <a:lnTo>
                    <a:pt x="1846" y="13093"/>
                  </a:lnTo>
                  <a:lnTo>
                    <a:pt x="5617" y="11129"/>
                  </a:lnTo>
                  <a:lnTo>
                    <a:pt x="5289" y="15371"/>
                  </a:lnTo>
                  <a:lnTo>
                    <a:pt x="7567" y="11783"/>
                  </a:lnTo>
                  <a:lnTo>
                    <a:pt x="9400" y="15619"/>
                  </a:lnTo>
                  <a:lnTo>
                    <a:pt x="9597" y="11378"/>
                  </a:lnTo>
                  <a:lnTo>
                    <a:pt x="13092" y="13773"/>
                  </a:lnTo>
                  <a:lnTo>
                    <a:pt x="11142" y="10016"/>
                  </a:lnTo>
                  <a:lnTo>
                    <a:pt x="15370" y="10343"/>
                  </a:lnTo>
                  <a:lnTo>
                    <a:pt x="11796" y="8052"/>
                  </a:lnTo>
                  <a:lnTo>
                    <a:pt x="15619" y="6219"/>
                  </a:lnTo>
                  <a:lnTo>
                    <a:pt x="11377" y="6036"/>
                  </a:lnTo>
                  <a:lnTo>
                    <a:pt x="13786" y="2527"/>
                  </a:lnTo>
                  <a:lnTo>
                    <a:pt x="10016" y="4491"/>
                  </a:lnTo>
                  <a:lnTo>
                    <a:pt x="10343" y="249"/>
                  </a:lnTo>
                  <a:lnTo>
                    <a:pt x="8052" y="3836"/>
                  </a:lnTo>
                  <a:lnTo>
                    <a:pt x="62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2" name="Google Shape;2872;p74"/>
            <p:cNvGrpSpPr/>
            <p:nvPr/>
          </p:nvGrpSpPr>
          <p:grpSpPr>
            <a:xfrm rot="709984">
              <a:off x="304009" y="2289072"/>
              <a:ext cx="870064" cy="564164"/>
              <a:chOff x="3861980" y="1963565"/>
              <a:chExt cx="555640" cy="360287"/>
            </a:xfrm>
          </p:grpSpPr>
          <p:sp>
            <p:nvSpPr>
              <p:cNvPr id="2873" name="Google Shape;2873;p74"/>
              <p:cNvSpPr/>
              <p:nvPr/>
            </p:nvSpPr>
            <p:spPr>
              <a:xfrm>
                <a:off x="3861980" y="1963565"/>
                <a:ext cx="555640" cy="317240"/>
              </a:xfrm>
              <a:custGeom>
                <a:avLst/>
                <a:gdLst/>
                <a:ahLst/>
                <a:cxnLst/>
                <a:rect l="l" t="t" r="r" b="b"/>
                <a:pathLst>
                  <a:path w="8274" h="4724" extrusionOk="0">
                    <a:moveTo>
                      <a:pt x="138" y="0"/>
                    </a:moveTo>
                    <a:cubicBezTo>
                      <a:pt x="1" y="0"/>
                      <a:pt x="1" y="200"/>
                      <a:pt x="138" y="200"/>
                    </a:cubicBezTo>
                    <a:lnTo>
                      <a:pt x="1838" y="200"/>
                    </a:lnTo>
                    <a:cubicBezTo>
                      <a:pt x="1888" y="200"/>
                      <a:pt x="1925" y="225"/>
                      <a:pt x="1950" y="275"/>
                    </a:cubicBezTo>
                    <a:lnTo>
                      <a:pt x="3087" y="4499"/>
                    </a:lnTo>
                    <a:cubicBezTo>
                      <a:pt x="3125" y="4611"/>
                      <a:pt x="3225" y="4699"/>
                      <a:pt x="3350" y="4699"/>
                    </a:cubicBezTo>
                    <a:lnTo>
                      <a:pt x="7311" y="4724"/>
                    </a:lnTo>
                    <a:cubicBezTo>
                      <a:pt x="7424" y="4724"/>
                      <a:pt x="7536" y="4636"/>
                      <a:pt x="7574" y="4524"/>
                    </a:cubicBezTo>
                    <a:lnTo>
                      <a:pt x="8236" y="1675"/>
                    </a:lnTo>
                    <a:cubicBezTo>
                      <a:pt x="8274" y="1525"/>
                      <a:pt x="8161" y="1375"/>
                      <a:pt x="7999" y="1375"/>
                    </a:cubicBezTo>
                    <a:lnTo>
                      <a:pt x="3062" y="1375"/>
                    </a:lnTo>
                    <a:cubicBezTo>
                      <a:pt x="3059" y="1374"/>
                      <a:pt x="3056" y="1374"/>
                      <a:pt x="3054" y="1374"/>
                    </a:cubicBezTo>
                    <a:cubicBezTo>
                      <a:pt x="2953" y="1374"/>
                      <a:pt x="2953" y="1575"/>
                      <a:pt x="3054" y="1575"/>
                    </a:cubicBezTo>
                    <a:cubicBezTo>
                      <a:pt x="3056" y="1575"/>
                      <a:pt x="3059" y="1575"/>
                      <a:pt x="3062" y="1575"/>
                    </a:cubicBezTo>
                    <a:lnTo>
                      <a:pt x="7999" y="1575"/>
                    </a:lnTo>
                    <a:cubicBezTo>
                      <a:pt x="8011" y="1575"/>
                      <a:pt x="8024" y="1587"/>
                      <a:pt x="8036" y="1587"/>
                    </a:cubicBezTo>
                    <a:cubicBezTo>
                      <a:pt x="8049" y="1600"/>
                      <a:pt x="8049" y="1612"/>
                      <a:pt x="8049" y="1625"/>
                    </a:cubicBezTo>
                    <a:lnTo>
                      <a:pt x="7374" y="4474"/>
                    </a:lnTo>
                    <a:cubicBezTo>
                      <a:pt x="7361" y="4499"/>
                      <a:pt x="7336" y="4524"/>
                      <a:pt x="7311" y="4524"/>
                    </a:cubicBezTo>
                    <a:lnTo>
                      <a:pt x="3350" y="4499"/>
                    </a:lnTo>
                    <a:cubicBezTo>
                      <a:pt x="3325" y="4499"/>
                      <a:pt x="3287" y="4474"/>
                      <a:pt x="3287" y="4449"/>
                    </a:cubicBezTo>
                    <a:lnTo>
                      <a:pt x="2138" y="225"/>
                    </a:lnTo>
                    <a:cubicBezTo>
                      <a:pt x="2100" y="87"/>
                      <a:pt x="1975" y="0"/>
                      <a:pt x="18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74"/>
              <p:cNvSpPr/>
              <p:nvPr/>
            </p:nvSpPr>
            <p:spPr>
              <a:xfrm>
                <a:off x="4083524" y="2135548"/>
                <a:ext cx="266941" cy="13498"/>
              </a:xfrm>
              <a:custGeom>
                <a:avLst/>
                <a:gdLst/>
                <a:ahLst/>
                <a:cxnLst/>
                <a:rect l="l" t="t" r="r" b="b"/>
                <a:pathLst>
                  <a:path w="3975" h="201" extrusionOk="0">
                    <a:moveTo>
                      <a:pt x="113" y="1"/>
                    </a:moveTo>
                    <a:cubicBezTo>
                      <a:pt x="1" y="13"/>
                      <a:pt x="1" y="188"/>
                      <a:pt x="113" y="201"/>
                    </a:cubicBezTo>
                    <a:lnTo>
                      <a:pt x="3850" y="201"/>
                    </a:lnTo>
                    <a:cubicBezTo>
                      <a:pt x="3975" y="188"/>
                      <a:pt x="3975" y="13"/>
                      <a:pt x="38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74"/>
              <p:cNvSpPr/>
              <p:nvPr/>
            </p:nvSpPr>
            <p:spPr>
              <a:xfrm>
                <a:off x="4084397" y="2188467"/>
                <a:ext cx="264389" cy="13498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201" extrusionOk="0">
                    <a:moveTo>
                      <a:pt x="100" y="0"/>
                    </a:moveTo>
                    <a:cubicBezTo>
                      <a:pt x="50" y="0"/>
                      <a:pt x="0" y="38"/>
                      <a:pt x="0" y="100"/>
                    </a:cubicBezTo>
                    <a:cubicBezTo>
                      <a:pt x="0" y="150"/>
                      <a:pt x="50" y="200"/>
                      <a:pt x="100" y="200"/>
                    </a:cubicBezTo>
                    <a:lnTo>
                      <a:pt x="3837" y="200"/>
                    </a:lnTo>
                    <a:cubicBezTo>
                      <a:pt x="3899" y="200"/>
                      <a:pt x="3937" y="150"/>
                      <a:pt x="3937" y="100"/>
                    </a:cubicBezTo>
                    <a:cubicBezTo>
                      <a:pt x="3937" y="38"/>
                      <a:pt x="3899" y="0"/>
                      <a:pt x="38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74"/>
              <p:cNvSpPr/>
              <p:nvPr/>
            </p:nvSpPr>
            <p:spPr>
              <a:xfrm>
                <a:off x="4118780" y="2274022"/>
                <a:ext cx="58828" cy="49829"/>
              </a:xfrm>
              <a:custGeom>
                <a:avLst/>
                <a:gdLst/>
                <a:ahLst/>
                <a:cxnLst/>
                <a:rect l="l" t="t" r="r" b="b"/>
                <a:pathLst>
                  <a:path w="876" h="742" extrusionOk="0">
                    <a:moveTo>
                      <a:pt x="501" y="1"/>
                    </a:moveTo>
                    <a:cubicBezTo>
                      <a:pt x="163" y="1"/>
                      <a:pt x="1" y="401"/>
                      <a:pt x="238" y="638"/>
                    </a:cubicBezTo>
                    <a:cubicBezTo>
                      <a:pt x="310" y="710"/>
                      <a:pt x="400" y="742"/>
                      <a:pt x="490" y="742"/>
                    </a:cubicBezTo>
                    <a:cubicBezTo>
                      <a:pt x="684" y="742"/>
                      <a:pt x="876" y="593"/>
                      <a:pt x="876" y="363"/>
                    </a:cubicBezTo>
                    <a:cubicBezTo>
                      <a:pt x="876" y="163"/>
                      <a:pt x="701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74"/>
              <p:cNvSpPr/>
              <p:nvPr/>
            </p:nvSpPr>
            <p:spPr>
              <a:xfrm>
                <a:off x="4278274" y="2274022"/>
                <a:ext cx="58761" cy="49829"/>
              </a:xfrm>
              <a:custGeom>
                <a:avLst/>
                <a:gdLst/>
                <a:ahLst/>
                <a:cxnLst/>
                <a:rect l="l" t="t" r="r" b="b"/>
                <a:pathLst>
                  <a:path w="875" h="742" extrusionOk="0">
                    <a:moveTo>
                      <a:pt x="500" y="1"/>
                    </a:moveTo>
                    <a:cubicBezTo>
                      <a:pt x="163" y="1"/>
                      <a:pt x="0" y="401"/>
                      <a:pt x="238" y="638"/>
                    </a:cubicBezTo>
                    <a:cubicBezTo>
                      <a:pt x="313" y="710"/>
                      <a:pt x="405" y="742"/>
                      <a:pt x="495" y="742"/>
                    </a:cubicBezTo>
                    <a:cubicBezTo>
                      <a:pt x="689" y="742"/>
                      <a:pt x="875" y="593"/>
                      <a:pt x="875" y="363"/>
                    </a:cubicBezTo>
                    <a:cubicBezTo>
                      <a:pt x="875" y="163"/>
                      <a:pt x="700" y="1"/>
                      <a:pt x="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78" name="Google Shape;2878;p74"/>
          <p:cNvGrpSpPr/>
          <p:nvPr/>
        </p:nvGrpSpPr>
        <p:grpSpPr>
          <a:xfrm>
            <a:off x="7592943" y="445034"/>
            <a:ext cx="621024" cy="393604"/>
            <a:chOff x="6996643" y="936734"/>
            <a:chExt cx="621024" cy="393604"/>
          </a:xfrm>
        </p:grpSpPr>
        <p:sp>
          <p:nvSpPr>
            <p:cNvPr id="2879" name="Google Shape;2879;p74"/>
            <p:cNvSpPr/>
            <p:nvPr/>
          </p:nvSpPr>
          <p:spPr>
            <a:xfrm>
              <a:off x="6996643" y="936734"/>
              <a:ext cx="621024" cy="393604"/>
            </a:xfrm>
            <a:custGeom>
              <a:avLst/>
              <a:gdLst/>
              <a:ahLst/>
              <a:cxnLst/>
              <a:rect l="l" t="t" r="r" b="b"/>
              <a:pathLst>
                <a:path w="9249" h="5862" extrusionOk="0">
                  <a:moveTo>
                    <a:pt x="625" y="1"/>
                  </a:moveTo>
                  <a:cubicBezTo>
                    <a:pt x="288" y="1"/>
                    <a:pt x="13" y="251"/>
                    <a:pt x="1" y="588"/>
                  </a:cubicBezTo>
                  <a:lnTo>
                    <a:pt x="1" y="5862"/>
                  </a:lnTo>
                  <a:lnTo>
                    <a:pt x="1088" y="4974"/>
                  </a:lnTo>
                  <a:lnTo>
                    <a:pt x="8623" y="4974"/>
                  </a:lnTo>
                  <a:cubicBezTo>
                    <a:pt x="8961" y="4974"/>
                    <a:pt x="9236" y="4712"/>
                    <a:pt x="9248" y="4387"/>
                  </a:cubicBezTo>
                  <a:lnTo>
                    <a:pt x="9248" y="588"/>
                  </a:lnTo>
                  <a:cubicBezTo>
                    <a:pt x="9236" y="251"/>
                    <a:pt x="8961" y="1"/>
                    <a:pt x="862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74"/>
            <p:cNvSpPr/>
            <p:nvPr/>
          </p:nvSpPr>
          <p:spPr>
            <a:xfrm>
              <a:off x="7254278" y="1017241"/>
              <a:ext cx="121734" cy="168064"/>
            </a:xfrm>
            <a:custGeom>
              <a:avLst/>
              <a:gdLst/>
              <a:ahLst/>
              <a:cxnLst/>
              <a:rect l="l" t="t" r="r" b="b"/>
              <a:pathLst>
                <a:path w="1813" h="2503" extrusionOk="0">
                  <a:moveTo>
                    <a:pt x="1257" y="1"/>
                  </a:moveTo>
                  <a:cubicBezTo>
                    <a:pt x="986" y="1"/>
                    <a:pt x="740" y="112"/>
                    <a:pt x="550" y="314"/>
                  </a:cubicBezTo>
                  <a:cubicBezTo>
                    <a:pt x="387" y="476"/>
                    <a:pt x="287" y="701"/>
                    <a:pt x="237" y="939"/>
                  </a:cubicBezTo>
                  <a:lnTo>
                    <a:pt x="0" y="939"/>
                  </a:lnTo>
                  <a:lnTo>
                    <a:pt x="0" y="1126"/>
                  </a:lnTo>
                  <a:lnTo>
                    <a:pt x="212" y="1126"/>
                  </a:lnTo>
                  <a:cubicBezTo>
                    <a:pt x="212" y="1176"/>
                    <a:pt x="212" y="1226"/>
                    <a:pt x="212" y="1289"/>
                  </a:cubicBezTo>
                  <a:lnTo>
                    <a:pt x="212" y="1351"/>
                  </a:lnTo>
                  <a:lnTo>
                    <a:pt x="0" y="1351"/>
                  </a:lnTo>
                  <a:lnTo>
                    <a:pt x="0" y="1526"/>
                  </a:lnTo>
                  <a:lnTo>
                    <a:pt x="225" y="1526"/>
                  </a:lnTo>
                  <a:cubicBezTo>
                    <a:pt x="250" y="1764"/>
                    <a:pt x="350" y="1988"/>
                    <a:pt x="500" y="2176"/>
                  </a:cubicBezTo>
                  <a:cubicBezTo>
                    <a:pt x="679" y="2379"/>
                    <a:pt x="937" y="2502"/>
                    <a:pt x="1210" y="2502"/>
                  </a:cubicBezTo>
                  <a:cubicBezTo>
                    <a:pt x="1223" y="2502"/>
                    <a:pt x="1237" y="2501"/>
                    <a:pt x="1250" y="2501"/>
                  </a:cubicBezTo>
                  <a:cubicBezTo>
                    <a:pt x="1267" y="2502"/>
                    <a:pt x="1284" y="2502"/>
                    <a:pt x="1301" y="2502"/>
                  </a:cubicBezTo>
                  <a:cubicBezTo>
                    <a:pt x="1483" y="2502"/>
                    <a:pt x="1663" y="2442"/>
                    <a:pt x="1812" y="2351"/>
                  </a:cubicBezTo>
                  <a:lnTo>
                    <a:pt x="1762" y="2113"/>
                  </a:lnTo>
                  <a:cubicBezTo>
                    <a:pt x="1625" y="2188"/>
                    <a:pt x="1462" y="2226"/>
                    <a:pt x="1312" y="2238"/>
                  </a:cubicBezTo>
                  <a:cubicBezTo>
                    <a:pt x="1112" y="2238"/>
                    <a:pt x="925" y="2163"/>
                    <a:pt x="775" y="2013"/>
                  </a:cubicBezTo>
                  <a:cubicBezTo>
                    <a:pt x="662" y="1876"/>
                    <a:pt x="587" y="1714"/>
                    <a:pt x="575" y="1526"/>
                  </a:cubicBezTo>
                  <a:lnTo>
                    <a:pt x="1637" y="1526"/>
                  </a:lnTo>
                  <a:lnTo>
                    <a:pt x="1637" y="1339"/>
                  </a:lnTo>
                  <a:lnTo>
                    <a:pt x="550" y="1339"/>
                  </a:lnTo>
                  <a:lnTo>
                    <a:pt x="550" y="1276"/>
                  </a:lnTo>
                  <a:lnTo>
                    <a:pt x="550" y="1126"/>
                  </a:lnTo>
                  <a:lnTo>
                    <a:pt x="1625" y="1126"/>
                  </a:lnTo>
                  <a:lnTo>
                    <a:pt x="1625" y="939"/>
                  </a:lnTo>
                  <a:lnTo>
                    <a:pt x="587" y="939"/>
                  </a:lnTo>
                  <a:cubicBezTo>
                    <a:pt x="612" y="764"/>
                    <a:pt x="687" y="601"/>
                    <a:pt x="800" y="464"/>
                  </a:cubicBezTo>
                  <a:cubicBezTo>
                    <a:pt x="927" y="336"/>
                    <a:pt x="1087" y="263"/>
                    <a:pt x="1259" y="263"/>
                  </a:cubicBezTo>
                  <a:cubicBezTo>
                    <a:pt x="1273" y="263"/>
                    <a:pt x="1286" y="263"/>
                    <a:pt x="1300" y="264"/>
                  </a:cubicBezTo>
                  <a:cubicBezTo>
                    <a:pt x="1450" y="264"/>
                    <a:pt x="1587" y="289"/>
                    <a:pt x="1712" y="364"/>
                  </a:cubicBezTo>
                  <a:lnTo>
                    <a:pt x="1787" y="114"/>
                  </a:lnTo>
                  <a:cubicBezTo>
                    <a:pt x="1637" y="39"/>
                    <a:pt x="1475" y="1"/>
                    <a:pt x="1300" y="1"/>
                  </a:cubicBezTo>
                  <a:cubicBezTo>
                    <a:pt x="1285" y="1"/>
                    <a:pt x="1271" y="1"/>
                    <a:pt x="1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762;p43">
            <a:extLst>
              <a:ext uri="{FF2B5EF4-FFF2-40B4-BE49-F238E27FC236}">
                <a16:creationId xmlns:a16="http://schemas.microsoft.com/office/drawing/2014/main" id="{5E1CCE81-6CC3-33D9-6258-4455781B9A32}"/>
              </a:ext>
            </a:extLst>
          </p:cNvPr>
          <p:cNvSpPr txBox="1">
            <a:spLocks/>
          </p:cNvSpPr>
          <p:nvPr/>
        </p:nvSpPr>
        <p:spPr>
          <a:xfrm>
            <a:off x="1541483" y="1191443"/>
            <a:ext cx="6193949" cy="238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4572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Char char="●"/>
              <a:defRPr/>
            </a:pPr>
            <a:r>
              <a:rPr lang="ko-KR" altLang="en-US" sz="1600" b="1" dirty="0">
                <a:solidFill>
                  <a:srgbClr val="333333"/>
                </a:solidFill>
                <a:latin typeface="+mn-ea"/>
                <a:ea typeface="+mn-ea"/>
                <a:cs typeface="Malgun Gothic" panose="020B0503020000020004" pitchFamily="34" charset="-127"/>
              </a:rPr>
              <a:t>이 네 가지 요소는 제품을 선택할 때 고려해야 할 기준입니다</a:t>
            </a:r>
            <a:r>
              <a:rPr lang="en-US" altLang="ko-KR" sz="1600" b="1" dirty="0">
                <a:solidFill>
                  <a:srgbClr val="333333"/>
                </a:solidFill>
                <a:latin typeface="+mn-ea"/>
                <a:ea typeface="+mn-ea"/>
                <a:cs typeface="Malgun Gothic" panose="020B0503020000020004" pitchFamily="34" charset="-127"/>
              </a:rPr>
              <a:t>.</a:t>
            </a:r>
          </a:p>
          <a:p>
            <a:pPr marL="0" indent="4572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Char char="●"/>
              <a:defRPr/>
            </a:pPr>
            <a:r>
              <a:rPr lang="ko-KR" altLang="en-US" sz="1600" b="1" dirty="0">
                <a:solidFill>
                  <a:srgbClr val="333333"/>
                </a:solidFill>
                <a:latin typeface="+mn-ea"/>
                <a:ea typeface="+mn-ea"/>
                <a:cs typeface="Malgun Gothic" panose="020B0503020000020004" pitchFamily="34" charset="-127"/>
              </a:rPr>
              <a:t>항상 좋은 결정을 내리고</a:t>
            </a:r>
            <a:r>
              <a:rPr lang="en-US" altLang="ko-KR" sz="1600" b="1" dirty="0">
                <a:solidFill>
                  <a:srgbClr val="333333"/>
                </a:solidFill>
                <a:latin typeface="+mn-ea"/>
                <a:ea typeface="+mn-ea"/>
                <a:cs typeface="Malgun Gothic" panose="020B0503020000020004" pitchFamily="34" charset="-127"/>
              </a:rPr>
              <a:t>, </a:t>
            </a:r>
            <a:r>
              <a:rPr lang="ko-KR" altLang="en-US" sz="1600" b="1" dirty="0">
                <a:solidFill>
                  <a:srgbClr val="333333"/>
                </a:solidFill>
                <a:latin typeface="+mn-ea"/>
                <a:ea typeface="+mn-ea"/>
                <a:cs typeface="Malgun Gothic" panose="020B0503020000020004" pitchFamily="34" charset="-127"/>
              </a:rPr>
              <a:t>자신의 조건에 맞는 쇼핑 습관을 가지시길 바랍니다</a:t>
            </a:r>
            <a:r>
              <a:rPr lang="en-US" altLang="ko-KR" sz="1600" b="1" dirty="0">
                <a:solidFill>
                  <a:srgbClr val="333333"/>
                </a:solidFill>
                <a:latin typeface="+mn-ea"/>
                <a:ea typeface="+mn-ea"/>
                <a:cs typeface="Malgun Gothic" panose="020B0503020000020004" pitchFamily="34" charset="-127"/>
              </a:rPr>
              <a:t> !!</a:t>
            </a:r>
            <a:endParaRPr lang="en-US" sz="16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629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8" name="Google Shape;1268;p51"/>
          <p:cNvGrpSpPr/>
          <p:nvPr/>
        </p:nvGrpSpPr>
        <p:grpSpPr>
          <a:xfrm>
            <a:off x="735490" y="247540"/>
            <a:ext cx="683353" cy="694764"/>
            <a:chOff x="2247775" y="1520925"/>
            <a:chExt cx="393750" cy="400325"/>
          </a:xfrm>
        </p:grpSpPr>
        <p:sp>
          <p:nvSpPr>
            <p:cNvPr id="1269" name="Google Shape;1269;p51"/>
            <p:cNvSpPr/>
            <p:nvPr/>
          </p:nvSpPr>
          <p:spPr>
            <a:xfrm>
              <a:off x="2248425" y="1521250"/>
              <a:ext cx="393100" cy="400000"/>
            </a:xfrm>
            <a:custGeom>
              <a:avLst/>
              <a:gdLst/>
              <a:ahLst/>
              <a:cxnLst/>
              <a:rect l="l" t="t" r="r" b="b"/>
              <a:pathLst>
                <a:path w="15724" h="16000" extrusionOk="0">
                  <a:moveTo>
                    <a:pt x="9361" y="1"/>
                  </a:moveTo>
                  <a:lnTo>
                    <a:pt x="0" y="10108"/>
                  </a:lnTo>
                  <a:lnTo>
                    <a:pt x="6363" y="15999"/>
                  </a:lnTo>
                  <a:lnTo>
                    <a:pt x="15724" y="5905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1"/>
            <p:cNvSpPr/>
            <p:nvPr/>
          </p:nvSpPr>
          <p:spPr>
            <a:xfrm>
              <a:off x="2247775" y="1520925"/>
              <a:ext cx="236650" cy="255000"/>
            </a:xfrm>
            <a:custGeom>
              <a:avLst/>
              <a:gdLst/>
              <a:ahLst/>
              <a:cxnLst/>
              <a:rect l="l" t="t" r="r" b="b"/>
              <a:pathLst>
                <a:path w="9466" h="10200" extrusionOk="0">
                  <a:moveTo>
                    <a:pt x="9309" y="1"/>
                  </a:moveTo>
                  <a:cubicBezTo>
                    <a:pt x="9243" y="289"/>
                    <a:pt x="7908" y="7031"/>
                    <a:pt x="7803" y="7948"/>
                  </a:cubicBezTo>
                  <a:lnTo>
                    <a:pt x="0" y="10042"/>
                  </a:lnTo>
                  <a:lnTo>
                    <a:pt x="39" y="10200"/>
                  </a:lnTo>
                  <a:lnTo>
                    <a:pt x="7973" y="8079"/>
                  </a:lnTo>
                  <a:lnTo>
                    <a:pt x="7973" y="8013"/>
                  </a:lnTo>
                  <a:cubicBezTo>
                    <a:pt x="8012" y="7385"/>
                    <a:pt x="9453" y="105"/>
                    <a:pt x="9466" y="27"/>
                  </a:cubicBezTo>
                  <a:lnTo>
                    <a:pt x="9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51"/>
          <p:cNvGrpSpPr/>
          <p:nvPr/>
        </p:nvGrpSpPr>
        <p:grpSpPr>
          <a:xfrm>
            <a:off x="7128461" y="700864"/>
            <a:ext cx="870083" cy="870083"/>
            <a:chOff x="2429425" y="1984725"/>
            <a:chExt cx="239600" cy="239600"/>
          </a:xfrm>
        </p:grpSpPr>
        <p:sp>
          <p:nvSpPr>
            <p:cNvPr id="1275" name="Google Shape;1275;p51"/>
            <p:cNvSpPr/>
            <p:nvPr/>
          </p:nvSpPr>
          <p:spPr>
            <a:xfrm>
              <a:off x="2429425" y="1984725"/>
              <a:ext cx="239600" cy="239600"/>
            </a:xfrm>
            <a:custGeom>
              <a:avLst/>
              <a:gdLst/>
              <a:ahLst/>
              <a:cxnLst/>
              <a:rect l="l" t="t" r="r" b="b"/>
              <a:pathLst>
                <a:path w="9584" h="9584" extrusionOk="0">
                  <a:moveTo>
                    <a:pt x="3771" y="0"/>
                  </a:moveTo>
                  <a:lnTo>
                    <a:pt x="3679" y="2606"/>
                  </a:lnTo>
                  <a:lnTo>
                    <a:pt x="1519" y="1152"/>
                  </a:lnTo>
                  <a:lnTo>
                    <a:pt x="2736" y="3457"/>
                  </a:lnTo>
                  <a:lnTo>
                    <a:pt x="131" y="3273"/>
                  </a:lnTo>
                  <a:lnTo>
                    <a:pt x="2344" y="4661"/>
                  </a:lnTo>
                  <a:lnTo>
                    <a:pt x="0" y="5813"/>
                  </a:lnTo>
                  <a:lnTo>
                    <a:pt x="2606" y="5905"/>
                  </a:lnTo>
                  <a:lnTo>
                    <a:pt x="1152" y="8065"/>
                  </a:lnTo>
                  <a:lnTo>
                    <a:pt x="1152" y="8065"/>
                  </a:lnTo>
                  <a:lnTo>
                    <a:pt x="3457" y="6847"/>
                  </a:lnTo>
                  <a:lnTo>
                    <a:pt x="3273" y="9453"/>
                  </a:lnTo>
                  <a:lnTo>
                    <a:pt x="4661" y="7240"/>
                  </a:lnTo>
                  <a:lnTo>
                    <a:pt x="5813" y="9584"/>
                  </a:lnTo>
                  <a:lnTo>
                    <a:pt x="5905" y="6978"/>
                  </a:lnTo>
                  <a:lnTo>
                    <a:pt x="8065" y="8432"/>
                  </a:lnTo>
                  <a:lnTo>
                    <a:pt x="6847" y="6127"/>
                  </a:lnTo>
                  <a:lnTo>
                    <a:pt x="9453" y="6311"/>
                  </a:lnTo>
                  <a:lnTo>
                    <a:pt x="7240" y="4923"/>
                  </a:lnTo>
                  <a:lnTo>
                    <a:pt x="9584" y="3771"/>
                  </a:lnTo>
                  <a:lnTo>
                    <a:pt x="6978" y="3679"/>
                  </a:lnTo>
                  <a:lnTo>
                    <a:pt x="8432" y="1519"/>
                  </a:lnTo>
                  <a:lnTo>
                    <a:pt x="6127" y="2737"/>
                  </a:lnTo>
                  <a:lnTo>
                    <a:pt x="6127" y="2737"/>
                  </a:lnTo>
                  <a:lnTo>
                    <a:pt x="6311" y="131"/>
                  </a:lnTo>
                  <a:lnTo>
                    <a:pt x="4923" y="2344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1"/>
            <p:cNvSpPr/>
            <p:nvPr/>
          </p:nvSpPr>
          <p:spPr>
            <a:xfrm>
              <a:off x="2543993" y="2064079"/>
              <a:ext cx="17050" cy="80875"/>
            </a:xfrm>
            <a:custGeom>
              <a:avLst/>
              <a:gdLst/>
              <a:ahLst/>
              <a:cxnLst/>
              <a:rect l="l" t="t" r="r" b="b"/>
              <a:pathLst>
                <a:path w="682" h="3235" extrusionOk="0">
                  <a:moveTo>
                    <a:pt x="66" y="1"/>
                  </a:moveTo>
                  <a:lnTo>
                    <a:pt x="131" y="2266"/>
                  </a:lnTo>
                  <a:lnTo>
                    <a:pt x="459" y="2266"/>
                  </a:lnTo>
                  <a:lnTo>
                    <a:pt x="524" y="1"/>
                  </a:lnTo>
                  <a:close/>
                  <a:moveTo>
                    <a:pt x="288" y="2645"/>
                  </a:moveTo>
                  <a:cubicBezTo>
                    <a:pt x="131" y="2645"/>
                    <a:pt x="0" y="2789"/>
                    <a:pt x="13" y="2946"/>
                  </a:cubicBezTo>
                  <a:cubicBezTo>
                    <a:pt x="0" y="3103"/>
                    <a:pt x="131" y="3234"/>
                    <a:pt x="288" y="3234"/>
                  </a:cubicBezTo>
                  <a:cubicBezTo>
                    <a:pt x="681" y="3234"/>
                    <a:pt x="681" y="2645"/>
                    <a:pt x="288" y="2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51"/>
          <p:cNvGrpSpPr/>
          <p:nvPr/>
        </p:nvGrpSpPr>
        <p:grpSpPr>
          <a:xfrm rot="770158">
            <a:off x="8260814" y="176113"/>
            <a:ext cx="812557" cy="585407"/>
            <a:chOff x="6863400" y="3675250"/>
            <a:chExt cx="509650" cy="367200"/>
          </a:xfrm>
        </p:grpSpPr>
        <p:sp>
          <p:nvSpPr>
            <p:cNvPr id="1278" name="Google Shape;1278;p51"/>
            <p:cNvSpPr/>
            <p:nvPr/>
          </p:nvSpPr>
          <p:spPr>
            <a:xfrm>
              <a:off x="6947525" y="3764600"/>
              <a:ext cx="27525" cy="203600"/>
            </a:xfrm>
            <a:custGeom>
              <a:avLst/>
              <a:gdLst/>
              <a:ahLst/>
              <a:cxnLst/>
              <a:rect l="l" t="t" r="r" b="b"/>
              <a:pathLst>
                <a:path w="1101" h="8144" extrusionOk="0">
                  <a:moveTo>
                    <a:pt x="210" y="0"/>
                  </a:moveTo>
                  <a:lnTo>
                    <a:pt x="1" y="27"/>
                  </a:lnTo>
                  <a:lnTo>
                    <a:pt x="891" y="8144"/>
                  </a:lnTo>
                  <a:lnTo>
                    <a:pt x="1100" y="813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1"/>
            <p:cNvSpPr/>
            <p:nvPr/>
          </p:nvSpPr>
          <p:spPr>
            <a:xfrm>
              <a:off x="7008725" y="3675250"/>
              <a:ext cx="364325" cy="298525"/>
            </a:xfrm>
            <a:custGeom>
              <a:avLst/>
              <a:gdLst/>
              <a:ahLst/>
              <a:cxnLst/>
              <a:rect l="l" t="t" r="r" b="b"/>
              <a:pathLst>
                <a:path w="14573" h="11941" extrusionOk="0">
                  <a:moveTo>
                    <a:pt x="12059" y="0"/>
                  </a:moveTo>
                  <a:cubicBezTo>
                    <a:pt x="11064" y="0"/>
                    <a:pt x="10200" y="812"/>
                    <a:pt x="10016" y="1938"/>
                  </a:cubicBezTo>
                  <a:lnTo>
                    <a:pt x="8498" y="10971"/>
                  </a:lnTo>
                  <a:cubicBezTo>
                    <a:pt x="8472" y="11273"/>
                    <a:pt x="8236" y="11495"/>
                    <a:pt x="7948" y="11521"/>
                  </a:cubicBezTo>
                  <a:lnTo>
                    <a:pt x="1" y="11521"/>
                  </a:lnTo>
                  <a:lnTo>
                    <a:pt x="1" y="11940"/>
                  </a:lnTo>
                  <a:lnTo>
                    <a:pt x="7948" y="11940"/>
                  </a:lnTo>
                  <a:cubicBezTo>
                    <a:pt x="8445" y="11914"/>
                    <a:pt x="8851" y="11534"/>
                    <a:pt x="8917" y="11050"/>
                  </a:cubicBezTo>
                  <a:lnTo>
                    <a:pt x="10435" y="2016"/>
                  </a:lnTo>
                  <a:cubicBezTo>
                    <a:pt x="10579" y="1087"/>
                    <a:pt x="11273" y="419"/>
                    <a:pt x="12072" y="419"/>
                  </a:cubicBezTo>
                  <a:lnTo>
                    <a:pt x="14573" y="419"/>
                  </a:lnTo>
                  <a:lnTo>
                    <a:pt x="14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1"/>
            <p:cNvSpPr/>
            <p:nvPr/>
          </p:nvSpPr>
          <p:spPr>
            <a:xfrm>
              <a:off x="6863400" y="3760350"/>
              <a:ext cx="408175" cy="213425"/>
            </a:xfrm>
            <a:custGeom>
              <a:avLst/>
              <a:gdLst/>
              <a:ahLst/>
              <a:cxnLst/>
              <a:rect l="l" t="t" r="r" b="b"/>
              <a:pathLst>
                <a:path w="16327" h="8537" extrusionOk="0">
                  <a:moveTo>
                    <a:pt x="1088" y="0"/>
                  </a:moveTo>
                  <a:cubicBezTo>
                    <a:pt x="773" y="0"/>
                    <a:pt x="498" y="144"/>
                    <a:pt x="315" y="393"/>
                  </a:cubicBezTo>
                  <a:cubicBezTo>
                    <a:pt x="80" y="707"/>
                    <a:pt x="1" y="1113"/>
                    <a:pt x="106" y="1493"/>
                  </a:cubicBezTo>
                  <a:lnTo>
                    <a:pt x="1703" y="7698"/>
                  </a:lnTo>
                  <a:cubicBezTo>
                    <a:pt x="1808" y="8170"/>
                    <a:pt x="2214" y="8510"/>
                    <a:pt x="2685" y="8536"/>
                  </a:cubicBezTo>
                  <a:lnTo>
                    <a:pt x="5814" y="8536"/>
                  </a:lnTo>
                  <a:lnTo>
                    <a:pt x="5814" y="8117"/>
                  </a:lnTo>
                  <a:lnTo>
                    <a:pt x="2698" y="8117"/>
                  </a:lnTo>
                  <a:cubicBezTo>
                    <a:pt x="2397" y="8104"/>
                    <a:pt x="2161" y="7882"/>
                    <a:pt x="2109" y="7594"/>
                  </a:cubicBezTo>
                  <a:lnTo>
                    <a:pt x="498" y="1388"/>
                  </a:lnTo>
                  <a:cubicBezTo>
                    <a:pt x="433" y="1126"/>
                    <a:pt x="485" y="851"/>
                    <a:pt x="643" y="642"/>
                  </a:cubicBezTo>
                  <a:cubicBezTo>
                    <a:pt x="747" y="498"/>
                    <a:pt x="917" y="406"/>
                    <a:pt x="1088" y="406"/>
                  </a:cubicBezTo>
                  <a:lnTo>
                    <a:pt x="16327" y="406"/>
                  </a:lnTo>
                  <a:lnTo>
                    <a:pt x="16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1"/>
            <p:cNvSpPr/>
            <p:nvPr/>
          </p:nvSpPr>
          <p:spPr>
            <a:xfrm>
              <a:off x="7109550" y="3971775"/>
              <a:ext cx="82725" cy="70675"/>
            </a:xfrm>
            <a:custGeom>
              <a:avLst/>
              <a:gdLst/>
              <a:ahLst/>
              <a:cxnLst/>
              <a:rect l="l" t="t" r="r" b="b"/>
              <a:pathLst>
                <a:path w="3309" h="2827" extrusionOk="0">
                  <a:moveTo>
                    <a:pt x="1443" y="1"/>
                  </a:moveTo>
                  <a:cubicBezTo>
                    <a:pt x="1438" y="1"/>
                    <a:pt x="1433" y="1"/>
                    <a:pt x="1427" y="1"/>
                  </a:cubicBezTo>
                  <a:cubicBezTo>
                    <a:pt x="642" y="1"/>
                    <a:pt x="0" y="629"/>
                    <a:pt x="0" y="1415"/>
                  </a:cubicBezTo>
                  <a:cubicBezTo>
                    <a:pt x="0" y="2264"/>
                    <a:pt x="701" y="2827"/>
                    <a:pt x="1429" y="2827"/>
                  </a:cubicBezTo>
                  <a:cubicBezTo>
                    <a:pt x="1778" y="2827"/>
                    <a:pt x="2134" y="2698"/>
                    <a:pt x="2422" y="2410"/>
                  </a:cubicBezTo>
                  <a:cubicBezTo>
                    <a:pt x="3309" y="1523"/>
                    <a:pt x="2690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1"/>
            <p:cNvSpPr/>
            <p:nvPr/>
          </p:nvSpPr>
          <p:spPr>
            <a:xfrm>
              <a:off x="6944250" y="3971775"/>
              <a:ext cx="82850" cy="70675"/>
            </a:xfrm>
            <a:custGeom>
              <a:avLst/>
              <a:gdLst/>
              <a:ahLst/>
              <a:cxnLst/>
              <a:rect l="l" t="t" r="r" b="b"/>
              <a:pathLst>
                <a:path w="3314" h="2827" extrusionOk="0">
                  <a:moveTo>
                    <a:pt x="1415" y="1"/>
                  </a:moveTo>
                  <a:cubicBezTo>
                    <a:pt x="642" y="1"/>
                    <a:pt x="1" y="629"/>
                    <a:pt x="1" y="1415"/>
                  </a:cubicBezTo>
                  <a:cubicBezTo>
                    <a:pt x="1" y="2264"/>
                    <a:pt x="701" y="2827"/>
                    <a:pt x="1430" y="2827"/>
                  </a:cubicBezTo>
                  <a:cubicBezTo>
                    <a:pt x="1779" y="2827"/>
                    <a:pt x="2135" y="2698"/>
                    <a:pt x="2423" y="2410"/>
                  </a:cubicBezTo>
                  <a:cubicBezTo>
                    <a:pt x="3313" y="1519"/>
                    <a:pt x="268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1"/>
            <p:cNvSpPr/>
            <p:nvPr/>
          </p:nvSpPr>
          <p:spPr>
            <a:xfrm>
              <a:off x="7036550" y="3765575"/>
              <a:ext cx="7225" cy="202950"/>
            </a:xfrm>
            <a:custGeom>
              <a:avLst/>
              <a:gdLst/>
              <a:ahLst/>
              <a:cxnLst/>
              <a:rect l="l" t="t" r="r" b="b"/>
              <a:pathLst>
                <a:path w="289" h="8118" extrusionOk="0">
                  <a:moveTo>
                    <a:pt x="1" y="1"/>
                  </a:moveTo>
                  <a:lnTo>
                    <a:pt x="79" y="8118"/>
                  </a:lnTo>
                  <a:lnTo>
                    <a:pt x="289" y="8118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1"/>
            <p:cNvSpPr/>
            <p:nvPr/>
          </p:nvSpPr>
          <p:spPr>
            <a:xfrm>
              <a:off x="7107575" y="3765250"/>
              <a:ext cx="19350" cy="203600"/>
            </a:xfrm>
            <a:custGeom>
              <a:avLst/>
              <a:gdLst/>
              <a:ahLst/>
              <a:cxnLst/>
              <a:rect l="l" t="t" r="r" b="b"/>
              <a:pathLst>
                <a:path w="774" h="8144" extrusionOk="0">
                  <a:moveTo>
                    <a:pt x="564" y="1"/>
                  </a:moveTo>
                  <a:lnTo>
                    <a:pt x="1" y="8131"/>
                  </a:lnTo>
                  <a:lnTo>
                    <a:pt x="210" y="8144"/>
                  </a:lnTo>
                  <a:lnTo>
                    <a:pt x="773" y="1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1"/>
            <p:cNvSpPr/>
            <p:nvPr/>
          </p:nvSpPr>
          <p:spPr>
            <a:xfrm>
              <a:off x="7179925" y="3760350"/>
              <a:ext cx="31425" cy="203925"/>
            </a:xfrm>
            <a:custGeom>
              <a:avLst/>
              <a:gdLst/>
              <a:ahLst/>
              <a:cxnLst/>
              <a:rect l="l" t="t" r="r" b="b"/>
              <a:pathLst>
                <a:path w="1257" h="8157" extrusionOk="0">
                  <a:moveTo>
                    <a:pt x="1048" y="0"/>
                  </a:moveTo>
                  <a:lnTo>
                    <a:pt x="0" y="8130"/>
                  </a:lnTo>
                  <a:lnTo>
                    <a:pt x="197" y="8157"/>
                  </a:lnTo>
                  <a:lnTo>
                    <a:pt x="1257" y="26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1"/>
            <p:cNvSpPr/>
            <p:nvPr/>
          </p:nvSpPr>
          <p:spPr>
            <a:xfrm>
              <a:off x="6899750" y="3905000"/>
              <a:ext cx="333875" cy="4950"/>
            </a:xfrm>
            <a:custGeom>
              <a:avLst/>
              <a:gdLst/>
              <a:ahLst/>
              <a:cxnLst/>
              <a:rect l="l" t="t" r="r" b="b"/>
              <a:pathLst>
                <a:path w="13355" h="198" extrusionOk="0">
                  <a:moveTo>
                    <a:pt x="0" y="1"/>
                  </a:moveTo>
                  <a:lnTo>
                    <a:pt x="0" y="197"/>
                  </a:lnTo>
                  <a:lnTo>
                    <a:pt x="13354" y="197"/>
                  </a:lnTo>
                  <a:lnTo>
                    <a:pt x="133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1"/>
            <p:cNvSpPr/>
            <p:nvPr/>
          </p:nvSpPr>
          <p:spPr>
            <a:xfrm>
              <a:off x="6883050" y="3833975"/>
              <a:ext cx="363325" cy="5275"/>
            </a:xfrm>
            <a:custGeom>
              <a:avLst/>
              <a:gdLst/>
              <a:ahLst/>
              <a:cxnLst/>
              <a:rect l="l" t="t" r="r" b="b"/>
              <a:pathLst>
                <a:path w="14533" h="211" extrusionOk="0">
                  <a:moveTo>
                    <a:pt x="1" y="1"/>
                  </a:moveTo>
                  <a:lnTo>
                    <a:pt x="1" y="210"/>
                  </a:lnTo>
                  <a:lnTo>
                    <a:pt x="14533" y="210"/>
                  </a:lnTo>
                  <a:lnTo>
                    <a:pt x="14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8" name="Google Shape;1288;p51"/>
          <p:cNvGrpSpPr/>
          <p:nvPr/>
        </p:nvGrpSpPr>
        <p:grpSpPr>
          <a:xfrm flipH="1">
            <a:off x="227001" y="3460268"/>
            <a:ext cx="767301" cy="840841"/>
            <a:chOff x="1022650" y="2958050"/>
            <a:chExt cx="393125" cy="430825"/>
          </a:xfrm>
        </p:grpSpPr>
        <p:sp>
          <p:nvSpPr>
            <p:cNvPr id="1289" name="Google Shape;1289;p51"/>
            <p:cNvSpPr/>
            <p:nvPr/>
          </p:nvSpPr>
          <p:spPr>
            <a:xfrm>
              <a:off x="1022650" y="2958050"/>
              <a:ext cx="393125" cy="430825"/>
            </a:xfrm>
            <a:custGeom>
              <a:avLst/>
              <a:gdLst/>
              <a:ahLst/>
              <a:cxnLst/>
              <a:rect l="l" t="t" r="r" b="b"/>
              <a:pathLst>
                <a:path w="15725" h="17233" extrusionOk="0">
                  <a:moveTo>
                    <a:pt x="7692" y="0"/>
                  </a:moveTo>
                  <a:cubicBezTo>
                    <a:pt x="7019" y="0"/>
                    <a:pt x="6339" y="91"/>
                    <a:pt x="5670" y="278"/>
                  </a:cubicBezTo>
                  <a:cubicBezTo>
                    <a:pt x="2724" y="1090"/>
                    <a:pt x="577" y="3617"/>
                    <a:pt x="224" y="6654"/>
                  </a:cubicBezTo>
                  <a:lnTo>
                    <a:pt x="224" y="6667"/>
                  </a:lnTo>
                  <a:cubicBezTo>
                    <a:pt x="80" y="7806"/>
                    <a:pt x="106" y="8985"/>
                    <a:pt x="66" y="10097"/>
                  </a:cubicBezTo>
                  <a:cubicBezTo>
                    <a:pt x="1" y="12480"/>
                    <a:pt x="53" y="14863"/>
                    <a:pt x="237" y="17233"/>
                  </a:cubicBezTo>
                  <a:cubicBezTo>
                    <a:pt x="1035" y="16146"/>
                    <a:pt x="2004" y="15190"/>
                    <a:pt x="3091" y="14392"/>
                  </a:cubicBezTo>
                  <a:cubicBezTo>
                    <a:pt x="3300" y="14208"/>
                    <a:pt x="3549" y="14090"/>
                    <a:pt x="3824" y="14064"/>
                  </a:cubicBezTo>
                  <a:cubicBezTo>
                    <a:pt x="3831" y="14064"/>
                    <a:pt x="3838" y="14064"/>
                    <a:pt x="3845" y="14064"/>
                  </a:cubicBezTo>
                  <a:cubicBezTo>
                    <a:pt x="4667" y="14064"/>
                    <a:pt x="5730" y="14825"/>
                    <a:pt x="6626" y="14941"/>
                  </a:cubicBezTo>
                  <a:cubicBezTo>
                    <a:pt x="6982" y="14992"/>
                    <a:pt x="7338" y="15017"/>
                    <a:pt x="7691" y="15017"/>
                  </a:cubicBezTo>
                  <a:cubicBezTo>
                    <a:pt x="10334" y="15017"/>
                    <a:pt x="12817" y="13622"/>
                    <a:pt x="14180" y="11289"/>
                  </a:cubicBezTo>
                  <a:cubicBezTo>
                    <a:pt x="15725" y="8657"/>
                    <a:pt x="15502" y="5345"/>
                    <a:pt x="13630" y="2923"/>
                  </a:cubicBezTo>
                  <a:cubicBezTo>
                    <a:pt x="12193" y="1051"/>
                    <a:pt x="9982" y="0"/>
                    <a:pt x="7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1"/>
            <p:cNvSpPr/>
            <p:nvPr/>
          </p:nvSpPr>
          <p:spPr>
            <a:xfrm>
              <a:off x="1132975" y="3106050"/>
              <a:ext cx="205900" cy="30800"/>
            </a:xfrm>
            <a:custGeom>
              <a:avLst/>
              <a:gdLst/>
              <a:ahLst/>
              <a:cxnLst/>
              <a:rect l="l" t="t" r="r" b="b"/>
              <a:pathLst>
                <a:path w="8236" h="1232" extrusionOk="0">
                  <a:moveTo>
                    <a:pt x="13" y="1"/>
                  </a:moveTo>
                  <a:lnTo>
                    <a:pt x="0" y="158"/>
                  </a:lnTo>
                  <a:lnTo>
                    <a:pt x="8209" y="1232"/>
                  </a:lnTo>
                  <a:lnTo>
                    <a:pt x="8235" y="107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1"/>
            <p:cNvSpPr/>
            <p:nvPr/>
          </p:nvSpPr>
          <p:spPr>
            <a:xfrm>
              <a:off x="1125775" y="3144350"/>
              <a:ext cx="206225" cy="30150"/>
            </a:xfrm>
            <a:custGeom>
              <a:avLst/>
              <a:gdLst/>
              <a:ahLst/>
              <a:cxnLst/>
              <a:rect l="l" t="t" r="r" b="b"/>
              <a:pathLst>
                <a:path w="8249" h="1206" extrusionOk="0">
                  <a:moveTo>
                    <a:pt x="13" y="1"/>
                  </a:moveTo>
                  <a:lnTo>
                    <a:pt x="0" y="158"/>
                  </a:lnTo>
                  <a:lnTo>
                    <a:pt x="8222" y="1205"/>
                  </a:lnTo>
                  <a:lnTo>
                    <a:pt x="8248" y="103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51"/>
          <p:cNvGrpSpPr/>
          <p:nvPr/>
        </p:nvGrpSpPr>
        <p:grpSpPr>
          <a:xfrm rot="569487">
            <a:off x="946259" y="3649143"/>
            <a:ext cx="479286" cy="463073"/>
            <a:chOff x="6085197" y="1608975"/>
            <a:chExt cx="296453" cy="286425"/>
          </a:xfrm>
        </p:grpSpPr>
        <p:sp>
          <p:nvSpPr>
            <p:cNvPr id="1293" name="Google Shape;1293;p51"/>
            <p:cNvSpPr/>
            <p:nvPr/>
          </p:nvSpPr>
          <p:spPr>
            <a:xfrm>
              <a:off x="6227450" y="1611925"/>
              <a:ext cx="154200" cy="280850"/>
            </a:xfrm>
            <a:custGeom>
              <a:avLst/>
              <a:gdLst/>
              <a:ahLst/>
              <a:cxnLst/>
              <a:rect l="l" t="t" r="r" b="b"/>
              <a:pathLst>
                <a:path w="6168" h="11234" extrusionOk="0">
                  <a:moveTo>
                    <a:pt x="2515" y="0"/>
                  </a:moveTo>
                  <a:lnTo>
                    <a:pt x="2515" y="956"/>
                  </a:lnTo>
                  <a:cubicBezTo>
                    <a:pt x="1114" y="1126"/>
                    <a:pt x="223" y="2003"/>
                    <a:pt x="223" y="3273"/>
                  </a:cubicBezTo>
                  <a:cubicBezTo>
                    <a:pt x="223" y="4622"/>
                    <a:pt x="1088" y="5303"/>
                    <a:pt x="2999" y="5853"/>
                  </a:cubicBezTo>
                  <a:cubicBezTo>
                    <a:pt x="4544" y="6271"/>
                    <a:pt x="4989" y="6861"/>
                    <a:pt x="4989" y="7699"/>
                  </a:cubicBezTo>
                  <a:cubicBezTo>
                    <a:pt x="4989" y="8641"/>
                    <a:pt x="4334" y="9178"/>
                    <a:pt x="3156" y="9178"/>
                  </a:cubicBezTo>
                  <a:cubicBezTo>
                    <a:pt x="2096" y="9178"/>
                    <a:pt x="1415" y="8667"/>
                    <a:pt x="1192" y="7633"/>
                  </a:cubicBezTo>
                  <a:lnTo>
                    <a:pt x="1" y="7633"/>
                  </a:lnTo>
                  <a:cubicBezTo>
                    <a:pt x="158" y="8929"/>
                    <a:pt x="1009" y="9885"/>
                    <a:pt x="2567" y="10055"/>
                  </a:cubicBezTo>
                  <a:lnTo>
                    <a:pt x="2567" y="11233"/>
                  </a:lnTo>
                  <a:lnTo>
                    <a:pt x="3601" y="11233"/>
                  </a:lnTo>
                  <a:lnTo>
                    <a:pt x="3601" y="10068"/>
                  </a:lnTo>
                  <a:cubicBezTo>
                    <a:pt x="5185" y="9911"/>
                    <a:pt x="6167" y="8995"/>
                    <a:pt x="6167" y="7581"/>
                  </a:cubicBezTo>
                  <a:cubicBezTo>
                    <a:pt x="6167" y="6298"/>
                    <a:pt x="5539" y="5394"/>
                    <a:pt x="3339" y="4740"/>
                  </a:cubicBezTo>
                  <a:cubicBezTo>
                    <a:pt x="1899" y="4321"/>
                    <a:pt x="1415" y="4007"/>
                    <a:pt x="1415" y="3169"/>
                  </a:cubicBezTo>
                  <a:cubicBezTo>
                    <a:pt x="1415" y="2501"/>
                    <a:pt x="1808" y="1859"/>
                    <a:pt x="2973" y="1859"/>
                  </a:cubicBezTo>
                  <a:cubicBezTo>
                    <a:pt x="4243" y="1859"/>
                    <a:pt x="4609" y="2527"/>
                    <a:pt x="4727" y="3103"/>
                  </a:cubicBezTo>
                  <a:lnTo>
                    <a:pt x="5945" y="3103"/>
                  </a:lnTo>
                  <a:cubicBezTo>
                    <a:pt x="5827" y="2226"/>
                    <a:pt x="5303" y="1152"/>
                    <a:pt x="3549" y="969"/>
                  </a:cubicBezTo>
                  <a:lnTo>
                    <a:pt x="3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1"/>
            <p:cNvSpPr/>
            <p:nvPr/>
          </p:nvSpPr>
          <p:spPr>
            <a:xfrm>
              <a:off x="6152500" y="1611925"/>
              <a:ext cx="153875" cy="280850"/>
            </a:xfrm>
            <a:custGeom>
              <a:avLst/>
              <a:gdLst/>
              <a:ahLst/>
              <a:cxnLst/>
              <a:rect l="l" t="t" r="r" b="b"/>
              <a:pathLst>
                <a:path w="6155" h="11234" extrusionOk="0">
                  <a:moveTo>
                    <a:pt x="2501" y="0"/>
                  </a:moveTo>
                  <a:lnTo>
                    <a:pt x="2501" y="956"/>
                  </a:lnTo>
                  <a:cubicBezTo>
                    <a:pt x="1101" y="1126"/>
                    <a:pt x="210" y="2003"/>
                    <a:pt x="210" y="3273"/>
                  </a:cubicBezTo>
                  <a:cubicBezTo>
                    <a:pt x="210" y="4622"/>
                    <a:pt x="1074" y="5303"/>
                    <a:pt x="2986" y="5853"/>
                  </a:cubicBezTo>
                  <a:cubicBezTo>
                    <a:pt x="4531" y="6271"/>
                    <a:pt x="4976" y="6861"/>
                    <a:pt x="4976" y="7699"/>
                  </a:cubicBezTo>
                  <a:cubicBezTo>
                    <a:pt x="4976" y="8641"/>
                    <a:pt x="4321" y="9178"/>
                    <a:pt x="3143" y="9178"/>
                  </a:cubicBezTo>
                  <a:cubicBezTo>
                    <a:pt x="2082" y="9178"/>
                    <a:pt x="1389" y="8667"/>
                    <a:pt x="1179" y="7633"/>
                  </a:cubicBezTo>
                  <a:lnTo>
                    <a:pt x="1" y="7633"/>
                  </a:lnTo>
                  <a:cubicBezTo>
                    <a:pt x="158" y="8929"/>
                    <a:pt x="996" y="9885"/>
                    <a:pt x="2567" y="10055"/>
                  </a:cubicBezTo>
                  <a:lnTo>
                    <a:pt x="2567" y="11233"/>
                  </a:lnTo>
                  <a:lnTo>
                    <a:pt x="3601" y="11233"/>
                  </a:lnTo>
                  <a:lnTo>
                    <a:pt x="3601" y="10068"/>
                  </a:lnTo>
                  <a:cubicBezTo>
                    <a:pt x="5172" y="9911"/>
                    <a:pt x="6154" y="8995"/>
                    <a:pt x="6154" y="7581"/>
                  </a:cubicBezTo>
                  <a:cubicBezTo>
                    <a:pt x="6154" y="6298"/>
                    <a:pt x="5526" y="5394"/>
                    <a:pt x="3326" y="4740"/>
                  </a:cubicBezTo>
                  <a:cubicBezTo>
                    <a:pt x="1873" y="4321"/>
                    <a:pt x="1389" y="4007"/>
                    <a:pt x="1389" y="3169"/>
                  </a:cubicBezTo>
                  <a:cubicBezTo>
                    <a:pt x="1389" y="2501"/>
                    <a:pt x="1794" y="1859"/>
                    <a:pt x="2947" y="1859"/>
                  </a:cubicBezTo>
                  <a:cubicBezTo>
                    <a:pt x="4230" y="1859"/>
                    <a:pt x="4583" y="2527"/>
                    <a:pt x="4714" y="3103"/>
                  </a:cubicBezTo>
                  <a:lnTo>
                    <a:pt x="5918" y="3103"/>
                  </a:lnTo>
                  <a:cubicBezTo>
                    <a:pt x="5814" y="2226"/>
                    <a:pt x="5290" y="1152"/>
                    <a:pt x="3523" y="969"/>
                  </a:cubicBezTo>
                  <a:lnTo>
                    <a:pt x="3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1"/>
            <p:cNvSpPr/>
            <p:nvPr/>
          </p:nvSpPr>
          <p:spPr>
            <a:xfrm>
              <a:off x="6085197" y="1608975"/>
              <a:ext cx="160075" cy="286425"/>
            </a:xfrm>
            <a:custGeom>
              <a:avLst/>
              <a:gdLst/>
              <a:ahLst/>
              <a:cxnLst/>
              <a:rect l="l" t="t" r="r" b="b"/>
              <a:pathLst>
                <a:path w="6403" h="11457" extrusionOk="0">
                  <a:moveTo>
                    <a:pt x="3562" y="210"/>
                  </a:moveTo>
                  <a:lnTo>
                    <a:pt x="3562" y="1166"/>
                  </a:lnTo>
                  <a:lnTo>
                    <a:pt x="3653" y="1179"/>
                  </a:lnTo>
                  <a:cubicBezTo>
                    <a:pt x="5290" y="1349"/>
                    <a:pt x="5814" y="2292"/>
                    <a:pt x="5945" y="3103"/>
                  </a:cubicBezTo>
                  <a:lnTo>
                    <a:pt x="4937" y="3103"/>
                  </a:lnTo>
                  <a:cubicBezTo>
                    <a:pt x="4727" y="2279"/>
                    <a:pt x="4125" y="1873"/>
                    <a:pt x="3091" y="1873"/>
                  </a:cubicBezTo>
                  <a:cubicBezTo>
                    <a:pt x="2056" y="1873"/>
                    <a:pt x="1441" y="2396"/>
                    <a:pt x="1441" y="3287"/>
                  </a:cubicBezTo>
                  <a:cubicBezTo>
                    <a:pt x="1441" y="4216"/>
                    <a:pt x="2030" y="4543"/>
                    <a:pt x="3431" y="4949"/>
                  </a:cubicBezTo>
                  <a:cubicBezTo>
                    <a:pt x="5395" y="5525"/>
                    <a:pt x="6193" y="6324"/>
                    <a:pt x="6193" y="7699"/>
                  </a:cubicBezTo>
                  <a:cubicBezTo>
                    <a:pt x="6193" y="9047"/>
                    <a:pt x="5264" y="9937"/>
                    <a:pt x="3719" y="10081"/>
                  </a:cubicBezTo>
                  <a:lnTo>
                    <a:pt x="3627" y="10095"/>
                  </a:lnTo>
                  <a:lnTo>
                    <a:pt x="3627" y="11247"/>
                  </a:lnTo>
                  <a:lnTo>
                    <a:pt x="2789" y="11247"/>
                  </a:lnTo>
                  <a:lnTo>
                    <a:pt x="2789" y="10081"/>
                  </a:lnTo>
                  <a:lnTo>
                    <a:pt x="2698" y="10068"/>
                  </a:lnTo>
                  <a:cubicBezTo>
                    <a:pt x="1310" y="9911"/>
                    <a:pt x="446" y="9126"/>
                    <a:pt x="236" y="7856"/>
                  </a:cubicBezTo>
                  <a:lnTo>
                    <a:pt x="1218" y="7856"/>
                  </a:lnTo>
                  <a:cubicBezTo>
                    <a:pt x="1467" y="8864"/>
                    <a:pt x="2174" y="9401"/>
                    <a:pt x="3274" y="9401"/>
                  </a:cubicBezTo>
                  <a:cubicBezTo>
                    <a:pt x="4504" y="9401"/>
                    <a:pt x="5211" y="8825"/>
                    <a:pt x="5211" y="7817"/>
                  </a:cubicBezTo>
                  <a:cubicBezTo>
                    <a:pt x="5211" y="6848"/>
                    <a:pt x="4609" y="6272"/>
                    <a:pt x="3156" y="5866"/>
                  </a:cubicBezTo>
                  <a:cubicBezTo>
                    <a:pt x="1179" y="5303"/>
                    <a:pt x="446" y="4635"/>
                    <a:pt x="446" y="3391"/>
                  </a:cubicBezTo>
                  <a:cubicBezTo>
                    <a:pt x="446" y="2187"/>
                    <a:pt x="1297" y="1336"/>
                    <a:pt x="2658" y="1179"/>
                  </a:cubicBezTo>
                  <a:lnTo>
                    <a:pt x="2750" y="1166"/>
                  </a:lnTo>
                  <a:lnTo>
                    <a:pt x="2750" y="210"/>
                  </a:lnTo>
                  <a:close/>
                  <a:moveTo>
                    <a:pt x="2528" y="1"/>
                  </a:moveTo>
                  <a:lnTo>
                    <a:pt x="2528" y="982"/>
                  </a:lnTo>
                  <a:cubicBezTo>
                    <a:pt x="1114" y="1192"/>
                    <a:pt x="236" y="2095"/>
                    <a:pt x="236" y="3391"/>
                  </a:cubicBezTo>
                  <a:cubicBezTo>
                    <a:pt x="236" y="4936"/>
                    <a:pt x="1375" y="5565"/>
                    <a:pt x="3091" y="6062"/>
                  </a:cubicBezTo>
                  <a:cubicBezTo>
                    <a:pt x="4766" y="6533"/>
                    <a:pt x="5002" y="7188"/>
                    <a:pt x="5002" y="7817"/>
                  </a:cubicBezTo>
                  <a:cubicBezTo>
                    <a:pt x="5002" y="8707"/>
                    <a:pt x="4387" y="9191"/>
                    <a:pt x="3274" y="9191"/>
                  </a:cubicBezTo>
                  <a:cubicBezTo>
                    <a:pt x="2240" y="9191"/>
                    <a:pt x="1611" y="8707"/>
                    <a:pt x="1402" y="7738"/>
                  </a:cubicBezTo>
                  <a:lnTo>
                    <a:pt x="1375" y="7646"/>
                  </a:lnTo>
                  <a:lnTo>
                    <a:pt x="1" y="7646"/>
                  </a:lnTo>
                  <a:lnTo>
                    <a:pt x="14" y="7764"/>
                  </a:lnTo>
                  <a:cubicBezTo>
                    <a:pt x="197" y="9165"/>
                    <a:pt x="1127" y="10068"/>
                    <a:pt x="2593" y="10265"/>
                  </a:cubicBezTo>
                  <a:lnTo>
                    <a:pt x="2593" y="11456"/>
                  </a:lnTo>
                  <a:lnTo>
                    <a:pt x="3824" y="11456"/>
                  </a:lnTo>
                  <a:lnTo>
                    <a:pt x="3837" y="10304"/>
                  </a:lnTo>
                  <a:cubicBezTo>
                    <a:pt x="5447" y="10121"/>
                    <a:pt x="6403" y="9152"/>
                    <a:pt x="6403" y="7725"/>
                  </a:cubicBezTo>
                  <a:cubicBezTo>
                    <a:pt x="6403" y="6232"/>
                    <a:pt x="5565" y="5381"/>
                    <a:pt x="3496" y="4779"/>
                  </a:cubicBezTo>
                  <a:cubicBezTo>
                    <a:pt x="2004" y="4334"/>
                    <a:pt x="1637" y="4046"/>
                    <a:pt x="1637" y="3300"/>
                  </a:cubicBezTo>
                  <a:cubicBezTo>
                    <a:pt x="1637" y="2933"/>
                    <a:pt x="1781" y="2082"/>
                    <a:pt x="3091" y="2082"/>
                  </a:cubicBezTo>
                  <a:cubicBezTo>
                    <a:pt x="4046" y="2082"/>
                    <a:pt x="4596" y="2462"/>
                    <a:pt x="4766" y="3234"/>
                  </a:cubicBezTo>
                  <a:lnTo>
                    <a:pt x="4779" y="3313"/>
                  </a:lnTo>
                  <a:lnTo>
                    <a:pt x="6180" y="3313"/>
                  </a:lnTo>
                  <a:lnTo>
                    <a:pt x="6167" y="3195"/>
                  </a:lnTo>
                  <a:cubicBezTo>
                    <a:pt x="6076" y="2462"/>
                    <a:pt x="5630" y="1218"/>
                    <a:pt x="3771" y="982"/>
                  </a:cubicBezTo>
                  <a:lnTo>
                    <a:pt x="37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51"/>
          <p:cNvGrpSpPr/>
          <p:nvPr/>
        </p:nvGrpSpPr>
        <p:grpSpPr>
          <a:xfrm rot="407951">
            <a:off x="7520213" y="3265297"/>
            <a:ext cx="1635565" cy="1512307"/>
            <a:chOff x="1774150" y="1280375"/>
            <a:chExt cx="443200" cy="409800"/>
          </a:xfrm>
        </p:grpSpPr>
        <p:sp>
          <p:nvSpPr>
            <p:cNvPr id="1297" name="Google Shape;1297;p51"/>
            <p:cNvSpPr/>
            <p:nvPr/>
          </p:nvSpPr>
          <p:spPr>
            <a:xfrm>
              <a:off x="1774150" y="1280375"/>
              <a:ext cx="443200" cy="409800"/>
            </a:xfrm>
            <a:custGeom>
              <a:avLst/>
              <a:gdLst/>
              <a:ahLst/>
              <a:cxnLst/>
              <a:rect l="l" t="t" r="r" b="b"/>
              <a:pathLst>
                <a:path w="17728" h="16392" extrusionOk="0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1"/>
            <p:cNvSpPr/>
            <p:nvPr/>
          </p:nvSpPr>
          <p:spPr>
            <a:xfrm>
              <a:off x="1859900" y="1386975"/>
              <a:ext cx="22300" cy="73425"/>
            </a:xfrm>
            <a:custGeom>
              <a:avLst/>
              <a:gdLst/>
              <a:ahLst/>
              <a:cxnLst/>
              <a:rect l="l" t="t" r="r" b="b"/>
              <a:pathLst>
                <a:path w="892" h="2937" extrusionOk="0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1"/>
            <p:cNvSpPr/>
            <p:nvPr/>
          </p:nvSpPr>
          <p:spPr>
            <a:xfrm>
              <a:off x="2101125" y="1392925"/>
              <a:ext cx="31125" cy="66175"/>
            </a:xfrm>
            <a:custGeom>
              <a:avLst/>
              <a:gdLst/>
              <a:ahLst/>
              <a:cxnLst/>
              <a:rect l="l" t="t" r="r" b="b"/>
              <a:pathLst>
                <a:path w="1245" h="2647" extrusionOk="0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4183942-4B12-A9F0-8E8A-56DAA74B6DE8}"/>
              </a:ext>
            </a:extLst>
          </p:cNvPr>
          <p:cNvSpPr/>
          <p:nvPr/>
        </p:nvSpPr>
        <p:spPr>
          <a:xfrm>
            <a:off x="304800" y="4238119"/>
            <a:ext cx="2313709" cy="832645"/>
          </a:xfrm>
          <a:prstGeom prst="rect">
            <a:avLst/>
          </a:prstGeom>
          <a:solidFill>
            <a:srgbClr val="EBEBEB"/>
          </a:solidFill>
          <a:ln>
            <a:solidFill>
              <a:srgbClr val="EBEB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Google Shape;1271;p51"/>
          <p:cNvSpPr txBox="1">
            <a:spLocks noGrp="1"/>
          </p:cNvSpPr>
          <p:nvPr>
            <p:ph type="title"/>
          </p:nvPr>
        </p:nvSpPr>
        <p:spPr>
          <a:xfrm>
            <a:off x="1101250" y="1307100"/>
            <a:ext cx="69414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5200"/>
            </a:pPr>
            <a:r>
              <a:rPr lang="ko-KR" altLang="en-US" sz="8800" dirty="0" err="1">
                <a:latin typeface="+mj-lt"/>
                <a:ea typeface="+mj-ea"/>
                <a:cs typeface="Times New Roman" panose="02020603050405020304" pitchFamily="18" charset="0"/>
              </a:rPr>
              <a:t>들어주셔서</a:t>
            </a:r>
            <a:r>
              <a:rPr lang="ko-KR" altLang="en-US" sz="8800" dirty="0">
                <a:latin typeface="+mj-lt"/>
                <a:ea typeface="+mj-ea"/>
                <a:cs typeface="Times New Roman" panose="02020603050405020304" pitchFamily="18" charset="0"/>
              </a:rPr>
              <a:t> 감사합니다 </a:t>
            </a:r>
            <a:r>
              <a:rPr lang="en-US" altLang="ko-KR" sz="8800" dirty="0">
                <a:latin typeface="+mj-lt"/>
                <a:ea typeface="+mj-ea"/>
                <a:cs typeface="Times New Roman" panose="02020603050405020304" pitchFamily="18" charset="0"/>
              </a:rPr>
              <a:t>!!</a:t>
            </a:r>
            <a:endParaRPr lang="en-US" sz="8800" dirty="0">
              <a:latin typeface="+mj-lt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opping Cart Theme for Business by Slidesgo">
  <a:themeElements>
    <a:clrScheme name="Simple Light">
      <a:dk1>
        <a:srgbClr val="333333"/>
      </a:dk1>
      <a:lt1>
        <a:srgbClr val="EBEBEB"/>
      </a:lt1>
      <a:dk2>
        <a:srgbClr val="FFFFFF"/>
      </a:dk2>
      <a:lt2>
        <a:srgbClr val="FFB554"/>
      </a:lt2>
      <a:accent1>
        <a:srgbClr val="FF3070"/>
      </a:accent1>
      <a:accent2>
        <a:srgbClr val="FF887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203</Words>
  <Application>Microsoft Office PowerPoint</Application>
  <PresentationFormat>On-screen Show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DM Sans</vt:lpstr>
      <vt:lpstr>Times New Roman</vt:lpstr>
      <vt:lpstr>Malgun Gothic</vt:lpstr>
      <vt:lpstr>Lexend ExtraBold</vt:lpstr>
      <vt:lpstr>Arial</vt:lpstr>
      <vt:lpstr>Montserrat</vt:lpstr>
      <vt:lpstr>Shopping Cart Theme for Business by Slidesgo</vt:lpstr>
      <vt:lpstr>쇼핑</vt:lpstr>
      <vt:lpstr>01</vt:lpstr>
      <vt:lpstr>쇼핑 습관 </vt:lpstr>
      <vt:lpstr>수요</vt:lpstr>
      <vt:lpstr>가격</vt:lpstr>
      <vt:lpstr>품질 </vt:lpstr>
      <vt:lpstr>디자인</vt:lpstr>
      <vt:lpstr>요약</vt:lpstr>
      <vt:lpstr>들어주셔서 감사합니다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Gnust VuD</cp:lastModifiedBy>
  <cp:revision>30</cp:revision>
  <dcterms:modified xsi:type="dcterms:W3CDTF">2024-06-17T16:01:34Z</dcterms:modified>
</cp:coreProperties>
</file>