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api/views/3i3m-jwuy/rows.csv?accessTyp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F5333-A334-4CF2-ADC9-8088E44E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48" y="1415642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b="1" dirty="0"/>
              <a:t>Best neighborhoods in Chicago to open a restaurant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B7B81D-ACA6-4018-B1B3-C91982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9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ED62C-1199-474E-9D37-6DE44920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55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0ACA99-B932-4B99-96F2-7A5C1443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98" y="1199625"/>
            <a:ext cx="9826814" cy="554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my analysis I found, that the followings are the top 20 safest neighborhoods of Chicago: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BEFDBA-106C-4383-8C5C-1FEB8752C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0037" y="1781439"/>
            <a:ext cx="6744888" cy="49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5F457C-8BCE-4C92-8EC5-A823EF5A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355" y="369116"/>
            <a:ext cx="10033233" cy="6350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continued my analysis with checking the number of restaurants in the neighborhoods mentioned above. The following neighborhoods have less than 10 restaurants: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8B0803F-F73B-4C80-82F1-7FEA44FB22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2355" y="1258348"/>
            <a:ext cx="8791662" cy="53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2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924AD-88B2-49AF-868F-6A0435D7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684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and Discussion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176C9A-796F-411F-BF73-616CC47D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363" y="1216404"/>
            <a:ext cx="9038249" cy="46948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According to my analysis the following neighborhoods have low crime rate and low competition:</a:t>
            </a: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47BAC0F-40EF-492C-AD0E-B7EFD35BB0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7035" y="1812546"/>
            <a:ext cx="22764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A8F996A-76E3-4CA4-90D2-6E7F514FD4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404812"/>
            <a:ext cx="91916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9A80C5-91D7-4D10-88E6-436081F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EA95BA-BCC3-4C89-B202-931336A9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project was to identify safe neighborhoods in Chicago with quite low competition in food services. During my analysis I concentrated on the more serious crimes.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I was able to identify 13 neighborhoods</a:t>
            </a:r>
            <a:r>
              <a:rPr lang="en-US" b="1" dirty="0"/>
              <a:t>. I would concentrate on the</a:t>
            </a:r>
            <a:r>
              <a:rPr lang="hu-HU" b="1" dirty="0"/>
              <a:t> </a:t>
            </a:r>
            <a:r>
              <a:rPr lang="hu-HU" b="1" dirty="0" err="1"/>
              <a:t>selected</a:t>
            </a:r>
            <a:r>
              <a:rPr lang="en-US" b="1" dirty="0"/>
              <a:t> neighborhoods located in the north, since there are a number of good candidates very close to each other.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2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EF234-01A4-4B24-AB9B-73F61330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The </a:t>
            </a:r>
            <a:r>
              <a:rPr lang="en-US" b="1" dirty="0"/>
              <a:t>Business Problem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0BEF31-5137-41EB-A3D4-63B2516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Problem description</a:t>
            </a:r>
            <a:r>
              <a:rPr lang="en-US" dirty="0"/>
              <a:t>: Opening a restaurant in Chicago where competition and crime rate is low.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 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Target audience</a:t>
            </a:r>
            <a:r>
              <a:rPr lang="en-US" dirty="0"/>
              <a:t>: people who would like to open a restaurant in Chicago at a safe neighborhood with relatively low competition.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 </a:t>
            </a:r>
            <a:endParaRPr lang="hu-HU" dirty="0"/>
          </a:p>
          <a:p>
            <a:pPr marL="0" indent="0">
              <a:buNone/>
            </a:pPr>
            <a:r>
              <a:rPr lang="en-US" b="1" dirty="0"/>
              <a:t>Why it is important</a:t>
            </a:r>
            <a:r>
              <a:rPr lang="en-US" dirty="0"/>
              <a:t>:</a:t>
            </a:r>
            <a:endParaRPr lang="hu-HU" dirty="0"/>
          </a:p>
          <a:p>
            <a:r>
              <a:rPr lang="en-US" dirty="0"/>
              <a:t>Low competition is better.</a:t>
            </a:r>
            <a:endParaRPr lang="hu-HU" dirty="0"/>
          </a:p>
          <a:p>
            <a:r>
              <a:rPr lang="en-US" dirty="0"/>
              <a:t>Customers prefer safer areas.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 </a:t>
            </a:r>
            <a:endParaRPr lang="hu-HU" dirty="0"/>
          </a:p>
          <a:p>
            <a:pPr marL="0" indent="0">
              <a:buNone/>
            </a:pPr>
            <a:r>
              <a:rPr lang="en-US" i="1" dirty="0"/>
              <a:t>NOTE: During my analysis I will concentrate on the more serious, more violent crimes. Because in my opinion more violent crimes matter the most.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93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DDC60-756E-4150-BD92-735E7FB6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4573"/>
          </a:xfrm>
        </p:spPr>
        <p:txBody>
          <a:bodyPr/>
          <a:lstStyle/>
          <a:p>
            <a:r>
              <a:rPr lang="hu-HU" b="1" dirty="0"/>
              <a:t>The 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374656-3353-42EB-A3B8-C208C302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961"/>
            <a:ext cx="8915400" cy="45102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Chicago crime data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I use</a:t>
            </a:r>
            <a:r>
              <a:rPr lang="hu-HU" dirty="0"/>
              <a:t>d</a:t>
            </a:r>
            <a:r>
              <a:rPr lang="en-US" dirty="0"/>
              <a:t> the Chicago's city </a:t>
            </a:r>
            <a:r>
              <a:rPr lang="en-US" dirty="0">
                <a:hlinkClick r:id="rId2"/>
              </a:rPr>
              <a:t>official website </a:t>
            </a:r>
            <a:r>
              <a:rPr lang="en-US" dirty="0"/>
              <a:t>for crime data. The latest data available is from 2018, so I use</a:t>
            </a:r>
            <a:r>
              <a:rPr lang="hu-HU" dirty="0"/>
              <a:t>d</a:t>
            </a:r>
            <a:r>
              <a:rPr lang="en-US" dirty="0"/>
              <a:t> that. After downloading the CSV I converted it to a </a:t>
            </a:r>
            <a:r>
              <a:rPr lang="en-US" dirty="0" err="1"/>
              <a:t>DataFrame</a:t>
            </a:r>
            <a:r>
              <a:rPr lang="en-US" dirty="0"/>
              <a:t>. As I mentioned above I</a:t>
            </a:r>
            <a:r>
              <a:rPr lang="hu-HU" dirty="0"/>
              <a:t> </a:t>
            </a:r>
            <a:r>
              <a:rPr lang="en-US" dirty="0"/>
              <a:t>concentrate</a:t>
            </a:r>
            <a:r>
              <a:rPr lang="hu-HU" dirty="0"/>
              <a:t>d</a:t>
            </a:r>
            <a:r>
              <a:rPr lang="en-US" dirty="0"/>
              <a:t> on the more serious/violent crimes.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39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249C46-5FAA-4066-B356-60AC7179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851" y="369116"/>
            <a:ext cx="10170763" cy="6090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 drop</a:t>
            </a:r>
            <a:r>
              <a:rPr lang="hu-HU" b="1" dirty="0" err="1"/>
              <a:t>ed</a:t>
            </a:r>
            <a:r>
              <a:rPr lang="en-US" b="1" dirty="0"/>
              <a:t> lines considering less serious/violent crimes:</a:t>
            </a:r>
            <a:endParaRPr lang="hu-HU" b="1" dirty="0"/>
          </a:p>
          <a:p>
            <a:pPr lvl="0"/>
            <a:r>
              <a:rPr lang="en-US" dirty="0"/>
              <a:t>burglary</a:t>
            </a:r>
            <a:endParaRPr lang="hu-HU" dirty="0"/>
          </a:p>
          <a:p>
            <a:pPr lvl="0"/>
            <a:r>
              <a:rPr lang="en-US" dirty="0"/>
              <a:t>concealed carry license violation</a:t>
            </a:r>
            <a:endParaRPr lang="hu-HU" dirty="0"/>
          </a:p>
          <a:p>
            <a:pPr lvl="0"/>
            <a:r>
              <a:rPr lang="en-US" dirty="0"/>
              <a:t>criminal trespass</a:t>
            </a:r>
            <a:endParaRPr lang="hu-HU" dirty="0"/>
          </a:p>
          <a:p>
            <a:pPr lvl="0"/>
            <a:r>
              <a:rPr lang="en-US" dirty="0"/>
              <a:t>deceptive practice</a:t>
            </a:r>
            <a:endParaRPr lang="hu-HU" dirty="0"/>
          </a:p>
          <a:p>
            <a:pPr lvl="0"/>
            <a:r>
              <a:rPr lang="en-US" dirty="0"/>
              <a:t>gambling</a:t>
            </a:r>
            <a:endParaRPr lang="hu-HU" dirty="0"/>
          </a:p>
          <a:p>
            <a:pPr lvl="0"/>
            <a:r>
              <a:rPr lang="en-US" dirty="0"/>
              <a:t>interference with public officer</a:t>
            </a:r>
            <a:endParaRPr lang="hu-HU" dirty="0"/>
          </a:p>
          <a:p>
            <a:pPr lvl="0"/>
            <a:r>
              <a:rPr lang="en-US" dirty="0"/>
              <a:t>liquor law violation</a:t>
            </a:r>
            <a:endParaRPr lang="hu-HU" dirty="0"/>
          </a:p>
          <a:p>
            <a:pPr lvl="0"/>
            <a:r>
              <a:rPr lang="en-US" dirty="0"/>
              <a:t>motor vehicle theft</a:t>
            </a:r>
            <a:endParaRPr lang="hu-HU" dirty="0"/>
          </a:p>
          <a:p>
            <a:pPr lvl="0"/>
            <a:r>
              <a:rPr lang="en-US" dirty="0"/>
              <a:t>non-criminal</a:t>
            </a:r>
            <a:endParaRPr lang="hu-HU" dirty="0"/>
          </a:p>
          <a:p>
            <a:pPr lvl="0"/>
            <a:r>
              <a:rPr lang="en-US" dirty="0"/>
              <a:t>non-criminal (subject specified)</a:t>
            </a:r>
            <a:endParaRPr lang="hu-HU" dirty="0"/>
          </a:p>
          <a:p>
            <a:pPr lvl="0"/>
            <a:r>
              <a:rPr lang="en-US" dirty="0"/>
              <a:t>obscenity</a:t>
            </a:r>
            <a:endParaRPr lang="hu-HU" dirty="0"/>
          </a:p>
          <a:p>
            <a:pPr lvl="0"/>
            <a:r>
              <a:rPr lang="en-US" dirty="0"/>
              <a:t>other narcotic violation</a:t>
            </a:r>
            <a:endParaRPr lang="hu-HU" dirty="0"/>
          </a:p>
          <a:p>
            <a:pPr lvl="0"/>
            <a:r>
              <a:rPr lang="en-US" dirty="0"/>
              <a:t>other offense</a:t>
            </a:r>
            <a:endParaRPr lang="hu-HU" dirty="0"/>
          </a:p>
          <a:p>
            <a:pPr lvl="0"/>
            <a:r>
              <a:rPr lang="en-US" dirty="0"/>
              <a:t>prostitution</a:t>
            </a:r>
            <a:endParaRPr lang="hu-HU" dirty="0"/>
          </a:p>
          <a:p>
            <a:pPr lvl="0"/>
            <a:r>
              <a:rPr lang="en-US" dirty="0"/>
              <a:t>public indecency</a:t>
            </a:r>
            <a:endParaRPr lang="hu-HU" dirty="0"/>
          </a:p>
          <a:p>
            <a:pPr lvl="0"/>
            <a:r>
              <a:rPr lang="en-US" dirty="0"/>
              <a:t>public peace violation</a:t>
            </a:r>
            <a:endParaRPr lang="hu-HU" dirty="0"/>
          </a:p>
          <a:p>
            <a:pPr lvl="0"/>
            <a:r>
              <a:rPr lang="en-US" dirty="0"/>
              <a:t>theft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59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408F0-7377-4EDA-8435-4C7EE212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354" y="587229"/>
            <a:ext cx="9591923" cy="572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 concentrate</a:t>
            </a:r>
            <a:r>
              <a:rPr lang="hu-HU" b="1" dirty="0"/>
              <a:t>d</a:t>
            </a:r>
            <a:r>
              <a:rPr lang="en-US" b="1" dirty="0"/>
              <a:t> on the following type of crimes:</a:t>
            </a:r>
            <a:endParaRPr lang="hu-HU" b="1" dirty="0"/>
          </a:p>
          <a:p>
            <a:pPr lvl="0"/>
            <a:r>
              <a:rPr lang="en-US" dirty="0"/>
              <a:t>arson</a:t>
            </a:r>
            <a:endParaRPr lang="hu-HU" dirty="0"/>
          </a:p>
          <a:p>
            <a:pPr lvl="0"/>
            <a:r>
              <a:rPr lang="en-US" dirty="0"/>
              <a:t>assault</a:t>
            </a:r>
            <a:endParaRPr lang="hu-HU" dirty="0"/>
          </a:p>
          <a:p>
            <a:pPr lvl="0"/>
            <a:r>
              <a:rPr lang="en-US" dirty="0"/>
              <a:t>crim sexual assault</a:t>
            </a:r>
            <a:endParaRPr lang="hu-HU" dirty="0"/>
          </a:p>
          <a:p>
            <a:pPr lvl="0"/>
            <a:r>
              <a:rPr lang="en-US" dirty="0"/>
              <a:t>criminal damage</a:t>
            </a:r>
            <a:endParaRPr lang="hu-HU" dirty="0"/>
          </a:p>
          <a:p>
            <a:pPr lvl="0"/>
            <a:r>
              <a:rPr lang="en-US" dirty="0"/>
              <a:t>criminal sexual assault</a:t>
            </a:r>
            <a:endParaRPr lang="hu-HU" dirty="0"/>
          </a:p>
          <a:p>
            <a:pPr lvl="0"/>
            <a:r>
              <a:rPr lang="en-US" dirty="0"/>
              <a:t>homicide</a:t>
            </a:r>
            <a:endParaRPr lang="hu-HU" dirty="0"/>
          </a:p>
          <a:p>
            <a:pPr lvl="0"/>
            <a:r>
              <a:rPr lang="en-US" dirty="0"/>
              <a:t>human trafficking</a:t>
            </a:r>
            <a:endParaRPr lang="hu-HU" dirty="0"/>
          </a:p>
          <a:p>
            <a:pPr lvl="0"/>
            <a:r>
              <a:rPr lang="en-US" dirty="0"/>
              <a:t>intimidation</a:t>
            </a:r>
            <a:endParaRPr lang="hu-HU" dirty="0"/>
          </a:p>
          <a:p>
            <a:pPr lvl="0"/>
            <a:r>
              <a:rPr lang="en-US" dirty="0"/>
              <a:t>kidnapping</a:t>
            </a:r>
            <a:endParaRPr lang="hu-HU" dirty="0"/>
          </a:p>
          <a:p>
            <a:pPr lvl="0"/>
            <a:r>
              <a:rPr lang="en-US" dirty="0"/>
              <a:t>narcotics</a:t>
            </a:r>
            <a:endParaRPr lang="hu-HU" dirty="0"/>
          </a:p>
          <a:p>
            <a:pPr lvl="0"/>
            <a:r>
              <a:rPr lang="en-US" dirty="0"/>
              <a:t>offense involving children</a:t>
            </a:r>
            <a:endParaRPr lang="hu-HU" dirty="0"/>
          </a:p>
          <a:p>
            <a:pPr lvl="0"/>
            <a:r>
              <a:rPr lang="en-US" dirty="0"/>
              <a:t>robbery</a:t>
            </a:r>
            <a:endParaRPr lang="hu-HU" dirty="0"/>
          </a:p>
          <a:p>
            <a:pPr lvl="0"/>
            <a:r>
              <a:rPr lang="en-US" dirty="0"/>
              <a:t>sex offense</a:t>
            </a:r>
            <a:endParaRPr lang="hu-HU" dirty="0"/>
          </a:p>
          <a:p>
            <a:pPr lvl="0"/>
            <a:r>
              <a:rPr lang="en-US" dirty="0"/>
              <a:t>stalking</a:t>
            </a:r>
            <a:endParaRPr lang="hu-HU" dirty="0"/>
          </a:p>
          <a:p>
            <a:pPr lvl="0"/>
            <a:r>
              <a:rPr lang="en-US" dirty="0"/>
              <a:t>weapons violation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311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C839E-5728-494C-A3FA-7C371131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9A50FD-7290-45B7-A8A7-3778D8B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 has 77 neighborhoods. I check</a:t>
            </a:r>
            <a:r>
              <a:rPr lang="hu-HU" dirty="0" err="1"/>
              <a:t>ed</a:t>
            </a:r>
            <a:r>
              <a:rPr lang="en-US" dirty="0"/>
              <a:t> the (total number of crimes)/(neighborhood population) for neighborhood and I continue</a:t>
            </a:r>
            <a:r>
              <a:rPr lang="hu-HU" dirty="0"/>
              <a:t>d</a:t>
            </a:r>
            <a:r>
              <a:rPr lang="en-US" dirty="0"/>
              <a:t> with the 20 safest neighborhoods.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981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7684A-5933-4D1C-8754-CCFADBC3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Community areas in Chicago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ACC574-45F5-4334-9703-7ECD64C0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en-US" dirty="0"/>
              <a:t>The name of the community areas can be found on Wikipedia. I will get the name of the areas and the population from this source. Unfortunately, this does not contains the coordinates, so I will use geolocator to the latitude and longitude information.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99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74624-35CE-4D97-A4DE-BF0012E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Foursquare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FF9483-FBD0-4490-BC80-2E41597F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</a:t>
            </a:r>
            <a:r>
              <a:rPr lang="hu-HU" dirty="0"/>
              <a:t>d</a:t>
            </a:r>
            <a:r>
              <a:rPr lang="en-US" dirty="0"/>
              <a:t> foursquare to check competition in the safest 20 neighborhoods. I select</a:t>
            </a:r>
            <a:r>
              <a:rPr lang="hu-HU" dirty="0" err="1"/>
              <a:t>ed</a:t>
            </a:r>
            <a:r>
              <a:rPr lang="en-US" dirty="0"/>
              <a:t> </a:t>
            </a:r>
            <a:r>
              <a:rPr lang="hu-HU" dirty="0" err="1"/>
              <a:t>those</a:t>
            </a:r>
            <a:r>
              <a:rPr lang="hu-HU" dirty="0"/>
              <a:t> </a:t>
            </a:r>
            <a:r>
              <a:rPr lang="hu-HU" dirty="0" err="1"/>
              <a:t>wich</a:t>
            </a:r>
            <a:r>
              <a:rPr lang="hu-HU" dirty="0"/>
              <a:t> has less </a:t>
            </a:r>
            <a:r>
              <a:rPr lang="hu-HU" dirty="0" err="1"/>
              <a:t>than</a:t>
            </a:r>
            <a:r>
              <a:rPr lang="hu-HU" dirty="0"/>
              <a:t> 10 restaurants.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74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B2593E-7D0F-4D50-AF2A-2B90D8F6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088" y="624110"/>
            <a:ext cx="8828524" cy="734907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B28C1C-6BFD-476B-B6DB-37CF8136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246" y="1468073"/>
            <a:ext cx="9558366" cy="4443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I downloaded the Chicago crime information as a CSV format. I converted the CSV into a pandas </a:t>
            </a:r>
            <a:r>
              <a:rPr lang="en-US" dirty="0" err="1"/>
              <a:t>dataframe</a:t>
            </a:r>
            <a:r>
              <a:rPr lang="en-US" dirty="0"/>
              <a:t>. I dropped all unnecessary columns and those rows which did not have the longitude and longitude information. After this I dropped rows with less serios crimes. In the analysis section I will select the 20 most peaceful neighborhoods.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    The crime dataset did not include area information such as: the name and population of the area. Fortunately, this information is on Wikipedia. I used pandas again to get this info. However I was still missing the latitude and longitude information. I used the geolocator to get this information.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In the analysis section I will perform</a:t>
            </a:r>
            <a:r>
              <a:rPr lang="hu-HU" dirty="0" err="1"/>
              <a:t>ed</a:t>
            </a:r>
            <a:r>
              <a:rPr lang="en-US" dirty="0"/>
              <a:t> the following: </a:t>
            </a:r>
            <a:endParaRPr lang="hu-HU" dirty="0"/>
          </a:p>
          <a:p>
            <a:r>
              <a:rPr lang="en-US" dirty="0"/>
              <a:t>    I </a:t>
            </a:r>
            <a:r>
              <a:rPr lang="hu-HU" dirty="0"/>
              <a:t> </a:t>
            </a:r>
            <a:r>
              <a:rPr lang="hu-HU" dirty="0" err="1"/>
              <a:t>selected</a:t>
            </a:r>
            <a:r>
              <a:rPr lang="hu-HU" dirty="0"/>
              <a:t> </a:t>
            </a:r>
            <a:r>
              <a:rPr lang="en-US" dirty="0"/>
              <a:t>the 20 safest neighborhoods. I check</a:t>
            </a:r>
            <a:r>
              <a:rPr lang="hu-HU" dirty="0" err="1"/>
              <a:t>ed</a:t>
            </a:r>
            <a:r>
              <a:rPr lang="en-US" dirty="0"/>
              <a:t> the (total crime of the given area)/ total population of the given area.</a:t>
            </a:r>
            <a:endParaRPr lang="hu-HU" dirty="0"/>
          </a:p>
          <a:p>
            <a:r>
              <a:rPr lang="en-US" dirty="0"/>
              <a:t>    I use</a:t>
            </a:r>
            <a:r>
              <a:rPr lang="hu-HU" dirty="0"/>
              <a:t>d</a:t>
            </a:r>
            <a:r>
              <a:rPr lang="en-US" dirty="0"/>
              <a:t> </a:t>
            </a:r>
            <a:r>
              <a:rPr lang="en-US" dirty="0" err="1"/>
              <a:t>forsquare</a:t>
            </a:r>
            <a:r>
              <a:rPr lang="en-US" dirty="0"/>
              <a:t> to check competition.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In the conclusion section I will make the recommendations regarding where to open a restaurant.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613593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667</Words>
  <Application>Microsoft Office PowerPoint</Application>
  <PresentationFormat>Szélesvásznú</PresentationFormat>
  <Paragraphs>74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Szálak</vt:lpstr>
      <vt:lpstr>Best neighborhoods in Chicago to open a restaurant </vt:lpstr>
      <vt:lpstr>The Business Problem</vt:lpstr>
      <vt:lpstr>The Data</vt:lpstr>
      <vt:lpstr>PowerPoint-bemutató</vt:lpstr>
      <vt:lpstr>PowerPoint-bemutató</vt:lpstr>
      <vt:lpstr>PowerPoint-bemutató</vt:lpstr>
      <vt:lpstr>2. Community areas in Chicago </vt:lpstr>
      <vt:lpstr>3. Foursquare </vt:lpstr>
      <vt:lpstr>Methodology</vt:lpstr>
      <vt:lpstr>Analysis </vt:lpstr>
      <vt:lpstr>PowerPoint-bemutató</vt:lpstr>
      <vt:lpstr>Results and Discussion </vt:lpstr>
      <vt:lpstr>PowerPoint-bemutató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neighborhoods in Chicago to open a restaurant </dc:title>
  <dc:creator>Polnai Krisztián</dc:creator>
  <cp:lastModifiedBy>Polnai Krisztián</cp:lastModifiedBy>
  <cp:revision>6</cp:revision>
  <dcterms:created xsi:type="dcterms:W3CDTF">2020-06-16T11:54:20Z</dcterms:created>
  <dcterms:modified xsi:type="dcterms:W3CDTF">2020-06-16T12:41:31Z</dcterms:modified>
</cp:coreProperties>
</file>