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Ubuntu"/>
      <p:regular r:id="rId22"/>
      <p:bold r:id="rId23"/>
      <p:italic r:id="rId24"/>
      <p:boldItalic r:id="rId25"/>
    </p:embeddedFont>
    <p:embeddedFont>
      <p:font typeface="Ubuntu Light"/>
      <p:regular r:id="rId26"/>
      <p:bold r:id="rId27"/>
      <p:italic r:id="rId28"/>
      <p:boldItalic r:id="rId29"/>
    </p:embeddedFont>
    <p:embeddedFont>
      <p:font typeface="Raleway"/>
      <p:regular r:id="rId30"/>
      <p:bold r:id="rId31"/>
      <p:italic r:id="rId32"/>
      <p:boldItalic r:id="rId33"/>
    </p:embeddedFont>
    <p:embeddedFont>
      <p:font typeface="Arvo"/>
      <p:regular r:id="rId34"/>
      <p:bold r:id="rId35"/>
      <p:italic r:id="rId36"/>
      <p:boldItalic r:id="rId37"/>
    </p:embeddedFont>
    <p:embeddedFont>
      <p:font typeface="Bodoni"/>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D7FF4C-4566-4071-AB9F-3A1DD591657E}">
  <a:tblStyle styleId="{9CD7FF4C-4566-4071-AB9F-3A1DD59165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odoni-italic.fntdata"/><Relationship Id="rId20" Type="http://schemas.openxmlformats.org/officeDocument/2006/relationships/slide" Target="slides/slide15.xml"/><Relationship Id="rId41" Type="http://schemas.openxmlformats.org/officeDocument/2006/relationships/font" Target="fonts/Bodoni-boldItalic.fntdata"/><Relationship Id="rId22" Type="http://schemas.openxmlformats.org/officeDocument/2006/relationships/font" Target="fonts/Ubuntu-regular.fntdata"/><Relationship Id="rId21" Type="http://schemas.openxmlformats.org/officeDocument/2006/relationships/slide" Target="slides/slide16.xml"/><Relationship Id="rId24" Type="http://schemas.openxmlformats.org/officeDocument/2006/relationships/font" Target="fonts/Ubuntu-italic.fntdata"/><Relationship Id="rId23" Type="http://schemas.openxmlformats.org/officeDocument/2006/relationships/font" Target="fonts/Ubuntu-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buntuLight-regular.fntdata"/><Relationship Id="rId25" Type="http://schemas.openxmlformats.org/officeDocument/2006/relationships/font" Target="fonts/Ubuntu-boldItalic.fntdata"/><Relationship Id="rId28" Type="http://schemas.openxmlformats.org/officeDocument/2006/relationships/font" Target="fonts/UbuntuLight-italic.fntdata"/><Relationship Id="rId27" Type="http://schemas.openxmlformats.org/officeDocument/2006/relationships/font" Target="fonts/Ubuntu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Ubuntu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Arvo-bold.fntdata"/><Relationship Id="rId12" Type="http://schemas.openxmlformats.org/officeDocument/2006/relationships/slide" Target="slides/slide7.xml"/><Relationship Id="rId34" Type="http://schemas.openxmlformats.org/officeDocument/2006/relationships/font" Target="fonts/Arvo-regular.fntdata"/><Relationship Id="rId15" Type="http://schemas.openxmlformats.org/officeDocument/2006/relationships/slide" Target="slides/slide10.xml"/><Relationship Id="rId37" Type="http://schemas.openxmlformats.org/officeDocument/2006/relationships/font" Target="fonts/Arvo-boldItalic.fntdata"/><Relationship Id="rId14" Type="http://schemas.openxmlformats.org/officeDocument/2006/relationships/slide" Target="slides/slide9.xml"/><Relationship Id="rId36" Type="http://schemas.openxmlformats.org/officeDocument/2006/relationships/font" Target="fonts/Arvo-italic.fntdata"/><Relationship Id="rId17" Type="http://schemas.openxmlformats.org/officeDocument/2006/relationships/slide" Target="slides/slide12.xml"/><Relationship Id="rId39" Type="http://schemas.openxmlformats.org/officeDocument/2006/relationships/font" Target="fonts/Bodoni-bold.fntdata"/><Relationship Id="rId16" Type="http://schemas.openxmlformats.org/officeDocument/2006/relationships/slide" Target="slides/slide11.xml"/><Relationship Id="rId38" Type="http://schemas.openxmlformats.org/officeDocument/2006/relationships/font" Target="fonts/Bodoni-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e8d5d76ae_0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e8d5d76a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Song</a:t>
            </a:r>
            <a:br>
              <a:rPr lang="en"/>
            </a:br>
            <a:br>
              <a:rPr lang="en"/>
            </a:br>
            <a:r>
              <a:rPr lang="en"/>
              <a:t>To get a feel of what the responses are like before actually running models, I’m going to go through a few slides that just show the distribution of the responses to the aggressiveness question.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0aec84d66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0aec84d6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0aec84d66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0aec84d6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0aec84d66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0aec84d6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d0aec84d66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d0aec84d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Kenneth</a:t>
            </a:r>
            <a:endParaRPr/>
          </a:p>
          <a:p>
            <a:pPr indent="0" lvl="0" marL="0" rtl="0" algn="l">
              <a:spcBef>
                <a:spcPts val="0"/>
              </a:spcBef>
              <a:spcAft>
                <a:spcPts val="0"/>
              </a:spcAft>
              <a:buNone/>
            </a:pPr>
            <a:r>
              <a:t/>
            </a:r>
            <a:endParaRPr/>
          </a:p>
          <a:p>
            <a:pPr indent="-228600" lvl="0" marL="0" rtl="0" algn="l">
              <a:lnSpc>
                <a:spcPct val="115000"/>
              </a:lnSpc>
              <a:spcBef>
                <a:spcPts val="1200"/>
              </a:spcBef>
              <a:spcAft>
                <a:spcPts val="0"/>
              </a:spcAft>
              <a:buNone/>
            </a:pPr>
            <a:r>
              <a:rPr lang="en"/>
              <a:t>-         Thank you, Song.  Let’s move onto the preliminary results of our study.  I also wanted to add that we hosted our analysis on an RStudio Cloud instance, which gave us the ability to collaborate on the analysis we did, and to see exactly how our teammates conducted their analyses.  We started with a naïve check of the values returned to us as part of the main study, and ran independent samples t-tests on both of them, with and without regard to compliance.  In both cases, we made two directionally consistent observations, which unfortunately do not bode well for our initial hypothesis.  Simply put, there were no statistically significant difference in the aggressiveness scores between treatment and control.  What’s more, the point estimates, though not statistically significant, actually indicated that in the confines of this presentation format and story, men were actually seen to be slightly more aggressive, all other things equal, which was what Song alluded to earlier.  This means that the average treatment effect we got back is actually negative.  Of course, the analysis we conducted means that we have insufficient evidence to reject the null hypothesis either way, but neither the strength of the p-values nor the relative positions of the point estimates appear to favour our hypothesis.</a:t>
            </a:r>
            <a:endParaRPr/>
          </a:p>
          <a:p>
            <a:pPr indent="457200" lvl="0" marL="0" rtl="0" algn="l">
              <a:lnSpc>
                <a:spcPct val="115000"/>
              </a:lnSpc>
              <a:spcBef>
                <a:spcPts val="1200"/>
              </a:spcBef>
              <a:spcAft>
                <a:spcPts val="0"/>
              </a:spcAft>
              <a:buNone/>
            </a:pPr>
            <a:r>
              <a:rPr lang="en"/>
              <a:t>Of course, we still want to investigate in greater depth – specifically, we still want to look at the possibility of heterogeneous treatment  effects across the different age, education and gender groups, in order to follow through with our original intentions.  Still, the preliminary results give us an indication of what we can expect, and the results are frankly not great for the hypothesis we started with.   At this point, we’re primarily looking for differences between blocks as a way of identifying potential avenues for follow up research.</a:t>
            </a:r>
            <a:endParaRPr/>
          </a:p>
          <a:p>
            <a:pPr indent="-228600" lvl="0" marL="0" rtl="0" algn="l">
              <a:lnSpc>
                <a:spcPct val="115000"/>
              </a:lnSpc>
              <a:spcBef>
                <a:spcPts val="1200"/>
              </a:spcBef>
              <a:spcAft>
                <a:spcPts val="120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0b36a43fb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0b36a43f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Kenneth</a:t>
            </a:r>
            <a:endParaRPr/>
          </a:p>
          <a:p>
            <a:pPr indent="0" lvl="0" marL="0" rtl="0" algn="l">
              <a:spcBef>
                <a:spcPts val="0"/>
              </a:spcBef>
              <a:spcAft>
                <a:spcPts val="0"/>
              </a:spcAft>
              <a:buNone/>
            </a:pPr>
            <a:r>
              <a:t/>
            </a:r>
            <a:endParaRPr/>
          </a:p>
          <a:p>
            <a:pPr indent="457200" lvl="0" marL="0" rtl="0" algn="l">
              <a:lnSpc>
                <a:spcPct val="115000"/>
              </a:lnSpc>
              <a:spcBef>
                <a:spcPts val="1200"/>
              </a:spcBef>
              <a:spcAft>
                <a:spcPts val="0"/>
              </a:spcAft>
              <a:buClr>
                <a:schemeClr val="dk1"/>
              </a:buClr>
              <a:buSzPts val="1100"/>
              <a:buFont typeface="Arial"/>
              <a:buNone/>
            </a:pPr>
            <a:r>
              <a:rPr lang="en"/>
              <a:t>At this point, it’s important to point out that we are aware of many of the limitations of this study.  Foremost among them are the method by which we recruited participants.  Our respondent group was drawn exclusively from Mechanical Turk, and the timeframes in which we drew respondents were fairly short.  This raises questions about the generalizability of the study, as well as restricting the respondents to a small demographic group of relatively tech-savvy, predominantly white subset.  The nature of the study conducted means these results are primarily Anglocentric in nature, and may not reflect views held in other cultures as well.  Though we are confident that the randomization was delivered properly by the tools we used, we also understand that the respondents we drew on are unlikely to be similar in composition to the samples drawn on in more rigorous research.</a:t>
            </a:r>
            <a:endParaRPr/>
          </a:p>
          <a:p>
            <a:pPr indent="457200" lvl="0" marL="0" rtl="0" algn="l">
              <a:lnSpc>
                <a:spcPct val="115000"/>
              </a:lnSpc>
              <a:spcBef>
                <a:spcPts val="1200"/>
              </a:spcBef>
              <a:spcAft>
                <a:spcPts val="0"/>
              </a:spcAft>
              <a:buClr>
                <a:schemeClr val="dk1"/>
              </a:buClr>
              <a:buSzPts val="1100"/>
              <a:buFont typeface="Arial"/>
              <a:buNone/>
            </a:pPr>
            <a:r>
              <a:rPr lang="en"/>
              <a:t>This also raises the issue of the quality of our noncompliance metrics.  We have taken multiple measures to identify noncompliance, in ways that are both visible and invisible to the end users – however, we recognize that these are imperfect metrics, and we are unable to perfectly identify everyone who decided to try to zip through the story without actually paying attention.</a:t>
            </a:r>
            <a:endParaRPr/>
          </a:p>
          <a:p>
            <a:pPr indent="457200" lvl="0" marL="0" rtl="0" algn="l">
              <a:lnSpc>
                <a:spcPct val="115000"/>
              </a:lnSpc>
              <a:spcBef>
                <a:spcPts val="1200"/>
              </a:spcBef>
              <a:spcAft>
                <a:spcPts val="0"/>
              </a:spcAft>
              <a:buClr>
                <a:schemeClr val="dk1"/>
              </a:buClr>
              <a:buSzPts val="1100"/>
              <a:buFont typeface="Arial"/>
              <a:buNone/>
            </a:pPr>
            <a:r>
              <a:rPr lang="en"/>
              <a:t>Another limitation is in the delivery method of the treatment.  The medium we chose was in the form of a short story.  This is admittedly a pretty narrow scope to test in.  Would the result have been different if the story was delivered in another medium?  For example, if we had delivered the story in the form of a video, would the format have further accentuated the differences exhibited by gender?  Perhaps a richer medium would have more yielded a stronger treatment effect.</a:t>
            </a:r>
            <a:endParaRPr/>
          </a:p>
          <a:p>
            <a:pPr indent="457200" lvl="0" marL="0" rtl="0" algn="l">
              <a:lnSpc>
                <a:spcPct val="115000"/>
              </a:lnSpc>
              <a:spcBef>
                <a:spcPts val="1200"/>
              </a:spcBef>
              <a:spcAft>
                <a:spcPts val="0"/>
              </a:spcAft>
              <a:buClr>
                <a:schemeClr val="dk1"/>
              </a:buClr>
              <a:buSzPts val="1100"/>
              <a:buFont typeface="Arial"/>
              <a:buNone/>
            </a:pPr>
            <a:r>
              <a:rPr lang="en"/>
              <a:t>On that note, the treatment dosage as it was set up in this experiment has been something that is difficult to quantify.  While the treatment itself is very clear (i.e. writing a story with varying protagonist genders), the strength of the treatment is hard to assign a number to, as writing is qualitative in nature.  As well, the story itself exists in a vacuum, where the readers have no prior context of what the characters are like.  It’s possible that an effect requires people to know the characters more personally and/or for longer before it manifests, which is unfortunately beyond the scope of this experiment.  We also have limited information on what, if any mediators may be leading to this effect.</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a29d03948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a29d0394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Kenneth</a:t>
            </a:r>
            <a:endParaRPr/>
          </a:p>
          <a:p>
            <a:pPr indent="0" lvl="0" marL="0" rtl="0" algn="l">
              <a:spcBef>
                <a:spcPts val="0"/>
              </a:spcBef>
              <a:spcAft>
                <a:spcPts val="0"/>
              </a:spcAft>
              <a:buNone/>
            </a:pPr>
            <a:r>
              <a:t/>
            </a:r>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For now, this concludes our presentation – thank you for your time.  We would be happy to address any questions about our experiment.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ec902ef42_0_18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ec902ef4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Kenneth</a:t>
            </a:r>
            <a:br>
              <a:rPr lang="en">
                <a:solidFill>
                  <a:schemeClr val="dk1"/>
                </a:solidFill>
              </a:rPr>
            </a:br>
            <a:br>
              <a:rPr lang="en">
                <a:solidFill>
                  <a:schemeClr val="dk1"/>
                </a:solidFill>
              </a:rPr>
            </a:br>
            <a:r>
              <a:rPr lang="en">
                <a:solidFill>
                  <a:schemeClr val="dk1"/>
                </a:solidFill>
              </a:rPr>
              <a:t>There have been many studies showing the underrepresentation of women in the workforce, especially in the technology domain. According to the recent study by McKinsey, for the sixth year in a row, women continued to lose ground at the first step up to manager. For every 100 men promoted to manager, only 85 women were promoted.</a:t>
            </a:r>
            <a:endParaRPr>
              <a:solidFill>
                <a:schemeClr val="dk1"/>
              </a:solidFill>
            </a:endParaRPr>
          </a:p>
          <a:p>
            <a:pPr indent="0" lvl="0" marL="0" rtl="0" algn="l">
              <a:lnSpc>
                <a:spcPct val="115000"/>
              </a:lnSpc>
              <a:spcBef>
                <a:spcPts val="0"/>
              </a:spcBef>
              <a:spcAft>
                <a:spcPts val="0"/>
              </a:spcAft>
              <a:buNone/>
            </a:pPr>
            <a:r>
              <a:rPr lang="en">
                <a:solidFill>
                  <a:schemeClr val="dk1"/>
                </a:solidFill>
              </a:rPr>
              <a:t>While remained significantly outnumbered in entry-level management at the beginning of 2020, women held just 38 percent of manager-level positions, while men held 62 percent.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In an article published by the Harvard Business Review [2], which looked at 200 performance reviews within one company, it revealed gender bias through the lense of performance review. The results tallied the number of references to being “too aggressive” in the reviews and, not surprisingly, 76% of the instances were attributed to women, while only 24% of men were identified as having such a communication style.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Does gender bias contribute to the perception of “aggressiveness” of a person? In another word, is there a double standard on “aggressiveness” in the workplace based on gender? I found this a very interesting research question that would potentially help us to get one small step closer to the bigger puzzle of the underrepresentation of women in the workforce.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457200" lvl="0" marL="0" rtl="0" algn="l">
              <a:lnSpc>
                <a:spcPct val="115000"/>
              </a:lnSpc>
              <a:spcBef>
                <a:spcPts val="1200"/>
              </a:spcBef>
              <a:spcAft>
                <a:spcPts val="0"/>
              </a:spcAft>
              <a:buNone/>
            </a:pPr>
            <a:r>
              <a:rPr lang="en"/>
              <a:t>Hi everyone, thanks for attending our W241 final project presentation.  I’m Kenneth, and with me today is my teammate Song.  We have a third teammate, Karen Liang, but she couldn’t be here today due to a family emergency.  The subject of our presentation concerns the experiment we conducted on gender aggressiveness bias.  To give a bit of quick background on why we chose the subject – we know that women are under-represented at mid- and senior levels in the workforce, with men holding 62% of manager-level positions.  There are many reasons posited for this under-representation, but the most interesting one to us stuck out from a Harvard Business Review article, which reviewed gender bias across 200 performance reviews.  Of all the references to excessive aggression in these reviews, 76% of them were attributed to women, which represents a substantial gender imbalance.  A more famous example of strength in women interpreted as aggressiveness can be seen in the 2016 US election, when former Democratic presidential candidate Hillary Clinton was openly derided in a national debate as “a nasty woman”.  Taken together, these hint at a double standard on how aggressiveness is perceived based on the person’s gender.</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ec902ef53_0_25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ec902ef53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Kenneth</a:t>
            </a:r>
            <a:endParaRPr/>
          </a:p>
          <a:p>
            <a:pPr indent="0" lvl="0" marL="0" rtl="0" algn="l">
              <a:spcBef>
                <a:spcPts val="0"/>
              </a:spcBef>
              <a:spcAft>
                <a:spcPts val="0"/>
              </a:spcAft>
              <a:buNone/>
            </a:pPr>
            <a:r>
              <a:t/>
            </a:r>
            <a:endParaRPr/>
          </a:p>
          <a:p>
            <a:pPr indent="457200" lvl="0" marL="0" rtl="0" algn="l">
              <a:lnSpc>
                <a:spcPct val="115000"/>
              </a:lnSpc>
              <a:spcBef>
                <a:spcPts val="1200"/>
              </a:spcBef>
              <a:spcAft>
                <a:spcPts val="0"/>
              </a:spcAft>
              <a:buClr>
                <a:schemeClr val="dk1"/>
              </a:buClr>
              <a:buSzPts val="1100"/>
              <a:buFont typeface="Arial"/>
              <a:buNone/>
            </a:pPr>
            <a:r>
              <a:rPr lang="en"/>
              <a:t>Therefore, we set out to test the hypothesis that there is an underlying gender bias contributing to how aggressive a person is perceived to be.  Specifically, the literature suggests that, all other things equal, a scenario seeing a woman undertake the same actions as a man would see the woman be perceived to be more aggressive than the man, with the only variable being the gender of the person undertaking the action.</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c51088cad_1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c51088ca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Kenneth</a:t>
            </a:r>
            <a:endParaRPr/>
          </a:p>
          <a:p>
            <a:pPr indent="0" lvl="0" marL="0" rtl="0" algn="l">
              <a:spcBef>
                <a:spcPts val="0"/>
              </a:spcBef>
              <a:spcAft>
                <a:spcPts val="0"/>
              </a:spcAft>
              <a:buNone/>
            </a:pPr>
            <a:r>
              <a:t/>
            </a:r>
            <a:endParaRPr/>
          </a:p>
          <a:p>
            <a:pPr indent="457200" lvl="0" marL="0" rtl="0" algn="l">
              <a:lnSpc>
                <a:spcPct val="115000"/>
              </a:lnSpc>
              <a:spcBef>
                <a:spcPts val="1200"/>
              </a:spcBef>
              <a:spcAft>
                <a:spcPts val="0"/>
              </a:spcAft>
              <a:buClr>
                <a:schemeClr val="dk1"/>
              </a:buClr>
              <a:buSzPts val="1100"/>
              <a:buFont typeface="Arial"/>
              <a:buNone/>
            </a:pPr>
            <a:r>
              <a:rPr lang="en"/>
              <a:t>To test this hypothesis, we set up a straightforward experiment.  The core of the experiment was delivered in the form of a short story involving some conflict between two parties – an employee asking for a raise, and their manager.  The treatment of this experiment was delivered through the gender of the protagonist – in treatment, they would be a female character, whereas in the control, they would be a male character.  Development went through several iterations of the story until we came up with something we were satisfied would be perceived as aggressive, but not overly aggressive so as to leave some room at the top of the scale for the hypothesized gender aggressiveness bias to manifest.</a:t>
            </a:r>
            <a:endParaRPr/>
          </a:p>
          <a:p>
            <a:pPr indent="457200" lvl="0" marL="0" rtl="0" algn="l">
              <a:lnSpc>
                <a:spcPct val="115000"/>
              </a:lnSpc>
              <a:spcBef>
                <a:spcPts val="1200"/>
              </a:spcBef>
              <a:spcAft>
                <a:spcPts val="0"/>
              </a:spcAft>
              <a:buClr>
                <a:schemeClr val="dk1"/>
              </a:buClr>
              <a:buSzPts val="1100"/>
              <a:buFont typeface="Arial"/>
              <a:buNone/>
            </a:pPr>
            <a:r>
              <a:rPr lang="en"/>
              <a:t>The very short version of the story is this: The protagonist meets with their manager to ask for a raise of 15%.  At first, the manager is impressed by the protagonist’s efforts and work, but when the request for a raise is made, the request is denied.  The protagonist presses their position harder, but this act is rebuffed by the manager.  In this story, the primary source of aggressive behaviour consists in the part where the protagonist presses their position despite having been declined.</a:t>
            </a:r>
            <a:endParaRPr/>
          </a:p>
          <a:p>
            <a:pPr indent="457200" lvl="0" marL="0" rtl="0" algn="l">
              <a:lnSpc>
                <a:spcPct val="115000"/>
              </a:lnSpc>
              <a:spcBef>
                <a:spcPts val="1200"/>
              </a:spcBef>
              <a:spcAft>
                <a:spcPts val="0"/>
              </a:spcAft>
              <a:buClr>
                <a:schemeClr val="dk1"/>
              </a:buClr>
              <a:buSzPts val="1100"/>
              <a:buFont typeface="Arial"/>
              <a:buNone/>
            </a:pPr>
            <a:r>
              <a:rPr lang="en"/>
              <a:t>In order to reduce the possible variation in scores, we kept the story identical in both treatment and control, aside from the gender of the protagonist.  Another source of variation we controlled for was in the name of the protagonist, as we believed that some names would be subject to pre-existing sentiment which would cause us to misestimate the hypothesized effect size.  To account for this, we took a list of the 100 most common male and female names kept by the US social security administration, and used sentiment analysis in the form of GloVe embeddings to determine the sentiment scores of each, with the aim of selecting names with the gender sentiments closest to zero.  Through this process, we determined that the treatment and control protagonist names should be Kelly and Kevin, respectively.  The third-place male name, Sean, was used for the manager’s name, as we had to skip over the second-place name (Ronald) due to possible conflation with Donald, which had the second lowest sentiment score out of the 100 common male names.</a:t>
            </a:r>
            <a:endParaRPr/>
          </a:p>
          <a:p>
            <a:pPr indent="457200" lvl="0" marL="0" rtl="0" algn="l">
              <a:lnSpc>
                <a:spcPct val="115000"/>
              </a:lnSpc>
              <a:spcBef>
                <a:spcPts val="1200"/>
              </a:spcBef>
              <a:spcAft>
                <a:spcPts val="0"/>
              </a:spcAft>
              <a:buClr>
                <a:schemeClr val="dk1"/>
              </a:buClr>
              <a:buSzPts val="1100"/>
              <a:buFont typeface="Arial"/>
              <a:buNone/>
            </a:pPr>
            <a:r>
              <a:rPr lang="en"/>
              <a:t>Recruiting was done over Amazon Mechanical Turk, and the survey was administed via Qualtrics.  At this point, I’ll let Song go into more detail about how the study was set up logistically, as well as the measurements we used to conduct our analysis.  Song?</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6ddd682bf3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6ddd682b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cc51088cad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cc51088c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Song</a:t>
            </a:r>
            <a:br>
              <a:rPr lang="en"/>
            </a:br>
            <a:br>
              <a:rPr lang="en"/>
            </a:br>
            <a:r>
              <a:rPr lang="en"/>
              <a:t>For random assignment of the treatment, we first blocked on age group &amp; gender. Based on the responses to the demographic questions in the first part of the survey, which you can see the response options to those questions on the right, there are a total of 20 blocks. Within each block, participants are randomly presented with either the male version of the story or the female version of the story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e8d5d76ae_0_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e8d5d76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Song</a:t>
            </a:r>
            <a:br>
              <a:rPr lang="en"/>
            </a:br>
            <a:br>
              <a:rPr lang="en"/>
            </a:br>
            <a:r>
              <a:rPr lang="en"/>
              <a:t>For our final study, we had 832 total submitted &amp; complete surveys. Our main outcome variable is the questions below, which says on a scale 0-10, how aggressive do you feel Kevin was being in that meeting? This is the male </a:t>
            </a:r>
            <a:r>
              <a:rPr lang="en"/>
              <a:t>version</a:t>
            </a:r>
            <a:r>
              <a:rPr lang="en"/>
              <a:t> of the survey, and of course the female version asking the same questions just with Kelly instead of Kevin.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a29d03948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a29d039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a29d03948_0_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a29d0394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slide" type="title">
  <p:cSld name="TITLE">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676300" y="428267"/>
            <a:ext cx="4885500" cy="5908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1" name="Google Shape;11;p2"/>
          <p:cNvSpPr txBox="1"/>
          <p:nvPr>
            <p:ph type="ctrTitle"/>
          </p:nvPr>
        </p:nvSpPr>
        <p:spPr>
          <a:xfrm>
            <a:off x="1610650" y="2475033"/>
            <a:ext cx="6157800" cy="1167600"/>
          </a:xfrm>
          <a:prstGeom prst="rect">
            <a:avLst/>
          </a:prstGeom>
          <a:ln cap="flat" cmpd="sng" w="38100">
            <a:solidFill>
              <a:srgbClr val="53535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600"/>
              <a:buNone/>
              <a:defRPr b="1"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type="twoColTx">
  <p:cSld name="TITLE_AND_TWO_COLUMNS">
    <p:bg>
      <p:bgPr>
        <a:solidFill>
          <a:schemeClr val="lt1"/>
        </a:solidFill>
      </p:bgPr>
    </p:bg>
    <p:spTree>
      <p:nvGrpSpPr>
        <p:cNvPr id="67" name="Shape 67"/>
        <p:cNvGrpSpPr/>
        <p:nvPr/>
      </p:nvGrpSpPr>
      <p:grpSpPr>
        <a:xfrm>
          <a:off x="0" y="0"/>
          <a:ext cx="0" cy="0"/>
          <a:chOff x="0" y="0"/>
          <a:chExt cx="0" cy="0"/>
        </a:xfrm>
      </p:grpSpPr>
      <p:sp>
        <p:nvSpPr>
          <p:cNvPr id="68" name="Google Shape;68;p11"/>
          <p:cNvSpPr/>
          <p:nvPr/>
        </p:nvSpPr>
        <p:spPr>
          <a:xfrm>
            <a:off x="406950" y="469600"/>
            <a:ext cx="8330100" cy="5748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 name="Google Shape;69;p11"/>
          <p:cNvCxnSpPr/>
          <p:nvPr/>
        </p:nvCxnSpPr>
        <p:spPr>
          <a:xfrm>
            <a:off x="4550550" y="2588567"/>
            <a:ext cx="0" cy="2570100"/>
          </a:xfrm>
          <a:prstGeom prst="straightConnector1">
            <a:avLst/>
          </a:prstGeom>
          <a:noFill/>
          <a:ln cap="flat" cmpd="sng" w="38100">
            <a:solidFill>
              <a:schemeClr val="accent1"/>
            </a:solidFill>
            <a:prstDash val="solid"/>
            <a:round/>
            <a:headEnd len="med" w="med" type="none"/>
            <a:tailEnd len="med" w="med" type="none"/>
          </a:ln>
        </p:spPr>
      </p:cxnSp>
      <p:sp>
        <p:nvSpPr>
          <p:cNvPr id="70" name="Google Shape;70;p11"/>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71" name="Google Shape;71;p11"/>
          <p:cNvSpPr txBox="1"/>
          <p:nvPr>
            <p:ph type="ctrTitle"/>
          </p:nvPr>
        </p:nvSpPr>
        <p:spPr>
          <a:xfrm>
            <a:off x="1113228" y="2095400"/>
            <a:ext cx="3169500" cy="859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p:txBody>
      </p:sp>
      <p:sp>
        <p:nvSpPr>
          <p:cNvPr id="72" name="Google Shape;72;p11"/>
          <p:cNvSpPr txBox="1"/>
          <p:nvPr>
            <p:ph idx="1" type="subTitle"/>
          </p:nvPr>
        </p:nvSpPr>
        <p:spPr>
          <a:xfrm>
            <a:off x="1113229" y="2902667"/>
            <a:ext cx="3101400" cy="148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3" name="Google Shape;73;p11"/>
          <p:cNvSpPr txBox="1"/>
          <p:nvPr>
            <p:ph idx="2" type="ctrTitle"/>
          </p:nvPr>
        </p:nvSpPr>
        <p:spPr>
          <a:xfrm>
            <a:off x="4818378" y="2095400"/>
            <a:ext cx="3169500" cy="859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p:txBody>
      </p:sp>
      <p:sp>
        <p:nvSpPr>
          <p:cNvPr id="74" name="Google Shape;74;p11"/>
          <p:cNvSpPr txBox="1"/>
          <p:nvPr>
            <p:ph idx="3" type="subTitle"/>
          </p:nvPr>
        </p:nvSpPr>
        <p:spPr>
          <a:xfrm>
            <a:off x="4818379" y="2902667"/>
            <a:ext cx="3101400" cy="148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
        <p:nvSpPr>
          <p:cNvPr id="75" name="Google Shape;75;p11"/>
          <p:cNvSpPr txBox="1"/>
          <p:nvPr>
            <p:ph idx="4" type="title"/>
          </p:nvPr>
        </p:nvSpPr>
        <p:spPr>
          <a:xfrm>
            <a:off x="-11850" y="1236100"/>
            <a:ext cx="9144000" cy="64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1">
  <p:cSld name="TITLE_AND_TWO_COLUMNS_2">
    <p:bg>
      <p:bgPr>
        <a:solidFill>
          <a:schemeClr val="lt1"/>
        </a:solidFill>
      </p:bgPr>
    </p:bg>
    <p:spTree>
      <p:nvGrpSpPr>
        <p:cNvPr id="76" name="Shape 76"/>
        <p:cNvGrpSpPr/>
        <p:nvPr/>
      </p:nvGrpSpPr>
      <p:grpSpPr>
        <a:xfrm>
          <a:off x="0" y="0"/>
          <a:ext cx="0" cy="0"/>
          <a:chOff x="0" y="0"/>
          <a:chExt cx="0" cy="0"/>
        </a:xfrm>
      </p:grpSpPr>
      <p:sp>
        <p:nvSpPr>
          <p:cNvPr id="77" name="Google Shape;77;p12"/>
          <p:cNvSpPr/>
          <p:nvPr/>
        </p:nvSpPr>
        <p:spPr>
          <a:xfrm>
            <a:off x="406950" y="469600"/>
            <a:ext cx="8330100" cy="5748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 name="Google Shape;78;p12"/>
          <p:cNvCxnSpPr/>
          <p:nvPr/>
        </p:nvCxnSpPr>
        <p:spPr>
          <a:xfrm>
            <a:off x="4550550" y="2588567"/>
            <a:ext cx="0" cy="2570100"/>
          </a:xfrm>
          <a:prstGeom prst="straightConnector1">
            <a:avLst/>
          </a:prstGeom>
          <a:noFill/>
          <a:ln cap="flat" cmpd="sng" w="38100">
            <a:solidFill>
              <a:schemeClr val="accent1"/>
            </a:solidFill>
            <a:prstDash val="solid"/>
            <a:round/>
            <a:headEnd len="med" w="med" type="none"/>
            <a:tailEnd len="med" w="med" type="none"/>
          </a:ln>
        </p:spPr>
      </p:cxnSp>
      <p:sp>
        <p:nvSpPr>
          <p:cNvPr id="79" name="Google Shape;79;p12"/>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80" name="Google Shape;80;p12"/>
          <p:cNvSpPr txBox="1"/>
          <p:nvPr>
            <p:ph type="ctrTitle"/>
          </p:nvPr>
        </p:nvSpPr>
        <p:spPr>
          <a:xfrm>
            <a:off x="1113228" y="2868100"/>
            <a:ext cx="3169500" cy="85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81" name="Google Shape;81;p12"/>
          <p:cNvSpPr txBox="1"/>
          <p:nvPr>
            <p:ph idx="1" type="subTitle"/>
          </p:nvPr>
        </p:nvSpPr>
        <p:spPr>
          <a:xfrm>
            <a:off x="1147278" y="3675367"/>
            <a:ext cx="3101400" cy="148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2" name="Google Shape;82;p12"/>
          <p:cNvSpPr txBox="1"/>
          <p:nvPr>
            <p:ph idx="2" type="ctrTitle"/>
          </p:nvPr>
        </p:nvSpPr>
        <p:spPr>
          <a:xfrm>
            <a:off x="4818378" y="2868100"/>
            <a:ext cx="3169500" cy="85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83" name="Google Shape;83;p12"/>
          <p:cNvSpPr txBox="1"/>
          <p:nvPr>
            <p:ph idx="3" type="subTitle"/>
          </p:nvPr>
        </p:nvSpPr>
        <p:spPr>
          <a:xfrm>
            <a:off x="4852428" y="3675367"/>
            <a:ext cx="3101400" cy="148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4" name="Google Shape;84;p12"/>
          <p:cNvSpPr txBox="1"/>
          <p:nvPr>
            <p:ph idx="4" type="title"/>
          </p:nvPr>
        </p:nvSpPr>
        <p:spPr>
          <a:xfrm>
            <a:off x="-11850" y="1236100"/>
            <a:ext cx="9144000" cy="64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s slide">
  <p:cSld name="TITLE_AND_TWO_COLUMNS_1">
    <p:bg>
      <p:bgPr>
        <a:solidFill>
          <a:schemeClr val="lt1"/>
        </a:solidFill>
      </p:bgPr>
    </p:bg>
    <p:spTree>
      <p:nvGrpSpPr>
        <p:cNvPr id="85" name="Shape 85"/>
        <p:cNvGrpSpPr/>
        <p:nvPr/>
      </p:nvGrpSpPr>
      <p:grpSpPr>
        <a:xfrm>
          <a:off x="0" y="0"/>
          <a:ext cx="0" cy="0"/>
          <a:chOff x="0" y="0"/>
          <a:chExt cx="0" cy="0"/>
        </a:xfrm>
      </p:grpSpPr>
      <p:sp>
        <p:nvSpPr>
          <p:cNvPr id="86" name="Google Shape;86;p13"/>
          <p:cNvSpPr/>
          <p:nvPr/>
        </p:nvSpPr>
        <p:spPr>
          <a:xfrm>
            <a:off x="406950" y="469600"/>
            <a:ext cx="8330100" cy="5748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txBox="1"/>
          <p:nvPr>
            <p:ph type="title"/>
          </p:nvPr>
        </p:nvSpPr>
        <p:spPr>
          <a:xfrm>
            <a:off x="-11850" y="1236100"/>
            <a:ext cx="9144000" cy="64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8" name="Google Shape;88;p13"/>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89" name="Google Shape;89;p13"/>
          <p:cNvSpPr txBox="1"/>
          <p:nvPr>
            <p:ph idx="2" type="ctrTitle"/>
          </p:nvPr>
        </p:nvSpPr>
        <p:spPr>
          <a:xfrm>
            <a:off x="1105351" y="2749900"/>
            <a:ext cx="2113500" cy="85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90" name="Google Shape;90;p13"/>
          <p:cNvSpPr txBox="1"/>
          <p:nvPr>
            <p:ph idx="1" type="subTitle"/>
          </p:nvPr>
        </p:nvSpPr>
        <p:spPr>
          <a:xfrm>
            <a:off x="1105354" y="3557167"/>
            <a:ext cx="2113500" cy="148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1" name="Google Shape;91;p13"/>
          <p:cNvSpPr txBox="1"/>
          <p:nvPr>
            <p:ph idx="3" type="ctrTitle"/>
          </p:nvPr>
        </p:nvSpPr>
        <p:spPr>
          <a:xfrm>
            <a:off x="3515251" y="2749900"/>
            <a:ext cx="2113500" cy="85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92" name="Google Shape;92;p13"/>
          <p:cNvSpPr txBox="1"/>
          <p:nvPr>
            <p:ph idx="4" type="subTitle"/>
          </p:nvPr>
        </p:nvSpPr>
        <p:spPr>
          <a:xfrm>
            <a:off x="3515254" y="3557167"/>
            <a:ext cx="2113500" cy="148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3" name="Google Shape;93;p13"/>
          <p:cNvSpPr txBox="1"/>
          <p:nvPr>
            <p:ph idx="5" type="ctrTitle"/>
          </p:nvPr>
        </p:nvSpPr>
        <p:spPr>
          <a:xfrm>
            <a:off x="5925151" y="2749900"/>
            <a:ext cx="2113500" cy="85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94" name="Google Shape;94;p13"/>
          <p:cNvSpPr txBox="1"/>
          <p:nvPr>
            <p:ph idx="6" type="subTitle"/>
          </p:nvPr>
        </p:nvSpPr>
        <p:spPr>
          <a:xfrm>
            <a:off x="5925154" y="3557167"/>
            <a:ext cx="2113500" cy="148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cxnSp>
        <p:nvCxnSpPr>
          <p:cNvPr id="95" name="Google Shape;95;p13"/>
          <p:cNvCxnSpPr/>
          <p:nvPr/>
        </p:nvCxnSpPr>
        <p:spPr>
          <a:xfrm>
            <a:off x="3406450" y="2569100"/>
            <a:ext cx="0" cy="2588400"/>
          </a:xfrm>
          <a:prstGeom prst="straightConnector1">
            <a:avLst/>
          </a:prstGeom>
          <a:noFill/>
          <a:ln cap="flat" cmpd="sng" w="38100">
            <a:solidFill>
              <a:schemeClr val="accent1"/>
            </a:solidFill>
            <a:prstDash val="solid"/>
            <a:round/>
            <a:headEnd len="med" w="med" type="none"/>
            <a:tailEnd len="med" w="med" type="none"/>
          </a:ln>
        </p:spPr>
      </p:cxnSp>
      <p:cxnSp>
        <p:nvCxnSpPr>
          <p:cNvPr id="96" name="Google Shape;96;p13"/>
          <p:cNvCxnSpPr/>
          <p:nvPr/>
        </p:nvCxnSpPr>
        <p:spPr>
          <a:xfrm>
            <a:off x="5737375" y="2569100"/>
            <a:ext cx="0" cy="258840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TITLE_AND_TWO_COLUMNS_1_1">
    <p:bg>
      <p:bgPr>
        <a:solidFill>
          <a:schemeClr val="lt1"/>
        </a:solidFill>
      </p:bgPr>
    </p:bg>
    <p:spTree>
      <p:nvGrpSpPr>
        <p:cNvPr id="97" name="Shape 97"/>
        <p:cNvGrpSpPr/>
        <p:nvPr/>
      </p:nvGrpSpPr>
      <p:grpSpPr>
        <a:xfrm>
          <a:off x="0" y="0"/>
          <a:ext cx="0" cy="0"/>
          <a:chOff x="0" y="0"/>
          <a:chExt cx="0" cy="0"/>
        </a:xfrm>
      </p:grpSpPr>
      <p:sp>
        <p:nvSpPr>
          <p:cNvPr id="98" name="Google Shape;98;p14"/>
          <p:cNvSpPr/>
          <p:nvPr/>
        </p:nvSpPr>
        <p:spPr>
          <a:xfrm>
            <a:off x="406950" y="469600"/>
            <a:ext cx="8330100" cy="5748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ph type="ctrTitle"/>
          </p:nvPr>
        </p:nvSpPr>
        <p:spPr>
          <a:xfrm>
            <a:off x="1105351" y="3687467"/>
            <a:ext cx="2113500" cy="85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00" name="Google Shape;100;p14"/>
          <p:cNvSpPr txBox="1"/>
          <p:nvPr>
            <p:ph idx="1" type="subTitle"/>
          </p:nvPr>
        </p:nvSpPr>
        <p:spPr>
          <a:xfrm>
            <a:off x="980600" y="4494733"/>
            <a:ext cx="2363100" cy="8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1" name="Google Shape;101;p14"/>
          <p:cNvSpPr txBox="1"/>
          <p:nvPr>
            <p:ph idx="2" type="ctrTitle"/>
          </p:nvPr>
        </p:nvSpPr>
        <p:spPr>
          <a:xfrm>
            <a:off x="3484651" y="3687467"/>
            <a:ext cx="2113500" cy="85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02" name="Google Shape;102;p14"/>
          <p:cNvSpPr txBox="1"/>
          <p:nvPr>
            <p:ph idx="3" type="subTitle"/>
          </p:nvPr>
        </p:nvSpPr>
        <p:spPr>
          <a:xfrm>
            <a:off x="3419975" y="4494733"/>
            <a:ext cx="2242800" cy="8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3" name="Google Shape;103;p14"/>
          <p:cNvSpPr txBox="1"/>
          <p:nvPr>
            <p:ph idx="4" type="ctrTitle"/>
          </p:nvPr>
        </p:nvSpPr>
        <p:spPr>
          <a:xfrm>
            <a:off x="5880251" y="3687467"/>
            <a:ext cx="2113500" cy="85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04" name="Google Shape;104;p14"/>
          <p:cNvSpPr txBox="1"/>
          <p:nvPr>
            <p:ph idx="5" type="subTitle"/>
          </p:nvPr>
        </p:nvSpPr>
        <p:spPr>
          <a:xfrm>
            <a:off x="5880250" y="4494733"/>
            <a:ext cx="2113500" cy="8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05" name="Google Shape;105;p14"/>
          <p:cNvSpPr txBox="1"/>
          <p:nvPr>
            <p:ph idx="6" type="title"/>
          </p:nvPr>
        </p:nvSpPr>
        <p:spPr>
          <a:xfrm>
            <a:off x="773850" y="850767"/>
            <a:ext cx="7672500" cy="64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06" name="Google Shape;106;p14"/>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cxnSp>
        <p:nvCxnSpPr>
          <p:cNvPr id="107" name="Google Shape;107;p14"/>
          <p:cNvCxnSpPr/>
          <p:nvPr/>
        </p:nvCxnSpPr>
        <p:spPr>
          <a:xfrm>
            <a:off x="3343596" y="2136900"/>
            <a:ext cx="0" cy="3279600"/>
          </a:xfrm>
          <a:prstGeom prst="straightConnector1">
            <a:avLst/>
          </a:prstGeom>
          <a:noFill/>
          <a:ln cap="flat" cmpd="sng" w="38100">
            <a:solidFill>
              <a:schemeClr val="accent1"/>
            </a:solidFill>
            <a:prstDash val="solid"/>
            <a:round/>
            <a:headEnd len="med" w="med" type="none"/>
            <a:tailEnd len="med" w="med" type="none"/>
          </a:ln>
        </p:spPr>
      </p:cxnSp>
      <p:cxnSp>
        <p:nvCxnSpPr>
          <p:cNvPr id="108" name="Google Shape;108;p14"/>
          <p:cNvCxnSpPr/>
          <p:nvPr/>
        </p:nvCxnSpPr>
        <p:spPr>
          <a:xfrm>
            <a:off x="5739196" y="2136900"/>
            <a:ext cx="0" cy="3279600"/>
          </a:xfrm>
          <a:prstGeom prst="straightConnector1">
            <a:avLst/>
          </a:prstGeom>
          <a:noFill/>
          <a:ln cap="flat" cmpd="sng" w="38100">
            <a:solidFill>
              <a:schemeClr val="accent1"/>
            </a:solidFill>
            <a:prstDash val="solid"/>
            <a:round/>
            <a:headEnd len="med" w="med" type="none"/>
            <a:tailEnd len="med" w="med" type="none"/>
          </a:ln>
        </p:spPr>
      </p:cxnSp>
      <p:cxnSp>
        <p:nvCxnSpPr>
          <p:cNvPr id="109" name="Google Shape;109;p14"/>
          <p:cNvCxnSpPr/>
          <p:nvPr/>
        </p:nvCxnSpPr>
        <p:spPr>
          <a:xfrm>
            <a:off x="4233900" y="1493967"/>
            <a:ext cx="676200" cy="0"/>
          </a:xfrm>
          <a:prstGeom prst="straightConnector1">
            <a:avLst/>
          </a:prstGeom>
          <a:noFill/>
          <a:ln cap="flat" cmpd="sng" w="76200">
            <a:solidFill>
              <a:schemeClr val="accent1"/>
            </a:solidFill>
            <a:prstDash val="solid"/>
            <a:round/>
            <a:headEnd len="med" w="med" type="none"/>
            <a:tailEnd len="med" w="med" type="none"/>
          </a:ln>
        </p:spPr>
      </p:cxnSp>
      <p:cxnSp>
        <p:nvCxnSpPr>
          <p:cNvPr id="110" name="Google Shape;110;p14"/>
          <p:cNvCxnSpPr/>
          <p:nvPr/>
        </p:nvCxnSpPr>
        <p:spPr>
          <a:xfrm>
            <a:off x="1050450" y="3890667"/>
            <a:ext cx="7043100" cy="0"/>
          </a:xfrm>
          <a:prstGeom prst="straightConnector1">
            <a:avLst/>
          </a:prstGeom>
          <a:noFill/>
          <a:ln cap="flat" cmpd="sng" w="38100">
            <a:solidFill>
              <a:schemeClr val="accent1"/>
            </a:solidFill>
            <a:prstDash val="solid"/>
            <a:round/>
            <a:headEnd len="med" w="med" type="none"/>
            <a:tailEnd len="med" w="med" type="none"/>
          </a:ln>
        </p:spPr>
      </p:cxnSp>
      <p:sp>
        <p:nvSpPr>
          <p:cNvPr id="111" name="Google Shape;111;p14"/>
          <p:cNvSpPr txBox="1"/>
          <p:nvPr>
            <p:ph idx="7" type="ctrTitle"/>
          </p:nvPr>
        </p:nvSpPr>
        <p:spPr>
          <a:xfrm>
            <a:off x="1105351" y="1915167"/>
            <a:ext cx="2113500" cy="85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12" name="Google Shape;112;p14"/>
          <p:cNvSpPr txBox="1"/>
          <p:nvPr>
            <p:ph idx="8" type="subTitle"/>
          </p:nvPr>
        </p:nvSpPr>
        <p:spPr>
          <a:xfrm>
            <a:off x="1073150" y="2722433"/>
            <a:ext cx="2178000" cy="8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3" name="Google Shape;113;p14"/>
          <p:cNvSpPr txBox="1"/>
          <p:nvPr>
            <p:ph idx="9" type="ctrTitle"/>
          </p:nvPr>
        </p:nvSpPr>
        <p:spPr>
          <a:xfrm>
            <a:off x="3484651" y="1915167"/>
            <a:ext cx="2113500" cy="85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14" name="Google Shape;114;p14"/>
          <p:cNvSpPr txBox="1"/>
          <p:nvPr>
            <p:ph idx="13" type="subTitle"/>
          </p:nvPr>
        </p:nvSpPr>
        <p:spPr>
          <a:xfrm>
            <a:off x="3452400" y="2722433"/>
            <a:ext cx="2178000" cy="8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15" name="Google Shape;115;p14"/>
          <p:cNvSpPr txBox="1"/>
          <p:nvPr>
            <p:ph idx="14" type="ctrTitle"/>
          </p:nvPr>
        </p:nvSpPr>
        <p:spPr>
          <a:xfrm>
            <a:off x="5880251" y="1915167"/>
            <a:ext cx="2113500" cy="859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400"/>
              <a:buNone/>
              <a:defRPr sz="1400">
                <a:solidFill>
                  <a:schemeClr val="dk2"/>
                </a:solidFill>
              </a:defRPr>
            </a:lvl1pPr>
            <a:lvl2pPr lvl="1" rtl="0" algn="ctr">
              <a:spcBef>
                <a:spcPts val="0"/>
              </a:spcBef>
              <a:spcAft>
                <a:spcPts val="0"/>
              </a:spcAft>
              <a:buClr>
                <a:schemeClr val="dk2"/>
              </a:buClr>
              <a:buSzPts val="1600"/>
              <a:buNone/>
              <a:defRPr sz="1600">
                <a:solidFill>
                  <a:schemeClr val="dk2"/>
                </a:solidFill>
              </a:defRPr>
            </a:lvl2pPr>
            <a:lvl3pPr lvl="2" rtl="0" algn="ctr">
              <a:spcBef>
                <a:spcPts val="0"/>
              </a:spcBef>
              <a:spcAft>
                <a:spcPts val="0"/>
              </a:spcAft>
              <a:buClr>
                <a:schemeClr val="dk2"/>
              </a:buClr>
              <a:buSzPts val="1600"/>
              <a:buNone/>
              <a:defRPr sz="1600">
                <a:solidFill>
                  <a:schemeClr val="dk2"/>
                </a:solidFill>
              </a:defRPr>
            </a:lvl3pPr>
            <a:lvl4pPr lvl="3" rtl="0" algn="ctr">
              <a:spcBef>
                <a:spcPts val="0"/>
              </a:spcBef>
              <a:spcAft>
                <a:spcPts val="0"/>
              </a:spcAft>
              <a:buClr>
                <a:schemeClr val="dk2"/>
              </a:buClr>
              <a:buSzPts val="1600"/>
              <a:buNone/>
              <a:defRPr sz="1600">
                <a:solidFill>
                  <a:schemeClr val="dk2"/>
                </a:solidFill>
              </a:defRPr>
            </a:lvl4pPr>
            <a:lvl5pPr lvl="4" rtl="0" algn="ctr">
              <a:spcBef>
                <a:spcPts val="0"/>
              </a:spcBef>
              <a:spcAft>
                <a:spcPts val="0"/>
              </a:spcAft>
              <a:buClr>
                <a:schemeClr val="dk2"/>
              </a:buClr>
              <a:buSzPts val="1600"/>
              <a:buNone/>
              <a:defRPr sz="1600">
                <a:solidFill>
                  <a:schemeClr val="dk2"/>
                </a:solidFill>
              </a:defRPr>
            </a:lvl5pPr>
            <a:lvl6pPr lvl="5" rtl="0" algn="ctr">
              <a:spcBef>
                <a:spcPts val="0"/>
              </a:spcBef>
              <a:spcAft>
                <a:spcPts val="0"/>
              </a:spcAft>
              <a:buClr>
                <a:schemeClr val="dk2"/>
              </a:buClr>
              <a:buSzPts val="1600"/>
              <a:buNone/>
              <a:defRPr sz="1600">
                <a:solidFill>
                  <a:schemeClr val="dk2"/>
                </a:solidFill>
              </a:defRPr>
            </a:lvl6pPr>
            <a:lvl7pPr lvl="6" rtl="0" algn="ctr">
              <a:spcBef>
                <a:spcPts val="0"/>
              </a:spcBef>
              <a:spcAft>
                <a:spcPts val="0"/>
              </a:spcAft>
              <a:buClr>
                <a:schemeClr val="dk2"/>
              </a:buClr>
              <a:buSzPts val="1600"/>
              <a:buNone/>
              <a:defRPr sz="1600">
                <a:solidFill>
                  <a:schemeClr val="dk2"/>
                </a:solidFill>
              </a:defRPr>
            </a:lvl7pPr>
            <a:lvl8pPr lvl="7" rtl="0" algn="ctr">
              <a:spcBef>
                <a:spcPts val="0"/>
              </a:spcBef>
              <a:spcAft>
                <a:spcPts val="0"/>
              </a:spcAft>
              <a:buClr>
                <a:schemeClr val="dk2"/>
              </a:buClr>
              <a:buSzPts val="1600"/>
              <a:buNone/>
              <a:defRPr sz="1600">
                <a:solidFill>
                  <a:schemeClr val="dk2"/>
                </a:solidFill>
              </a:defRPr>
            </a:lvl8pPr>
            <a:lvl9pPr lvl="8" rtl="0" algn="ctr">
              <a:spcBef>
                <a:spcPts val="0"/>
              </a:spcBef>
              <a:spcAft>
                <a:spcPts val="0"/>
              </a:spcAft>
              <a:buClr>
                <a:schemeClr val="dk2"/>
              </a:buClr>
              <a:buSzPts val="1600"/>
              <a:buNone/>
              <a:defRPr sz="1600">
                <a:solidFill>
                  <a:schemeClr val="dk2"/>
                </a:solidFill>
              </a:defRPr>
            </a:lvl9pPr>
          </a:lstStyle>
          <a:p/>
        </p:txBody>
      </p:sp>
      <p:sp>
        <p:nvSpPr>
          <p:cNvPr id="116" name="Google Shape;116;p14"/>
          <p:cNvSpPr txBox="1"/>
          <p:nvPr>
            <p:ph idx="15" type="subTitle"/>
          </p:nvPr>
        </p:nvSpPr>
        <p:spPr>
          <a:xfrm>
            <a:off x="5831650" y="2722433"/>
            <a:ext cx="2210700" cy="8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2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p:cSld name="BIG_NUMBER">
    <p:bg>
      <p:bgPr>
        <a:solidFill>
          <a:schemeClr val="lt1"/>
        </a:solidFill>
      </p:bgPr>
    </p:bg>
    <p:spTree>
      <p:nvGrpSpPr>
        <p:cNvPr id="117" name="Shape 117"/>
        <p:cNvGrpSpPr/>
        <p:nvPr/>
      </p:nvGrpSpPr>
      <p:grpSpPr>
        <a:xfrm>
          <a:off x="0" y="0"/>
          <a:ext cx="0" cy="0"/>
          <a:chOff x="0" y="0"/>
          <a:chExt cx="0" cy="0"/>
        </a:xfrm>
      </p:grpSpPr>
      <p:sp>
        <p:nvSpPr>
          <p:cNvPr id="118" name="Google Shape;118;p15"/>
          <p:cNvSpPr/>
          <p:nvPr/>
        </p:nvSpPr>
        <p:spPr>
          <a:xfrm>
            <a:off x="406950" y="469600"/>
            <a:ext cx="8330100" cy="574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120" name="Google Shape;120;p15"/>
          <p:cNvSpPr txBox="1"/>
          <p:nvPr>
            <p:ph idx="1" type="subTitle"/>
          </p:nvPr>
        </p:nvSpPr>
        <p:spPr>
          <a:xfrm>
            <a:off x="2433300" y="4020433"/>
            <a:ext cx="4277400" cy="8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
        <p:nvSpPr>
          <p:cNvPr id="121" name="Google Shape;121;p15"/>
          <p:cNvSpPr txBox="1"/>
          <p:nvPr>
            <p:ph type="title"/>
          </p:nvPr>
        </p:nvSpPr>
        <p:spPr>
          <a:xfrm>
            <a:off x="0" y="3288533"/>
            <a:ext cx="9144000" cy="643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7200"/>
              <a:buNone/>
              <a:defRPr b="1"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mp; some text slide 2">
  <p:cSld name="BIG_NUMBER_2">
    <p:bg>
      <p:bgPr>
        <a:solidFill>
          <a:schemeClr val="lt1"/>
        </a:solidFill>
      </p:bgPr>
    </p:bg>
    <p:spTree>
      <p:nvGrpSpPr>
        <p:cNvPr id="122" name="Shape 122"/>
        <p:cNvGrpSpPr/>
        <p:nvPr/>
      </p:nvGrpSpPr>
      <p:grpSpPr>
        <a:xfrm>
          <a:off x="0" y="0"/>
          <a:ext cx="0" cy="0"/>
          <a:chOff x="0" y="0"/>
          <a:chExt cx="0" cy="0"/>
        </a:xfrm>
      </p:grpSpPr>
      <p:sp>
        <p:nvSpPr>
          <p:cNvPr id="123" name="Google Shape;123;p16"/>
          <p:cNvSpPr/>
          <p:nvPr/>
        </p:nvSpPr>
        <p:spPr>
          <a:xfrm>
            <a:off x="406950" y="469600"/>
            <a:ext cx="8330100" cy="574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ph hasCustomPrompt="1" type="title"/>
          </p:nvPr>
        </p:nvSpPr>
        <p:spPr>
          <a:xfrm>
            <a:off x="742950" y="1650800"/>
            <a:ext cx="7729500" cy="261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b="1"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5" name="Google Shape;125;p16"/>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126" name="Google Shape;126;p16"/>
          <p:cNvSpPr txBox="1"/>
          <p:nvPr>
            <p:ph idx="1" type="subTitle"/>
          </p:nvPr>
        </p:nvSpPr>
        <p:spPr>
          <a:xfrm>
            <a:off x="2433300" y="4020433"/>
            <a:ext cx="4277400" cy="85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some text slide 1">
  <p:cSld name="BIG_NUMBER_1">
    <p:bg>
      <p:bgPr>
        <a:solidFill>
          <a:schemeClr val="lt1"/>
        </a:solidFill>
      </p:bgPr>
    </p:bg>
    <p:spTree>
      <p:nvGrpSpPr>
        <p:cNvPr id="127" name="Shape 127"/>
        <p:cNvGrpSpPr/>
        <p:nvPr/>
      </p:nvGrpSpPr>
      <p:grpSpPr>
        <a:xfrm>
          <a:off x="0" y="0"/>
          <a:ext cx="0" cy="0"/>
          <a:chOff x="0" y="0"/>
          <a:chExt cx="0" cy="0"/>
        </a:xfrm>
      </p:grpSpPr>
      <p:sp>
        <p:nvSpPr>
          <p:cNvPr id="128" name="Google Shape;128;p17"/>
          <p:cNvSpPr/>
          <p:nvPr/>
        </p:nvSpPr>
        <p:spPr>
          <a:xfrm>
            <a:off x="406950" y="469600"/>
            <a:ext cx="8330100" cy="574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txBox="1"/>
          <p:nvPr>
            <p:ph hasCustomPrompt="1" type="title"/>
          </p:nvPr>
        </p:nvSpPr>
        <p:spPr>
          <a:xfrm>
            <a:off x="742950" y="1110133"/>
            <a:ext cx="7729500" cy="11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0" name="Google Shape;130;p17"/>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131" name="Google Shape;131;p17"/>
          <p:cNvSpPr txBox="1"/>
          <p:nvPr>
            <p:ph idx="1" type="subTitle"/>
          </p:nvPr>
        </p:nvSpPr>
        <p:spPr>
          <a:xfrm>
            <a:off x="1667075" y="1959333"/>
            <a:ext cx="5809800" cy="4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
        <p:nvSpPr>
          <p:cNvPr id="132" name="Google Shape;132;p17"/>
          <p:cNvSpPr txBox="1"/>
          <p:nvPr>
            <p:ph hasCustomPrompt="1" idx="2" type="title"/>
          </p:nvPr>
        </p:nvSpPr>
        <p:spPr>
          <a:xfrm>
            <a:off x="742950" y="2608000"/>
            <a:ext cx="7729500" cy="11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3" name="Google Shape;133;p17"/>
          <p:cNvSpPr txBox="1"/>
          <p:nvPr>
            <p:ph idx="3" type="subTitle"/>
          </p:nvPr>
        </p:nvSpPr>
        <p:spPr>
          <a:xfrm>
            <a:off x="1667075" y="3457200"/>
            <a:ext cx="5809800" cy="4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
        <p:nvSpPr>
          <p:cNvPr id="134" name="Google Shape;134;p17"/>
          <p:cNvSpPr txBox="1"/>
          <p:nvPr>
            <p:ph hasCustomPrompt="1" idx="4" type="title"/>
          </p:nvPr>
        </p:nvSpPr>
        <p:spPr>
          <a:xfrm>
            <a:off x="742950" y="4105867"/>
            <a:ext cx="7729500" cy="11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b="1" sz="6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5" name="Google Shape;135;p17"/>
          <p:cNvSpPr txBox="1"/>
          <p:nvPr>
            <p:ph idx="5" type="subTitle"/>
          </p:nvPr>
        </p:nvSpPr>
        <p:spPr>
          <a:xfrm>
            <a:off x="1667075" y="4955067"/>
            <a:ext cx="5809800" cy="41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200"/>
              <a:buNone/>
              <a:defRPr sz="12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sz="1400">
                <a:solidFill>
                  <a:schemeClr val="lt1"/>
                </a:solidFill>
              </a:defRPr>
            </a:lvl3pPr>
            <a:lvl4pPr lvl="3" rtl="0" algn="ctr">
              <a:lnSpc>
                <a:spcPct val="100000"/>
              </a:lnSpc>
              <a:spcBef>
                <a:spcPts val="0"/>
              </a:spcBef>
              <a:spcAft>
                <a:spcPts val="0"/>
              </a:spcAft>
              <a:buClr>
                <a:schemeClr val="lt1"/>
              </a:buClr>
              <a:buSzPts val="1400"/>
              <a:buNone/>
              <a:defRPr sz="1400">
                <a:solidFill>
                  <a:schemeClr val="lt1"/>
                </a:solidFill>
              </a:defRPr>
            </a:lvl4pPr>
            <a:lvl5pPr lvl="4" rtl="0" algn="ctr">
              <a:lnSpc>
                <a:spcPct val="100000"/>
              </a:lnSpc>
              <a:spcBef>
                <a:spcPts val="0"/>
              </a:spcBef>
              <a:spcAft>
                <a:spcPts val="0"/>
              </a:spcAft>
              <a:buClr>
                <a:schemeClr val="lt1"/>
              </a:buClr>
              <a:buSzPts val="1400"/>
              <a:buNone/>
              <a:defRPr sz="1400">
                <a:solidFill>
                  <a:schemeClr val="lt1"/>
                </a:solidFill>
              </a:defRPr>
            </a:lvl5pPr>
            <a:lvl6pPr lvl="5" rtl="0" algn="ctr">
              <a:lnSpc>
                <a:spcPct val="100000"/>
              </a:lnSpc>
              <a:spcBef>
                <a:spcPts val="0"/>
              </a:spcBef>
              <a:spcAft>
                <a:spcPts val="0"/>
              </a:spcAft>
              <a:buClr>
                <a:schemeClr val="lt1"/>
              </a:buClr>
              <a:buSzPts val="1400"/>
              <a:buNone/>
              <a:defRPr sz="1400">
                <a:solidFill>
                  <a:schemeClr val="lt1"/>
                </a:solidFill>
              </a:defRPr>
            </a:lvl6pPr>
            <a:lvl7pPr lvl="6" rtl="0" algn="ctr">
              <a:lnSpc>
                <a:spcPct val="100000"/>
              </a:lnSpc>
              <a:spcBef>
                <a:spcPts val="0"/>
              </a:spcBef>
              <a:spcAft>
                <a:spcPts val="0"/>
              </a:spcAft>
              <a:buClr>
                <a:schemeClr val="lt1"/>
              </a:buClr>
              <a:buSzPts val="1400"/>
              <a:buNone/>
              <a:defRPr sz="1400">
                <a:solidFill>
                  <a:schemeClr val="lt1"/>
                </a:solidFill>
              </a:defRPr>
            </a:lvl7pPr>
            <a:lvl8pPr lvl="7" rtl="0" algn="ctr">
              <a:lnSpc>
                <a:spcPct val="100000"/>
              </a:lnSpc>
              <a:spcBef>
                <a:spcPts val="0"/>
              </a:spcBef>
              <a:spcAft>
                <a:spcPts val="0"/>
              </a:spcAft>
              <a:buClr>
                <a:schemeClr val="lt1"/>
              </a:buClr>
              <a:buSzPts val="1400"/>
              <a:buNone/>
              <a:defRPr sz="1400">
                <a:solidFill>
                  <a:schemeClr val="lt1"/>
                </a:solidFill>
              </a:defRPr>
            </a:lvl8pPr>
            <a:lvl9pPr lvl="8" rtl="0" algn="ctr">
              <a:lnSpc>
                <a:spcPct val="100000"/>
              </a:lnSpc>
              <a:spcBef>
                <a:spcPts val="0"/>
              </a:spcBef>
              <a:spcAft>
                <a:spcPts val="0"/>
              </a:spcAft>
              <a:buClr>
                <a:schemeClr val="lt1"/>
              </a:buClr>
              <a:buSzPts val="1400"/>
              <a:buNone/>
              <a:defRPr sz="14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136" name="Shape 13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frame">
  <p:cSld name="BLANK_1_1">
    <p:bg>
      <p:bgPr>
        <a:solidFill>
          <a:schemeClr val="lt1"/>
        </a:solidFill>
      </p:bgPr>
    </p:bg>
    <p:spTree>
      <p:nvGrpSpPr>
        <p:cNvPr id="137" name="Shape 137"/>
        <p:cNvGrpSpPr/>
        <p:nvPr/>
      </p:nvGrpSpPr>
      <p:grpSpPr>
        <a:xfrm>
          <a:off x="0" y="0"/>
          <a:ext cx="0" cy="0"/>
          <a:chOff x="0" y="0"/>
          <a:chExt cx="0" cy="0"/>
        </a:xfrm>
      </p:grpSpPr>
      <p:sp>
        <p:nvSpPr>
          <p:cNvPr id="138" name="Google Shape;138;p19"/>
          <p:cNvSpPr/>
          <p:nvPr/>
        </p:nvSpPr>
        <p:spPr>
          <a:xfrm>
            <a:off x="406950" y="555000"/>
            <a:ext cx="8330100" cy="574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title and text">
  <p:cSld name="CUSTOM_1">
    <p:bg>
      <p:bgPr>
        <a:solidFill>
          <a:schemeClr val="lt1"/>
        </a:solidFill>
      </p:bgPr>
    </p:bg>
    <p:spTree>
      <p:nvGrpSpPr>
        <p:cNvPr id="139" name="Shape 139"/>
        <p:cNvGrpSpPr/>
        <p:nvPr/>
      </p:nvGrpSpPr>
      <p:grpSpPr>
        <a:xfrm>
          <a:off x="0" y="0"/>
          <a:ext cx="0" cy="0"/>
          <a:chOff x="0" y="0"/>
          <a:chExt cx="0" cy="0"/>
        </a:xfrm>
      </p:grpSpPr>
      <p:sp>
        <p:nvSpPr>
          <p:cNvPr id="140" name="Google Shape;140;p20"/>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141" name="Google Shape;141;p20"/>
          <p:cNvSpPr/>
          <p:nvPr/>
        </p:nvSpPr>
        <p:spPr>
          <a:xfrm>
            <a:off x="406950" y="469600"/>
            <a:ext cx="4287900" cy="5748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0"/>
          <p:cNvSpPr txBox="1"/>
          <p:nvPr>
            <p:ph type="title"/>
          </p:nvPr>
        </p:nvSpPr>
        <p:spPr>
          <a:xfrm>
            <a:off x="737850" y="1307013"/>
            <a:ext cx="3571500" cy="770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400"/>
              <a:buNone/>
              <a:defRPr b="1"/>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3" name="Google Shape;143;p20"/>
          <p:cNvSpPr txBox="1"/>
          <p:nvPr>
            <p:ph idx="1" type="subTitle"/>
          </p:nvPr>
        </p:nvSpPr>
        <p:spPr>
          <a:xfrm>
            <a:off x="737850" y="3015333"/>
            <a:ext cx="3606600" cy="2589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400"/>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cxnSp>
        <p:nvCxnSpPr>
          <p:cNvPr id="144" name="Google Shape;144;p20"/>
          <p:cNvCxnSpPr/>
          <p:nvPr/>
        </p:nvCxnSpPr>
        <p:spPr>
          <a:xfrm>
            <a:off x="2203050" y="2129967"/>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type="secHead">
  <p:cSld name="SECTION_HEADER">
    <p:bg>
      <p:bgPr>
        <a:solidFill>
          <a:schemeClr val="lt1"/>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4698275" y="253267"/>
            <a:ext cx="5311200" cy="1485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14" name="Google Shape;14;p3"/>
          <p:cNvSpPr txBox="1"/>
          <p:nvPr>
            <p:ph idx="1" type="subTitle"/>
          </p:nvPr>
        </p:nvSpPr>
        <p:spPr>
          <a:xfrm>
            <a:off x="4696224" y="2279256"/>
            <a:ext cx="3367200" cy="770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5" name="Google Shape;15;p3"/>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16" name="Google Shape;16;p3"/>
          <p:cNvSpPr/>
          <p:nvPr/>
        </p:nvSpPr>
        <p:spPr>
          <a:xfrm>
            <a:off x="4572000" y="572467"/>
            <a:ext cx="2772000" cy="8475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17" name="Google Shape;17;p3"/>
          <p:cNvSpPr txBox="1"/>
          <p:nvPr>
            <p:ph idx="2" type="title"/>
          </p:nvPr>
        </p:nvSpPr>
        <p:spPr>
          <a:xfrm>
            <a:off x="4696225" y="1598384"/>
            <a:ext cx="5311200" cy="909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8" name="Google Shape;18;p3"/>
          <p:cNvSpPr txBox="1"/>
          <p:nvPr>
            <p:ph idx="3" type="subTitle"/>
          </p:nvPr>
        </p:nvSpPr>
        <p:spPr>
          <a:xfrm>
            <a:off x="4696224" y="3782230"/>
            <a:ext cx="3367200" cy="770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19" name="Google Shape;19;p3"/>
          <p:cNvSpPr txBox="1"/>
          <p:nvPr>
            <p:ph idx="4" type="title"/>
          </p:nvPr>
        </p:nvSpPr>
        <p:spPr>
          <a:xfrm>
            <a:off x="4696225" y="3101350"/>
            <a:ext cx="5311200" cy="909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20" name="Google Shape;20;p3"/>
          <p:cNvSpPr txBox="1"/>
          <p:nvPr>
            <p:ph idx="5" type="subTitle"/>
          </p:nvPr>
        </p:nvSpPr>
        <p:spPr>
          <a:xfrm>
            <a:off x="4696224" y="5289986"/>
            <a:ext cx="3367200" cy="770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21" name="Google Shape;21;p3"/>
          <p:cNvSpPr txBox="1"/>
          <p:nvPr>
            <p:ph idx="6" type="title"/>
          </p:nvPr>
        </p:nvSpPr>
        <p:spPr>
          <a:xfrm>
            <a:off x="4696225" y="4604338"/>
            <a:ext cx="5311200" cy="909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22" name="Google Shape;22;p3"/>
          <p:cNvSpPr/>
          <p:nvPr/>
        </p:nvSpPr>
        <p:spPr>
          <a:xfrm>
            <a:off x="0" y="0"/>
            <a:ext cx="28557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3582225" y="1901567"/>
            <a:ext cx="838800" cy="109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582225" y="3404533"/>
            <a:ext cx="838800" cy="109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3582225" y="4907500"/>
            <a:ext cx="838800" cy="109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ph hasCustomPrompt="1" idx="7" type="title"/>
          </p:nvPr>
        </p:nvSpPr>
        <p:spPr>
          <a:xfrm>
            <a:off x="3372225" y="2024367"/>
            <a:ext cx="1258800" cy="84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7" name="Google Shape;27;p3"/>
          <p:cNvSpPr txBox="1"/>
          <p:nvPr>
            <p:ph hasCustomPrompt="1" idx="8" type="title"/>
          </p:nvPr>
        </p:nvSpPr>
        <p:spPr>
          <a:xfrm>
            <a:off x="3372225" y="3527333"/>
            <a:ext cx="1258800" cy="84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28" name="Google Shape;28;p3"/>
          <p:cNvSpPr txBox="1"/>
          <p:nvPr>
            <p:ph hasCustomPrompt="1" idx="9" type="title"/>
          </p:nvPr>
        </p:nvSpPr>
        <p:spPr>
          <a:xfrm>
            <a:off x="3372225" y="5030300"/>
            <a:ext cx="1258800" cy="84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1"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with cyan frame">
  <p:cSld name="CUSTOM_1_1_1">
    <p:bg>
      <p:bgPr>
        <a:solidFill>
          <a:schemeClr val="lt1"/>
        </a:solidFill>
      </p:bgPr>
    </p:bg>
    <p:spTree>
      <p:nvGrpSpPr>
        <p:cNvPr id="145" name="Shape 145"/>
        <p:cNvGrpSpPr/>
        <p:nvPr/>
      </p:nvGrpSpPr>
      <p:grpSpPr>
        <a:xfrm>
          <a:off x="0" y="0"/>
          <a:ext cx="0" cy="0"/>
          <a:chOff x="0" y="0"/>
          <a:chExt cx="0" cy="0"/>
        </a:xfrm>
      </p:grpSpPr>
      <p:sp>
        <p:nvSpPr>
          <p:cNvPr id="146" name="Google Shape;146;p21"/>
          <p:cNvSpPr/>
          <p:nvPr/>
        </p:nvSpPr>
        <p:spPr>
          <a:xfrm>
            <a:off x="4609950" y="-14867"/>
            <a:ext cx="4545300" cy="695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n"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
        <p:nvSpPr>
          <p:cNvPr id="148" name="Google Shape;148;p21"/>
          <p:cNvSpPr txBox="1"/>
          <p:nvPr>
            <p:ph type="title"/>
          </p:nvPr>
        </p:nvSpPr>
        <p:spPr>
          <a:xfrm>
            <a:off x="626079" y="1307013"/>
            <a:ext cx="3571500" cy="7707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49" name="Google Shape;149;p21"/>
          <p:cNvSpPr txBox="1"/>
          <p:nvPr>
            <p:ph idx="1" type="subTitle"/>
          </p:nvPr>
        </p:nvSpPr>
        <p:spPr>
          <a:xfrm>
            <a:off x="626079" y="3015333"/>
            <a:ext cx="3606600" cy="2589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50" name="Google Shape;150;p21"/>
          <p:cNvCxnSpPr/>
          <p:nvPr/>
        </p:nvCxnSpPr>
        <p:spPr>
          <a:xfrm>
            <a:off x="737850" y="2129967"/>
            <a:ext cx="676200" cy="0"/>
          </a:xfrm>
          <a:prstGeom prst="straightConnector1">
            <a:avLst/>
          </a:prstGeom>
          <a:noFill/>
          <a:ln cap="flat" cmpd="sng" w="76200">
            <a:solidFill>
              <a:schemeClr val="accent1"/>
            </a:solidFill>
            <a:prstDash val="solid"/>
            <a:round/>
            <a:headEnd len="med" w="med" type="none"/>
            <a:tailEnd len="med" w="med" type="none"/>
          </a:ln>
        </p:spPr>
      </p:cxnSp>
      <p:sp>
        <p:nvSpPr>
          <p:cNvPr id="151" name="Google Shape;151;p21"/>
          <p:cNvSpPr txBox="1"/>
          <p:nvPr>
            <p:ph idx="2" type="subTitle"/>
          </p:nvPr>
        </p:nvSpPr>
        <p:spPr>
          <a:xfrm>
            <a:off x="5079304" y="3015333"/>
            <a:ext cx="3606600" cy="2589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frame 1">
  <p:cSld name="CUSTOM_1_1_1_1">
    <p:bg>
      <p:bgPr>
        <a:solidFill>
          <a:schemeClr val="lt1"/>
        </a:solidFill>
      </p:bgPr>
    </p:bg>
    <p:spTree>
      <p:nvGrpSpPr>
        <p:cNvPr id="152" name="Shape 152"/>
        <p:cNvGrpSpPr/>
        <p:nvPr/>
      </p:nvGrpSpPr>
      <p:grpSpPr>
        <a:xfrm>
          <a:off x="0" y="0"/>
          <a:ext cx="0" cy="0"/>
          <a:chOff x="0" y="0"/>
          <a:chExt cx="0" cy="0"/>
        </a:xfrm>
      </p:grpSpPr>
      <p:sp>
        <p:nvSpPr>
          <p:cNvPr id="153" name="Google Shape;153;p22"/>
          <p:cNvSpPr/>
          <p:nvPr/>
        </p:nvSpPr>
        <p:spPr>
          <a:xfrm>
            <a:off x="5200425" y="-14867"/>
            <a:ext cx="3954900" cy="695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indent="0" lvl="0" marL="0" rtl="0" algn="l">
              <a:spcBef>
                <a:spcPts val="0"/>
              </a:spcBef>
              <a:spcAft>
                <a:spcPts val="0"/>
              </a:spcAft>
              <a:buNone/>
            </a:pPr>
            <a:r>
              <a:t/>
            </a:r>
            <a:endParaRPr/>
          </a:p>
          <a:p>
            <a:pPr indent="0" lvl="0" marL="0" rtl="0" algn="l">
              <a:spcBef>
                <a:spcPts val="0"/>
              </a:spcBef>
              <a:spcAft>
                <a:spcPts val="0"/>
              </a:spcAft>
              <a:buNone/>
            </a:pPr>
            <a:fld id="{00000000-1234-1234-1234-123412341234}" type="slidenum">
              <a:rPr lang="en"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
  <p:cSld name="CUSTOM_2">
    <p:spTree>
      <p:nvGrpSpPr>
        <p:cNvPr id="155" name="Shape 155"/>
        <p:cNvGrpSpPr/>
        <p:nvPr/>
      </p:nvGrpSpPr>
      <p:grpSpPr>
        <a:xfrm>
          <a:off x="0" y="0"/>
          <a:ext cx="0" cy="0"/>
          <a:chOff x="0" y="0"/>
          <a:chExt cx="0" cy="0"/>
        </a:xfrm>
      </p:grpSpPr>
      <p:sp>
        <p:nvSpPr>
          <p:cNvPr id="156" name="Google Shape;156;p23"/>
          <p:cNvSpPr/>
          <p:nvPr/>
        </p:nvSpPr>
        <p:spPr>
          <a:xfrm>
            <a:off x="0" y="1369800"/>
            <a:ext cx="9144000" cy="4118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txBox="1"/>
          <p:nvPr>
            <p:ph type="title"/>
          </p:nvPr>
        </p:nvSpPr>
        <p:spPr>
          <a:xfrm>
            <a:off x="4696275" y="2300600"/>
            <a:ext cx="3055500" cy="1485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58" name="Google Shape;158;p23"/>
          <p:cNvSpPr txBox="1"/>
          <p:nvPr>
            <p:ph idx="1" type="subTitle"/>
          </p:nvPr>
        </p:nvSpPr>
        <p:spPr>
          <a:xfrm>
            <a:off x="4696275" y="3786600"/>
            <a:ext cx="2770200" cy="770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p:txBody>
      </p:sp>
      <p:sp>
        <p:nvSpPr>
          <p:cNvPr id="159" name="Google Shape;159;p23"/>
          <p:cNvSpPr txBox="1"/>
          <p:nvPr>
            <p:ph idx="12" type="sldNum"/>
          </p:nvPr>
        </p:nvSpPr>
        <p:spPr>
          <a:xfrm>
            <a:off x="8364708" y="5692122"/>
            <a:ext cx="548700" cy="5247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1">
  <p:cSld name="CUSTOM_2_1">
    <p:spTree>
      <p:nvGrpSpPr>
        <p:cNvPr id="160" name="Shape 160"/>
        <p:cNvGrpSpPr/>
        <p:nvPr/>
      </p:nvGrpSpPr>
      <p:grpSpPr>
        <a:xfrm>
          <a:off x="0" y="0"/>
          <a:ext cx="0" cy="0"/>
          <a:chOff x="0" y="0"/>
          <a:chExt cx="0" cy="0"/>
        </a:xfrm>
      </p:grpSpPr>
      <p:sp>
        <p:nvSpPr>
          <p:cNvPr id="161" name="Google Shape;161;p24"/>
          <p:cNvSpPr/>
          <p:nvPr/>
        </p:nvSpPr>
        <p:spPr>
          <a:xfrm>
            <a:off x="0" y="1369800"/>
            <a:ext cx="9144000" cy="4118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ph type="title"/>
          </p:nvPr>
        </p:nvSpPr>
        <p:spPr>
          <a:xfrm>
            <a:off x="1630100" y="2300600"/>
            <a:ext cx="3055500" cy="1485900"/>
          </a:xfrm>
          <a:prstGeom prst="rect">
            <a:avLst/>
          </a:prstGeom>
        </p:spPr>
        <p:txBody>
          <a:bodyPr anchorCtr="0" anchor="b" bIns="91425" lIns="91425" spcFirstLastPara="1" rIns="91425" wrap="square" tIns="91425">
            <a:noAutofit/>
          </a:bodyPr>
          <a:lstStyle>
            <a:lvl1pPr lvl="0" rtl="0" algn="r">
              <a:lnSpc>
                <a:spcPct val="115000"/>
              </a:lnSpc>
              <a:spcBef>
                <a:spcPts val="0"/>
              </a:spcBef>
              <a:spcAft>
                <a:spcPts val="0"/>
              </a:spcAft>
              <a:buSzPts val="2400"/>
              <a:buNone/>
              <a:defRPr b="1"/>
            </a:lvl1pPr>
            <a:lvl2pPr lvl="1" rtl="0" algn="r">
              <a:spcBef>
                <a:spcPts val="0"/>
              </a:spcBef>
              <a:spcAft>
                <a:spcPts val="0"/>
              </a:spcAft>
              <a:buSzPts val="4000"/>
              <a:buNone/>
              <a:defRPr sz="4000"/>
            </a:lvl2pPr>
            <a:lvl3pPr lvl="2" rtl="0" algn="r">
              <a:spcBef>
                <a:spcPts val="0"/>
              </a:spcBef>
              <a:spcAft>
                <a:spcPts val="0"/>
              </a:spcAft>
              <a:buSzPts val="4000"/>
              <a:buNone/>
              <a:defRPr sz="4000"/>
            </a:lvl3pPr>
            <a:lvl4pPr lvl="3" rtl="0" algn="r">
              <a:spcBef>
                <a:spcPts val="0"/>
              </a:spcBef>
              <a:spcAft>
                <a:spcPts val="0"/>
              </a:spcAft>
              <a:buSzPts val="4000"/>
              <a:buNone/>
              <a:defRPr sz="4000"/>
            </a:lvl4pPr>
            <a:lvl5pPr lvl="4" rtl="0" algn="r">
              <a:spcBef>
                <a:spcPts val="0"/>
              </a:spcBef>
              <a:spcAft>
                <a:spcPts val="0"/>
              </a:spcAft>
              <a:buSzPts val="4000"/>
              <a:buNone/>
              <a:defRPr sz="4000"/>
            </a:lvl5pPr>
            <a:lvl6pPr lvl="5" rtl="0" algn="r">
              <a:spcBef>
                <a:spcPts val="0"/>
              </a:spcBef>
              <a:spcAft>
                <a:spcPts val="0"/>
              </a:spcAft>
              <a:buSzPts val="4000"/>
              <a:buNone/>
              <a:defRPr sz="4000"/>
            </a:lvl6pPr>
            <a:lvl7pPr lvl="6" rtl="0" algn="r">
              <a:spcBef>
                <a:spcPts val="0"/>
              </a:spcBef>
              <a:spcAft>
                <a:spcPts val="0"/>
              </a:spcAft>
              <a:buSzPts val="4000"/>
              <a:buNone/>
              <a:defRPr sz="4000"/>
            </a:lvl7pPr>
            <a:lvl8pPr lvl="7" rtl="0" algn="r">
              <a:spcBef>
                <a:spcPts val="0"/>
              </a:spcBef>
              <a:spcAft>
                <a:spcPts val="0"/>
              </a:spcAft>
              <a:buSzPts val="4000"/>
              <a:buNone/>
              <a:defRPr sz="4000"/>
            </a:lvl8pPr>
            <a:lvl9pPr lvl="8" rtl="0" algn="r">
              <a:spcBef>
                <a:spcPts val="0"/>
              </a:spcBef>
              <a:spcAft>
                <a:spcPts val="0"/>
              </a:spcAft>
              <a:buSzPts val="4000"/>
              <a:buNone/>
              <a:defRPr sz="4000"/>
            </a:lvl9pPr>
          </a:lstStyle>
          <a:p/>
        </p:txBody>
      </p:sp>
      <p:sp>
        <p:nvSpPr>
          <p:cNvPr id="163" name="Google Shape;163;p24"/>
          <p:cNvSpPr txBox="1"/>
          <p:nvPr>
            <p:ph idx="1" type="subTitle"/>
          </p:nvPr>
        </p:nvSpPr>
        <p:spPr>
          <a:xfrm>
            <a:off x="1915400" y="3786600"/>
            <a:ext cx="2770200" cy="7707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1400">
                <a:solidFill>
                  <a:schemeClr val="dk2"/>
                </a:solidFill>
              </a:defRPr>
            </a:lvl1pPr>
            <a:lvl2pPr lvl="1" rtl="0" algn="r">
              <a:spcBef>
                <a:spcPts val="0"/>
              </a:spcBef>
              <a:spcAft>
                <a:spcPts val="0"/>
              </a:spcAft>
              <a:buNone/>
              <a:defRPr>
                <a:solidFill>
                  <a:schemeClr val="dk2"/>
                </a:solidFill>
              </a:defRPr>
            </a:lvl2pPr>
            <a:lvl3pPr lvl="2" rtl="0" algn="r">
              <a:spcBef>
                <a:spcPts val="0"/>
              </a:spcBef>
              <a:spcAft>
                <a:spcPts val="0"/>
              </a:spcAft>
              <a:buNone/>
              <a:defRPr>
                <a:solidFill>
                  <a:schemeClr val="dk2"/>
                </a:solidFill>
              </a:defRPr>
            </a:lvl3pPr>
            <a:lvl4pPr lvl="3" rtl="0" algn="r">
              <a:spcBef>
                <a:spcPts val="0"/>
              </a:spcBef>
              <a:spcAft>
                <a:spcPts val="0"/>
              </a:spcAft>
              <a:buNone/>
              <a:defRPr>
                <a:solidFill>
                  <a:schemeClr val="dk2"/>
                </a:solidFill>
              </a:defRPr>
            </a:lvl4pPr>
            <a:lvl5pPr lvl="4" rtl="0" algn="r">
              <a:spcBef>
                <a:spcPts val="0"/>
              </a:spcBef>
              <a:spcAft>
                <a:spcPts val="0"/>
              </a:spcAft>
              <a:buNone/>
              <a:defRPr>
                <a:solidFill>
                  <a:schemeClr val="dk2"/>
                </a:solidFill>
              </a:defRPr>
            </a:lvl5pPr>
            <a:lvl6pPr lvl="5" rtl="0" algn="r">
              <a:spcBef>
                <a:spcPts val="0"/>
              </a:spcBef>
              <a:spcAft>
                <a:spcPts val="0"/>
              </a:spcAft>
              <a:buNone/>
              <a:defRPr>
                <a:solidFill>
                  <a:schemeClr val="dk2"/>
                </a:solidFill>
              </a:defRPr>
            </a:lvl6pPr>
            <a:lvl7pPr lvl="6" rtl="0" algn="r">
              <a:spcBef>
                <a:spcPts val="0"/>
              </a:spcBef>
              <a:spcAft>
                <a:spcPts val="0"/>
              </a:spcAft>
              <a:buNone/>
              <a:defRPr>
                <a:solidFill>
                  <a:schemeClr val="dk2"/>
                </a:solidFill>
              </a:defRPr>
            </a:lvl7pPr>
            <a:lvl8pPr lvl="7" rtl="0" algn="r">
              <a:spcBef>
                <a:spcPts val="0"/>
              </a:spcBef>
              <a:spcAft>
                <a:spcPts val="0"/>
              </a:spcAft>
              <a:buNone/>
              <a:defRPr>
                <a:solidFill>
                  <a:schemeClr val="dk2"/>
                </a:solidFill>
              </a:defRPr>
            </a:lvl8pPr>
            <a:lvl9pPr lvl="8" rtl="0" algn="r">
              <a:spcBef>
                <a:spcPts val="0"/>
              </a:spcBef>
              <a:spcAft>
                <a:spcPts val="0"/>
              </a:spcAft>
              <a:buNone/>
              <a:defRPr>
                <a:solidFill>
                  <a:schemeClr val="dk2"/>
                </a:solidFill>
              </a:defRPr>
            </a:lvl9pPr>
          </a:lstStyle>
          <a:p/>
        </p:txBody>
      </p:sp>
      <p:sp>
        <p:nvSpPr>
          <p:cNvPr id="164" name="Google Shape;164;p24"/>
          <p:cNvSpPr txBox="1"/>
          <p:nvPr>
            <p:ph idx="12" type="sldNum"/>
          </p:nvPr>
        </p:nvSpPr>
        <p:spPr>
          <a:xfrm>
            <a:off x="8364708" y="5692122"/>
            <a:ext cx="548700" cy="5247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p:cSld name="CUSTOM_7">
    <p:spTree>
      <p:nvGrpSpPr>
        <p:cNvPr id="165" name="Shape 165"/>
        <p:cNvGrpSpPr/>
        <p:nvPr/>
      </p:nvGrpSpPr>
      <p:grpSpPr>
        <a:xfrm>
          <a:off x="0" y="0"/>
          <a:ext cx="0" cy="0"/>
          <a:chOff x="0" y="0"/>
          <a:chExt cx="0" cy="0"/>
        </a:xfrm>
      </p:grpSpPr>
      <p:sp>
        <p:nvSpPr>
          <p:cNvPr id="166" name="Google Shape;166;p25"/>
          <p:cNvSpPr/>
          <p:nvPr/>
        </p:nvSpPr>
        <p:spPr>
          <a:xfrm>
            <a:off x="-73650" y="-14867"/>
            <a:ext cx="9228900" cy="6958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1430400" y="871800"/>
            <a:ext cx="6283200" cy="5114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1430400" y="1828600"/>
            <a:ext cx="1147200" cy="531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type="title"/>
          </p:nvPr>
        </p:nvSpPr>
        <p:spPr>
          <a:xfrm>
            <a:off x="2675900" y="1626713"/>
            <a:ext cx="3926100" cy="6432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70" name="Google Shape;170;p25"/>
          <p:cNvSpPr txBox="1"/>
          <p:nvPr>
            <p:ph idx="1" type="subTitle"/>
          </p:nvPr>
        </p:nvSpPr>
        <p:spPr>
          <a:xfrm>
            <a:off x="2675901" y="3397000"/>
            <a:ext cx="3136200" cy="2589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frame ">
  <p:cSld name="BLANK_1_1_1">
    <p:bg>
      <p:bgPr>
        <a:solidFill>
          <a:schemeClr val="accent1"/>
        </a:solidFill>
      </p:bgPr>
    </p:bg>
    <p:spTree>
      <p:nvGrpSpPr>
        <p:cNvPr id="171" name="Shape 171"/>
        <p:cNvGrpSpPr/>
        <p:nvPr/>
      </p:nvGrpSpPr>
      <p:grpSpPr>
        <a:xfrm>
          <a:off x="0" y="0"/>
          <a:ext cx="0" cy="0"/>
          <a:chOff x="0" y="0"/>
          <a:chExt cx="0" cy="0"/>
        </a:xfrm>
      </p:grpSpPr>
      <p:sp>
        <p:nvSpPr>
          <p:cNvPr id="172" name="Google Shape;172;p26"/>
          <p:cNvSpPr/>
          <p:nvPr/>
        </p:nvSpPr>
        <p:spPr>
          <a:xfrm>
            <a:off x="406950" y="555000"/>
            <a:ext cx="8330100" cy="574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
        <p:nvSpPr>
          <p:cNvPr id="174" name="Google Shape;174;p26"/>
          <p:cNvSpPr txBox="1"/>
          <p:nvPr>
            <p:ph type="title"/>
          </p:nvPr>
        </p:nvSpPr>
        <p:spPr>
          <a:xfrm>
            <a:off x="783525" y="2317400"/>
            <a:ext cx="2545800" cy="222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p:txBody>
      </p:sp>
      <p:cxnSp>
        <p:nvCxnSpPr>
          <p:cNvPr id="175" name="Google Shape;175;p26"/>
          <p:cNvCxnSpPr/>
          <p:nvPr/>
        </p:nvCxnSpPr>
        <p:spPr>
          <a:xfrm>
            <a:off x="918900" y="4682133"/>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frame  1">
  <p:cSld name="BLANK_1_1_1_1">
    <p:bg>
      <p:bgPr>
        <a:solidFill>
          <a:schemeClr val="accent1"/>
        </a:solidFill>
      </p:bgPr>
    </p:bg>
    <p:spTree>
      <p:nvGrpSpPr>
        <p:cNvPr id="176" name="Shape 176"/>
        <p:cNvGrpSpPr/>
        <p:nvPr/>
      </p:nvGrpSpPr>
      <p:grpSpPr>
        <a:xfrm>
          <a:off x="0" y="0"/>
          <a:ext cx="0" cy="0"/>
          <a:chOff x="0" y="0"/>
          <a:chExt cx="0" cy="0"/>
        </a:xfrm>
      </p:grpSpPr>
      <p:sp>
        <p:nvSpPr>
          <p:cNvPr id="177" name="Google Shape;177;p27"/>
          <p:cNvSpPr/>
          <p:nvPr/>
        </p:nvSpPr>
        <p:spPr>
          <a:xfrm>
            <a:off x="406950" y="555000"/>
            <a:ext cx="8330100" cy="574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solidFill>
                <a:schemeClr val="lt1"/>
              </a:solidFill>
            </a:endParaRPr>
          </a:p>
        </p:txBody>
      </p:sp>
      <p:sp>
        <p:nvSpPr>
          <p:cNvPr id="179" name="Google Shape;179;p27"/>
          <p:cNvSpPr txBox="1"/>
          <p:nvPr>
            <p:ph type="title"/>
          </p:nvPr>
        </p:nvSpPr>
        <p:spPr>
          <a:xfrm>
            <a:off x="783525" y="828667"/>
            <a:ext cx="7618200" cy="52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3">
  <p:cSld name="SECTION_HEADER_3">
    <p:spTree>
      <p:nvGrpSpPr>
        <p:cNvPr id="180" name="Shape 180"/>
        <p:cNvGrpSpPr/>
        <p:nvPr/>
      </p:nvGrpSpPr>
      <p:grpSpPr>
        <a:xfrm>
          <a:off x="0" y="0"/>
          <a:ext cx="0" cy="0"/>
          <a:chOff x="0" y="0"/>
          <a:chExt cx="0" cy="0"/>
        </a:xfrm>
      </p:grpSpPr>
      <p:sp>
        <p:nvSpPr>
          <p:cNvPr id="181" name="Google Shape;181;p28"/>
          <p:cNvSpPr/>
          <p:nvPr/>
        </p:nvSpPr>
        <p:spPr>
          <a:xfrm>
            <a:off x="286800" y="373933"/>
            <a:ext cx="8583000" cy="61188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1613000" y="0"/>
            <a:ext cx="58101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type="title"/>
          </p:nvPr>
        </p:nvSpPr>
        <p:spPr>
          <a:xfrm>
            <a:off x="311700" y="3071000"/>
            <a:ext cx="8520600" cy="112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3600"/>
              <a:buNone/>
              <a:defRPr sz="3600">
                <a:solidFill>
                  <a:schemeClr val="lt2"/>
                </a:solidFill>
              </a:defRPr>
            </a:lvl1pPr>
            <a:lvl2pPr lvl="1" rtl="0" algn="ctr">
              <a:spcBef>
                <a:spcPts val="0"/>
              </a:spcBef>
              <a:spcAft>
                <a:spcPts val="0"/>
              </a:spcAft>
              <a:buClr>
                <a:schemeClr val="lt2"/>
              </a:buClr>
              <a:buSzPts val="3600"/>
              <a:buNone/>
              <a:defRPr sz="3600">
                <a:solidFill>
                  <a:schemeClr val="lt2"/>
                </a:solidFill>
              </a:defRPr>
            </a:lvl2pPr>
            <a:lvl3pPr lvl="2" rtl="0" algn="ctr">
              <a:spcBef>
                <a:spcPts val="0"/>
              </a:spcBef>
              <a:spcAft>
                <a:spcPts val="0"/>
              </a:spcAft>
              <a:buClr>
                <a:schemeClr val="lt2"/>
              </a:buClr>
              <a:buSzPts val="3600"/>
              <a:buNone/>
              <a:defRPr sz="3600">
                <a:solidFill>
                  <a:schemeClr val="lt2"/>
                </a:solidFill>
              </a:defRPr>
            </a:lvl3pPr>
            <a:lvl4pPr lvl="3" rtl="0" algn="ctr">
              <a:spcBef>
                <a:spcPts val="0"/>
              </a:spcBef>
              <a:spcAft>
                <a:spcPts val="0"/>
              </a:spcAft>
              <a:buClr>
                <a:schemeClr val="lt2"/>
              </a:buClr>
              <a:buSzPts val="3600"/>
              <a:buNone/>
              <a:defRPr sz="3600">
                <a:solidFill>
                  <a:schemeClr val="lt2"/>
                </a:solidFill>
              </a:defRPr>
            </a:lvl4pPr>
            <a:lvl5pPr lvl="4" rtl="0" algn="ctr">
              <a:spcBef>
                <a:spcPts val="0"/>
              </a:spcBef>
              <a:spcAft>
                <a:spcPts val="0"/>
              </a:spcAft>
              <a:buClr>
                <a:schemeClr val="lt2"/>
              </a:buClr>
              <a:buSzPts val="3600"/>
              <a:buNone/>
              <a:defRPr sz="3600">
                <a:solidFill>
                  <a:schemeClr val="lt2"/>
                </a:solidFill>
              </a:defRPr>
            </a:lvl5pPr>
            <a:lvl6pPr lvl="5" rtl="0" algn="ctr">
              <a:spcBef>
                <a:spcPts val="0"/>
              </a:spcBef>
              <a:spcAft>
                <a:spcPts val="0"/>
              </a:spcAft>
              <a:buClr>
                <a:schemeClr val="lt2"/>
              </a:buClr>
              <a:buSzPts val="3600"/>
              <a:buNone/>
              <a:defRPr sz="3600">
                <a:solidFill>
                  <a:schemeClr val="lt2"/>
                </a:solidFill>
              </a:defRPr>
            </a:lvl6pPr>
            <a:lvl7pPr lvl="6" rtl="0" algn="ctr">
              <a:spcBef>
                <a:spcPts val="0"/>
              </a:spcBef>
              <a:spcAft>
                <a:spcPts val="0"/>
              </a:spcAft>
              <a:buClr>
                <a:schemeClr val="lt2"/>
              </a:buClr>
              <a:buSzPts val="3600"/>
              <a:buNone/>
              <a:defRPr sz="3600">
                <a:solidFill>
                  <a:schemeClr val="lt2"/>
                </a:solidFill>
              </a:defRPr>
            </a:lvl7pPr>
            <a:lvl8pPr lvl="7" rtl="0" algn="ctr">
              <a:spcBef>
                <a:spcPts val="0"/>
              </a:spcBef>
              <a:spcAft>
                <a:spcPts val="0"/>
              </a:spcAft>
              <a:buClr>
                <a:schemeClr val="lt2"/>
              </a:buClr>
              <a:buSzPts val="3600"/>
              <a:buNone/>
              <a:defRPr sz="3600">
                <a:solidFill>
                  <a:schemeClr val="lt2"/>
                </a:solidFill>
              </a:defRPr>
            </a:lvl8pPr>
            <a:lvl9pPr lvl="8" rtl="0" algn="ctr">
              <a:spcBef>
                <a:spcPts val="0"/>
              </a:spcBef>
              <a:spcAft>
                <a:spcPts val="0"/>
              </a:spcAft>
              <a:buClr>
                <a:schemeClr val="lt2"/>
              </a:buClr>
              <a:buSzPts val="3600"/>
              <a:buNone/>
              <a:defRPr sz="3600">
                <a:solidFill>
                  <a:schemeClr val="lt2"/>
                </a:solidFill>
              </a:defRPr>
            </a:lvl9pPr>
          </a:lstStyle>
          <a:p/>
        </p:txBody>
      </p:sp>
      <p:sp>
        <p:nvSpPr>
          <p:cNvPr id="184" name="Google Shape;184;p28"/>
          <p:cNvSpPr txBox="1"/>
          <p:nvPr>
            <p:ph hasCustomPrompt="1" idx="2" type="title"/>
          </p:nvPr>
        </p:nvSpPr>
        <p:spPr>
          <a:xfrm>
            <a:off x="2808750" y="1554167"/>
            <a:ext cx="3526500" cy="1390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7200"/>
              <a:buNone/>
              <a:defRPr sz="7200">
                <a:solidFill>
                  <a:schemeClr val="lt2"/>
                </a:solidFill>
              </a:defRPr>
            </a:lvl1pPr>
            <a:lvl2pPr lvl="1" rtl="0" algn="ctr">
              <a:spcBef>
                <a:spcPts val="0"/>
              </a:spcBef>
              <a:spcAft>
                <a:spcPts val="0"/>
              </a:spcAft>
              <a:buClr>
                <a:schemeClr val="lt2"/>
              </a:buClr>
              <a:buSzPts val="7200"/>
              <a:buNone/>
              <a:defRPr sz="7200">
                <a:solidFill>
                  <a:schemeClr val="lt2"/>
                </a:solidFill>
              </a:defRPr>
            </a:lvl2pPr>
            <a:lvl3pPr lvl="2" rtl="0" algn="ctr">
              <a:spcBef>
                <a:spcPts val="0"/>
              </a:spcBef>
              <a:spcAft>
                <a:spcPts val="0"/>
              </a:spcAft>
              <a:buClr>
                <a:schemeClr val="lt2"/>
              </a:buClr>
              <a:buSzPts val="7200"/>
              <a:buNone/>
              <a:defRPr sz="7200">
                <a:solidFill>
                  <a:schemeClr val="lt2"/>
                </a:solidFill>
              </a:defRPr>
            </a:lvl3pPr>
            <a:lvl4pPr lvl="3" rtl="0" algn="ctr">
              <a:spcBef>
                <a:spcPts val="0"/>
              </a:spcBef>
              <a:spcAft>
                <a:spcPts val="0"/>
              </a:spcAft>
              <a:buClr>
                <a:schemeClr val="lt2"/>
              </a:buClr>
              <a:buSzPts val="7200"/>
              <a:buNone/>
              <a:defRPr sz="7200">
                <a:solidFill>
                  <a:schemeClr val="lt2"/>
                </a:solidFill>
              </a:defRPr>
            </a:lvl4pPr>
            <a:lvl5pPr lvl="4" rtl="0" algn="ctr">
              <a:spcBef>
                <a:spcPts val="0"/>
              </a:spcBef>
              <a:spcAft>
                <a:spcPts val="0"/>
              </a:spcAft>
              <a:buClr>
                <a:schemeClr val="lt2"/>
              </a:buClr>
              <a:buSzPts val="7200"/>
              <a:buNone/>
              <a:defRPr sz="7200">
                <a:solidFill>
                  <a:schemeClr val="lt2"/>
                </a:solidFill>
              </a:defRPr>
            </a:lvl5pPr>
            <a:lvl6pPr lvl="5" rtl="0" algn="ctr">
              <a:spcBef>
                <a:spcPts val="0"/>
              </a:spcBef>
              <a:spcAft>
                <a:spcPts val="0"/>
              </a:spcAft>
              <a:buClr>
                <a:schemeClr val="lt2"/>
              </a:buClr>
              <a:buSzPts val="7200"/>
              <a:buNone/>
              <a:defRPr sz="7200">
                <a:solidFill>
                  <a:schemeClr val="lt2"/>
                </a:solidFill>
              </a:defRPr>
            </a:lvl6pPr>
            <a:lvl7pPr lvl="6" rtl="0" algn="ctr">
              <a:spcBef>
                <a:spcPts val="0"/>
              </a:spcBef>
              <a:spcAft>
                <a:spcPts val="0"/>
              </a:spcAft>
              <a:buClr>
                <a:schemeClr val="lt2"/>
              </a:buClr>
              <a:buSzPts val="7200"/>
              <a:buNone/>
              <a:defRPr sz="7200">
                <a:solidFill>
                  <a:schemeClr val="lt2"/>
                </a:solidFill>
              </a:defRPr>
            </a:lvl7pPr>
            <a:lvl8pPr lvl="7" rtl="0" algn="ctr">
              <a:spcBef>
                <a:spcPts val="0"/>
              </a:spcBef>
              <a:spcAft>
                <a:spcPts val="0"/>
              </a:spcAft>
              <a:buClr>
                <a:schemeClr val="lt2"/>
              </a:buClr>
              <a:buSzPts val="7200"/>
              <a:buNone/>
              <a:defRPr sz="7200">
                <a:solidFill>
                  <a:schemeClr val="lt2"/>
                </a:solidFill>
              </a:defRPr>
            </a:lvl8pPr>
            <a:lvl9pPr lvl="8" rtl="0" algn="ctr">
              <a:spcBef>
                <a:spcPts val="0"/>
              </a:spcBef>
              <a:spcAft>
                <a:spcPts val="0"/>
              </a:spcAft>
              <a:buClr>
                <a:schemeClr val="lt2"/>
              </a:buClr>
              <a:buSzPts val="7200"/>
              <a:buNone/>
              <a:defRPr sz="7200">
                <a:solidFill>
                  <a:schemeClr val="lt2"/>
                </a:solidFill>
              </a:defRPr>
            </a:lvl9pPr>
          </a:lstStyle>
          <a:p>
            <a:r>
              <a:t>xx%</a:t>
            </a:r>
          </a:p>
        </p:txBody>
      </p:sp>
      <p:sp>
        <p:nvSpPr>
          <p:cNvPr id="185" name="Google Shape;185;p28"/>
          <p:cNvSpPr txBox="1"/>
          <p:nvPr>
            <p:ph idx="1" type="subTitle"/>
          </p:nvPr>
        </p:nvSpPr>
        <p:spPr>
          <a:xfrm>
            <a:off x="2694450" y="4228833"/>
            <a:ext cx="3755100" cy="11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a:solidFill>
                  <a:schemeClr val="lt2"/>
                </a:solidFill>
              </a:defRPr>
            </a:lvl1pPr>
            <a:lvl2pPr lvl="1" rtl="0" algn="ctr">
              <a:lnSpc>
                <a:spcPct val="100000"/>
              </a:lnSpc>
              <a:spcBef>
                <a:spcPts val="0"/>
              </a:spcBef>
              <a:spcAft>
                <a:spcPts val="0"/>
              </a:spcAft>
              <a:buClr>
                <a:schemeClr val="lt2"/>
              </a:buClr>
              <a:buSzPts val="1800"/>
              <a:buNone/>
              <a:defRPr sz="1800">
                <a:solidFill>
                  <a:schemeClr val="lt2"/>
                </a:solidFill>
              </a:defRPr>
            </a:lvl2pPr>
            <a:lvl3pPr lvl="2" rtl="0" algn="ctr">
              <a:lnSpc>
                <a:spcPct val="100000"/>
              </a:lnSpc>
              <a:spcBef>
                <a:spcPts val="0"/>
              </a:spcBef>
              <a:spcAft>
                <a:spcPts val="0"/>
              </a:spcAft>
              <a:buClr>
                <a:schemeClr val="lt2"/>
              </a:buClr>
              <a:buSzPts val="1800"/>
              <a:buNone/>
              <a:defRPr sz="1800">
                <a:solidFill>
                  <a:schemeClr val="lt2"/>
                </a:solidFill>
              </a:defRPr>
            </a:lvl3pPr>
            <a:lvl4pPr lvl="3" rtl="0" algn="ctr">
              <a:lnSpc>
                <a:spcPct val="100000"/>
              </a:lnSpc>
              <a:spcBef>
                <a:spcPts val="0"/>
              </a:spcBef>
              <a:spcAft>
                <a:spcPts val="0"/>
              </a:spcAft>
              <a:buClr>
                <a:schemeClr val="lt2"/>
              </a:buClr>
              <a:buSzPts val="1800"/>
              <a:buNone/>
              <a:defRPr sz="1800">
                <a:solidFill>
                  <a:schemeClr val="lt2"/>
                </a:solidFill>
              </a:defRPr>
            </a:lvl4pPr>
            <a:lvl5pPr lvl="4" rtl="0" algn="ctr">
              <a:lnSpc>
                <a:spcPct val="100000"/>
              </a:lnSpc>
              <a:spcBef>
                <a:spcPts val="0"/>
              </a:spcBef>
              <a:spcAft>
                <a:spcPts val="0"/>
              </a:spcAft>
              <a:buClr>
                <a:schemeClr val="lt2"/>
              </a:buClr>
              <a:buSzPts val="1800"/>
              <a:buNone/>
              <a:defRPr sz="1800">
                <a:solidFill>
                  <a:schemeClr val="lt2"/>
                </a:solidFill>
              </a:defRPr>
            </a:lvl5pPr>
            <a:lvl6pPr lvl="5" rtl="0" algn="ctr">
              <a:lnSpc>
                <a:spcPct val="100000"/>
              </a:lnSpc>
              <a:spcBef>
                <a:spcPts val="0"/>
              </a:spcBef>
              <a:spcAft>
                <a:spcPts val="0"/>
              </a:spcAft>
              <a:buClr>
                <a:schemeClr val="lt2"/>
              </a:buClr>
              <a:buSzPts val="1800"/>
              <a:buNone/>
              <a:defRPr sz="1800">
                <a:solidFill>
                  <a:schemeClr val="lt2"/>
                </a:solidFill>
              </a:defRPr>
            </a:lvl6pPr>
            <a:lvl7pPr lvl="6" rtl="0" algn="ctr">
              <a:lnSpc>
                <a:spcPct val="100000"/>
              </a:lnSpc>
              <a:spcBef>
                <a:spcPts val="0"/>
              </a:spcBef>
              <a:spcAft>
                <a:spcPts val="0"/>
              </a:spcAft>
              <a:buClr>
                <a:schemeClr val="lt2"/>
              </a:buClr>
              <a:buSzPts val="1800"/>
              <a:buNone/>
              <a:defRPr sz="1800">
                <a:solidFill>
                  <a:schemeClr val="lt2"/>
                </a:solidFill>
              </a:defRPr>
            </a:lvl7pPr>
            <a:lvl8pPr lvl="7" rtl="0" algn="ctr">
              <a:lnSpc>
                <a:spcPct val="100000"/>
              </a:lnSpc>
              <a:spcBef>
                <a:spcPts val="0"/>
              </a:spcBef>
              <a:spcAft>
                <a:spcPts val="0"/>
              </a:spcAft>
              <a:buClr>
                <a:schemeClr val="lt2"/>
              </a:buClr>
              <a:buSzPts val="1800"/>
              <a:buNone/>
              <a:defRPr sz="1800">
                <a:solidFill>
                  <a:schemeClr val="lt2"/>
                </a:solidFill>
              </a:defRPr>
            </a:lvl8pPr>
            <a:lvl9pPr lvl="8" rtl="0" algn="ctr">
              <a:lnSpc>
                <a:spcPct val="100000"/>
              </a:lnSpc>
              <a:spcBef>
                <a:spcPts val="0"/>
              </a:spcBef>
              <a:spcAft>
                <a:spcPts val="0"/>
              </a:spcAft>
              <a:buClr>
                <a:schemeClr val="lt2"/>
              </a:buClr>
              <a:buSzPts val="1800"/>
              <a:buNone/>
              <a:defRPr sz="1800">
                <a:solidFill>
                  <a:schemeClr val="lt2"/>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ONLY_1">
    <p:spTree>
      <p:nvGrpSpPr>
        <p:cNvPr id="186" name="Shape 186"/>
        <p:cNvGrpSpPr/>
        <p:nvPr/>
      </p:nvGrpSpPr>
      <p:grpSpPr>
        <a:xfrm>
          <a:off x="0" y="0"/>
          <a:ext cx="0" cy="0"/>
          <a:chOff x="0" y="0"/>
          <a:chExt cx="0" cy="0"/>
        </a:xfrm>
      </p:grpSpPr>
      <p:sp>
        <p:nvSpPr>
          <p:cNvPr id="187" name="Google Shape;187;p29"/>
          <p:cNvSpPr/>
          <p:nvPr/>
        </p:nvSpPr>
        <p:spPr>
          <a:xfrm>
            <a:off x="-39875" y="-15967"/>
            <a:ext cx="4611900" cy="692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a:off x="286800" y="373933"/>
            <a:ext cx="8583000" cy="61188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txBox="1"/>
          <p:nvPr>
            <p:ph type="title"/>
          </p:nvPr>
        </p:nvSpPr>
        <p:spPr>
          <a:xfrm>
            <a:off x="733913" y="2371800"/>
            <a:ext cx="1787400" cy="1976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190" name="Google Shape;190;p29"/>
          <p:cNvSpPr txBox="1"/>
          <p:nvPr>
            <p:ph idx="1" type="subTitle"/>
          </p:nvPr>
        </p:nvSpPr>
        <p:spPr>
          <a:xfrm>
            <a:off x="733913" y="4261800"/>
            <a:ext cx="17874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sz="1400">
                <a:solidFill>
                  <a:schemeClr val="lt2"/>
                </a:solidFill>
              </a:defRPr>
            </a:lvl1pPr>
            <a:lvl2pPr lvl="1" rtl="0" algn="ctr">
              <a:lnSpc>
                <a:spcPct val="100000"/>
              </a:lnSpc>
              <a:spcBef>
                <a:spcPts val="0"/>
              </a:spcBef>
              <a:spcAft>
                <a:spcPts val="0"/>
              </a:spcAft>
              <a:buClr>
                <a:schemeClr val="lt2"/>
              </a:buClr>
              <a:buSzPts val="2100"/>
              <a:buNone/>
              <a:defRPr sz="2100">
                <a:solidFill>
                  <a:schemeClr val="lt2"/>
                </a:solidFill>
              </a:defRPr>
            </a:lvl2pPr>
            <a:lvl3pPr lvl="2" rtl="0" algn="ctr">
              <a:lnSpc>
                <a:spcPct val="100000"/>
              </a:lnSpc>
              <a:spcBef>
                <a:spcPts val="0"/>
              </a:spcBef>
              <a:spcAft>
                <a:spcPts val="0"/>
              </a:spcAft>
              <a:buClr>
                <a:schemeClr val="lt2"/>
              </a:buClr>
              <a:buSzPts val="2100"/>
              <a:buNone/>
              <a:defRPr sz="2100">
                <a:solidFill>
                  <a:schemeClr val="lt2"/>
                </a:solidFill>
              </a:defRPr>
            </a:lvl3pPr>
            <a:lvl4pPr lvl="3" rtl="0" algn="ctr">
              <a:lnSpc>
                <a:spcPct val="100000"/>
              </a:lnSpc>
              <a:spcBef>
                <a:spcPts val="0"/>
              </a:spcBef>
              <a:spcAft>
                <a:spcPts val="0"/>
              </a:spcAft>
              <a:buClr>
                <a:schemeClr val="lt2"/>
              </a:buClr>
              <a:buSzPts val="2100"/>
              <a:buNone/>
              <a:defRPr sz="2100">
                <a:solidFill>
                  <a:schemeClr val="lt2"/>
                </a:solidFill>
              </a:defRPr>
            </a:lvl4pPr>
            <a:lvl5pPr lvl="4" rtl="0" algn="ctr">
              <a:lnSpc>
                <a:spcPct val="100000"/>
              </a:lnSpc>
              <a:spcBef>
                <a:spcPts val="0"/>
              </a:spcBef>
              <a:spcAft>
                <a:spcPts val="0"/>
              </a:spcAft>
              <a:buClr>
                <a:schemeClr val="lt2"/>
              </a:buClr>
              <a:buSzPts val="2100"/>
              <a:buNone/>
              <a:defRPr sz="2100">
                <a:solidFill>
                  <a:schemeClr val="lt2"/>
                </a:solidFill>
              </a:defRPr>
            </a:lvl5pPr>
            <a:lvl6pPr lvl="5" rtl="0" algn="ctr">
              <a:lnSpc>
                <a:spcPct val="100000"/>
              </a:lnSpc>
              <a:spcBef>
                <a:spcPts val="0"/>
              </a:spcBef>
              <a:spcAft>
                <a:spcPts val="0"/>
              </a:spcAft>
              <a:buClr>
                <a:schemeClr val="lt2"/>
              </a:buClr>
              <a:buSzPts val="2100"/>
              <a:buNone/>
              <a:defRPr sz="2100">
                <a:solidFill>
                  <a:schemeClr val="lt2"/>
                </a:solidFill>
              </a:defRPr>
            </a:lvl6pPr>
            <a:lvl7pPr lvl="6" rtl="0" algn="ctr">
              <a:lnSpc>
                <a:spcPct val="100000"/>
              </a:lnSpc>
              <a:spcBef>
                <a:spcPts val="0"/>
              </a:spcBef>
              <a:spcAft>
                <a:spcPts val="0"/>
              </a:spcAft>
              <a:buClr>
                <a:schemeClr val="lt2"/>
              </a:buClr>
              <a:buSzPts val="2100"/>
              <a:buNone/>
              <a:defRPr sz="2100">
                <a:solidFill>
                  <a:schemeClr val="lt2"/>
                </a:solidFill>
              </a:defRPr>
            </a:lvl7pPr>
            <a:lvl8pPr lvl="7" rtl="0" algn="ctr">
              <a:lnSpc>
                <a:spcPct val="100000"/>
              </a:lnSpc>
              <a:spcBef>
                <a:spcPts val="0"/>
              </a:spcBef>
              <a:spcAft>
                <a:spcPts val="0"/>
              </a:spcAft>
              <a:buClr>
                <a:schemeClr val="lt2"/>
              </a:buClr>
              <a:buSzPts val="2100"/>
              <a:buNone/>
              <a:defRPr sz="2100">
                <a:solidFill>
                  <a:schemeClr val="lt2"/>
                </a:solidFill>
              </a:defRPr>
            </a:lvl8pPr>
            <a:lvl9pPr lvl="8" rtl="0" algn="ctr">
              <a:lnSpc>
                <a:spcPct val="100000"/>
              </a:lnSpc>
              <a:spcBef>
                <a:spcPts val="0"/>
              </a:spcBef>
              <a:spcAft>
                <a:spcPts val="0"/>
              </a:spcAft>
              <a:buClr>
                <a:schemeClr val="lt2"/>
              </a:buClr>
              <a:buSzPts val="2100"/>
              <a:buNone/>
              <a:defRPr sz="2100">
                <a:solidFill>
                  <a:schemeClr val="lt2"/>
                </a:solidFill>
              </a:defRPr>
            </a:lvl9pPr>
          </a:lstStyle>
          <a:p/>
        </p:txBody>
      </p:sp>
      <p:sp>
        <p:nvSpPr>
          <p:cNvPr id="191" name="Google Shape;191;p29"/>
          <p:cNvSpPr txBox="1"/>
          <p:nvPr>
            <p:ph idx="2" type="title"/>
          </p:nvPr>
        </p:nvSpPr>
        <p:spPr>
          <a:xfrm>
            <a:off x="2696838" y="2371800"/>
            <a:ext cx="1787400" cy="19764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192" name="Google Shape;192;p29"/>
          <p:cNvSpPr txBox="1"/>
          <p:nvPr>
            <p:ph idx="3" type="subTitle"/>
          </p:nvPr>
        </p:nvSpPr>
        <p:spPr>
          <a:xfrm>
            <a:off x="2696838" y="4261800"/>
            <a:ext cx="17874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400"/>
              <a:buNone/>
              <a:defRPr sz="1400">
                <a:solidFill>
                  <a:schemeClr val="lt2"/>
                </a:solidFill>
              </a:defRPr>
            </a:lvl1pPr>
            <a:lvl2pPr lvl="1" rtl="0" algn="ctr">
              <a:lnSpc>
                <a:spcPct val="100000"/>
              </a:lnSpc>
              <a:spcBef>
                <a:spcPts val="0"/>
              </a:spcBef>
              <a:spcAft>
                <a:spcPts val="0"/>
              </a:spcAft>
              <a:buClr>
                <a:schemeClr val="lt2"/>
              </a:buClr>
              <a:buSzPts val="2100"/>
              <a:buNone/>
              <a:defRPr sz="2100">
                <a:solidFill>
                  <a:schemeClr val="lt2"/>
                </a:solidFill>
              </a:defRPr>
            </a:lvl2pPr>
            <a:lvl3pPr lvl="2" rtl="0" algn="ctr">
              <a:lnSpc>
                <a:spcPct val="100000"/>
              </a:lnSpc>
              <a:spcBef>
                <a:spcPts val="0"/>
              </a:spcBef>
              <a:spcAft>
                <a:spcPts val="0"/>
              </a:spcAft>
              <a:buClr>
                <a:schemeClr val="lt2"/>
              </a:buClr>
              <a:buSzPts val="2100"/>
              <a:buNone/>
              <a:defRPr sz="2100">
                <a:solidFill>
                  <a:schemeClr val="lt2"/>
                </a:solidFill>
              </a:defRPr>
            </a:lvl3pPr>
            <a:lvl4pPr lvl="3" rtl="0" algn="ctr">
              <a:lnSpc>
                <a:spcPct val="100000"/>
              </a:lnSpc>
              <a:spcBef>
                <a:spcPts val="0"/>
              </a:spcBef>
              <a:spcAft>
                <a:spcPts val="0"/>
              </a:spcAft>
              <a:buClr>
                <a:schemeClr val="lt2"/>
              </a:buClr>
              <a:buSzPts val="2100"/>
              <a:buNone/>
              <a:defRPr sz="2100">
                <a:solidFill>
                  <a:schemeClr val="lt2"/>
                </a:solidFill>
              </a:defRPr>
            </a:lvl4pPr>
            <a:lvl5pPr lvl="4" rtl="0" algn="ctr">
              <a:lnSpc>
                <a:spcPct val="100000"/>
              </a:lnSpc>
              <a:spcBef>
                <a:spcPts val="0"/>
              </a:spcBef>
              <a:spcAft>
                <a:spcPts val="0"/>
              </a:spcAft>
              <a:buClr>
                <a:schemeClr val="lt2"/>
              </a:buClr>
              <a:buSzPts val="2100"/>
              <a:buNone/>
              <a:defRPr sz="2100">
                <a:solidFill>
                  <a:schemeClr val="lt2"/>
                </a:solidFill>
              </a:defRPr>
            </a:lvl5pPr>
            <a:lvl6pPr lvl="5" rtl="0" algn="ctr">
              <a:lnSpc>
                <a:spcPct val="100000"/>
              </a:lnSpc>
              <a:spcBef>
                <a:spcPts val="0"/>
              </a:spcBef>
              <a:spcAft>
                <a:spcPts val="0"/>
              </a:spcAft>
              <a:buClr>
                <a:schemeClr val="lt2"/>
              </a:buClr>
              <a:buSzPts val="2100"/>
              <a:buNone/>
              <a:defRPr sz="2100">
                <a:solidFill>
                  <a:schemeClr val="lt2"/>
                </a:solidFill>
              </a:defRPr>
            </a:lvl6pPr>
            <a:lvl7pPr lvl="6" rtl="0" algn="ctr">
              <a:lnSpc>
                <a:spcPct val="100000"/>
              </a:lnSpc>
              <a:spcBef>
                <a:spcPts val="0"/>
              </a:spcBef>
              <a:spcAft>
                <a:spcPts val="0"/>
              </a:spcAft>
              <a:buClr>
                <a:schemeClr val="lt2"/>
              </a:buClr>
              <a:buSzPts val="2100"/>
              <a:buNone/>
              <a:defRPr sz="2100">
                <a:solidFill>
                  <a:schemeClr val="lt2"/>
                </a:solidFill>
              </a:defRPr>
            </a:lvl7pPr>
            <a:lvl8pPr lvl="7" rtl="0" algn="ctr">
              <a:lnSpc>
                <a:spcPct val="100000"/>
              </a:lnSpc>
              <a:spcBef>
                <a:spcPts val="0"/>
              </a:spcBef>
              <a:spcAft>
                <a:spcPts val="0"/>
              </a:spcAft>
              <a:buClr>
                <a:schemeClr val="lt2"/>
              </a:buClr>
              <a:buSzPts val="2100"/>
              <a:buNone/>
              <a:defRPr sz="2100">
                <a:solidFill>
                  <a:schemeClr val="lt2"/>
                </a:solidFill>
              </a:defRPr>
            </a:lvl8pPr>
            <a:lvl9pPr lvl="8" rtl="0" algn="ctr">
              <a:lnSpc>
                <a:spcPct val="100000"/>
              </a:lnSpc>
              <a:spcBef>
                <a:spcPts val="0"/>
              </a:spcBef>
              <a:spcAft>
                <a:spcPts val="0"/>
              </a:spcAft>
              <a:buClr>
                <a:schemeClr val="lt2"/>
              </a:buClr>
              <a:buSzPts val="2100"/>
              <a:buNone/>
              <a:defRPr sz="2100">
                <a:solidFill>
                  <a:schemeClr val="lt2"/>
                </a:solidFill>
              </a:defRPr>
            </a:lvl9pPr>
          </a:lstStyle>
          <a:p/>
        </p:txBody>
      </p:sp>
      <p:sp>
        <p:nvSpPr>
          <p:cNvPr id="193" name="Google Shape;193;p29"/>
          <p:cNvSpPr txBox="1"/>
          <p:nvPr>
            <p:ph idx="4" type="title"/>
          </p:nvPr>
        </p:nvSpPr>
        <p:spPr>
          <a:xfrm>
            <a:off x="4659763" y="2371800"/>
            <a:ext cx="1787400" cy="197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4" name="Google Shape;194;p29"/>
          <p:cNvSpPr txBox="1"/>
          <p:nvPr>
            <p:ph idx="5" type="subTitle"/>
          </p:nvPr>
        </p:nvSpPr>
        <p:spPr>
          <a:xfrm>
            <a:off x="4659763" y="4261800"/>
            <a:ext cx="17874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5" name="Google Shape;195;p29"/>
          <p:cNvSpPr txBox="1"/>
          <p:nvPr>
            <p:ph idx="6" type="title"/>
          </p:nvPr>
        </p:nvSpPr>
        <p:spPr>
          <a:xfrm>
            <a:off x="6622688" y="2371800"/>
            <a:ext cx="1787400" cy="197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6" name="Google Shape;196;p29"/>
          <p:cNvSpPr txBox="1"/>
          <p:nvPr>
            <p:ph idx="7" type="subTitle"/>
          </p:nvPr>
        </p:nvSpPr>
        <p:spPr>
          <a:xfrm>
            <a:off x="6622688" y="4261800"/>
            <a:ext cx="1787400" cy="16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7" name="Google Shape;197;p29"/>
          <p:cNvSpPr txBox="1"/>
          <p:nvPr>
            <p:ph hasCustomPrompt="1" idx="8" type="title"/>
          </p:nvPr>
        </p:nvSpPr>
        <p:spPr>
          <a:xfrm>
            <a:off x="701675" y="1680067"/>
            <a:ext cx="1851900" cy="145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6000"/>
              <a:buNone/>
              <a:defRPr sz="6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98" name="Google Shape;198;p29"/>
          <p:cNvSpPr txBox="1"/>
          <p:nvPr>
            <p:ph hasCustomPrompt="1" idx="9" type="title"/>
          </p:nvPr>
        </p:nvSpPr>
        <p:spPr>
          <a:xfrm>
            <a:off x="6590450" y="1680067"/>
            <a:ext cx="1851900" cy="145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6000"/>
              <a:buNone/>
              <a:defRPr sz="6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199" name="Google Shape;199;p29"/>
          <p:cNvSpPr txBox="1"/>
          <p:nvPr>
            <p:ph hasCustomPrompt="1" idx="13" type="title"/>
          </p:nvPr>
        </p:nvSpPr>
        <p:spPr>
          <a:xfrm>
            <a:off x="4611400" y="1680067"/>
            <a:ext cx="1851900" cy="145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6000"/>
              <a:buNone/>
              <a:defRPr sz="6000">
                <a:solidFill>
                  <a:schemeClr val="dk2"/>
                </a:solidFill>
              </a:defRPr>
            </a:lvl1pPr>
            <a:lvl2pPr lvl="1" rtl="0" algn="ctr">
              <a:spcBef>
                <a:spcPts val="0"/>
              </a:spcBef>
              <a:spcAft>
                <a:spcPts val="0"/>
              </a:spcAft>
              <a:buClr>
                <a:schemeClr val="dk2"/>
              </a:buClr>
              <a:buSzPts val="6000"/>
              <a:buNone/>
              <a:defRPr sz="6000">
                <a:solidFill>
                  <a:schemeClr val="dk2"/>
                </a:solidFill>
              </a:defRPr>
            </a:lvl2pPr>
            <a:lvl3pPr lvl="2" rtl="0" algn="ctr">
              <a:spcBef>
                <a:spcPts val="0"/>
              </a:spcBef>
              <a:spcAft>
                <a:spcPts val="0"/>
              </a:spcAft>
              <a:buClr>
                <a:schemeClr val="dk2"/>
              </a:buClr>
              <a:buSzPts val="6000"/>
              <a:buNone/>
              <a:defRPr sz="6000">
                <a:solidFill>
                  <a:schemeClr val="dk2"/>
                </a:solidFill>
              </a:defRPr>
            </a:lvl3pPr>
            <a:lvl4pPr lvl="3" rtl="0" algn="ctr">
              <a:spcBef>
                <a:spcPts val="0"/>
              </a:spcBef>
              <a:spcAft>
                <a:spcPts val="0"/>
              </a:spcAft>
              <a:buClr>
                <a:schemeClr val="dk2"/>
              </a:buClr>
              <a:buSzPts val="6000"/>
              <a:buNone/>
              <a:defRPr sz="6000">
                <a:solidFill>
                  <a:schemeClr val="dk2"/>
                </a:solidFill>
              </a:defRPr>
            </a:lvl4pPr>
            <a:lvl5pPr lvl="4" rtl="0" algn="ctr">
              <a:spcBef>
                <a:spcPts val="0"/>
              </a:spcBef>
              <a:spcAft>
                <a:spcPts val="0"/>
              </a:spcAft>
              <a:buClr>
                <a:schemeClr val="dk2"/>
              </a:buClr>
              <a:buSzPts val="6000"/>
              <a:buNone/>
              <a:defRPr sz="6000">
                <a:solidFill>
                  <a:schemeClr val="dk2"/>
                </a:solidFill>
              </a:defRPr>
            </a:lvl5pPr>
            <a:lvl6pPr lvl="5" rtl="0" algn="ctr">
              <a:spcBef>
                <a:spcPts val="0"/>
              </a:spcBef>
              <a:spcAft>
                <a:spcPts val="0"/>
              </a:spcAft>
              <a:buClr>
                <a:schemeClr val="dk2"/>
              </a:buClr>
              <a:buSzPts val="6000"/>
              <a:buNone/>
              <a:defRPr sz="6000">
                <a:solidFill>
                  <a:schemeClr val="dk2"/>
                </a:solidFill>
              </a:defRPr>
            </a:lvl6pPr>
            <a:lvl7pPr lvl="6" rtl="0" algn="ctr">
              <a:spcBef>
                <a:spcPts val="0"/>
              </a:spcBef>
              <a:spcAft>
                <a:spcPts val="0"/>
              </a:spcAft>
              <a:buClr>
                <a:schemeClr val="dk2"/>
              </a:buClr>
              <a:buSzPts val="6000"/>
              <a:buNone/>
              <a:defRPr sz="6000">
                <a:solidFill>
                  <a:schemeClr val="dk2"/>
                </a:solidFill>
              </a:defRPr>
            </a:lvl7pPr>
            <a:lvl8pPr lvl="7" rtl="0" algn="ctr">
              <a:spcBef>
                <a:spcPts val="0"/>
              </a:spcBef>
              <a:spcAft>
                <a:spcPts val="0"/>
              </a:spcAft>
              <a:buClr>
                <a:schemeClr val="dk2"/>
              </a:buClr>
              <a:buSzPts val="6000"/>
              <a:buNone/>
              <a:defRPr sz="6000">
                <a:solidFill>
                  <a:schemeClr val="dk2"/>
                </a:solidFill>
              </a:defRPr>
            </a:lvl8pPr>
            <a:lvl9pPr lvl="8" rtl="0" algn="ctr">
              <a:spcBef>
                <a:spcPts val="0"/>
              </a:spcBef>
              <a:spcAft>
                <a:spcPts val="0"/>
              </a:spcAft>
              <a:buClr>
                <a:schemeClr val="dk2"/>
              </a:buClr>
              <a:buSzPts val="6000"/>
              <a:buNone/>
              <a:defRPr sz="6000">
                <a:solidFill>
                  <a:schemeClr val="dk2"/>
                </a:solidFill>
              </a:defRPr>
            </a:lvl9pPr>
          </a:lstStyle>
          <a:p>
            <a:r>
              <a:t>xx%</a:t>
            </a:r>
          </a:p>
        </p:txBody>
      </p:sp>
      <p:sp>
        <p:nvSpPr>
          <p:cNvPr id="200" name="Google Shape;200;p29"/>
          <p:cNvSpPr txBox="1"/>
          <p:nvPr>
            <p:ph hasCustomPrompt="1" idx="14" type="title"/>
          </p:nvPr>
        </p:nvSpPr>
        <p:spPr>
          <a:xfrm>
            <a:off x="2656538" y="1680067"/>
            <a:ext cx="1851900" cy="1454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2"/>
              </a:buClr>
              <a:buSzPts val="6000"/>
              <a:buNone/>
              <a:defRPr sz="6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ONE_COLUMN_TEXT_1">
    <p:spTree>
      <p:nvGrpSpPr>
        <p:cNvPr id="201" name="Shape 201"/>
        <p:cNvGrpSpPr/>
        <p:nvPr/>
      </p:nvGrpSpPr>
      <p:grpSpPr>
        <a:xfrm>
          <a:off x="0" y="0"/>
          <a:ext cx="0" cy="0"/>
          <a:chOff x="0" y="0"/>
          <a:chExt cx="0" cy="0"/>
        </a:xfrm>
      </p:grpSpPr>
      <p:sp>
        <p:nvSpPr>
          <p:cNvPr id="202" name="Google Shape;202;p30"/>
          <p:cNvSpPr/>
          <p:nvPr/>
        </p:nvSpPr>
        <p:spPr>
          <a:xfrm>
            <a:off x="286800" y="373933"/>
            <a:ext cx="8583000" cy="61188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flipH="1" rot="10800000">
            <a:off x="-2575" y="-16233"/>
            <a:ext cx="9144000" cy="2358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ph type="title"/>
          </p:nvPr>
        </p:nvSpPr>
        <p:spPr>
          <a:xfrm>
            <a:off x="701600" y="816900"/>
            <a:ext cx="5103000" cy="1798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3600"/>
              <a:buNone/>
              <a:defRPr sz="36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p:txBody>
      </p:sp>
      <p:sp>
        <p:nvSpPr>
          <p:cNvPr id="205" name="Google Shape;205;p30"/>
          <p:cNvSpPr txBox="1"/>
          <p:nvPr>
            <p:ph idx="2" type="title"/>
          </p:nvPr>
        </p:nvSpPr>
        <p:spPr>
          <a:xfrm>
            <a:off x="778650" y="3941533"/>
            <a:ext cx="1787400" cy="76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06" name="Google Shape;206;p30"/>
          <p:cNvSpPr txBox="1"/>
          <p:nvPr>
            <p:ph idx="1" type="subTitle"/>
          </p:nvPr>
        </p:nvSpPr>
        <p:spPr>
          <a:xfrm>
            <a:off x="778650" y="4623867"/>
            <a:ext cx="1787400" cy="11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7" name="Google Shape;207;p30"/>
          <p:cNvSpPr txBox="1"/>
          <p:nvPr>
            <p:ph idx="3" type="title"/>
          </p:nvPr>
        </p:nvSpPr>
        <p:spPr>
          <a:xfrm>
            <a:off x="2711750" y="3941467"/>
            <a:ext cx="1787400" cy="76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08" name="Google Shape;208;p30"/>
          <p:cNvSpPr txBox="1"/>
          <p:nvPr>
            <p:ph idx="4" type="subTitle"/>
          </p:nvPr>
        </p:nvSpPr>
        <p:spPr>
          <a:xfrm>
            <a:off x="2711750" y="4623867"/>
            <a:ext cx="1787400" cy="11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09" name="Google Shape;209;p30"/>
          <p:cNvSpPr txBox="1"/>
          <p:nvPr>
            <p:ph idx="5" type="title"/>
          </p:nvPr>
        </p:nvSpPr>
        <p:spPr>
          <a:xfrm>
            <a:off x="4644850" y="3941467"/>
            <a:ext cx="1787400" cy="76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0" name="Google Shape;210;p30"/>
          <p:cNvSpPr txBox="1"/>
          <p:nvPr>
            <p:ph idx="6" type="subTitle"/>
          </p:nvPr>
        </p:nvSpPr>
        <p:spPr>
          <a:xfrm>
            <a:off x="4644850" y="4623867"/>
            <a:ext cx="1787400" cy="11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1" name="Google Shape;211;p30"/>
          <p:cNvSpPr txBox="1"/>
          <p:nvPr>
            <p:ph idx="7" type="title"/>
          </p:nvPr>
        </p:nvSpPr>
        <p:spPr>
          <a:xfrm>
            <a:off x="6577950" y="3941467"/>
            <a:ext cx="1787400" cy="76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2" name="Google Shape;212;p30"/>
          <p:cNvSpPr txBox="1"/>
          <p:nvPr>
            <p:ph idx="8" type="subTitle"/>
          </p:nvPr>
        </p:nvSpPr>
        <p:spPr>
          <a:xfrm>
            <a:off x="6577950" y="4623867"/>
            <a:ext cx="1787400" cy="11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2">
    <p:bg>
      <p:bgPr>
        <a:solidFill>
          <a:schemeClr val="lt1"/>
        </a:solidFill>
      </p:bgPr>
    </p:bg>
    <p:spTree>
      <p:nvGrpSpPr>
        <p:cNvPr id="29" name="Shape 29"/>
        <p:cNvGrpSpPr/>
        <p:nvPr/>
      </p:nvGrpSpPr>
      <p:grpSpPr>
        <a:xfrm>
          <a:off x="0" y="0"/>
          <a:ext cx="0" cy="0"/>
          <a:chOff x="0" y="0"/>
          <a:chExt cx="0" cy="0"/>
        </a:xfrm>
      </p:grpSpPr>
      <p:sp>
        <p:nvSpPr>
          <p:cNvPr id="30" name="Google Shape;30;p4"/>
          <p:cNvSpPr txBox="1"/>
          <p:nvPr>
            <p:ph type="title"/>
          </p:nvPr>
        </p:nvSpPr>
        <p:spPr>
          <a:xfrm>
            <a:off x="956271" y="253267"/>
            <a:ext cx="5311200" cy="1485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31" name="Google Shape;31;p4"/>
          <p:cNvSpPr txBox="1"/>
          <p:nvPr>
            <p:ph idx="1" type="subTitle"/>
          </p:nvPr>
        </p:nvSpPr>
        <p:spPr>
          <a:xfrm>
            <a:off x="954225" y="2279300"/>
            <a:ext cx="3367200" cy="33036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p:txBody>
      </p:sp>
      <p:sp>
        <p:nvSpPr>
          <p:cNvPr id="32" name="Google Shape;32;p4"/>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33" name="Google Shape;33;p4"/>
          <p:cNvSpPr/>
          <p:nvPr/>
        </p:nvSpPr>
        <p:spPr>
          <a:xfrm>
            <a:off x="5177125" y="283867"/>
            <a:ext cx="3742800" cy="62457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4571997" y="5109900"/>
            <a:ext cx="762000" cy="15579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 name="Google Shape;35;p4"/>
          <p:cNvCxnSpPr/>
          <p:nvPr/>
        </p:nvCxnSpPr>
        <p:spPr>
          <a:xfrm>
            <a:off x="1068750" y="1786867"/>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3" name="Shape 213"/>
        <p:cNvGrpSpPr/>
        <p:nvPr/>
      </p:nvGrpSpPr>
      <p:grpSpPr>
        <a:xfrm>
          <a:off x="0" y="0"/>
          <a:ext cx="0" cy="0"/>
          <a:chOff x="0" y="0"/>
          <a:chExt cx="0" cy="0"/>
        </a:xfrm>
      </p:grpSpPr>
      <p:sp>
        <p:nvSpPr>
          <p:cNvPr id="214" name="Google Shape;214;p31"/>
          <p:cNvSpPr/>
          <p:nvPr/>
        </p:nvSpPr>
        <p:spPr>
          <a:xfrm>
            <a:off x="5280900" y="369600"/>
            <a:ext cx="3863100" cy="61188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1"/>
          <p:cNvSpPr txBox="1"/>
          <p:nvPr>
            <p:ph type="title"/>
          </p:nvPr>
        </p:nvSpPr>
        <p:spPr>
          <a:xfrm>
            <a:off x="5976000" y="1926800"/>
            <a:ext cx="2472900" cy="3004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1800"/>
              <a:buFont typeface="Raleway"/>
              <a:buNone/>
              <a:defRPr b="0" sz="1800">
                <a:solidFill>
                  <a:schemeClr val="lt2"/>
                </a:solidFill>
                <a:latin typeface="Raleway"/>
                <a:ea typeface="Raleway"/>
                <a:cs typeface="Raleway"/>
                <a:sym typeface="Raleway"/>
              </a:defRPr>
            </a:lvl1pPr>
            <a:lvl2pPr lvl="1" rtl="0">
              <a:spcBef>
                <a:spcPts val="0"/>
              </a:spcBef>
              <a:spcAft>
                <a:spcPts val="0"/>
              </a:spcAft>
              <a:buClr>
                <a:schemeClr val="lt2"/>
              </a:buClr>
              <a:buSzPts val="1800"/>
              <a:buFont typeface="Raleway"/>
              <a:buNone/>
              <a:defRPr b="0" sz="1800">
                <a:solidFill>
                  <a:schemeClr val="lt2"/>
                </a:solidFill>
                <a:latin typeface="Raleway"/>
                <a:ea typeface="Raleway"/>
                <a:cs typeface="Raleway"/>
                <a:sym typeface="Raleway"/>
              </a:defRPr>
            </a:lvl2pPr>
            <a:lvl3pPr lvl="2" rtl="0">
              <a:spcBef>
                <a:spcPts val="0"/>
              </a:spcBef>
              <a:spcAft>
                <a:spcPts val="0"/>
              </a:spcAft>
              <a:buClr>
                <a:schemeClr val="lt2"/>
              </a:buClr>
              <a:buSzPts val="1800"/>
              <a:buFont typeface="Raleway"/>
              <a:buNone/>
              <a:defRPr b="0" sz="1800">
                <a:solidFill>
                  <a:schemeClr val="lt2"/>
                </a:solidFill>
                <a:latin typeface="Raleway"/>
                <a:ea typeface="Raleway"/>
                <a:cs typeface="Raleway"/>
                <a:sym typeface="Raleway"/>
              </a:defRPr>
            </a:lvl3pPr>
            <a:lvl4pPr lvl="3" rtl="0">
              <a:spcBef>
                <a:spcPts val="0"/>
              </a:spcBef>
              <a:spcAft>
                <a:spcPts val="0"/>
              </a:spcAft>
              <a:buClr>
                <a:schemeClr val="lt2"/>
              </a:buClr>
              <a:buSzPts val="1800"/>
              <a:buFont typeface="Raleway"/>
              <a:buNone/>
              <a:defRPr b="0" sz="1800">
                <a:solidFill>
                  <a:schemeClr val="lt2"/>
                </a:solidFill>
                <a:latin typeface="Raleway"/>
                <a:ea typeface="Raleway"/>
                <a:cs typeface="Raleway"/>
                <a:sym typeface="Raleway"/>
              </a:defRPr>
            </a:lvl4pPr>
            <a:lvl5pPr lvl="4" rtl="0">
              <a:spcBef>
                <a:spcPts val="0"/>
              </a:spcBef>
              <a:spcAft>
                <a:spcPts val="0"/>
              </a:spcAft>
              <a:buClr>
                <a:schemeClr val="lt2"/>
              </a:buClr>
              <a:buSzPts val="1800"/>
              <a:buFont typeface="Raleway"/>
              <a:buNone/>
              <a:defRPr b="0" sz="1800">
                <a:solidFill>
                  <a:schemeClr val="lt2"/>
                </a:solidFill>
                <a:latin typeface="Raleway"/>
                <a:ea typeface="Raleway"/>
                <a:cs typeface="Raleway"/>
                <a:sym typeface="Raleway"/>
              </a:defRPr>
            </a:lvl5pPr>
            <a:lvl6pPr lvl="5" rtl="0">
              <a:spcBef>
                <a:spcPts val="0"/>
              </a:spcBef>
              <a:spcAft>
                <a:spcPts val="0"/>
              </a:spcAft>
              <a:buClr>
                <a:schemeClr val="lt2"/>
              </a:buClr>
              <a:buSzPts val="1800"/>
              <a:buFont typeface="Raleway"/>
              <a:buNone/>
              <a:defRPr b="0" sz="1800">
                <a:solidFill>
                  <a:schemeClr val="lt2"/>
                </a:solidFill>
                <a:latin typeface="Raleway"/>
                <a:ea typeface="Raleway"/>
                <a:cs typeface="Raleway"/>
                <a:sym typeface="Raleway"/>
              </a:defRPr>
            </a:lvl6pPr>
            <a:lvl7pPr lvl="6" rtl="0">
              <a:spcBef>
                <a:spcPts val="0"/>
              </a:spcBef>
              <a:spcAft>
                <a:spcPts val="0"/>
              </a:spcAft>
              <a:buClr>
                <a:schemeClr val="lt2"/>
              </a:buClr>
              <a:buSzPts val="1800"/>
              <a:buFont typeface="Raleway"/>
              <a:buNone/>
              <a:defRPr b="0" sz="1800">
                <a:solidFill>
                  <a:schemeClr val="lt2"/>
                </a:solidFill>
                <a:latin typeface="Raleway"/>
                <a:ea typeface="Raleway"/>
                <a:cs typeface="Raleway"/>
                <a:sym typeface="Raleway"/>
              </a:defRPr>
            </a:lvl7pPr>
            <a:lvl8pPr lvl="7" rtl="0">
              <a:spcBef>
                <a:spcPts val="0"/>
              </a:spcBef>
              <a:spcAft>
                <a:spcPts val="0"/>
              </a:spcAft>
              <a:buClr>
                <a:schemeClr val="lt2"/>
              </a:buClr>
              <a:buSzPts val="1800"/>
              <a:buFont typeface="Raleway"/>
              <a:buNone/>
              <a:defRPr b="0" sz="1800">
                <a:solidFill>
                  <a:schemeClr val="lt2"/>
                </a:solidFill>
                <a:latin typeface="Raleway"/>
                <a:ea typeface="Raleway"/>
                <a:cs typeface="Raleway"/>
                <a:sym typeface="Raleway"/>
              </a:defRPr>
            </a:lvl8pPr>
            <a:lvl9pPr lvl="8" rtl="0">
              <a:spcBef>
                <a:spcPts val="0"/>
              </a:spcBef>
              <a:spcAft>
                <a:spcPts val="0"/>
              </a:spcAft>
              <a:buClr>
                <a:schemeClr val="lt2"/>
              </a:buClr>
              <a:buSzPts val="1800"/>
              <a:buFont typeface="Raleway"/>
              <a:buNone/>
              <a:defRPr b="0" sz="1800">
                <a:solidFill>
                  <a:schemeClr val="lt2"/>
                </a:solidFill>
                <a:latin typeface="Raleway"/>
                <a:ea typeface="Raleway"/>
                <a:cs typeface="Raleway"/>
                <a:sym typeface="Raleway"/>
              </a:defRPr>
            </a:lvl9pPr>
          </a:lstStyle>
          <a:p/>
        </p:txBody>
      </p:sp>
      <p:sp>
        <p:nvSpPr>
          <p:cNvPr id="216" name="Google Shape;216;p31"/>
          <p:cNvSpPr/>
          <p:nvPr/>
        </p:nvSpPr>
        <p:spPr>
          <a:xfrm>
            <a:off x="286800" y="373933"/>
            <a:ext cx="4650600" cy="61188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1 1">
  <p:cSld name="SECTION_HEADER_2_1">
    <p:bg>
      <p:bgPr>
        <a:solidFill>
          <a:schemeClr val="lt1"/>
        </a:solidFill>
      </p:bgPr>
    </p:bg>
    <p:spTree>
      <p:nvGrpSpPr>
        <p:cNvPr id="36" name="Shape 36"/>
        <p:cNvGrpSpPr/>
        <p:nvPr/>
      </p:nvGrpSpPr>
      <p:grpSpPr>
        <a:xfrm>
          <a:off x="0" y="0"/>
          <a:ext cx="0" cy="0"/>
          <a:chOff x="0" y="0"/>
          <a:chExt cx="0" cy="0"/>
        </a:xfrm>
      </p:grpSpPr>
      <p:sp>
        <p:nvSpPr>
          <p:cNvPr id="37" name="Google Shape;37;p5"/>
          <p:cNvSpPr txBox="1"/>
          <p:nvPr>
            <p:ph type="title"/>
          </p:nvPr>
        </p:nvSpPr>
        <p:spPr>
          <a:xfrm>
            <a:off x="956273" y="4626067"/>
            <a:ext cx="3483000" cy="1485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38" name="Google Shape;38;p5"/>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cxnSp>
        <p:nvCxnSpPr>
          <p:cNvPr id="39" name="Google Shape;39;p5"/>
          <p:cNvCxnSpPr/>
          <p:nvPr/>
        </p:nvCxnSpPr>
        <p:spPr>
          <a:xfrm>
            <a:off x="1068750" y="6159667"/>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SECTION_HEADER_1">
    <p:bg>
      <p:bgPr>
        <a:solidFill>
          <a:schemeClr val="lt1"/>
        </a:solidFill>
      </p:bgPr>
    </p:bg>
    <p:spTree>
      <p:nvGrpSpPr>
        <p:cNvPr id="40" name="Shape 40"/>
        <p:cNvGrpSpPr/>
        <p:nvPr/>
      </p:nvGrpSpPr>
      <p:grpSpPr>
        <a:xfrm>
          <a:off x="0" y="0"/>
          <a:ext cx="0" cy="0"/>
          <a:chOff x="0" y="0"/>
          <a:chExt cx="0" cy="0"/>
        </a:xfrm>
      </p:grpSpPr>
      <p:sp>
        <p:nvSpPr>
          <p:cNvPr id="41" name="Google Shape;41;p6"/>
          <p:cNvSpPr txBox="1"/>
          <p:nvPr>
            <p:ph type="title"/>
          </p:nvPr>
        </p:nvSpPr>
        <p:spPr>
          <a:xfrm>
            <a:off x="570047" y="1325200"/>
            <a:ext cx="3055500" cy="1485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42" name="Google Shape;42;p6"/>
          <p:cNvSpPr txBox="1"/>
          <p:nvPr>
            <p:ph idx="1" type="subTitle"/>
          </p:nvPr>
        </p:nvSpPr>
        <p:spPr>
          <a:xfrm>
            <a:off x="614775" y="3419700"/>
            <a:ext cx="2920800" cy="770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3" name="Google Shape;43;p6"/>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cxnSp>
        <p:nvCxnSpPr>
          <p:cNvPr id="44" name="Google Shape;44;p6"/>
          <p:cNvCxnSpPr/>
          <p:nvPr/>
        </p:nvCxnSpPr>
        <p:spPr>
          <a:xfrm>
            <a:off x="678525" y="2747433"/>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CUSTOM">
    <p:bg>
      <p:bgPr>
        <a:solidFill>
          <a:schemeClr val="lt1"/>
        </a:solidFill>
      </p:bgPr>
    </p:bg>
    <p:spTree>
      <p:nvGrpSpPr>
        <p:cNvPr id="45" name="Shape 45"/>
        <p:cNvGrpSpPr/>
        <p:nvPr/>
      </p:nvGrpSpPr>
      <p:grpSpPr>
        <a:xfrm>
          <a:off x="0" y="0"/>
          <a:ext cx="0" cy="0"/>
          <a:chOff x="0" y="0"/>
          <a:chExt cx="0" cy="0"/>
        </a:xfrm>
      </p:grpSpPr>
      <p:sp>
        <p:nvSpPr>
          <p:cNvPr id="46" name="Google Shape;46;p7"/>
          <p:cNvSpPr/>
          <p:nvPr/>
        </p:nvSpPr>
        <p:spPr>
          <a:xfrm>
            <a:off x="1395500" y="1190000"/>
            <a:ext cx="6189000" cy="364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 type="subTitle"/>
          </p:nvPr>
        </p:nvSpPr>
        <p:spPr>
          <a:xfrm>
            <a:off x="1894475" y="1502600"/>
            <a:ext cx="5397600" cy="2801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000">
                <a:solidFill>
                  <a:schemeClr val="dk1"/>
                </a:solidFill>
                <a:latin typeface="Ubuntu"/>
                <a:ea typeface="Ubuntu"/>
                <a:cs typeface="Ubuntu"/>
                <a:sym typeface="Ubuntu"/>
              </a:defRPr>
            </a:lvl1pPr>
            <a:lvl2pPr lvl="1" rtl="0">
              <a:spcBef>
                <a:spcPts val="0"/>
              </a:spcBef>
              <a:spcAft>
                <a:spcPts val="0"/>
              </a:spcAft>
              <a:buNone/>
              <a:defRPr b="1">
                <a:solidFill>
                  <a:schemeClr val="dk1"/>
                </a:solidFill>
                <a:latin typeface="Arvo"/>
                <a:ea typeface="Arvo"/>
                <a:cs typeface="Arvo"/>
                <a:sym typeface="Arvo"/>
              </a:defRPr>
            </a:lvl2pPr>
            <a:lvl3pPr lvl="2" rtl="0">
              <a:spcBef>
                <a:spcPts val="0"/>
              </a:spcBef>
              <a:spcAft>
                <a:spcPts val="0"/>
              </a:spcAft>
              <a:buNone/>
              <a:defRPr b="1">
                <a:solidFill>
                  <a:schemeClr val="dk1"/>
                </a:solidFill>
                <a:latin typeface="Arvo"/>
                <a:ea typeface="Arvo"/>
                <a:cs typeface="Arvo"/>
                <a:sym typeface="Arvo"/>
              </a:defRPr>
            </a:lvl3pPr>
            <a:lvl4pPr lvl="3" rtl="0">
              <a:spcBef>
                <a:spcPts val="0"/>
              </a:spcBef>
              <a:spcAft>
                <a:spcPts val="0"/>
              </a:spcAft>
              <a:buNone/>
              <a:defRPr b="1">
                <a:solidFill>
                  <a:schemeClr val="dk1"/>
                </a:solidFill>
                <a:latin typeface="Arvo"/>
                <a:ea typeface="Arvo"/>
                <a:cs typeface="Arvo"/>
                <a:sym typeface="Arvo"/>
              </a:defRPr>
            </a:lvl4pPr>
            <a:lvl5pPr lvl="4" rtl="0">
              <a:spcBef>
                <a:spcPts val="0"/>
              </a:spcBef>
              <a:spcAft>
                <a:spcPts val="0"/>
              </a:spcAft>
              <a:buNone/>
              <a:defRPr b="1">
                <a:solidFill>
                  <a:schemeClr val="dk1"/>
                </a:solidFill>
                <a:latin typeface="Arvo"/>
                <a:ea typeface="Arvo"/>
                <a:cs typeface="Arvo"/>
                <a:sym typeface="Arvo"/>
              </a:defRPr>
            </a:lvl5pPr>
            <a:lvl6pPr lvl="5" rtl="0">
              <a:spcBef>
                <a:spcPts val="0"/>
              </a:spcBef>
              <a:spcAft>
                <a:spcPts val="0"/>
              </a:spcAft>
              <a:buNone/>
              <a:defRPr b="1">
                <a:solidFill>
                  <a:schemeClr val="dk1"/>
                </a:solidFill>
                <a:latin typeface="Arvo"/>
                <a:ea typeface="Arvo"/>
                <a:cs typeface="Arvo"/>
                <a:sym typeface="Arvo"/>
              </a:defRPr>
            </a:lvl6pPr>
            <a:lvl7pPr lvl="6" rtl="0">
              <a:spcBef>
                <a:spcPts val="0"/>
              </a:spcBef>
              <a:spcAft>
                <a:spcPts val="0"/>
              </a:spcAft>
              <a:buNone/>
              <a:defRPr b="1">
                <a:solidFill>
                  <a:schemeClr val="dk1"/>
                </a:solidFill>
                <a:latin typeface="Arvo"/>
                <a:ea typeface="Arvo"/>
                <a:cs typeface="Arvo"/>
                <a:sym typeface="Arvo"/>
              </a:defRPr>
            </a:lvl7pPr>
            <a:lvl8pPr lvl="7" rtl="0">
              <a:spcBef>
                <a:spcPts val="0"/>
              </a:spcBef>
              <a:spcAft>
                <a:spcPts val="0"/>
              </a:spcAft>
              <a:buNone/>
              <a:defRPr b="1">
                <a:solidFill>
                  <a:schemeClr val="dk1"/>
                </a:solidFill>
                <a:latin typeface="Arvo"/>
                <a:ea typeface="Arvo"/>
                <a:cs typeface="Arvo"/>
                <a:sym typeface="Arvo"/>
              </a:defRPr>
            </a:lvl8pPr>
            <a:lvl9pPr lvl="8" rtl="0">
              <a:spcBef>
                <a:spcPts val="0"/>
              </a:spcBef>
              <a:spcAft>
                <a:spcPts val="0"/>
              </a:spcAft>
              <a:buNone/>
              <a:defRPr b="1">
                <a:solidFill>
                  <a:schemeClr val="dk1"/>
                </a:solidFill>
                <a:latin typeface="Arvo"/>
                <a:ea typeface="Arvo"/>
                <a:cs typeface="Arvo"/>
                <a:sym typeface="Arvo"/>
              </a:defRPr>
            </a:lvl9pPr>
          </a:lstStyle>
          <a:p/>
        </p:txBody>
      </p:sp>
      <p:sp>
        <p:nvSpPr>
          <p:cNvPr id="48" name="Google Shape;48;p7"/>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49" name="Google Shape;49;p7"/>
          <p:cNvSpPr txBox="1"/>
          <p:nvPr>
            <p:ph idx="2" type="subTitle"/>
          </p:nvPr>
        </p:nvSpPr>
        <p:spPr>
          <a:xfrm>
            <a:off x="1894475" y="3969867"/>
            <a:ext cx="2920800" cy="770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type="tx">
  <p:cSld name="TITLE_AND_BODY">
    <p:bg>
      <p:bgPr>
        <a:solidFill>
          <a:schemeClr val="lt1"/>
        </a:solidFill>
      </p:bgPr>
    </p:bg>
    <p:spTree>
      <p:nvGrpSpPr>
        <p:cNvPr id="50" name="Shape 50"/>
        <p:cNvGrpSpPr/>
        <p:nvPr/>
      </p:nvGrpSpPr>
      <p:grpSpPr>
        <a:xfrm>
          <a:off x="0" y="0"/>
          <a:ext cx="0" cy="0"/>
          <a:chOff x="0" y="0"/>
          <a:chExt cx="0" cy="0"/>
        </a:xfrm>
      </p:grpSpPr>
      <p:sp>
        <p:nvSpPr>
          <p:cNvPr id="51" name="Google Shape;51;p8"/>
          <p:cNvSpPr/>
          <p:nvPr/>
        </p:nvSpPr>
        <p:spPr>
          <a:xfrm>
            <a:off x="406950" y="469600"/>
            <a:ext cx="8330100" cy="5748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lgn="ctr">
              <a:spcBef>
                <a:spcPts val="0"/>
              </a:spcBef>
              <a:spcAft>
                <a:spcPts val="0"/>
              </a:spcAft>
              <a:buSzPts val="2400"/>
              <a:buFont typeface="Bodoni"/>
              <a:buNone/>
              <a:defRPr b="1">
                <a:latin typeface="Bodoni"/>
                <a:ea typeface="Bodoni"/>
                <a:cs typeface="Bodoni"/>
                <a:sym typeface="Bodoni"/>
              </a:defRPr>
            </a:lvl2pPr>
            <a:lvl3pPr lvl="2" rtl="0" algn="ctr">
              <a:spcBef>
                <a:spcPts val="0"/>
              </a:spcBef>
              <a:spcAft>
                <a:spcPts val="0"/>
              </a:spcAft>
              <a:buSzPts val="2400"/>
              <a:buFont typeface="Bodoni"/>
              <a:buNone/>
              <a:defRPr b="1">
                <a:latin typeface="Bodoni"/>
                <a:ea typeface="Bodoni"/>
                <a:cs typeface="Bodoni"/>
                <a:sym typeface="Bodoni"/>
              </a:defRPr>
            </a:lvl3pPr>
            <a:lvl4pPr lvl="3" rtl="0" algn="ctr">
              <a:spcBef>
                <a:spcPts val="0"/>
              </a:spcBef>
              <a:spcAft>
                <a:spcPts val="0"/>
              </a:spcAft>
              <a:buSzPts val="2400"/>
              <a:buFont typeface="Bodoni"/>
              <a:buNone/>
              <a:defRPr b="1">
                <a:latin typeface="Bodoni"/>
                <a:ea typeface="Bodoni"/>
                <a:cs typeface="Bodoni"/>
                <a:sym typeface="Bodoni"/>
              </a:defRPr>
            </a:lvl4pPr>
            <a:lvl5pPr lvl="4" rtl="0" algn="ctr">
              <a:spcBef>
                <a:spcPts val="0"/>
              </a:spcBef>
              <a:spcAft>
                <a:spcPts val="0"/>
              </a:spcAft>
              <a:buSzPts val="2400"/>
              <a:buFont typeface="Bodoni"/>
              <a:buNone/>
              <a:defRPr b="1">
                <a:latin typeface="Bodoni"/>
                <a:ea typeface="Bodoni"/>
                <a:cs typeface="Bodoni"/>
                <a:sym typeface="Bodoni"/>
              </a:defRPr>
            </a:lvl5pPr>
            <a:lvl6pPr lvl="5" rtl="0" algn="ctr">
              <a:spcBef>
                <a:spcPts val="0"/>
              </a:spcBef>
              <a:spcAft>
                <a:spcPts val="0"/>
              </a:spcAft>
              <a:buSzPts val="2400"/>
              <a:buFont typeface="Bodoni"/>
              <a:buNone/>
              <a:defRPr b="1">
                <a:latin typeface="Bodoni"/>
                <a:ea typeface="Bodoni"/>
                <a:cs typeface="Bodoni"/>
                <a:sym typeface="Bodoni"/>
              </a:defRPr>
            </a:lvl6pPr>
            <a:lvl7pPr lvl="6" rtl="0" algn="ctr">
              <a:spcBef>
                <a:spcPts val="0"/>
              </a:spcBef>
              <a:spcAft>
                <a:spcPts val="0"/>
              </a:spcAft>
              <a:buSzPts val="2400"/>
              <a:buFont typeface="Bodoni"/>
              <a:buNone/>
              <a:defRPr b="1">
                <a:latin typeface="Bodoni"/>
                <a:ea typeface="Bodoni"/>
                <a:cs typeface="Bodoni"/>
                <a:sym typeface="Bodoni"/>
              </a:defRPr>
            </a:lvl7pPr>
            <a:lvl8pPr lvl="7" rtl="0" algn="ctr">
              <a:spcBef>
                <a:spcPts val="0"/>
              </a:spcBef>
              <a:spcAft>
                <a:spcPts val="0"/>
              </a:spcAft>
              <a:buSzPts val="2400"/>
              <a:buFont typeface="Bodoni"/>
              <a:buNone/>
              <a:defRPr b="1">
                <a:latin typeface="Bodoni"/>
                <a:ea typeface="Bodoni"/>
                <a:cs typeface="Bodoni"/>
                <a:sym typeface="Bodoni"/>
              </a:defRPr>
            </a:lvl8pPr>
            <a:lvl9pPr lvl="8" rtl="0" algn="ctr">
              <a:spcBef>
                <a:spcPts val="0"/>
              </a:spcBef>
              <a:spcAft>
                <a:spcPts val="0"/>
              </a:spcAft>
              <a:buSzPts val="2400"/>
              <a:buFont typeface="Bodoni"/>
              <a:buNone/>
              <a:defRPr b="1">
                <a:latin typeface="Bodoni"/>
                <a:ea typeface="Bodoni"/>
                <a:cs typeface="Bodoni"/>
                <a:sym typeface="Bodoni"/>
              </a:defRPr>
            </a:lvl9pPr>
          </a:lstStyle>
          <a:p/>
        </p:txBody>
      </p:sp>
      <p:sp>
        <p:nvSpPr>
          <p:cNvPr id="53" name="Google Shape;53;p8"/>
          <p:cNvSpPr txBox="1"/>
          <p:nvPr>
            <p:ph idx="1" type="body"/>
          </p:nvPr>
        </p:nvSpPr>
        <p:spPr>
          <a:xfrm>
            <a:off x="1454050" y="2539900"/>
            <a:ext cx="5877000" cy="3336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400"/>
            </a:lvl1pPr>
            <a:lvl2pPr indent="-317500" lvl="1" marL="914400" rtl="0" algn="ctr">
              <a:lnSpc>
                <a:spcPct val="100000"/>
              </a:lnSpc>
              <a:spcBef>
                <a:spcPts val="0"/>
              </a:spcBef>
              <a:spcAft>
                <a:spcPts val="0"/>
              </a:spcAft>
              <a:buSzPts val="1400"/>
              <a:buChar char="○"/>
              <a:defRPr sz="1400"/>
            </a:lvl2pPr>
            <a:lvl3pPr indent="-311150" lvl="2" marL="1371600" rtl="0" algn="ctr">
              <a:lnSpc>
                <a:spcPct val="100000"/>
              </a:lnSpc>
              <a:spcBef>
                <a:spcPts val="0"/>
              </a:spcBef>
              <a:spcAft>
                <a:spcPts val="0"/>
              </a:spcAft>
              <a:buSzPts val="1300"/>
              <a:buChar char="■"/>
              <a:defRPr sz="1300"/>
            </a:lvl3pPr>
            <a:lvl4pPr indent="-311150" lvl="3" marL="1828800" rtl="0" algn="ctr">
              <a:lnSpc>
                <a:spcPct val="100000"/>
              </a:lnSpc>
              <a:spcBef>
                <a:spcPts val="0"/>
              </a:spcBef>
              <a:spcAft>
                <a:spcPts val="0"/>
              </a:spcAft>
              <a:buSzPts val="1300"/>
              <a:buChar char="●"/>
              <a:defRPr sz="1300"/>
            </a:lvl4pPr>
            <a:lvl5pPr indent="-304800" lvl="4" marL="2286000" rtl="0" algn="ctr">
              <a:lnSpc>
                <a:spcPct val="100000"/>
              </a:lnSpc>
              <a:spcBef>
                <a:spcPts val="0"/>
              </a:spcBef>
              <a:spcAft>
                <a:spcPts val="0"/>
              </a:spcAft>
              <a:buSzPts val="1200"/>
              <a:buChar char="○"/>
              <a:defRPr sz="1200"/>
            </a:lvl5pPr>
            <a:lvl6pPr indent="-304800" lvl="5" marL="2743200" rtl="0" algn="ctr">
              <a:lnSpc>
                <a:spcPct val="100000"/>
              </a:lnSpc>
              <a:spcBef>
                <a:spcPts val="0"/>
              </a:spcBef>
              <a:spcAft>
                <a:spcPts val="0"/>
              </a:spcAft>
              <a:buSzPts val="1200"/>
              <a:buChar char="■"/>
              <a:defRPr sz="1200"/>
            </a:lvl6pPr>
            <a:lvl7pPr indent="-298450" lvl="6" marL="3200400" rtl="0" algn="ctr">
              <a:lnSpc>
                <a:spcPct val="100000"/>
              </a:lnSpc>
              <a:spcBef>
                <a:spcPts val="0"/>
              </a:spcBef>
              <a:spcAft>
                <a:spcPts val="0"/>
              </a:spcAft>
              <a:buSzPts val="1100"/>
              <a:buChar char="●"/>
              <a:defRPr sz="1100"/>
            </a:lvl7pPr>
            <a:lvl8pPr indent="-298450" lvl="7" marL="3657600" rtl="0" algn="ctr">
              <a:lnSpc>
                <a:spcPct val="100000"/>
              </a:lnSpc>
              <a:spcBef>
                <a:spcPts val="0"/>
              </a:spcBef>
              <a:spcAft>
                <a:spcPts val="0"/>
              </a:spcAft>
              <a:buSzPts val="1100"/>
              <a:buChar char="○"/>
              <a:defRPr sz="1100"/>
            </a:lvl8pPr>
            <a:lvl9pPr indent="-292100" lvl="8" marL="4114800" rtl="0" algn="ctr">
              <a:lnSpc>
                <a:spcPct val="100000"/>
              </a:lnSpc>
              <a:spcBef>
                <a:spcPts val="0"/>
              </a:spcBef>
              <a:spcAft>
                <a:spcPts val="0"/>
              </a:spcAft>
              <a:buSzPts val="1000"/>
              <a:buChar char="■"/>
              <a:defRPr sz="1000"/>
            </a:lvl9pPr>
          </a:lstStyle>
          <a:p/>
        </p:txBody>
      </p:sp>
      <p:sp>
        <p:nvSpPr>
          <p:cNvPr id="54" name="Google Shape;54;p8"/>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cxnSp>
        <p:nvCxnSpPr>
          <p:cNvPr id="55" name="Google Shape;55;p8"/>
          <p:cNvCxnSpPr/>
          <p:nvPr/>
        </p:nvCxnSpPr>
        <p:spPr>
          <a:xfrm>
            <a:off x="4233900" y="1631467"/>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AND_BODY_2">
    <p:bg>
      <p:bgPr>
        <a:solidFill>
          <a:schemeClr val="lt1"/>
        </a:solidFill>
      </p:bgPr>
    </p:bg>
    <p:spTree>
      <p:nvGrpSpPr>
        <p:cNvPr id="56" name="Shape 56"/>
        <p:cNvGrpSpPr/>
        <p:nvPr/>
      </p:nvGrpSpPr>
      <p:grpSpPr>
        <a:xfrm>
          <a:off x="0" y="0"/>
          <a:ext cx="0" cy="0"/>
          <a:chOff x="0" y="0"/>
          <a:chExt cx="0" cy="0"/>
        </a:xfrm>
      </p:grpSpPr>
      <p:sp>
        <p:nvSpPr>
          <p:cNvPr id="57" name="Google Shape;57;p9"/>
          <p:cNvSpPr/>
          <p:nvPr/>
        </p:nvSpPr>
        <p:spPr>
          <a:xfrm>
            <a:off x="406950" y="469600"/>
            <a:ext cx="8330100" cy="5748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b="1" sz="2200"/>
            </a:lvl1pPr>
            <a:lvl2pPr lvl="1" rtl="0" algn="ctr">
              <a:spcBef>
                <a:spcPts val="0"/>
              </a:spcBef>
              <a:spcAft>
                <a:spcPts val="0"/>
              </a:spcAft>
              <a:buSzPts val="2400"/>
              <a:buFont typeface="Bodoni"/>
              <a:buNone/>
              <a:defRPr b="1">
                <a:latin typeface="Bodoni"/>
                <a:ea typeface="Bodoni"/>
                <a:cs typeface="Bodoni"/>
                <a:sym typeface="Bodoni"/>
              </a:defRPr>
            </a:lvl2pPr>
            <a:lvl3pPr lvl="2" rtl="0" algn="ctr">
              <a:spcBef>
                <a:spcPts val="0"/>
              </a:spcBef>
              <a:spcAft>
                <a:spcPts val="0"/>
              </a:spcAft>
              <a:buSzPts val="2400"/>
              <a:buFont typeface="Bodoni"/>
              <a:buNone/>
              <a:defRPr b="1">
                <a:latin typeface="Bodoni"/>
                <a:ea typeface="Bodoni"/>
                <a:cs typeface="Bodoni"/>
                <a:sym typeface="Bodoni"/>
              </a:defRPr>
            </a:lvl3pPr>
            <a:lvl4pPr lvl="3" rtl="0" algn="ctr">
              <a:spcBef>
                <a:spcPts val="0"/>
              </a:spcBef>
              <a:spcAft>
                <a:spcPts val="0"/>
              </a:spcAft>
              <a:buSzPts val="2400"/>
              <a:buFont typeface="Bodoni"/>
              <a:buNone/>
              <a:defRPr b="1">
                <a:latin typeface="Bodoni"/>
                <a:ea typeface="Bodoni"/>
                <a:cs typeface="Bodoni"/>
                <a:sym typeface="Bodoni"/>
              </a:defRPr>
            </a:lvl4pPr>
            <a:lvl5pPr lvl="4" rtl="0" algn="ctr">
              <a:spcBef>
                <a:spcPts val="0"/>
              </a:spcBef>
              <a:spcAft>
                <a:spcPts val="0"/>
              </a:spcAft>
              <a:buSzPts val="2400"/>
              <a:buFont typeface="Bodoni"/>
              <a:buNone/>
              <a:defRPr b="1">
                <a:latin typeface="Bodoni"/>
                <a:ea typeface="Bodoni"/>
                <a:cs typeface="Bodoni"/>
                <a:sym typeface="Bodoni"/>
              </a:defRPr>
            </a:lvl5pPr>
            <a:lvl6pPr lvl="5" rtl="0" algn="ctr">
              <a:spcBef>
                <a:spcPts val="0"/>
              </a:spcBef>
              <a:spcAft>
                <a:spcPts val="0"/>
              </a:spcAft>
              <a:buSzPts val="2400"/>
              <a:buFont typeface="Bodoni"/>
              <a:buNone/>
              <a:defRPr b="1">
                <a:latin typeface="Bodoni"/>
                <a:ea typeface="Bodoni"/>
                <a:cs typeface="Bodoni"/>
                <a:sym typeface="Bodoni"/>
              </a:defRPr>
            </a:lvl6pPr>
            <a:lvl7pPr lvl="6" rtl="0" algn="ctr">
              <a:spcBef>
                <a:spcPts val="0"/>
              </a:spcBef>
              <a:spcAft>
                <a:spcPts val="0"/>
              </a:spcAft>
              <a:buSzPts val="2400"/>
              <a:buFont typeface="Bodoni"/>
              <a:buNone/>
              <a:defRPr b="1">
                <a:latin typeface="Bodoni"/>
                <a:ea typeface="Bodoni"/>
                <a:cs typeface="Bodoni"/>
                <a:sym typeface="Bodoni"/>
              </a:defRPr>
            </a:lvl7pPr>
            <a:lvl8pPr lvl="7" rtl="0" algn="ctr">
              <a:spcBef>
                <a:spcPts val="0"/>
              </a:spcBef>
              <a:spcAft>
                <a:spcPts val="0"/>
              </a:spcAft>
              <a:buSzPts val="2400"/>
              <a:buFont typeface="Bodoni"/>
              <a:buNone/>
              <a:defRPr b="1">
                <a:latin typeface="Bodoni"/>
                <a:ea typeface="Bodoni"/>
                <a:cs typeface="Bodoni"/>
                <a:sym typeface="Bodoni"/>
              </a:defRPr>
            </a:lvl8pPr>
            <a:lvl9pPr lvl="8" rtl="0" algn="ctr">
              <a:spcBef>
                <a:spcPts val="0"/>
              </a:spcBef>
              <a:spcAft>
                <a:spcPts val="0"/>
              </a:spcAft>
              <a:buSzPts val="2400"/>
              <a:buFont typeface="Bodoni"/>
              <a:buNone/>
              <a:defRPr b="1">
                <a:latin typeface="Bodoni"/>
                <a:ea typeface="Bodoni"/>
                <a:cs typeface="Bodoni"/>
                <a:sym typeface="Bodoni"/>
              </a:defRPr>
            </a:lvl9pPr>
          </a:lstStyle>
          <a:p/>
        </p:txBody>
      </p:sp>
      <p:sp>
        <p:nvSpPr>
          <p:cNvPr id="59" name="Google Shape;59;p9"/>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cxnSp>
        <p:nvCxnSpPr>
          <p:cNvPr id="60" name="Google Shape;60;p9"/>
          <p:cNvCxnSpPr/>
          <p:nvPr/>
        </p:nvCxnSpPr>
        <p:spPr>
          <a:xfrm>
            <a:off x="4233900" y="1631467"/>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_AND_BODY_1">
    <p:bg>
      <p:bgPr>
        <a:solidFill>
          <a:schemeClr val="lt1"/>
        </a:solidFill>
      </p:bgPr>
    </p:bg>
    <p:spTree>
      <p:nvGrpSpPr>
        <p:cNvPr id="61" name="Shape 61"/>
        <p:cNvGrpSpPr/>
        <p:nvPr/>
      </p:nvGrpSpPr>
      <p:grpSpPr>
        <a:xfrm>
          <a:off x="0" y="0"/>
          <a:ext cx="0" cy="0"/>
          <a:chOff x="0" y="0"/>
          <a:chExt cx="0" cy="0"/>
        </a:xfrm>
      </p:grpSpPr>
      <p:sp>
        <p:nvSpPr>
          <p:cNvPr id="62" name="Google Shape;62;p10"/>
          <p:cNvSpPr txBox="1"/>
          <p:nvPr>
            <p:ph type="title"/>
          </p:nvPr>
        </p:nvSpPr>
        <p:spPr>
          <a:xfrm>
            <a:off x="4598900" y="1030800"/>
            <a:ext cx="3888000" cy="160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63" name="Google Shape;63;p10"/>
          <p:cNvSpPr txBox="1"/>
          <p:nvPr>
            <p:ph idx="12" type="sldNum"/>
          </p:nvPr>
        </p:nvSpPr>
        <p:spPr>
          <a:xfrm>
            <a:off x="8548658" y="6217622"/>
            <a:ext cx="548700" cy="524700"/>
          </a:xfrm>
          <a:prstGeom prst="rect">
            <a:avLst/>
          </a:prstGeom>
        </p:spPr>
        <p:txBody>
          <a:bodyPr anchorCtr="0" anchor="ctr" bIns="91425" lIns="91425" spcFirstLastPara="1" rIns="91425" wrap="square" tIns="91425">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
        <p:nvSpPr>
          <p:cNvPr id="64" name="Google Shape;64;p10"/>
          <p:cNvSpPr/>
          <p:nvPr/>
        </p:nvSpPr>
        <p:spPr>
          <a:xfrm>
            <a:off x="0" y="0"/>
            <a:ext cx="4259700" cy="6858000"/>
          </a:xfrm>
          <a:prstGeom prst="snip2DiagRect">
            <a:avLst>
              <a:gd fmla="val 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txBox="1"/>
          <p:nvPr>
            <p:ph idx="1" type="subTitle"/>
          </p:nvPr>
        </p:nvSpPr>
        <p:spPr>
          <a:xfrm>
            <a:off x="4598900" y="3957606"/>
            <a:ext cx="2920800" cy="7707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66" name="Google Shape;66;p10"/>
          <p:cNvCxnSpPr/>
          <p:nvPr/>
        </p:nvCxnSpPr>
        <p:spPr>
          <a:xfrm>
            <a:off x="4778200" y="3707500"/>
            <a:ext cx="676200" cy="0"/>
          </a:xfrm>
          <a:prstGeom prst="straightConnector1">
            <a:avLst/>
          </a:prstGeom>
          <a:noFill/>
          <a:ln cap="flat" cmpd="sng" w="76200">
            <a:solidFill>
              <a:schemeClr val="accent1"/>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1244600"/>
            <a:ext cx="7047300" cy="643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Ubuntu"/>
              <a:buNone/>
              <a:defRPr b="1" sz="2400">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p:txBody>
      </p:sp>
      <p:sp>
        <p:nvSpPr>
          <p:cNvPr id="7" name="Google Shape;7;p1"/>
          <p:cNvSpPr txBox="1"/>
          <p:nvPr>
            <p:ph idx="1" type="body"/>
          </p:nvPr>
        </p:nvSpPr>
        <p:spPr>
          <a:xfrm>
            <a:off x="1068100" y="2260600"/>
            <a:ext cx="7047300" cy="33360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indent="-317500" lvl="1" marL="9144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indent="-311150" lvl="2" marL="137160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indent="-311150" lvl="3" marL="182880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indent="-304800" lvl="4" marL="22860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indent="-304800" lvl="5" marL="27432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indent="-298450" lvl="6" marL="320040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indent="-298450" lvl="7" marL="365760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indent="-292100" lvl="8" marL="41148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p:txBody>
      </p:sp>
      <p:sp>
        <p:nvSpPr>
          <p:cNvPr id="8" name="Google Shape;8;p1"/>
          <p:cNvSpPr txBox="1"/>
          <p:nvPr>
            <p:ph idx="12" type="sldNum"/>
          </p:nvPr>
        </p:nvSpPr>
        <p:spPr>
          <a:xfrm>
            <a:off x="8548658" y="6217622"/>
            <a:ext cx="548700" cy="524700"/>
          </a:xfrm>
          <a:prstGeom prst="rect">
            <a:avLst/>
          </a:prstGeom>
          <a:noFill/>
          <a:ln>
            <a:noFill/>
          </a:ln>
        </p:spPr>
        <p:txBody>
          <a:bodyPr anchorCtr="0" anchor="ctr" bIns="91425" lIns="91425" spcFirstLastPara="1" rIns="91425" wrap="square" tIns="91425">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idx="4294967295" type="subTitle"/>
          </p:nvPr>
        </p:nvSpPr>
        <p:spPr>
          <a:xfrm>
            <a:off x="1610650" y="4228825"/>
            <a:ext cx="48390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Karen Liang, </a:t>
            </a:r>
            <a:r>
              <a:rPr lang="en">
                <a:solidFill>
                  <a:schemeClr val="dk1"/>
                </a:solidFill>
              </a:rPr>
              <a:t>Song Park, Kenneth Pong</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W241 Final Project</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April 16, 2021</a:t>
            </a:r>
            <a:endParaRPr>
              <a:solidFill>
                <a:schemeClr val="dk1"/>
              </a:solidFill>
            </a:endParaRPr>
          </a:p>
          <a:p>
            <a:pPr indent="0" lvl="0" marL="0" rtl="0" algn="l">
              <a:spcBef>
                <a:spcPts val="1600"/>
              </a:spcBef>
              <a:spcAft>
                <a:spcPts val="0"/>
              </a:spcAft>
              <a:buNone/>
            </a:pPr>
            <a:r>
              <a:t/>
            </a:r>
            <a:endParaRPr>
              <a:solidFill>
                <a:schemeClr val="dk1"/>
              </a:solidFill>
            </a:endParaRPr>
          </a:p>
        </p:txBody>
      </p:sp>
      <p:sp>
        <p:nvSpPr>
          <p:cNvPr id="222" name="Google Shape;222;p32"/>
          <p:cNvSpPr txBox="1"/>
          <p:nvPr>
            <p:ph type="ctrTitle"/>
          </p:nvPr>
        </p:nvSpPr>
        <p:spPr>
          <a:xfrm>
            <a:off x="1610650" y="2475033"/>
            <a:ext cx="6157800" cy="116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Gender Bias &amp;</a:t>
            </a:r>
            <a:endParaRPr/>
          </a:p>
          <a:p>
            <a:pPr indent="0" lvl="0" marL="0" rtl="0" algn="l">
              <a:spcBef>
                <a:spcPts val="0"/>
              </a:spcBef>
              <a:spcAft>
                <a:spcPts val="0"/>
              </a:spcAft>
              <a:buNone/>
            </a:pPr>
            <a:r>
              <a:rPr lang="en"/>
              <a:t>Perceived Aggressiveness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Aggressiveness Responses - Kevin vs Kelly</a:t>
            </a:r>
            <a:endParaRPr/>
          </a:p>
        </p:txBody>
      </p:sp>
      <p:sp>
        <p:nvSpPr>
          <p:cNvPr id="289" name="Google Shape;289;p41"/>
          <p:cNvSpPr txBox="1"/>
          <p:nvPr/>
        </p:nvSpPr>
        <p:spPr>
          <a:xfrm>
            <a:off x="887125" y="1888975"/>
            <a:ext cx="7481400" cy="40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pic>
        <p:nvPicPr>
          <p:cNvPr id="290" name="Google Shape;290;p41"/>
          <p:cNvPicPr preferRelativeResize="0"/>
          <p:nvPr/>
        </p:nvPicPr>
        <p:blipFill rotWithShape="1">
          <a:blip r:embed="rId3">
            <a:alphaModFix/>
          </a:blip>
          <a:srcRect b="0" l="0" r="0" t="3716"/>
          <a:stretch/>
        </p:blipFill>
        <p:spPr>
          <a:xfrm>
            <a:off x="1083025" y="1824925"/>
            <a:ext cx="6977926" cy="4203899"/>
          </a:xfrm>
          <a:prstGeom prst="rect">
            <a:avLst/>
          </a:prstGeom>
          <a:noFill/>
          <a:ln>
            <a:noFill/>
          </a:ln>
        </p:spPr>
      </p:pic>
      <p:sp>
        <p:nvSpPr>
          <p:cNvPr id="291" name="Google Shape;291;p41"/>
          <p:cNvSpPr txBox="1"/>
          <p:nvPr/>
        </p:nvSpPr>
        <p:spPr>
          <a:xfrm>
            <a:off x="2339675" y="2049875"/>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5.535</a:t>
            </a:r>
            <a:endParaRPr b="1" sz="1200">
              <a:latin typeface="Ubuntu"/>
              <a:ea typeface="Ubuntu"/>
              <a:cs typeface="Ubuntu"/>
              <a:sym typeface="Ubuntu"/>
            </a:endParaRPr>
          </a:p>
        </p:txBody>
      </p:sp>
      <p:sp>
        <p:nvSpPr>
          <p:cNvPr id="292" name="Google Shape;292;p41"/>
          <p:cNvSpPr txBox="1"/>
          <p:nvPr/>
        </p:nvSpPr>
        <p:spPr>
          <a:xfrm>
            <a:off x="5647400" y="2049875"/>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5.534</a:t>
            </a:r>
            <a:endParaRPr b="1" sz="1200">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Aggressiveness Responses - Female vs Male Respondents</a:t>
            </a:r>
            <a:endParaRPr/>
          </a:p>
        </p:txBody>
      </p:sp>
      <p:sp>
        <p:nvSpPr>
          <p:cNvPr id="298" name="Google Shape;298;p42"/>
          <p:cNvSpPr txBox="1"/>
          <p:nvPr/>
        </p:nvSpPr>
        <p:spPr>
          <a:xfrm>
            <a:off x="887125" y="1888975"/>
            <a:ext cx="7481400" cy="40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pic>
        <p:nvPicPr>
          <p:cNvPr id="299" name="Google Shape;299;p42"/>
          <p:cNvPicPr preferRelativeResize="0"/>
          <p:nvPr/>
        </p:nvPicPr>
        <p:blipFill rotWithShape="1">
          <a:blip r:embed="rId3">
            <a:alphaModFix/>
          </a:blip>
          <a:srcRect b="0" l="0" r="0" t="3660"/>
          <a:stretch/>
        </p:blipFill>
        <p:spPr>
          <a:xfrm>
            <a:off x="1198725" y="1888975"/>
            <a:ext cx="6858200" cy="4159900"/>
          </a:xfrm>
          <a:prstGeom prst="rect">
            <a:avLst/>
          </a:prstGeom>
          <a:noFill/>
          <a:ln>
            <a:noFill/>
          </a:ln>
        </p:spPr>
      </p:pic>
      <p:sp>
        <p:nvSpPr>
          <p:cNvPr id="300" name="Google Shape;300;p42"/>
          <p:cNvSpPr txBox="1"/>
          <p:nvPr/>
        </p:nvSpPr>
        <p:spPr>
          <a:xfrm>
            <a:off x="2363275" y="2060600"/>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5.364</a:t>
            </a:r>
            <a:endParaRPr b="1" sz="1200">
              <a:latin typeface="Ubuntu"/>
              <a:ea typeface="Ubuntu"/>
              <a:cs typeface="Ubuntu"/>
              <a:sym typeface="Ubuntu"/>
            </a:endParaRPr>
          </a:p>
        </p:txBody>
      </p:sp>
      <p:sp>
        <p:nvSpPr>
          <p:cNvPr id="301" name="Google Shape;301;p42"/>
          <p:cNvSpPr txBox="1"/>
          <p:nvPr/>
        </p:nvSpPr>
        <p:spPr>
          <a:xfrm>
            <a:off x="2363275" y="3784275"/>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5.472</a:t>
            </a:r>
            <a:endParaRPr b="1" sz="1200">
              <a:latin typeface="Ubuntu"/>
              <a:ea typeface="Ubuntu"/>
              <a:cs typeface="Ubuntu"/>
              <a:sym typeface="Ubuntu"/>
            </a:endParaRPr>
          </a:p>
        </p:txBody>
      </p:sp>
      <p:sp>
        <p:nvSpPr>
          <p:cNvPr id="302" name="Google Shape;302;p42"/>
          <p:cNvSpPr txBox="1"/>
          <p:nvPr/>
        </p:nvSpPr>
        <p:spPr>
          <a:xfrm>
            <a:off x="5565825" y="2060600"/>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5.714</a:t>
            </a:r>
            <a:endParaRPr b="1" sz="1200">
              <a:latin typeface="Ubuntu"/>
              <a:ea typeface="Ubuntu"/>
              <a:cs typeface="Ubuntu"/>
              <a:sym typeface="Ubuntu"/>
            </a:endParaRPr>
          </a:p>
        </p:txBody>
      </p:sp>
      <p:sp>
        <p:nvSpPr>
          <p:cNvPr id="303" name="Google Shape;303;p42"/>
          <p:cNvSpPr txBox="1"/>
          <p:nvPr/>
        </p:nvSpPr>
        <p:spPr>
          <a:xfrm>
            <a:off x="5565825" y="3784275"/>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5.650</a:t>
            </a:r>
            <a:endParaRPr b="1" sz="1200">
              <a:latin typeface="Ubuntu"/>
              <a:ea typeface="Ubuntu"/>
              <a:cs typeface="Ubuntu"/>
              <a:sym typeface="Ubuntu"/>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3"/>
          <p:cNvPicPr preferRelativeResize="0"/>
          <p:nvPr/>
        </p:nvPicPr>
        <p:blipFill rotWithShape="1">
          <a:blip r:embed="rId3">
            <a:alphaModFix/>
          </a:blip>
          <a:srcRect b="0" l="0" r="0" t="3325"/>
          <a:stretch/>
        </p:blipFill>
        <p:spPr>
          <a:xfrm>
            <a:off x="922000" y="1745275"/>
            <a:ext cx="7300001" cy="4387050"/>
          </a:xfrm>
          <a:prstGeom prst="rect">
            <a:avLst/>
          </a:prstGeom>
          <a:noFill/>
          <a:ln>
            <a:noFill/>
          </a:ln>
        </p:spPr>
      </p:pic>
      <p:sp>
        <p:nvSpPr>
          <p:cNvPr id="309" name="Google Shape;309;p43"/>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Aggressiveness Responses - Female </a:t>
            </a:r>
            <a:r>
              <a:rPr lang="en"/>
              <a:t>Respondents by Age</a:t>
            </a:r>
            <a:endParaRPr/>
          </a:p>
        </p:txBody>
      </p:sp>
      <p:sp>
        <p:nvSpPr>
          <p:cNvPr id="310" name="Google Shape;310;p43"/>
          <p:cNvSpPr txBox="1"/>
          <p:nvPr/>
        </p:nvSpPr>
        <p:spPr>
          <a:xfrm>
            <a:off x="1375875" y="1888975"/>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4.462</a:t>
            </a:r>
            <a:endParaRPr b="1" sz="1200">
              <a:latin typeface="Ubuntu"/>
              <a:ea typeface="Ubuntu"/>
              <a:cs typeface="Ubuntu"/>
              <a:sym typeface="Ubuntu"/>
            </a:endParaRPr>
          </a:p>
        </p:txBody>
      </p:sp>
      <p:sp>
        <p:nvSpPr>
          <p:cNvPr id="311" name="Google Shape;311;p43"/>
          <p:cNvSpPr txBox="1"/>
          <p:nvPr/>
        </p:nvSpPr>
        <p:spPr>
          <a:xfrm>
            <a:off x="3041550" y="1888975"/>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5.438</a:t>
            </a:r>
            <a:endParaRPr b="1" sz="1200">
              <a:latin typeface="Ubuntu"/>
              <a:ea typeface="Ubuntu"/>
              <a:cs typeface="Ubuntu"/>
              <a:sym typeface="Ubuntu"/>
            </a:endParaRPr>
          </a:p>
        </p:txBody>
      </p:sp>
      <p:sp>
        <p:nvSpPr>
          <p:cNvPr id="312" name="Google Shape;312;p43"/>
          <p:cNvSpPr txBox="1"/>
          <p:nvPr/>
        </p:nvSpPr>
        <p:spPr>
          <a:xfrm>
            <a:off x="4760900" y="1888975"/>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5.689</a:t>
            </a:r>
            <a:endParaRPr b="1" sz="1200">
              <a:latin typeface="Ubuntu"/>
              <a:ea typeface="Ubuntu"/>
              <a:cs typeface="Ubuntu"/>
              <a:sym typeface="Ubuntu"/>
            </a:endParaRPr>
          </a:p>
        </p:txBody>
      </p:sp>
      <p:sp>
        <p:nvSpPr>
          <p:cNvPr id="313" name="Google Shape;313;p43"/>
          <p:cNvSpPr txBox="1"/>
          <p:nvPr/>
        </p:nvSpPr>
        <p:spPr>
          <a:xfrm>
            <a:off x="6480250" y="1888975"/>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5.619</a:t>
            </a:r>
            <a:endParaRPr b="1" sz="1200">
              <a:latin typeface="Ubuntu"/>
              <a:ea typeface="Ubuntu"/>
              <a:cs typeface="Ubuntu"/>
              <a:sym typeface="Ubuntu"/>
            </a:endParaRPr>
          </a:p>
        </p:txBody>
      </p:sp>
      <p:sp>
        <p:nvSpPr>
          <p:cNvPr id="314" name="Google Shape;314;p43"/>
          <p:cNvSpPr txBox="1"/>
          <p:nvPr/>
        </p:nvSpPr>
        <p:spPr>
          <a:xfrm>
            <a:off x="1375875" y="3924688"/>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5.246</a:t>
            </a:r>
            <a:endParaRPr b="1" sz="1200">
              <a:latin typeface="Ubuntu"/>
              <a:ea typeface="Ubuntu"/>
              <a:cs typeface="Ubuntu"/>
              <a:sym typeface="Ubuntu"/>
            </a:endParaRPr>
          </a:p>
        </p:txBody>
      </p:sp>
      <p:sp>
        <p:nvSpPr>
          <p:cNvPr id="315" name="Google Shape;315;p43"/>
          <p:cNvSpPr txBox="1"/>
          <p:nvPr/>
        </p:nvSpPr>
        <p:spPr>
          <a:xfrm>
            <a:off x="3041550" y="3924688"/>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5.381</a:t>
            </a:r>
            <a:endParaRPr b="1" sz="1200">
              <a:latin typeface="Ubuntu"/>
              <a:ea typeface="Ubuntu"/>
              <a:cs typeface="Ubuntu"/>
              <a:sym typeface="Ubuntu"/>
            </a:endParaRPr>
          </a:p>
        </p:txBody>
      </p:sp>
      <p:sp>
        <p:nvSpPr>
          <p:cNvPr id="316" name="Google Shape;316;p43"/>
          <p:cNvSpPr txBox="1"/>
          <p:nvPr/>
        </p:nvSpPr>
        <p:spPr>
          <a:xfrm>
            <a:off x="4760900" y="3924688"/>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5.499</a:t>
            </a:r>
            <a:endParaRPr b="1" sz="1200">
              <a:latin typeface="Ubuntu"/>
              <a:ea typeface="Ubuntu"/>
              <a:cs typeface="Ubuntu"/>
              <a:sym typeface="Ubuntu"/>
            </a:endParaRPr>
          </a:p>
        </p:txBody>
      </p:sp>
      <p:sp>
        <p:nvSpPr>
          <p:cNvPr id="317" name="Google Shape;317;p43"/>
          <p:cNvSpPr txBox="1"/>
          <p:nvPr/>
        </p:nvSpPr>
        <p:spPr>
          <a:xfrm>
            <a:off x="6480250" y="3924688"/>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5.360</a:t>
            </a:r>
            <a:endParaRPr b="1" sz="1200">
              <a:latin typeface="Ubuntu"/>
              <a:ea typeface="Ubuntu"/>
              <a:cs typeface="Ubuntu"/>
              <a:sym typeface="Ubuntu"/>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44"/>
          <p:cNvPicPr preferRelativeResize="0"/>
          <p:nvPr/>
        </p:nvPicPr>
        <p:blipFill rotWithShape="1">
          <a:blip r:embed="rId3">
            <a:alphaModFix/>
          </a:blip>
          <a:srcRect b="0" l="0" r="0" t="872"/>
          <a:stretch/>
        </p:blipFill>
        <p:spPr>
          <a:xfrm>
            <a:off x="941400" y="1717200"/>
            <a:ext cx="7261201" cy="4362724"/>
          </a:xfrm>
          <a:prstGeom prst="rect">
            <a:avLst/>
          </a:prstGeom>
          <a:noFill/>
          <a:ln>
            <a:noFill/>
          </a:ln>
        </p:spPr>
      </p:pic>
      <p:sp>
        <p:nvSpPr>
          <p:cNvPr id="323" name="Google Shape;323;p44"/>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Aggressiveness Responses - Male Respondents by Age</a:t>
            </a:r>
            <a:endParaRPr/>
          </a:p>
        </p:txBody>
      </p:sp>
      <p:sp>
        <p:nvSpPr>
          <p:cNvPr id="324" name="Google Shape;324;p44"/>
          <p:cNvSpPr txBox="1"/>
          <p:nvPr/>
        </p:nvSpPr>
        <p:spPr>
          <a:xfrm>
            <a:off x="1375875" y="1888975"/>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4.964</a:t>
            </a:r>
            <a:endParaRPr b="1" sz="1200">
              <a:latin typeface="Ubuntu"/>
              <a:ea typeface="Ubuntu"/>
              <a:cs typeface="Ubuntu"/>
              <a:sym typeface="Ubuntu"/>
            </a:endParaRPr>
          </a:p>
        </p:txBody>
      </p:sp>
      <p:sp>
        <p:nvSpPr>
          <p:cNvPr id="325" name="Google Shape;325;p44"/>
          <p:cNvSpPr txBox="1"/>
          <p:nvPr/>
        </p:nvSpPr>
        <p:spPr>
          <a:xfrm>
            <a:off x="3041550" y="1888975"/>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5.676</a:t>
            </a:r>
            <a:endParaRPr b="1" sz="1200">
              <a:latin typeface="Ubuntu"/>
              <a:ea typeface="Ubuntu"/>
              <a:cs typeface="Ubuntu"/>
              <a:sym typeface="Ubuntu"/>
            </a:endParaRPr>
          </a:p>
        </p:txBody>
      </p:sp>
      <p:sp>
        <p:nvSpPr>
          <p:cNvPr id="326" name="Google Shape;326;p44"/>
          <p:cNvSpPr txBox="1"/>
          <p:nvPr/>
        </p:nvSpPr>
        <p:spPr>
          <a:xfrm>
            <a:off x="4760900" y="1888975"/>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6.378</a:t>
            </a:r>
            <a:endParaRPr b="1" sz="1200">
              <a:latin typeface="Ubuntu"/>
              <a:ea typeface="Ubuntu"/>
              <a:cs typeface="Ubuntu"/>
              <a:sym typeface="Ubuntu"/>
            </a:endParaRPr>
          </a:p>
        </p:txBody>
      </p:sp>
      <p:sp>
        <p:nvSpPr>
          <p:cNvPr id="327" name="Google Shape;327;p44"/>
          <p:cNvSpPr txBox="1"/>
          <p:nvPr/>
        </p:nvSpPr>
        <p:spPr>
          <a:xfrm>
            <a:off x="6480250" y="1888975"/>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7.133</a:t>
            </a:r>
            <a:endParaRPr b="1" sz="1200">
              <a:latin typeface="Ubuntu"/>
              <a:ea typeface="Ubuntu"/>
              <a:cs typeface="Ubuntu"/>
              <a:sym typeface="Ubuntu"/>
            </a:endParaRPr>
          </a:p>
        </p:txBody>
      </p:sp>
      <p:sp>
        <p:nvSpPr>
          <p:cNvPr id="328" name="Google Shape;328;p44"/>
          <p:cNvSpPr txBox="1"/>
          <p:nvPr/>
        </p:nvSpPr>
        <p:spPr>
          <a:xfrm>
            <a:off x="1375875" y="3924688"/>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5.151</a:t>
            </a:r>
            <a:endParaRPr b="1" sz="1200">
              <a:latin typeface="Ubuntu"/>
              <a:ea typeface="Ubuntu"/>
              <a:cs typeface="Ubuntu"/>
              <a:sym typeface="Ubuntu"/>
            </a:endParaRPr>
          </a:p>
        </p:txBody>
      </p:sp>
      <p:sp>
        <p:nvSpPr>
          <p:cNvPr id="329" name="Google Shape;329;p44"/>
          <p:cNvSpPr txBox="1"/>
          <p:nvPr/>
        </p:nvSpPr>
        <p:spPr>
          <a:xfrm>
            <a:off x="3041550" y="3924688"/>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5.938</a:t>
            </a:r>
            <a:endParaRPr b="1" sz="1200">
              <a:latin typeface="Ubuntu"/>
              <a:ea typeface="Ubuntu"/>
              <a:cs typeface="Ubuntu"/>
              <a:sym typeface="Ubuntu"/>
            </a:endParaRPr>
          </a:p>
        </p:txBody>
      </p:sp>
      <p:sp>
        <p:nvSpPr>
          <p:cNvPr id="330" name="Google Shape;330;p44"/>
          <p:cNvSpPr txBox="1"/>
          <p:nvPr/>
        </p:nvSpPr>
        <p:spPr>
          <a:xfrm>
            <a:off x="4760900" y="3924688"/>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5.632</a:t>
            </a:r>
            <a:endParaRPr b="1" sz="1200">
              <a:latin typeface="Ubuntu"/>
              <a:ea typeface="Ubuntu"/>
              <a:cs typeface="Ubuntu"/>
              <a:sym typeface="Ubuntu"/>
            </a:endParaRPr>
          </a:p>
        </p:txBody>
      </p:sp>
      <p:sp>
        <p:nvSpPr>
          <p:cNvPr id="331" name="Google Shape;331;p44"/>
          <p:cNvSpPr txBox="1"/>
          <p:nvPr/>
        </p:nvSpPr>
        <p:spPr>
          <a:xfrm>
            <a:off x="6480250" y="3924688"/>
            <a:ext cx="1438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Ubuntu"/>
                <a:ea typeface="Ubuntu"/>
                <a:cs typeface="Ubuntu"/>
                <a:sym typeface="Ubuntu"/>
              </a:rPr>
              <a:t>Mean 5.625</a:t>
            </a:r>
            <a:endParaRPr b="1" sz="1200">
              <a:latin typeface="Ubuntu"/>
              <a:ea typeface="Ubuntu"/>
              <a:cs typeface="Ubuntu"/>
              <a:sym typeface="Ubuntu"/>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Preliminary Results T-Test</a:t>
            </a:r>
            <a:endParaRPr/>
          </a:p>
        </p:txBody>
      </p:sp>
      <p:sp>
        <p:nvSpPr>
          <p:cNvPr id="337" name="Google Shape;337;p45"/>
          <p:cNvSpPr txBox="1"/>
          <p:nvPr/>
        </p:nvSpPr>
        <p:spPr>
          <a:xfrm>
            <a:off x="887125" y="1888975"/>
            <a:ext cx="7481400" cy="40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pic>
        <p:nvPicPr>
          <p:cNvPr id="338" name="Google Shape;338;p45"/>
          <p:cNvPicPr preferRelativeResize="0"/>
          <p:nvPr/>
        </p:nvPicPr>
        <p:blipFill>
          <a:blip r:embed="rId3">
            <a:alphaModFix/>
          </a:blip>
          <a:stretch>
            <a:fillRect/>
          </a:stretch>
        </p:blipFill>
        <p:spPr>
          <a:xfrm>
            <a:off x="519100" y="1826913"/>
            <a:ext cx="8001000" cy="1781175"/>
          </a:xfrm>
          <a:prstGeom prst="rect">
            <a:avLst/>
          </a:prstGeom>
          <a:noFill/>
          <a:ln>
            <a:noFill/>
          </a:ln>
        </p:spPr>
      </p:pic>
      <p:pic>
        <p:nvPicPr>
          <p:cNvPr id="339" name="Google Shape;339;p45"/>
          <p:cNvPicPr preferRelativeResize="0"/>
          <p:nvPr/>
        </p:nvPicPr>
        <p:blipFill>
          <a:blip r:embed="rId4">
            <a:alphaModFix/>
          </a:blip>
          <a:stretch>
            <a:fillRect/>
          </a:stretch>
        </p:blipFill>
        <p:spPr>
          <a:xfrm>
            <a:off x="481000" y="3882475"/>
            <a:ext cx="8181975" cy="1828800"/>
          </a:xfrm>
          <a:prstGeom prst="rect">
            <a:avLst/>
          </a:prstGeom>
          <a:noFill/>
          <a:ln>
            <a:noFill/>
          </a:ln>
        </p:spPr>
      </p:pic>
      <p:sp>
        <p:nvSpPr>
          <p:cNvPr id="340" name="Google Shape;340;p45"/>
          <p:cNvSpPr/>
          <p:nvPr/>
        </p:nvSpPr>
        <p:spPr>
          <a:xfrm>
            <a:off x="3152300" y="2302475"/>
            <a:ext cx="721500" cy="237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5"/>
          <p:cNvSpPr/>
          <p:nvPr/>
        </p:nvSpPr>
        <p:spPr>
          <a:xfrm>
            <a:off x="3215775" y="4520175"/>
            <a:ext cx="721500" cy="2373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711500" y="1836650"/>
            <a:ext cx="7793400" cy="3762300"/>
          </a:xfrm>
          <a:prstGeom prst="rect">
            <a:avLst/>
          </a:prstGeom>
        </p:spPr>
        <p:txBody>
          <a:bodyPr anchorCtr="0" anchor="b" bIns="91425" lIns="91425" spcFirstLastPara="1" rIns="91425" wrap="square" tIns="91425">
            <a:noAutofit/>
          </a:bodyPr>
          <a:lstStyle/>
          <a:p>
            <a:pPr indent="-317500" lvl="0" marL="457200" rtl="0" algn="l">
              <a:spcBef>
                <a:spcPts val="0"/>
              </a:spcBef>
              <a:spcAft>
                <a:spcPts val="0"/>
              </a:spcAft>
              <a:buClr>
                <a:schemeClr val="dk2"/>
              </a:buClr>
              <a:buSzPts val="1400"/>
              <a:buFont typeface="Ubuntu Light"/>
              <a:buChar char="●"/>
            </a:pPr>
            <a:r>
              <a:rPr b="0" lang="en" sz="1400">
                <a:solidFill>
                  <a:schemeClr val="dk2"/>
                </a:solidFill>
              </a:rPr>
              <a:t>MTurk and Recruiting</a:t>
            </a:r>
            <a:endParaRPr b="0" sz="1400">
              <a:solidFill>
                <a:schemeClr val="dk2"/>
              </a:solidFill>
            </a:endParaRPr>
          </a:p>
          <a:p>
            <a:pPr indent="-317500" lvl="1" marL="914400" rtl="0" algn="l">
              <a:spcBef>
                <a:spcPts val="0"/>
              </a:spcBef>
              <a:spcAft>
                <a:spcPts val="0"/>
              </a:spcAft>
              <a:buClr>
                <a:schemeClr val="dk2"/>
              </a:buClr>
              <a:buSzPts val="1400"/>
              <a:buFont typeface="Ubuntu"/>
              <a:buChar char="○"/>
            </a:pPr>
            <a:r>
              <a:rPr b="0" lang="en" sz="1400">
                <a:solidFill>
                  <a:schemeClr val="dk2"/>
                </a:solidFill>
                <a:latin typeface="Ubuntu"/>
                <a:ea typeface="Ubuntu"/>
                <a:cs typeface="Ubuntu"/>
                <a:sym typeface="Ubuntu"/>
              </a:rPr>
              <a:t>Generalizability of results?</a:t>
            </a:r>
            <a:endParaRPr b="0" sz="1400">
              <a:solidFill>
                <a:schemeClr val="dk2"/>
              </a:solidFill>
            </a:endParaRPr>
          </a:p>
          <a:p>
            <a:pPr indent="0" lvl="0" marL="0" rtl="0" algn="l">
              <a:spcBef>
                <a:spcPts val="0"/>
              </a:spcBef>
              <a:spcAft>
                <a:spcPts val="0"/>
              </a:spcAft>
              <a:buNone/>
            </a:pPr>
            <a:r>
              <a:rPr b="0" lang="en" sz="1400">
                <a:solidFill>
                  <a:schemeClr val="dk2"/>
                </a:solidFill>
              </a:rPr>
              <a:t>	</a:t>
            </a:r>
            <a:endParaRPr b="0" sz="1400">
              <a:solidFill>
                <a:schemeClr val="dk2"/>
              </a:solidFill>
            </a:endParaRPr>
          </a:p>
          <a:p>
            <a:pPr indent="-317500" lvl="0" marL="457200" rtl="0" algn="l">
              <a:spcBef>
                <a:spcPts val="0"/>
              </a:spcBef>
              <a:spcAft>
                <a:spcPts val="0"/>
              </a:spcAft>
              <a:buClr>
                <a:schemeClr val="dk2"/>
              </a:buClr>
              <a:buSzPts val="1400"/>
              <a:buFont typeface="Ubuntu"/>
              <a:buChar char="●"/>
            </a:pPr>
            <a:r>
              <a:rPr b="0" lang="en" sz="1400">
                <a:solidFill>
                  <a:schemeClr val="dk2"/>
                </a:solidFill>
              </a:rPr>
              <a:t>Imperfect ability to measure noncompliance</a:t>
            </a:r>
            <a:endParaRPr b="0" sz="1400">
              <a:solidFill>
                <a:schemeClr val="dk2"/>
              </a:solidFill>
            </a:endParaRPr>
          </a:p>
          <a:p>
            <a:pPr indent="0" lvl="0" marL="457200" rtl="0" algn="l">
              <a:spcBef>
                <a:spcPts val="0"/>
              </a:spcBef>
              <a:spcAft>
                <a:spcPts val="0"/>
              </a:spcAft>
              <a:buNone/>
            </a:pPr>
            <a:r>
              <a:t/>
            </a:r>
            <a:endParaRPr b="0" sz="1400">
              <a:solidFill>
                <a:schemeClr val="dk2"/>
              </a:solidFill>
            </a:endParaRPr>
          </a:p>
          <a:p>
            <a:pPr indent="0" lvl="0" marL="914400" rtl="0" algn="l">
              <a:spcBef>
                <a:spcPts val="0"/>
              </a:spcBef>
              <a:spcAft>
                <a:spcPts val="0"/>
              </a:spcAft>
              <a:buNone/>
            </a:pPr>
            <a:r>
              <a:t/>
            </a:r>
            <a:endParaRPr b="0" sz="1400">
              <a:solidFill>
                <a:schemeClr val="dk2"/>
              </a:solidFill>
            </a:endParaRPr>
          </a:p>
          <a:p>
            <a:pPr indent="-317500" lvl="0" marL="457200" rtl="0" algn="l">
              <a:spcBef>
                <a:spcPts val="0"/>
              </a:spcBef>
              <a:spcAft>
                <a:spcPts val="0"/>
              </a:spcAft>
              <a:buClr>
                <a:schemeClr val="dk2"/>
              </a:buClr>
              <a:buSzPts val="1400"/>
              <a:buFont typeface="Ubuntu"/>
              <a:buChar char="●"/>
            </a:pPr>
            <a:r>
              <a:rPr b="0" lang="en" sz="1400">
                <a:solidFill>
                  <a:schemeClr val="dk2"/>
                </a:solidFill>
              </a:rPr>
              <a:t>Delivery mechanism</a:t>
            </a:r>
            <a:endParaRPr b="0" sz="1400">
              <a:solidFill>
                <a:schemeClr val="dk2"/>
              </a:solidFill>
            </a:endParaRPr>
          </a:p>
          <a:p>
            <a:pPr indent="-317500" lvl="1" marL="914400" rtl="0" algn="l">
              <a:spcBef>
                <a:spcPts val="0"/>
              </a:spcBef>
              <a:spcAft>
                <a:spcPts val="0"/>
              </a:spcAft>
              <a:buClr>
                <a:schemeClr val="dk2"/>
              </a:buClr>
              <a:buSzPts val="1400"/>
              <a:buFont typeface="Ubuntu"/>
              <a:buChar char="○"/>
            </a:pPr>
            <a:r>
              <a:rPr b="0" lang="en" sz="1400">
                <a:solidFill>
                  <a:schemeClr val="dk2"/>
                </a:solidFill>
                <a:latin typeface="Ubuntu"/>
                <a:ea typeface="Ubuntu"/>
                <a:cs typeface="Ubuntu"/>
                <a:sym typeface="Ubuntu"/>
              </a:rPr>
              <a:t>What if it was a video?  A social media post?</a:t>
            </a:r>
            <a:endParaRPr b="0" sz="1400">
              <a:solidFill>
                <a:schemeClr val="dk2"/>
              </a:solidFill>
              <a:latin typeface="Ubuntu"/>
              <a:ea typeface="Ubuntu"/>
              <a:cs typeface="Ubuntu"/>
              <a:sym typeface="Ubuntu"/>
            </a:endParaRPr>
          </a:p>
          <a:p>
            <a:pPr indent="0" lvl="0" marL="0" rtl="0" algn="l">
              <a:spcBef>
                <a:spcPts val="0"/>
              </a:spcBef>
              <a:spcAft>
                <a:spcPts val="0"/>
              </a:spcAft>
              <a:buNone/>
            </a:pPr>
            <a:r>
              <a:t/>
            </a:r>
            <a:endParaRPr b="0" sz="1400">
              <a:solidFill>
                <a:schemeClr val="dk2"/>
              </a:solidFill>
            </a:endParaRPr>
          </a:p>
          <a:p>
            <a:pPr indent="0" lvl="0" marL="914400" rtl="0" algn="l">
              <a:spcBef>
                <a:spcPts val="0"/>
              </a:spcBef>
              <a:spcAft>
                <a:spcPts val="0"/>
              </a:spcAft>
              <a:buNone/>
            </a:pPr>
            <a:r>
              <a:t/>
            </a:r>
            <a:endParaRPr b="0" sz="1400">
              <a:solidFill>
                <a:schemeClr val="dk2"/>
              </a:solidFill>
            </a:endParaRPr>
          </a:p>
          <a:p>
            <a:pPr indent="-317500" lvl="0" marL="457200" rtl="0" algn="l">
              <a:spcBef>
                <a:spcPts val="0"/>
              </a:spcBef>
              <a:spcAft>
                <a:spcPts val="0"/>
              </a:spcAft>
              <a:buClr>
                <a:schemeClr val="dk2"/>
              </a:buClr>
              <a:buSzPts val="1400"/>
              <a:buFont typeface="Ubuntu"/>
              <a:buChar char="●"/>
            </a:pPr>
            <a:r>
              <a:rPr b="0" lang="en" sz="1400">
                <a:solidFill>
                  <a:schemeClr val="dk2"/>
                </a:solidFill>
              </a:rPr>
              <a:t>Difficulty in quantifying treatment dosage</a:t>
            </a:r>
            <a:endParaRPr b="0" sz="1400">
              <a:solidFill>
                <a:schemeClr val="dk2"/>
              </a:solidFill>
            </a:endParaRPr>
          </a:p>
          <a:p>
            <a:pPr indent="-317500" lvl="1" marL="914400" rtl="0" algn="l">
              <a:spcBef>
                <a:spcPts val="0"/>
              </a:spcBef>
              <a:spcAft>
                <a:spcPts val="0"/>
              </a:spcAft>
              <a:buClr>
                <a:schemeClr val="dk2"/>
              </a:buClr>
              <a:buSzPts val="1400"/>
              <a:buFont typeface="Ubuntu Light"/>
              <a:buChar char="○"/>
            </a:pPr>
            <a:r>
              <a:rPr b="0" lang="en" sz="1400">
                <a:solidFill>
                  <a:schemeClr val="dk2"/>
                </a:solidFill>
                <a:latin typeface="Ubuntu"/>
                <a:ea typeface="Ubuntu"/>
                <a:cs typeface="Ubuntu"/>
                <a:sym typeface="Ubuntu"/>
              </a:rPr>
              <a:t>Duration of “dosage” too brief?</a:t>
            </a:r>
            <a:r>
              <a:rPr b="0" lang="en" sz="1400">
                <a:solidFill>
                  <a:schemeClr val="dk2"/>
                </a:solidFill>
              </a:rPr>
              <a:t> </a:t>
            </a:r>
            <a:endParaRPr b="0" sz="1400">
              <a:solidFill>
                <a:schemeClr val="dk2"/>
              </a:solidFill>
            </a:endParaRPr>
          </a:p>
          <a:p>
            <a:pPr indent="0" lvl="0" marL="0" rtl="0" algn="l">
              <a:spcBef>
                <a:spcPts val="0"/>
              </a:spcBef>
              <a:spcAft>
                <a:spcPts val="0"/>
              </a:spcAft>
              <a:buNone/>
            </a:pPr>
            <a:r>
              <a:t/>
            </a:r>
            <a:endParaRPr b="0" sz="1400">
              <a:solidFill>
                <a:schemeClr val="dk2"/>
              </a:solidFill>
            </a:endParaRPr>
          </a:p>
          <a:p>
            <a:pPr indent="0" lvl="0" marL="0" rtl="0" algn="l">
              <a:spcBef>
                <a:spcPts val="0"/>
              </a:spcBef>
              <a:spcAft>
                <a:spcPts val="0"/>
              </a:spcAft>
              <a:buNone/>
            </a:pPr>
            <a:r>
              <a:t/>
            </a:r>
            <a:endParaRPr b="0" sz="1400">
              <a:solidFill>
                <a:schemeClr val="dk2"/>
              </a:solidFill>
            </a:endParaRPr>
          </a:p>
          <a:p>
            <a:pPr indent="0" lvl="0" marL="0" rtl="0" algn="l">
              <a:spcBef>
                <a:spcPts val="0"/>
              </a:spcBef>
              <a:spcAft>
                <a:spcPts val="0"/>
              </a:spcAft>
              <a:buNone/>
            </a:pPr>
            <a:r>
              <a:t/>
            </a:r>
            <a:endParaRPr b="0" sz="1400">
              <a:solidFill>
                <a:schemeClr val="dk2"/>
              </a:solidFill>
            </a:endParaRPr>
          </a:p>
        </p:txBody>
      </p:sp>
      <p:sp>
        <p:nvSpPr>
          <p:cNvPr id="347" name="Google Shape;347;p46"/>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Limitations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ph type="title"/>
          </p:nvPr>
        </p:nvSpPr>
        <p:spPr>
          <a:xfrm>
            <a:off x="783525" y="2317400"/>
            <a:ext cx="7516800" cy="222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0"/>
          </a:p>
          <a:p>
            <a:pPr indent="0" lvl="0" marL="0" rtl="0" algn="l">
              <a:spcBef>
                <a:spcPts val="0"/>
              </a:spcBef>
              <a:spcAft>
                <a:spcPts val="0"/>
              </a:spcAft>
              <a:buNone/>
            </a:pPr>
            <a:r>
              <a:rPr lang="en"/>
              <a:t>Questions/Feedback?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626079" y="1307013"/>
            <a:ext cx="3571500" cy="77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28" name="Google Shape;228;p33"/>
          <p:cNvSpPr txBox="1"/>
          <p:nvPr/>
        </p:nvSpPr>
        <p:spPr>
          <a:xfrm>
            <a:off x="626075" y="2344925"/>
            <a:ext cx="3691500" cy="405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666666"/>
                </a:solidFill>
                <a:latin typeface="Ubuntu"/>
                <a:ea typeface="Ubuntu"/>
                <a:cs typeface="Ubuntu"/>
                <a:sym typeface="Ubuntu"/>
              </a:rPr>
              <a:t>Background</a:t>
            </a:r>
            <a:endParaRPr b="1">
              <a:solidFill>
                <a:srgbClr val="666666"/>
              </a:solidFill>
              <a:latin typeface="Ubuntu"/>
              <a:ea typeface="Ubuntu"/>
              <a:cs typeface="Ubuntu"/>
              <a:sym typeface="Ubuntu"/>
            </a:endParaRPr>
          </a:p>
          <a:p>
            <a:pPr indent="-317500" lvl="0" marL="457200" rtl="0" algn="l">
              <a:lnSpc>
                <a:spcPct val="115000"/>
              </a:lnSpc>
              <a:spcBef>
                <a:spcPts val="0"/>
              </a:spcBef>
              <a:spcAft>
                <a:spcPts val="0"/>
              </a:spcAft>
              <a:buClr>
                <a:srgbClr val="666666"/>
              </a:buClr>
              <a:buSzPts val="1400"/>
              <a:buFont typeface="Ubuntu Light"/>
              <a:buChar char="●"/>
            </a:pPr>
            <a:r>
              <a:rPr lang="en">
                <a:solidFill>
                  <a:srgbClr val="666666"/>
                </a:solidFill>
                <a:latin typeface="Ubuntu"/>
                <a:ea typeface="Ubuntu"/>
                <a:cs typeface="Ubuntu"/>
                <a:sym typeface="Ubuntu"/>
              </a:rPr>
              <a:t>Women are underrepresented in the workforce.</a:t>
            </a:r>
            <a:endParaRPr>
              <a:solidFill>
                <a:srgbClr val="666666"/>
              </a:solidFill>
              <a:latin typeface="Ubuntu"/>
              <a:ea typeface="Ubuntu"/>
              <a:cs typeface="Ubuntu"/>
              <a:sym typeface="Ubuntu"/>
            </a:endParaRPr>
          </a:p>
          <a:p>
            <a:pPr indent="-317500" lvl="0" marL="457200" rtl="0" algn="l">
              <a:lnSpc>
                <a:spcPct val="115000"/>
              </a:lnSpc>
              <a:spcBef>
                <a:spcPts val="0"/>
              </a:spcBef>
              <a:spcAft>
                <a:spcPts val="0"/>
              </a:spcAft>
              <a:buClr>
                <a:srgbClr val="666666"/>
              </a:buClr>
              <a:buSzPts val="1400"/>
              <a:buFont typeface="Ubuntu Light"/>
              <a:buChar char="●"/>
            </a:pPr>
            <a:r>
              <a:rPr lang="en">
                <a:solidFill>
                  <a:srgbClr val="666666"/>
                </a:solidFill>
                <a:latin typeface="Ubuntu"/>
                <a:ea typeface="Ubuntu"/>
                <a:cs typeface="Ubuntu"/>
                <a:sym typeface="Ubuntu"/>
              </a:rPr>
              <a:t>“... </a:t>
            </a:r>
            <a:r>
              <a:rPr lang="en" sz="1100">
                <a:solidFill>
                  <a:schemeClr val="dk1"/>
                </a:solidFill>
                <a:latin typeface="Ubuntu"/>
                <a:ea typeface="Ubuntu"/>
                <a:cs typeface="Ubuntu"/>
                <a:sym typeface="Ubuntu"/>
              </a:rPr>
              <a:t>200 performance reviews within one company...the number of references to being “too aggressive” in the reviews… 76% of the instances were attributed to women, while only 24% of men were identified as having such a communication style.”</a:t>
            </a:r>
            <a:endParaRPr sz="1100">
              <a:solidFill>
                <a:schemeClr val="dk1"/>
              </a:solidFill>
              <a:latin typeface="Ubuntu"/>
              <a:ea typeface="Ubuntu"/>
              <a:cs typeface="Ubuntu"/>
              <a:sym typeface="Ubuntu"/>
            </a:endParaRPr>
          </a:p>
          <a:p>
            <a:pPr indent="0" lvl="0" marL="0" rtl="0" algn="r">
              <a:lnSpc>
                <a:spcPct val="115000"/>
              </a:lnSpc>
              <a:spcBef>
                <a:spcPts val="0"/>
              </a:spcBef>
              <a:spcAft>
                <a:spcPts val="0"/>
              </a:spcAft>
              <a:buNone/>
            </a:pPr>
            <a:r>
              <a:rPr lang="en" sz="1100">
                <a:solidFill>
                  <a:schemeClr val="dk1"/>
                </a:solidFill>
                <a:latin typeface="Ubuntu"/>
                <a:ea typeface="Ubuntu"/>
                <a:cs typeface="Ubuntu"/>
                <a:sym typeface="Ubuntu"/>
              </a:rPr>
              <a:t>--Harvard Business Review</a:t>
            </a:r>
            <a:endParaRPr sz="1100">
              <a:solidFill>
                <a:schemeClr val="dk1"/>
              </a:solidFill>
              <a:latin typeface="Ubuntu"/>
              <a:ea typeface="Ubuntu"/>
              <a:cs typeface="Ubuntu"/>
              <a:sym typeface="Ubuntu"/>
            </a:endParaRPr>
          </a:p>
          <a:p>
            <a:pPr indent="0" lvl="0" marL="0" rtl="0" algn="l">
              <a:lnSpc>
                <a:spcPct val="115000"/>
              </a:lnSpc>
              <a:spcBef>
                <a:spcPts val="0"/>
              </a:spcBef>
              <a:spcAft>
                <a:spcPts val="0"/>
              </a:spcAft>
              <a:buNone/>
            </a:pPr>
            <a:r>
              <a:t/>
            </a:r>
            <a:endParaRPr>
              <a:solidFill>
                <a:srgbClr val="666666"/>
              </a:solidFill>
              <a:latin typeface="Ubuntu"/>
              <a:ea typeface="Ubuntu"/>
              <a:cs typeface="Ubuntu"/>
              <a:sym typeface="Ubuntu"/>
            </a:endParaRPr>
          </a:p>
          <a:p>
            <a:pPr indent="0" lvl="0" marL="0" rtl="0" algn="l">
              <a:lnSpc>
                <a:spcPct val="115000"/>
              </a:lnSpc>
              <a:spcBef>
                <a:spcPts val="0"/>
              </a:spcBef>
              <a:spcAft>
                <a:spcPts val="0"/>
              </a:spcAft>
              <a:buNone/>
            </a:pPr>
            <a:r>
              <a:rPr b="1" lang="en">
                <a:solidFill>
                  <a:srgbClr val="666666"/>
                </a:solidFill>
                <a:latin typeface="Ubuntu"/>
                <a:ea typeface="Ubuntu"/>
                <a:cs typeface="Ubuntu"/>
                <a:sym typeface="Ubuntu"/>
              </a:rPr>
              <a:t>Our Hypothesis</a:t>
            </a:r>
            <a:endParaRPr b="1">
              <a:solidFill>
                <a:srgbClr val="666666"/>
              </a:solidFill>
              <a:latin typeface="Ubuntu"/>
              <a:ea typeface="Ubuntu"/>
              <a:cs typeface="Ubuntu"/>
              <a:sym typeface="Ubuntu"/>
            </a:endParaRPr>
          </a:p>
          <a:p>
            <a:pPr indent="-317500" lvl="0" marL="457200" rtl="0" algn="l">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There is a double standard on “aggressiveness” based on gender</a:t>
            </a:r>
            <a:endParaRPr>
              <a:solidFill>
                <a:srgbClr val="666666"/>
              </a:solidFill>
              <a:latin typeface="Ubuntu"/>
              <a:ea typeface="Ubuntu"/>
              <a:cs typeface="Ubuntu"/>
              <a:sym typeface="Ubuntu"/>
            </a:endParaRPr>
          </a:p>
          <a:p>
            <a:pPr indent="-317500" lvl="0" marL="457200" rtl="0" algn="l">
              <a:lnSpc>
                <a:spcPct val="115000"/>
              </a:lnSpc>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Females are more likely to be perceived as aggressive</a:t>
            </a:r>
            <a:endParaRPr>
              <a:solidFill>
                <a:srgbClr val="666666"/>
              </a:solidFill>
              <a:latin typeface="Ubuntu"/>
              <a:ea typeface="Ubuntu"/>
              <a:cs typeface="Ubuntu"/>
              <a:sym typeface="Ubuntu"/>
            </a:endParaRPr>
          </a:p>
          <a:p>
            <a:pPr indent="0" lvl="0" marL="0" rtl="0" algn="l">
              <a:lnSpc>
                <a:spcPct val="115000"/>
              </a:lnSpc>
              <a:spcBef>
                <a:spcPts val="0"/>
              </a:spcBef>
              <a:spcAft>
                <a:spcPts val="0"/>
              </a:spcAft>
              <a:buNone/>
            </a:pPr>
            <a:r>
              <a:t/>
            </a:r>
            <a:endParaRPr>
              <a:solidFill>
                <a:srgbClr val="666666"/>
              </a:solidFill>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783525" y="2317400"/>
            <a:ext cx="7516800" cy="222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a:t>Research Question:</a:t>
            </a:r>
            <a:endParaRPr b="0"/>
          </a:p>
          <a:p>
            <a:pPr indent="0" lvl="0" marL="0" rtl="0" algn="l">
              <a:spcBef>
                <a:spcPts val="0"/>
              </a:spcBef>
              <a:spcAft>
                <a:spcPts val="0"/>
              </a:spcAft>
              <a:buNone/>
            </a:pPr>
            <a:r>
              <a:rPr lang="en"/>
              <a:t>Does gender play a role in the </a:t>
            </a:r>
            <a:r>
              <a:rPr lang="en"/>
              <a:t>perceived</a:t>
            </a:r>
            <a:r>
              <a:rPr lang="en"/>
              <a:t> level of aggressiveness of an individual?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Experiment Design - Story &amp; Character Names</a:t>
            </a:r>
            <a:endParaRPr/>
          </a:p>
        </p:txBody>
      </p:sp>
      <p:sp>
        <p:nvSpPr>
          <p:cNvPr id="239" name="Google Shape;239;p35"/>
          <p:cNvSpPr txBox="1"/>
          <p:nvPr/>
        </p:nvSpPr>
        <p:spPr>
          <a:xfrm>
            <a:off x="831300" y="1888975"/>
            <a:ext cx="7481400" cy="4075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Ubuntu Light"/>
              <a:buChar char="●"/>
            </a:pPr>
            <a:r>
              <a:rPr lang="en">
                <a:solidFill>
                  <a:srgbClr val="666666"/>
                </a:solidFill>
                <a:latin typeface="Ubuntu"/>
                <a:ea typeface="Ubuntu"/>
                <a:cs typeface="Ubuntu"/>
                <a:sym typeface="Ubuntu"/>
              </a:rPr>
              <a:t>Picking the story</a:t>
            </a:r>
            <a:endParaRPr>
              <a:solidFill>
                <a:srgbClr val="666666"/>
              </a:solidFill>
              <a:latin typeface="Ubuntu"/>
              <a:ea typeface="Ubuntu"/>
              <a:cs typeface="Ubuntu"/>
              <a:sym typeface="Ubuntu"/>
            </a:endParaRPr>
          </a:p>
          <a:p>
            <a:pPr indent="0" lvl="0" marL="457200" rtl="0" algn="l">
              <a:spcBef>
                <a:spcPts val="0"/>
              </a:spcBef>
              <a:spcAft>
                <a:spcPts val="0"/>
              </a:spcAft>
              <a:buNone/>
            </a:pPr>
            <a:r>
              <a:t/>
            </a:r>
            <a:endParaRPr>
              <a:solidFill>
                <a:srgbClr val="666666"/>
              </a:solidFill>
              <a:latin typeface="Ubuntu"/>
              <a:ea typeface="Ubuntu"/>
              <a:cs typeface="Ubuntu"/>
              <a:sym typeface="Ubuntu"/>
            </a:endParaRPr>
          </a:p>
          <a:p>
            <a:pPr indent="-317500" lvl="1" marL="914400" rtl="0" algn="l">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Common </a:t>
            </a:r>
            <a:r>
              <a:rPr lang="en">
                <a:solidFill>
                  <a:srgbClr val="666666"/>
                </a:solidFill>
                <a:latin typeface="Ubuntu"/>
                <a:ea typeface="Ubuntu"/>
                <a:cs typeface="Ubuntu"/>
                <a:sym typeface="Ubuntu"/>
              </a:rPr>
              <a:t>workplace</a:t>
            </a:r>
            <a:r>
              <a:rPr lang="en">
                <a:solidFill>
                  <a:srgbClr val="666666"/>
                </a:solidFill>
                <a:latin typeface="Ubuntu"/>
                <a:ea typeface="Ubuntu"/>
                <a:cs typeface="Ubuntu"/>
                <a:sym typeface="Ubuntu"/>
              </a:rPr>
              <a:t> scenario: compensation</a:t>
            </a:r>
            <a:endParaRPr>
              <a:solidFill>
                <a:srgbClr val="666666"/>
              </a:solidFill>
              <a:latin typeface="Ubuntu"/>
              <a:ea typeface="Ubuntu"/>
              <a:cs typeface="Ubuntu"/>
              <a:sym typeface="Ubuntu"/>
            </a:endParaRPr>
          </a:p>
          <a:p>
            <a:pPr indent="0" lvl="0" marL="914400" rtl="0" algn="l">
              <a:spcBef>
                <a:spcPts val="0"/>
              </a:spcBef>
              <a:spcAft>
                <a:spcPts val="0"/>
              </a:spcAft>
              <a:buNone/>
            </a:pPr>
            <a:r>
              <a:t/>
            </a:r>
            <a:endParaRPr>
              <a:solidFill>
                <a:srgbClr val="666666"/>
              </a:solidFill>
              <a:latin typeface="Ubuntu"/>
              <a:ea typeface="Ubuntu"/>
              <a:cs typeface="Ubuntu"/>
              <a:sym typeface="Ubuntu"/>
            </a:endParaRPr>
          </a:p>
          <a:p>
            <a:pPr indent="-317500" lvl="1" marL="914400" rtl="0" algn="l">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Noncontroversial, relatively </a:t>
            </a:r>
            <a:r>
              <a:rPr lang="en">
                <a:solidFill>
                  <a:srgbClr val="666666"/>
                </a:solidFill>
                <a:latin typeface="Ubuntu"/>
                <a:ea typeface="Ubuntu"/>
                <a:cs typeface="Ubuntu"/>
                <a:sym typeface="Ubuntu"/>
              </a:rPr>
              <a:t>neutral</a:t>
            </a:r>
            <a:r>
              <a:rPr lang="en">
                <a:solidFill>
                  <a:srgbClr val="666666"/>
                </a:solidFill>
                <a:latin typeface="Ubuntu"/>
                <a:ea typeface="Ubuntu"/>
                <a:cs typeface="Ubuntu"/>
                <a:sym typeface="Ubuntu"/>
              </a:rPr>
              <a:t> language</a:t>
            </a:r>
            <a:endParaRPr>
              <a:solidFill>
                <a:srgbClr val="666666"/>
              </a:solidFill>
              <a:latin typeface="Ubuntu"/>
              <a:ea typeface="Ubuntu"/>
              <a:cs typeface="Ubuntu"/>
              <a:sym typeface="Ubuntu"/>
            </a:endParaRPr>
          </a:p>
          <a:p>
            <a:pPr indent="0" lvl="0" marL="914400" rtl="0" algn="l">
              <a:spcBef>
                <a:spcPts val="0"/>
              </a:spcBef>
              <a:spcAft>
                <a:spcPts val="0"/>
              </a:spcAft>
              <a:buNone/>
            </a:pPr>
            <a:r>
              <a:t/>
            </a:r>
            <a:endParaRPr>
              <a:solidFill>
                <a:srgbClr val="666666"/>
              </a:solidFill>
              <a:latin typeface="Ubuntu"/>
              <a:ea typeface="Ubuntu"/>
              <a:cs typeface="Ubuntu"/>
              <a:sym typeface="Ubuntu"/>
            </a:endParaRPr>
          </a:p>
          <a:p>
            <a:pPr indent="-317500" lvl="0" marL="457200" rtl="0" algn="l">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Picking character names</a:t>
            </a:r>
            <a:endParaRPr>
              <a:solidFill>
                <a:srgbClr val="666666"/>
              </a:solidFill>
              <a:latin typeface="Ubuntu"/>
              <a:ea typeface="Ubuntu"/>
              <a:cs typeface="Ubuntu"/>
              <a:sym typeface="Ubuntu"/>
            </a:endParaRPr>
          </a:p>
          <a:p>
            <a:pPr indent="0" lvl="0" marL="457200" rtl="0" algn="l">
              <a:spcBef>
                <a:spcPts val="0"/>
              </a:spcBef>
              <a:spcAft>
                <a:spcPts val="0"/>
              </a:spcAft>
              <a:buNone/>
            </a:pPr>
            <a:r>
              <a:t/>
            </a:r>
            <a:endParaRPr>
              <a:solidFill>
                <a:srgbClr val="666666"/>
              </a:solidFill>
              <a:latin typeface="Ubuntu"/>
              <a:ea typeface="Ubuntu"/>
              <a:cs typeface="Ubuntu"/>
              <a:sym typeface="Ubuntu"/>
            </a:endParaRPr>
          </a:p>
          <a:p>
            <a:pPr indent="-317500" lvl="1" marL="914400" rtl="0" algn="l">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Female </a:t>
            </a:r>
            <a:r>
              <a:rPr lang="en">
                <a:solidFill>
                  <a:srgbClr val="666666"/>
                </a:solidFill>
                <a:latin typeface="Ubuntu"/>
                <a:ea typeface="Ubuntu"/>
                <a:cs typeface="Ubuntu"/>
                <a:sym typeface="Ubuntu"/>
              </a:rPr>
              <a:t>version</a:t>
            </a:r>
            <a:r>
              <a:rPr lang="en">
                <a:solidFill>
                  <a:srgbClr val="666666"/>
                </a:solidFill>
                <a:latin typeface="Ubuntu"/>
                <a:ea typeface="Ubuntu"/>
                <a:cs typeface="Ubuntu"/>
                <a:sym typeface="Ubuntu"/>
              </a:rPr>
              <a:t> - Kelly, Male version - Kevin</a:t>
            </a:r>
            <a:endParaRPr>
              <a:solidFill>
                <a:srgbClr val="666666"/>
              </a:solidFill>
              <a:latin typeface="Ubuntu"/>
              <a:ea typeface="Ubuntu"/>
              <a:cs typeface="Ubuntu"/>
              <a:sym typeface="Ubuntu"/>
            </a:endParaRPr>
          </a:p>
          <a:p>
            <a:pPr indent="0" lvl="0" marL="914400" rtl="0" algn="l">
              <a:spcBef>
                <a:spcPts val="0"/>
              </a:spcBef>
              <a:spcAft>
                <a:spcPts val="0"/>
              </a:spcAft>
              <a:buNone/>
            </a:pPr>
            <a:r>
              <a:t/>
            </a:r>
            <a:endParaRPr>
              <a:solidFill>
                <a:srgbClr val="666666"/>
              </a:solidFill>
              <a:latin typeface="Ubuntu"/>
              <a:ea typeface="Ubuntu"/>
              <a:cs typeface="Ubuntu"/>
              <a:sym typeface="Ubuntu"/>
            </a:endParaRPr>
          </a:p>
          <a:p>
            <a:pPr indent="-317500" lvl="1" marL="914400" rtl="0" algn="l">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Obviously male and female names</a:t>
            </a:r>
            <a:endParaRPr>
              <a:solidFill>
                <a:srgbClr val="666666"/>
              </a:solidFill>
              <a:latin typeface="Ubuntu"/>
              <a:ea typeface="Ubuntu"/>
              <a:cs typeface="Ubuntu"/>
              <a:sym typeface="Ubuntu"/>
            </a:endParaRPr>
          </a:p>
          <a:p>
            <a:pPr indent="0" lvl="0" marL="914400" rtl="0" algn="l">
              <a:spcBef>
                <a:spcPts val="0"/>
              </a:spcBef>
              <a:spcAft>
                <a:spcPts val="0"/>
              </a:spcAft>
              <a:buNone/>
            </a:pPr>
            <a:r>
              <a:t/>
            </a:r>
            <a:endParaRPr>
              <a:solidFill>
                <a:srgbClr val="666666"/>
              </a:solidFill>
              <a:latin typeface="Ubuntu"/>
              <a:ea typeface="Ubuntu"/>
              <a:cs typeface="Ubuntu"/>
              <a:sym typeface="Ubuntu"/>
            </a:endParaRPr>
          </a:p>
          <a:p>
            <a:pPr indent="-317500" lvl="1" marL="914400" rtl="0" algn="l">
              <a:spcBef>
                <a:spcPts val="0"/>
              </a:spcBef>
              <a:spcAft>
                <a:spcPts val="0"/>
              </a:spcAft>
              <a:buClr>
                <a:srgbClr val="666666"/>
              </a:buClr>
              <a:buSzPts val="1400"/>
              <a:buFont typeface="Ubuntu"/>
              <a:buChar char="○"/>
            </a:pPr>
            <a:r>
              <a:rPr lang="en">
                <a:solidFill>
                  <a:srgbClr val="666666"/>
                </a:solidFill>
                <a:latin typeface="Ubuntu"/>
                <a:ea typeface="Ubuntu"/>
                <a:cs typeface="Ubuntu"/>
                <a:sym typeface="Ubuntu"/>
              </a:rPr>
              <a:t>Sentiment neutrality</a:t>
            </a:r>
            <a:endParaRPr>
              <a:solidFill>
                <a:srgbClr val="666666"/>
              </a:solidFill>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Experiment Design - Overview</a:t>
            </a:r>
            <a:endParaRPr/>
          </a:p>
        </p:txBody>
      </p:sp>
      <p:sp>
        <p:nvSpPr>
          <p:cNvPr id="245" name="Google Shape;245;p36"/>
          <p:cNvSpPr txBox="1"/>
          <p:nvPr/>
        </p:nvSpPr>
        <p:spPr>
          <a:xfrm>
            <a:off x="831300" y="1888975"/>
            <a:ext cx="7481400" cy="4075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Ubuntu Light"/>
              <a:buChar char="●"/>
            </a:pPr>
            <a:r>
              <a:rPr lang="en">
                <a:solidFill>
                  <a:srgbClr val="666666"/>
                </a:solidFill>
                <a:latin typeface="Ubuntu"/>
                <a:ea typeface="Ubuntu"/>
                <a:cs typeface="Ubuntu"/>
                <a:sym typeface="Ubuntu"/>
              </a:rPr>
              <a:t>Mechanical Turk to recruit participants</a:t>
            </a:r>
            <a:endParaRPr>
              <a:solidFill>
                <a:srgbClr val="666666"/>
              </a:solidFill>
              <a:latin typeface="Ubuntu"/>
              <a:ea typeface="Ubuntu"/>
              <a:cs typeface="Ubuntu"/>
              <a:sym typeface="Ubuntu"/>
            </a:endParaRPr>
          </a:p>
          <a:p>
            <a:pPr indent="0" lvl="0" marL="457200" rtl="0" algn="l">
              <a:spcBef>
                <a:spcPts val="0"/>
              </a:spcBef>
              <a:spcAft>
                <a:spcPts val="0"/>
              </a:spcAft>
              <a:buNone/>
            </a:pPr>
            <a:r>
              <a:t/>
            </a:r>
            <a:endParaRPr>
              <a:solidFill>
                <a:srgbClr val="666666"/>
              </a:solidFill>
              <a:latin typeface="Ubuntu"/>
              <a:ea typeface="Ubuntu"/>
              <a:cs typeface="Ubuntu"/>
              <a:sym typeface="Ubuntu"/>
            </a:endParaRPr>
          </a:p>
          <a:p>
            <a:pPr indent="-317500" lvl="0" marL="457200" rtl="0" algn="l">
              <a:spcBef>
                <a:spcPts val="0"/>
              </a:spcBef>
              <a:spcAft>
                <a:spcPts val="0"/>
              </a:spcAft>
              <a:buClr>
                <a:srgbClr val="666666"/>
              </a:buClr>
              <a:buSzPts val="1400"/>
              <a:buFont typeface="Ubuntu Light"/>
              <a:buChar char="●"/>
            </a:pPr>
            <a:r>
              <a:rPr lang="en">
                <a:solidFill>
                  <a:srgbClr val="666666"/>
                </a:solidFill>
                <a:latin typeface="Ubuntu"/>
                <a:ea typeface="Ubuntu"/>
                <a:cs typeface="Ubuntu"/>
                <a:sym typeface="Ubuntu"/>
              </a:rPr>
              <a:t>Qualtrics survey</a:t>
            </a:r>
            <a:endParaRPr>
              <a:solidFill>
                <a:srgbClr val="666666"/>
              </a:solidFill>
              <a:latin typeface="Ubuntu"/>
              <a:ea typeface="Ubuntu"/>
              <a:cs typeface="Ubuntu"/>
              <a:sym typeface="Ubuntu"/>
            </a:endParaRPr>
          </a:p>
          <a:p>
            <a:pPr indent="0" lvl="0" marL="457200" rtl="0" algn="l">
              <a:spcBef>
                <a:spcPts val="0"/>
              </a:spcBef>
              <a:spcAft>
                <a:spcPts val="0"/>
              </a:spcAft>
              <a:buNone/>
            </a:pPr>
            <a:r>
              <a:t/>
            </a:r>
            <a:endParaRPr>
              <a:solidFill>
                <a:srgbClr val="666666"/>
              </a:solidFill>
              <a:latin typeface="Ubuntu"/>
              <a:ea typeface="Ubuntu"/>
              <a:cs typeface="Ubuntu"/>
              <a:sym typeface="Ubuntu"/>
            </a:endParaRPr>
          </a:p>
          <a:p>
            <a:pPr indent="-317500" lvl="1" marL="914400" rtl="0" algn="l">
              <a:spcBef>
                <a:spcPts val="0"/>
              </a:spcBef>
              <a:spcAft>
                <a:spcPts val="0"/>
              </a:spcAft>
              <a:buClr>
                <a:srgbClr val="666666"/>
              </a:buClr>
              <a:buSzPts val="1400"/>
              <a:buFont typeface="Ubuntu Light"/>
              <a:buChar char="○"/>
            </a:pPr>
            <a:r>
              <a:rPr lang="en">
                <a:solidFill>
                  <a:srgbClr val="666666"/>
                </a:solidFill>
                <a:latin typeface="Ubuntu"/>
                <a:ea typeface="Ubuntu"/>
                <a:cs typeface="Ubuntu"/>
                <a:sym typeface="Ubuntu"/>
              </a:rPr>
              <a:t>Demographic questions</a:t>
            </a:r>
            <a:endParaRPr>
              <a:solidFill>
                <a:srgbClr val="666666"/>
              </a:solidFill>
              <a:latin typeface="Ubuntu"/>
              <a:ea typeface="Ubuntu"/>
              <a:cs typeface="Ubuntu"/>
              <a:sym typeface="Ubuntu"/>
            </a:endParaRPr>
          </a:p>
          <a:p>
            <a:pPr indent="0" lvl="0" marL="914400" rtl="0" algn="l">
              <a:spcBef>
                <a:spcPts val="0"/>
              </a:spcBef>
              <a:spcAft>
                <a:spcPts val="0"/>
              </a:spcAft>
              <a:buNone/>
            </a:pPr>
            <a:r>
              <a:t/>
            </a:r>
            <a:endParaRPr>
              <a:solidFill>
                <a:srgbClr val="666666"/>
              </a:solidFill>
              <a:latin typeface="Ubuntu"/>
              <a:ea typeface="Ubuntu"/>
              <a:cs typeface="Ubuntu"/>
              <a:sym typeface="Ubuntu"/>
            </a:endParaRPr>
          </a:p>
          <a:p>
            <a:pPr indent="-317500" lvl="1" marL="914400" rtl="0" algn="l">
              <a:spcBef>
                <a:spcPts val="0"/>
              </a:spcBef>
              <a:spcAft>
                <a:spcPts val="0"/>
              </a:spcAft>
              <a:buClr>
                <a:srgbClr val="666666"/>
              </a:buClr>
              <a:buSzPts val="1400"/>
              <a:buFont typeface="Ubuntu Light"/>
              <a:buChar char="○"/>
            </a:pPr>
            <a:r>
              <a:rPr lang="en">
                <a:solidFill>
                  <a:srgbClr val="666666"/>
                </a:solidFill>
                <a:latin typeface="Ubuntu"/>
                <a:ea typeface="Ubuntu"/>
                <a:cs typeface="Ubuntu"/>
                <a:sym typeface="Ubuntu"/>
              </a:rPr>
              <a:t>Short story describing a </a:t>
            </a:r>
            <a:r>
              <a:rPr lang="en">
                <a:solidFill>
                  <a:srgbClr val="666666"/>
                </a:solidFill>
                <a:latin typeface="Ubuntu"/>
                <a:ea typeface="Ubuntu"/>
                <a:cs typeface="Ubuntu"/>
                <a:sym typeface="Ubuntu"/>
              </a:rPr>
              <a:t>workplace</a:t>
            </a:r>
            <a:r>
              <a:rPr lang="en">
                <a:solidFill>
                  <a:srgbClr val="666666"/>
                </a:solidFill>
                <a:latin typeface="Ubuntu"/>
                <a:ea typeface="Ubuntu"/>
                <a:cs typeface="Ubuntu"/>
                <a:sym typeface="Ubuntu"/>
              </a:rPr>
              <a:t> scenario (~500 words)</a:t>
            </a:r>
            <a:endParaRPr>
              <a:solidFill>
                <a:srgbClr val="666666"/>
              </a:solidFill>
              <a:latin typeface="Ubuntu"/>
              <a:ea typeface="Ubuntu"/>
              <a:cs typeface="Ubuntu"/>
              <a:sym typeface="Ubuntu"/>
            </a:endParaRPr>
          </a:p>
          <a:p>
            <a:pPr indent="0" lvl="0" marL="914400" rtl="0" algn="l">
              <a:spcBef>
                <a:spcPts val="0"/>
              </a:spcBef>
              <a:spcAft>
                <a:spcPts val="0"/>
              </a:spcAft>
              <a:buNone/>
            </a:pPr>
            <a:r>
              <a:t/>
            </a:r>
            <a:endParaRPr>
              <a:solidFill>
                <a:srgbClr val="666666"/>
              </a:solidFill>
              <a:latin typeface="Ubuntu"/>
              <a:ea typeface="Ubuntu"/>
              <a:cs typeface="Ubuntu"/>
              <a:sym typeface="Ubuntu"/>
            </a:endParaRPr>
          </a:p>
          <a:p>
            <a:pPr indent="-317500" lvl="1" marL="914400" rtl="0" algn="l">
              <a:spcBef>
                <a:spcPts val="0"/>
              </a:spcBef>
              <a:spcAft>
                <a:spcPts val="0"/>
              </a:spcAft>
              <a:buClr>
                <a:schemeClr val="dk2"/>
              </a:buClr>
              <a:buSzPts val="1400"/>
              <a:buFont typeface="Ubuntu Light"/>
              <a:buChar char="○"/>
            </a:pPr>
            <a:r>
              <a:rPr lang="en">
                <a:solidFill>
                  <a:srgbClr val="666666"/>
                </a:solidFill>
                <a:latin typeface="Ubuntu"/>
                <a:ea typeface="Ubuntu"/>
                <a:cs typeface="Ubuntu"/>
                <a:sym typeface="Ubuntu"/>
              </a:rPr>
              <a:t>Questions about the story (combat non-compliance)</a:t>
            </a:r>
            <a:endParaRPr>
              <a:solidFill>
                <a:srgbClr val="666666"/>
              </a:solidFill>
              <a:latin typeface="Ubuntu"/>
              <a:ea typeface="Ubuntu"/>
              <a:cs typeface="Ubuntu"/>
              <a:sym typeface="Ubuntu"/>
            </a:endParaRPr>
          </a:p>
          <a:p>
            <a:pPr indent="0" lvl="0" marL="914400" rtl="0" algn="l">
              <a:spcBef>
                <a:spcPts val="0"/>
              </a:spcBef>
              <a:spcAft>
                <a:spcPts val="0"/>
              </a:spcAft>
              <a:buNone/>
            </a:pPr>
            <a:r>
              <a:t/>
            </a:r>
            <a:endParaRPr>
              <a:solidFill>
                <a:srgbClr val="666666"/>
              </a:solidFill>
              <a:latin typeface="Ubuntu"/>
              <a:ea typeface="Ubuntu"/>
              <a:cs typeface="Ubuntu"/>
              <a:sym typeface="Ubuntu"/>
            </a:endParaRPr>
          </a:p>
          <a:p>
            <a:pPr indent="-317500" lvl="1" marL="914400" rtl="0" algn="l">
              <a:spcBef>
                <a:spcPts val="0"/>
              </a:spcBef>
              <a:spcAft>
                <a:spcPts val="0"/>
              </a:spcAft>
              <a:buClr>
                <a:srgbClr val="666666"/>
              </a:buClr>
              <a:buSzPts val="1400"/>
              <a:buFont typeface="Ubuntu Light"/>
              <a:buChar char="○"/>
            </a:pPr>
            <a:r>
              <a:rPr lang="en">
                <a:solidFill>
                  <a:srgbClr val="666666"/>
                </a:solidFill>
                <a:latin typeface="Ubuntu"/>
                <a:ea typeface="Ubuntu"/>
                <a:cs typeface="Ubuntu"/>
                <a:sym typeface="Ubuntu"/>
              </a:rPr>
              <a:t>Questions about the level of aggressiveness of the characters in the story</a:t>
            </a:r>
            <a:endParaRPr>
              <a:solidFill>
                <a:srgbClr val="666666"/>
              </a:solidFill>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Random Assignment</a:t>
            </a:r>
            <a:endParaRPr/>
          </a:p>
        </p:txBody>
      </p:sp>
      <p:sp>
        <p:nvSpPr>
          <p:cNvPr id="251" name="Google Shape;251;p37"/>
          <p:cNvSpPr txBox="1"/>
          <p:nvPr/>
        </p:nvSpPr>
        <p:spPr>
          <a:xfrm>
            <a:off x="831300" y="1888975"/>
            <a:ext cx="5215500" cy="1504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Ubuntu Light"/>
              <a:buChar char="●"/>
            </a:pPr>
            <a:r>
              <a:rPr lang="en">
                <a:solidFill>
                  <a:srgbClr val="666666"/>
                </a:solidFill>
                <a:latin typeface="Ubuntu"/>
                <a:ea typeface="Ubuntu"/>
                <a:cs typeface="Ubuntu"/>
                <a:sym typeface="Ubuntu"/>
              </a:rPr>
              <a:t>Blocking on age group &amp; gender - 20 blocks</a:t>
            </a:r>
            <a:endParaRPr>
              <a:solidFill>
                <a:srgbClr val="666666"/>
              </a:solidFill>
              <a:latin typeface="Ubuntu"/>
              <a:ea typeface="Ubuntu"/>
              <a:cs typeface="Ubuntu"/>
              <a:sym typeface="Ubuntu"/>
            </a:endParaRPr>
          </a:p>
          <a:p>
            <a:pPr indent="0" lvl="0" marL="457200" rtl="0" algn="l">
              <a:spcBef>
                <a:spcPts val="0"/>
              </a:spcBef>
              <a:spcAft>
                <a:spcPts val="0"/>
              </a:spcAft>
              <a:buNone/>
            </a:pPr>
            <a:r>
              <a:t/>
            </a:r>
            <a:endParaRPr>
              <a:solidFill>
                <a:srgbClr val="666666"/>
              </a:solidFill>
              <a:latin typeface="Ubuntu"/>
              <a:ea typeface="Ubuntu"/>
              <a:cs typeface="Ubuntu"/>
              <a:sym typeface="Ubuntu"/>
            </a:endParaRPr>
          </a:p>
          <a:p>
            <a:pPr indent="-317500" lvl="0" marL="457200" rtl="0" algn="l">
              <a:spcBef>
                <a:spcPts val="0"/>
              </a:spcBef>
              <a:spcAft>
                <a:spcPts val="0"/>
              </a:spcAft>
              <a:buClr>
                <a:srgbClr val="666666"/>
              </a:buClr>
              <a:buSzPts val="1400"/>
              <a:buFont typeface="Ubuntu Light"/>
              <a:buChar char="●"/>
            </a:pPr>
            <a:r>
              <a:rPr lang="en">
                <a:solidFill>
                  <a:srgbClr val="666666"/>
                </a:solidFill>
                <a:latin typeface="Ubuntu"/>
                <a:ea typeface="Ubuntu"/>
                <a:cs typeface="Ubuntu"/>
                <a:sym typeface="Ubuntu"/>
              </a:rPr>
              <a:t>Within each block, participants randomly presented with the story where the main character is either male or female</a:t>
            </a:r>
            <a:endParaRPr>
              <a:solidFill>
                <a:srgbClr val="666666"/>
              </a:solidFill>
              <a:latin typeface="Ubuntu"/>
              <a:ea typeface="Ubuntu"/>
              <a:cs typeface="Ubuntu"/>
              <a:sym typeface="Ubuntu"/>
            </a:endParaRPr>
          </a:p>
        </p:txBody>
      </p:sp>
      <p:pic>
        <p:nvPicPr>
          <p:cNvPr id="252" name="Google Shape;252;p37"/>
          <p:cNvPicPr preferRelativeResize="0"/>
          <p:nvPr/>
        </p:nvPicPr>
        <p:blipFill>
          <a:blip r:embed="rId3">
            <a:alphaModFix/>
          </a:blip>
          <a:stretch>
            <a:fillRect/>
          </a:stretch>
        </p:blipFill>
        <p:spPr>
          <a:xfrm>
            <a:off x="6739300" y="1092450"/>
            <a:ext cx="1461525" cy="2774700"/>
          </a:xfrm>
          <a:prstGeom prst="rect">
            <a:avLst/>
          </a:prstGeom>
          <a:noFill/>
          <a:ln cap="flat" cmpd="sng" w="9525">
            <a:solidFill>
              <a:schemeClr val="dk2"/>
            </a:solidFill>
            <a:prstDash val="solid"/>
            <a:round/>
            <a:headEnd len="sm" w="sm" type="none"/>
            <a:tailEnd len="sm" w="sm" type="none"/>
          </a:ln>
        </p:spPr>
      </p:pic>
      <p:grpSp>
        <p:nvGrpSpPr>
          <p:cNvPr id="253" name="Google Shape;253;p37"/>
          <p:cNvGrpSpPr/>
          <p:nvPr/>
        </p:nvGrpSpPr>
        <p:grpSpPr>
          <a:xfrm>
            <a:off x="1898100" y="4237700"/>
            <a:ext cx="5403100" cy="1564725"/>
            <a:chOff x="1898100" y="3932900"/>
            <a:chExt cx="5403100" cy="1564725"/>
          </a:xfrm>
        </p:grpSpPr>
        <p:sp>
          <p:nvSpPr>
            <p:cNvPr id="254" name="Google Shape;254;p37"/>
            <p:cNvSpPr txBox="1"/>
            <p:nvPr/>
          </p:nvSpPr>
          <p:spPr>
            <a:xfrm>
              <a:off x="1898100" y="4359925"/>
              <a:ext cx="1638000" cy="8313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Ubuntu Light"/>
                  <a:ea typeface="Ubuntu Light"/>
                  <a:cs typeface="Ubuntu Light"/>
                  <a:sym typeface="Ubuntu Light"/>
                </a:rPr>
                <a:t>For each gender x age group combination</a:t>
              </a:r>
              <a:endParaRPr>
                <a:latin typeface="Ubuntu Light"/>
                <a:ea typeface="Ubuntu Light"/>
                <a:cs typeface="Ubuntu Light"/>
                <a:sym typeface="Ubuntu Light"/>
              </a:endParaRPr>
            </a:p>
          </p:txBody>
        </p:sp>
        <p:sp>
          <p:nvSpPr>
            <p:cNvPr id="255" name="Google Shape;255;p37"/>
            <p:cNvSpPr txBox="1"/>
            <p:nvPr/>
          </p:nvSpPr>
          <p:spPr>
            <a:xfrm>
              <a:off x="4072213" y="4040600"/>
              <a:ext cx="84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Ubuntu Light"/>
                  <a:ea typeface="Ubuntu Light"/>
                  <a:cs typeface="Ubuntu Light"/>
                  <a:sym typeface="Ubuntu Light"/>
                </a:rPr>
                <a:t>50%</a:t>
              </a:r>
              <a:endParaRPr>
                <a:latin typeface="Ubuntu Light"/>
                <a:ea typeface="Ubuntu Light"/>
                <a:cs typeface="Ubuntu Light"/>
                <a:sym typeface="Ubuntu Light"/>
              </a:endParaRPr>
            </a:p>
          </p:txBody>
        </p:sp>
        <p:grpSp>
          <p:nvGrpSpPr>
            <p:cNvPr id="256" name="Google Shape;256;p37"/>
            <p:cNvGrpSpPr/>
            <p:nvPr/>
          </p:nvGrpSpPr>
          <p:grpSpPr>
            <a:xfrm>
              <a:off x="3669175" y="4286263"/>
              <a:ext cx="1655675" cy="978600"/>
              <a:chOff x="2602375" y="4286263"/>
              <a:chExt cx="1655675" cy="978600"/>
            </a:xfrm>
          </p:grpSpPr>
          <p:cxnSp>
            <p:nvCxnSpPr>
              <p:cNvPr id="257" name="Google Shape;257;p37"/>
              <p:cNvCxnSpPr/>
              <p:nvPr/>
            </p:nvCxnSpPr>
            <p:spPr>
              <a:xfrm flipH="1" rot="10800000">
                <a:off x="2602375" y="4286263"/>
                <a:ext cx="1638000" cy="4893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37"/>
              <p:cNvCxnSpPr/>
              <p:nvPr/>
            </p:nvCxnSpPr>
            <p:spPr>
              <a:xfrm>
                <a:off x="2620050" y="4775563"/>
                <a:ext cx="1638000" cy="489300"/>
              </a:xfrm>
              <a:prstGeom prst="straightConnector1">
                <a:avLst/>
              </a:prstGeom>
              <a:noFill/>
              <a:ln cap="flat" cmpd="sng" w="9525">
                <a:solidFill>
                  <a:schemeClr val="dk2"/>
                </a:solidFill>
                <a:prstDash val="solid"/>
                <a:round/>
                <a:headEnd len="med" w="med" type="none"/>
                <a:tailEnd len="med" w="med" type="triangle"/>
              </a:ln>
            </p:spPr>
          </p:cxnSp>
        </p:grpSp>
        <p:sp>
          <p:nvSpPr>
            <p:cNvPr id="259" name="Google Shape;259;p37"/>
            <p:cNvSpPr txBox="1"/>
            <p:nvPr/>
          </p:nvSpPr>
          <p:spPr>
            <a:xfrm>
              <a:off x="4081050" y="4989725"/>
              <a:ext cx="84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Ubuntu Light"/>
                  <a:ea typeface="Ubuntu Light"/>
                  <a:cs typeface="Ubuntu Light"/>
                  <a:sym typeface="Ubuntu Light"/>
                </a:rPr>
                <a:t>50%</a:t>
              </a:r>
              <a:endParaRPr>
                <a:latin typeface="Ubuntu Light"/>
                <a:ea typeface="Ubuntu Light"/>
                <a:cs typeface="Ubuntu Light"/>
                <a:sym typeface="Ubuntu Light"/>
              </a:endParaRPr>
            </a:p>
          </p:txBody>
        </p:sp>
        <p:sp>
          <p:nvSpPr>
            <p:cNvPr id="260" name="Google Shape;260;p37"/>
            <p:cNvSpPr txBox="1"/>
            <p:nvPr/>
          </p:nvSpPr>
          <p:spPr>
            <a:xfrm>
              <a:off x="5663200" y="3932900"/>
              <a:ext cx="1638000" cy="6156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Ubuntu Light"/>
                  <a:ea typeface="Ubuntu Light"/>
                  <a:cs typeface="Ubuntu Light"/>
                  <a:sym typeface="Ubuntu Light"/>
                </a:rPr>
                <a:t>Male version of story (Kevin)</a:t>
              </a:r>
              <a:endParaRPr>
                <a:latin typeface="Ubuntu Light"/>
                <a:ea typeface="Ubuntu Light"/>
                <a:cs typeface="Ubuntu Light"/>
                <a:sym typeface="Ubuntu Light"/>
              </a:endParaRPr>
            </a:p>
          </p:txBody>
        </p:sp>
        <p:sp>
          <p:nvSpPr>
            <p:cNvPr id="261" name="Google Shape;261;p37"/>
            <p:cNvSpPr txBox="1"/>
            <p:nvPr/>
          </p:nvSpPr>
          <p:spPr>
            <a:xfrm>
              <a:off x="5663200" y="4882025"/>
              <a:ext cx="1638000" cy="6156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Ubuntu Light"/>
                  <a:ea typeface="Ubuntu Light"/>
                  <a:cs typeface="Ubuntu Light"/>
                  <a:sym typeface="Ubuntu Light"/>
                </a:rPr>
                <a:t>Fem</a:t>
              </a:r>
              <a:r>
                <a:rPr lang="en">
                  <a:latin typeface="Ubuntu Light"/>
                  <a:ea typeface="Ubuntu Light"/>
                  <a:cs typeface="Ubuntu Light"/>
                  <a:sym typeface="Ubuntu Light"/>
                </a:rPr>
                <a:t>ale version of story (Kelly)</a:t>
              </a:r>
              <a:endParaRPr>
                <a:latin typeface="Ubuntu Light"/>
                <a:ea typeface="Ubuntu Light"/>
                <a:cs typeface="Ubuntu Light"/>
                <a:sym typeface="Ubuntu Ligh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Survey Responses</a:t>
            </a:r>
            <a:endParaRPr/>
          </a:p>
        </p:txBody>
      </p:sp>
      <p:sp>
        <p:nvSpPr>
          <p:cNvPr id="267" name="Google Shape;267;p38"/>
          <p:cNvSpPr txBox="1"/>
          <p:nvPr/>
        </p:nvSpPr>
        <p:spPr>
          <a:xfrm>
            <a:off x="887125" y="1888975"/>
            <a:ext cx="7481400" cy="407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endParaRPr>
          </a:p>
        </p:txBody>
      </p:sp>
      <p:sp>
        <p:nvSpPr>
          <p:cNvPr id="268" name="Google Shape;268;p38"/>
          <p:cNvSpPr txBox="1"/>
          <p:nvPr/>
        </p:nvSpPr>
        <p:spPr>
          <a:xfrm>
            <a:off x="831300" y="1888975"/>
            <a:ext cx="7481400" cy="4075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Ubuntu Light"/>
              <a:buChar char="●"/>
            </a:pPr>
            <a:r>
              <a:rPr lang="en">
                <a:solidFill>
                  <a:srgbClr val="666666"/>
                </a:solidFill>
                <a:latin typeface="Ubuntu"/>
                <a:ea typeface="Ubuntu"/>
                <a:cs typeface="Ubuntu"/>
                <a:sym typeface="Ubuntu"/>
              </a:rPr>
              <a:t>832 total submitted surveys</a:t>
            </a:r>
            <a:endParaRPr>
              <a:solidFill>
                <a:srgbClr val="666666"/>
              </a:solidFill>
              <a:latin typeface="Ubuntu"/>
              <a:ea typeface="Ubuntu"/>
              <a:cs typeface="Ubuntu"/>
              <a:sym typeface="Ubuntu"/>
            </a:endParaRPr>
          </a:p>
          <a:p>
            <a:pPr indent="0" lvl="0" marL="457200" rtl="0" algn="l">
              <a:spcBef>
                <a:spcPts val="0"/>
              </a:spcBef>
              <a:spcAft>
                <a:spcPts val="0"/>
              </a:spcAft>
              <a:buNone/>
            </a:pPr>
            <a:r>
              <a:t/>
            </a:r>
            <a:endParaRPr>
              <a:solidFill>
                <a:srgbClr val="666666"/>
              </a:solidFill>
              <a:latin typeface="Ubuntu"/>
              <a:ea typeface="Ubuntu"/>
              <a:cs typeface="Ubuntu"/>
              <a:sym typeface="Ubuntu"/>
            </a:endParaRPr>
          </a:p>
          <a:p>
            <a:pPr indent="-317500" lvl="0" marL="457200" rtl="0" algn="l">
              <a:spcBef>
                <a:spcPts val="0"/>
              </a:spcBef>
              <a:spcAft>
                <a:spcPts val="0"/>
              </a:spcAft>
              <a:buClr>
                <a:srgbClr val="666666"/>
              </a:buClr>
              <a:buSzPts val="1400"/>
              <a:buFont typeface="Ubuntu Light"/>
              <a:buChar char="●"/>
            </a:pPr>
            <a:r>
              <a:rPr lang="en">
                <a:solidFill>
                  <a:srgbClr val="666666"/>
                </a:solidFill>
                <a:latin typeface="Ubuntu"/>
                <a:ea typeface="Ubuntu"/>
                <a:cs typeface="Ubuntu"/>
                <a:sym typeface="Ubuntu"/>
              </a:rPr>
              <a:t>Main outcome variable</a:t>
            </a:r>
            <a:endParaRPr>
              <a:solidFill>
                <a:srgbClr val="666666"/>
              </a:solidFill>
              <a:latin typeface="Ubuntu"/>
              <a:ea typeface="Ubuntu"/>
              <a:cs typeface="Ubuntu"/>
              <a:sym typeface="Ubuntu"/>
            </a:endParaRPr>
          </a:p>
          <a:p>
            <a:pPr indent="0" lvl="0" marL="457200" rtl="0" algn="l">
              <a:spcBef>
                <a:spcPts val="0"/>
              </a:spcBef>
              <a:spcAft>
                <a:spcPts val="0"/>
              </a:spcAft>
              <a:buNone/>
            </a:pPr>
            <a:r>
              <a:t/>
            </a:r>
            <a:endParaRPr>
              <a:solidFill>
                <a:srgbClr val="666666"/>
              </a:solidFill>
              <a:latin typeface="Ubuntu"/>
              <a:ea typeface="Ubuntu"/>
              <a:cs typeface="Ubuntu"/>
              <a:sym typeface="Ubuntu"/>
            </a:endParaRPr>
          </a:p>
          <a:p>
            <a:pPr indent="0" lvl="0" marL="457200" rtl="0" algn="l">
              <a:spcBef>
                <a:spcPts val="0"/>
              </a:spcBef>
              <a:spcAft>
                <a:spcPts val="0"/>
              </a:spcAft>
              <a:buNone/>
            </a:pPr>
            <a:br>
              <a:rPr lang="en">
                <a:solidFill>
                  <a:srgbClr val="666666"/>
                </a:solidFill>
                <a:latin typeface="Ubuntu"/>
                <a:ea typeface="Ubuntu"/>
                <a:cs typeface="Ubuntu"/>
                <a:sym typeface="Ubuntu"/>
              </a:rPr>
            </a:br>
            <a:endParaRPr>
              <a:solidFill>
                <a:srgbClr val="666666"/>
              </a:solidFill>
              <a:latin typeface="Ubuntu"/>
              <a:ea typeface="Ubuntu"/>
              <a:cs typeface="Ubuntu"/>
              <a:sym typeface="Ubuntu"/>
            </a:endParaRPr>
          </a:p>
          <a:p>
            <a:pPr indent="0" lvl="0" marL="457200" rtl="0" algn="l">
              <a:spcBef>
                <a:spcPts val="0"/>
              </a:spcBef>
              <a:spcAft>
                <a:spcPts val="0"/>
              </a:spcAft>
              <a:buNone/>
            </a:pPr>
            <a:r>
              <a:t/>
            </a:r>
            <a:endParaRPr>
              <a:solidFill>
                <a:srgbClr val="666666"/>
              </a:solidFill>
              <a:latin typeface="Ubuntu"/>
              <a:ea typeface="Ubuntu"/>
              <a:cs typeface="Ubuntu"/>
              <a:sym typeface="Ubuntu"/>
            </a:endParaRPr>
          </a:p>
          <a:p>
            <a:pPr indent="0" lvl="0" marL="457200" rtl="0" algn="l">
              <a:spcBef>
                <a:spcPts val="0"/>
              </a:spcBef>
              <a:spcAft>
                <a:spcPts val="0"/>
              </a:spcAft>
              <a:buNone/>
            </a:pPr>
            <a:r>
              <a:t/>
            </a:r>
            <a:endParaRPr>
              <a:solidFill>
                <a:srgbClr val="666666"/>
              </a:solidFill>
              <a:latin typeface="Ubuntu"/>
              <a:ea typeface="Ubuntu"/>
              <a:cs typeface="Ubuntu"/>
              <a:sym typeface="Ubuntu"/>
            </a:endParaRPr>
          </a:p>
          <a:p>
            <a:pPr indent="0" lvl="0" marL="457200" rtl="0" algn="l">
              <a:spcBef>
                <a:spcPts val="0"/>
              </a:spcBef>
              <a:spcAft>
                <a:spcPts val="0"/>
              </a:spcAft>
              <a:buNone/>
            </a:pPr>
            <a:r>
              <a:t/>
            </a:r>
            <a:endParaRPr>
              <a:solidFill>
                <a:srgbClr val="666666"/>
              </a:solidFill>
              <a:latin typeface="Ubuntu"/>
              <a:ea typeface="Ubuntu"/>
              <a:cs typeface="Ubuntu"/>
              <a:sym typeface="Ubuntu"/>
            </a:endParaRPr>
          </a:p>
          <a:p>
            <a:pPr indent="0" lvl="0" marL="457200" rtl="0" algn="l">
              <a:spcBef>
                <a:spcPts val="0"/>
              </a:spcBef>
              <a:spcAft>
                <a:spcPts val="0"/>
              </a:spcAft>
              <a:buNone/>
            </a:pPr>
            <a:r>
              <a:t/>
            </a:r>
            <a:endParaRPr>
              <a:solidFill>
                <a:srgbClr val="666666"/>
              </a:solidFill>
              <a:latin typeface="Ubuntu"/>
              <a:ea typeface="Ubuntu"/>
              <a:cs typeface="Ubuntu"/>
              <a:sym typeface="Ubuntu"/>
            </a:endParaRPr>
          </a:p>
          <a:p>
            <a:pPr indent="0" lvl="0" marL="457200" rtl="0" algn="l">
              <a:spcBef>
                <a:spcPts val="0"/>
              </a:spcBef>
              <a:spcAft>
                <a:spcPts val="0"/>
              </a:spcAft>
              <a:buNone/>
            </a:pPr>
            <a:r>
              <a:t/>
            </a:r>
            <a:endParaRPr>
              <a:solidFill>
                <a:srgbClr val="666666"/>
              </a:solidFill>
              <a:latin typeface="Ubuntu"/>
              <a:ea typeface="Ubuntu"/>
              <a:cs typeface="Ubuntu"/>
              <a:sym typeface="Ubuntu"/>
            </a:endParaRPr>
          </a:p>
          <a:p>
            <a:pPr indent="0" lvl="0" marL="0" rtl="0" algn="l">
              <a:spcBef>
                <a:spcPts val="0"/>
              </a:spcBef>
              <a:spcAft>
                <a:spcPts val="0"/>
              </a:spcAft>
              <a:buNone/>
            </a:pPr>
            <a:r>
              <a:t/>
            </a:r>
            <a:endParaRPr>
              <a:solidFill>
                <a:srgbClr val="666666"/>
              </a:solidFill>
              <a:latin typeface="Ubuntu"/>
              <a:ea typeface="Ubuntu"/>
              <a:cs typeface="Ubuntu"/>
              <a:sym typeface="Ubuntu"/>
            </a:endParaRPr>
          </a:p>
          <a:p>
            <a:pPr indent="0" lvl="0" marL="0" rtl="0" algn="l">
              <a:spcBef>
                <a:spcPts val="0"/>
              </a:spcBef>
              <a:spcAft>
                <a:spcPts val="0"/>
              </a:spcAft>
              <a:buNone/>
            </a:pPr>
            <a:r>
              <a:t/>
            </a:r>
            <a:endParaRPr>
              <a:solidFill>
                <a:srgbClr val="666666"/>
              </a:solidFill>
              <a:latin typeface="Ubuntu"/>
              <a:ea typeface="Ubuntu"/>
              <a:cs typeface="Ubuntu"/>
              <a:sym typeface="Ubuntu"/>
            </a:endParaRPr>
          </a:p>
        </p:txBody>
      </p:sp>
      <p:pic>
        <p:nvPicPr>
          <p:cNvPr id="269" name="Google Shape;269;p38"/>
          <p:cNvPicPr preferRelativeResize="0"/>
          <p:nvPr/>
        </p:nvPicPr>
        <p:blipFill>
          <a:blip r:embed="rId3">
            <a:alphaModFix/>
          </a:blip>
          <a:stretch>
            <a:fillRect/>
          </a:stretch>
        </p:blipFill>
        <p:spPr>
          <a:xfrm>
            <a:off x="809625" y="3021800"/>
            <a:ext cx="7524750" cy="1695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Respondent Demographics</a:t>
            </a:r>
            <a:endParaRPr/>
          </a:p>
        </p:txBody>
      </p:sp>
      <p:graphicFrame>
        <p:nvGraphicFramePr>
          <p:cNvPr id="275" name="Google Shape;275;p39"/>
          <p:cNvGraphicFramePr/>
          <p:nvPr/>
        </p:nvGraphicFramePr>
        <p:xfrm>
          <a:off x="735800" y="1965175"/>
          <a:ext cx="3000000" cy="3000000"/>
        </p:xfrm>
        <a:graphic>
          <a:graphicData uri="http://schemas.openxmlformats.org/drawingml/2006/table">
            <a:tbl>
              <a:tblPr>
                <a:noFill/>
                <a:tableStyleId>{9CD7FF4C-4566-4071-AB9F-3A1DD591657E}</a:tableStyleId>
              </a:tblPr>
              <a:tblGrid>
                <a:gridCol w="1427825"/>
                <a:gridCol w="1010375"/>
                <a:gridCol w="1189300"/>
              </a:tblGrid>
              <a:tr h="336175">
                <a:tc>
                  <a:txBody>
                    <a:bodyPr/>
                    <a:lstStyle/>
                    <a:p>
                      <a:pPr indent="0" lvl="0" marL="0" rtl="0" algn="ctr">
                        <a:spcBef>
                          <a:spcPts val="0"/>
                        </a:spcBef>
                        <a:spcAft>
                          <a:spcPts val="0"/>
                        </a:spcAft>
                        <a:buNone/>
                      </a:pPr>
                      <a:r>
                        <a:rPr b="1" lang="en" sz="1000">
                          <a:latin typeface="Ubuntu"/>
                          <a:ea typeface="Ubuntu"/>
                          <a:cs typeface="Ubuntu"/>
                          <a:sym typeface="Ubuntu"/>
                        </a:rPr>
                        <a:t>Age Group</a:t>
                      </a:r>
                      <a:endParaRPr b="1"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b="1" lang="en" sz="1000">
                          <a:latin typeface="Ubuntu"/>
                          <a:ea typeface="Ubuntu"/>
                          <a:cs typeface="Ubuntu"/>
                          <a:sym typeface="Ubuntu"/>
                        </a:rPr>
                        <a:t>#</a:t>
                      </a:r>
                      <a:endParaRPr b="1"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b="1" lang="en" sz="1000">
                          <a:latin typeface="Ubuntu"/>
                          <a:ea typeface="Ubuntu"/>
                          <a:cs typeface="Ubuntu"/>
                          <a:sym typeface="Ubuntu"/>
                        </a:rPr>
                        <a:t>%</a:t>
                      </a:r>
                      <a:endParaRPr b="1" sz="1000">
                        <a:latin typeface="Ubuntu"/>
                        <a:ea typeface="Ubuntu"/>
                        <a:cs typeface="Ubuntu"/>
                        <a:sym typeface="Ubuntu"/>
                      </a:endParaRPr>
                    </a:p>
                  </a:txBody>
                  <a:tcPr marT="91425" marB="91425" marR="91425" marL="91425"/>
                </a:tc>
              </a:tr>
              <a:tr h="336175">
                <a:tc>
                  <a:txBody>
                    <a:bodyPr/>
                    <a:lstStyle/>
                    <a:p>
                      <a:pPr indent="0" lvl="0" marL="0" rtl="0" algn="l">
                        <a:spcBef>
                          <a:spcPts val="0"/>
                        </a:spcBef>
                        <a:spcAft>
                          <a:spcPts val="0"/>
                        </a:spcAft>
                        <a:buNone/>
                      </a:pPr>
                      <a:r>
                        <a:rPr lang="en" sz="1000">
                          <a:latin typeface="Ubuntu"/>
                          <a:ea typeface="Ubuntu"/>
                          <a:cs typeface="Ubuntu"/>
                          <a:sym typeface="Ubuntu"/>
                        </a:rPr>
                        <a:t>18-29</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220</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26.4%</a:t>
                      </a:r>
                      <a:endParaRPr sz="1000">
                        <a:latin typeface="Ubuntu"/>
                        <a:ea typeface="Ubuntu"/>
                        <a:cs typeface="Ubuntu"/>
                        <a:sym typeface="Ubuntu"/>
                      </a:endParaRPr>
                    </a:p>
                  </a:txBody>
                  <a:tcPr marT="91425" marB="91425" marR="91425" marL="91425"/>
                </a:tc>
              </a:tr>
              <a:tr h="336175">
                <a:tc>
                  <a:txBody>
                    <a:bodyPr/>
                    <a:lstStyle/>
                    <a:p>
                      <a:pPr indent="0" lvl="0" marL="0" rtl="0" algn="l">
                        <a:spcBef>
                          <a:spcPts val="0"/>
                        </a:spcBef>
                        <a:spcAft>
                          <a:spcPts val="0"/>
                        </a:spcAft>
                        <a:buNone/>
                      </a:pPr>
                      <a:r>
                        <a:rPr lang="en" sz="1000">
                          <a:latin typeface="Ubuntu"/>
                          <a:ea typeface="Ubuntu"/>
                          <a:cs typeface="Ubuntu"/>
                          <a:sym typeface="Ubuntu"/>
                        </a:rPr>
                        <a:t>30-44</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366</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44.0%</a:t>
                      </a:r>
                      <a:endParaRPr sz="1000">
                        <a:latin typeface="Ubuntu"/>
                        <a:ea typeface="Ubuntu"/>
                        <a:cs typeface="Ubuntu"/>
                        <a:sym typeface="Ubuntu"/>
                      </a:endParaRPr>
                    </a:p>
                  </a:txBody>
                  <a:tcPr marT="91425" marB="91425" marR="91425" marL="91425"/>
                </a:tc>
              </a:tr>
              <a:tr h="336175">
                <a:tc>
                  <a:txBody>
                    <a:bodyPr/>
                    <a:lstStyle/>
                    <a:p>
                      <a:pPr indent="0" lvl="0" marL="0" rtl="0" algn="l">
                        <a:spcBef>
                          <a:spcPts val="0"/>
                        </a:spcBef>
                        <a:spcAft>
                          <a:spcPts val="0"/>
                        </a:spcAft>
                        <a:buNone/>
                      </a:pPr>
                      <a:r>
                        <a:rPr lang="en" sz="1000">
                          <a:latin typeface="Ubuntu"/>
                          <a:ea typeface="Ubuntu"/>
                          <a:cs typeface="Ubuntu"/>
                          <a:sym typeface="Ubuntu"/>
                        </a:rPr>
                        <a:t>45-59</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166</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20.0%</a:t>
                      </a:r>
                      <a:endParaRPr sz="1000">
                        <a:latin typeface="Ubuntu"/>
                        <a:ea typeface="Ubuntu"/>
                        <a:cs typeface="Ubuntu"/>
                        <a:sym typeface="Ubuntu"/>
                      </a:endParaRPr>
                    </a:p>
                  </a:txBody>
                  <a:tcPr marT="91425" marB="91425" marR="91425" marL="91425"/>
                </a:tc>
              </a:tr>
              <a:tr h="336175">
                <a:tc>
                  <a:txBody>
                    <a:bodyPr/>
                    <a:lstStyle/>
                    <a:p>
                      <a:pPr indent="0" lvl="0" marL="0" rtl="0" algn="l">
                        <a:spcBef>
                          <a:spcPts val="0"/>
                        </a:spcBef>
                        <a:spcAft>
                          <a:spcPts val="0"/>
                        </a:spcAft>
                        <a:buNone/>
                      </a:pPr>
                      <a:r>
                        <a:rPr lang="en" sz="1000">
                          <a:latin typeface="Ubuntu"/>
                          <a:ea typeface="Ubuntu"/>
                          <a:cs typeface="Ubuntu"/>
                          <a:sym typeface="Ubuntu"/>
                        </a:rPr>
                        <a:t>60+</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77</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9.3%</a:t>
                      </a:r>
                      <a:endParaRPr sz="1000">
                        <a:latin typeface="Ubuntu"/>
                        <a:ea typeface="Ubuntu"/>
                        <a:cs typeface="Ubuntu"/>
                        <a:sym typeface="Ubuntu"/>
                      </a:endParaRPr>
                    </a:p>
                  </a:txBody>
                  <a:tcPr marT="91425" marB="91425" marR="91425" marL="91425"/>
                </a:tc>
              </a:tr>
              <a:tr h="336175">
                <a:tc>
                  <a:txBody>
                    <a:bodyPr/>
                    <a:lstStyle/>
                    <a:p>
                      <a:pPr indent="0" lvl="0" marL="0" rtl="0" algn="l">
                        <a:spcBef>
                          <a:spcPts val="0"/>
                        </a:spcBef>
                        <a:spcAft>
                          <a:spcPts val="0"/>
                        </a:spcAft>
                        <a:buNone/>
                      </a:pPr>
                      <a:r>
                        <a:rPr lang="en" sz="1000">
                          <a:latin typeface="Ubuntu"/>
                          <a:ea typeface="Ubuntu"/>
                          <a:cs typeface="Ubuntu"/>
                          <a:sym typeface="Ubuntu"/>
                        </a:rPr>
                        <a:t>Prefer not to say</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3</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0.4%</a:t>
                      </a:r>
                      <a:endParaRPr sz="1000">
                        <a:latin typeface="Ubuntu"/>
                        <a:ea typeface="Ubuntu"/>
                        <a:cs typeface="Ubuntu"/>
                        <a:sym typeface="Ubuntu"/>
                      </a:endParaRPr>
                    </a:p>
                  </a:txBody>
                  <a:tcPr marT="91425" marB="91425" marR="91425" marL="91425"/>
                </a:tc>
              </a:tr>
            </a:tbl>
          </a:graphicData>
        </a:graphic>
      </p:graphicFrame>
      <p:graphicFrame>
        <p:nvGraphicFramePr>
          <p:cNvPr id="276" name="Google Shape;276;p39"/>
          <p:cNvGraphicFramePr/>
          <p:nvPr/>
        </p:nvGraphicFramePr>
        <p:xfrm>
          <a:off x="735788" y="4084950"/>
          <a:ext cx="3000000" cy="3000000"/>
        </p:xfrm>
        <a:graphic>
          <a:graphicData uri="http://schemas.openxmlformats.org/drawingml/2006/table">
            <a:tbl>
              <a:tblPr>
                <a:noFill/>
                <a:tableStyleId>{9CD7FF4C-4566-4071-AB9F-3A1DD591657E}</a:tableStyleId>
              </a:tblPr>
              <a:tblGrid>
                <a:gridCol w="1770200"/>
                <a:gridCol w="735975"/>
                <a:gridCol w="1121350"/>
              </a:tblGrid>
              <a:tr h="284800">
                <a:tc>
                  <a:txBody>
                    <a:bodyPr/>
                    <a:lstStyle/>
                    <a:p>
                      <a:pPr indent="0" lvl="0" marL="0" rtl="0" algn="ctr">
                        <a:spcBef>
                          <a:spcPts val="0"/>
                        </a:spcBef>
                        <a:spcAft>
                          <a:spcPts val="0"/>
                        </a:spcAft>
                        <a:buNone/>
                      </a:pPr>
                      <a:r>
                        <a:rPr b="1" lang="en" sz="1000">
                          <a:latin typeface="Ubuntu"/>
                          <a:ea typeface="Ubuntu"/>
                          <a:cs typeface="Ubuntu"/>
                          <a:sym typeface="Ubuntu"/>
                        </a:rPr>
                        <a:t>Gender</a:t>
                      </a:r>
                      <a:endParaRPr b="1"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b="1" lang="en" sz="1000">
                          <a:latin typeface="Ubuntu"/>
                          <a:ea typeface="Ubuntu"/>
                          <a:cs typeface="Ubuntu"/>
                          <a:sym typeface="Ubuntu"/>
                        </a:rPr>
                        <a:t>#</a:t>
                      </a:r>
                      <a:endParaRPr b="1"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b="1" lang="en" sz="1000">
                          <a:latin typeface="Ubuntu"/>
                          <a:ea typeface="Ubuntu"/>
                          <a:cs typeface="Ubuntu"/>
                          <a:sym typeface="Ubuntu"/>
                        </a:rPr>
                        <a:t>%</a:t>
                      </a:r>
                      <a:endParaRPr b="1" sz="1000">
                        <a:latin typeface="Ubuntu"/>
                        <a:ea typeface="Ubuntu"/>
                        <a:cs typeface="Ubuntu"/>
                        <a:sym typeface="Ubuntu"/>
                      </a:endParaRPr>
                    </a:p>
                  </a:txBody>
                  <a:tcPr marT="91425" marB="91425" marR="91425" marL="91425"/>
                </a:tc>
              </a:tr>
              <a:tr h="284800">
                <a:tc>
                  <a:txBody>
                    <a:bodyPr/>
                    <a:lstStyle/>
                    <a:p>
                      <a:pPr indent="0" lvl="0" marL="0" rtl="0" algn="l">
                        <a:spcBef>
                          <a:spcPts val="0"/>
                        </a:spcBef>
                        <a:spcAft>
                          <a:spcPts val="0"/>
                        </a:spcAft>
                        <a:buNone/>
                      </a:pPr>
                      <a:r>
                        <a:rPr lang="en" sz="1000">
                          <a:latin typeface="Ubuntu"/>
                          <a:ea typeface="Ubuntu"/>
                          <a:cs typeface="Ubuntu"/>
                          <a:sym typeface="Ubuntu"/>
                        </a:rPr>
                        <a:t>Male</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413</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49.6%</a:t>
                      </a:r>
                      <a:endParaRPr sz="1000">
                        <a:latin typeface="Ubuntu"/>
                        <a:ea typeface="Ubuntu"/>
                        <a:cs typeface="Ubuntu"/>
                        <a:sym typeface="Ubuntu"/>
                      </a:endParaRPr>
                    </a:p>
                  </a:txBody>
                  <a:tcPr marT="91425" marB="91425" marR="91425" marL="91425"/>
                </a:tc>
              </a:tr>
              <a:tr h="284800">
                <a:tc>
                  <a:txBody>
                    <a:bodyPr/>
                    <a:lstStyle/>
                    <a:p>
                      <a:pPr indent="0" lvl="0" marL="0" rtl="0" algn="l">
                        <a:spcBef>
                          <a:spcPts val="0"/>
                        </a:spcBef>
                        <a:spcAft>
                          <a:spcPts val="0"/>
                        </a:spcAft>
                        <a:buNone/>
                      </a:pPr>
                      <a:r>
                        <a:rPr lang="en" sz="1000">
                          <a:latin typeface="Ubuntu"/>
                          <a:ea typeface="Ubuntu"/>
                          <a:cs typeface="Ubuntu"/>
                          <a:sym typeface="Ubuntu"/>
                        </a:rPr>
                        <a:t>Female</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410</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49.3%</a:t>
                      </a:r>
                      <a:endParaRPr sz="1000">
                        <a:latin typeface="Ubuntu"/>
                        <a:ea typeface="Ubuntu"/>
                        <a:cs typeface="Ubuntu"/>
                        <a:sym typeface="Ubuntu"/>
                      </a:endParaRPr>
                    </a:p>
                  </a:txBody>
                  <a:tcPr marT="91425" marB="91425" marR="91425" marL="91425"/>
                </a:tc>
              </a:tr>
              <a:tr h="284800">
                <a:tc>
                  <a:txBody>
                    <a:bodyPr/>
                    <a:lstStyle/>
                    <a:p>
                      <a:pPr indent="0" lvl="0" marL="0" rtl="0" algn="l">
                        <a:spcBef>
                          <a:spcPts val="0"/>
                        </a:spcBef>
                        <a:spcAft>
                          <a:spcPts val="0"/>
                        </a:spcAft>
                        <a:buNone/>
                      </a:pPr>
                      <a:r>
                        <a:rPr lang="en" sz="1000">
                          <a:latin typeface="Ubuntu"/>
                          <a:ea typeface="Ubuntu"/>
                          <a:cs typeface="Ubuntu"/>
                          <a:sym typeface="Ubuntu"/>
                        </a:rPr>
                        <a:t>Non-binary/third gender</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4</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0.5%</a:t>
                      </a:r>
                      <a:endParaRPr sz="1000">
                        <a:latin typeface="Ubuntu"/>
                        <a:ea typeface="Ubuntu"/>
                        <a:cs typeface="Ubuntu"/>
                        <a:sym typeface="Ubuntu"/>
                      </a:endParaRPr>
                    </a:p>
                  </a:txBody>
                  <a:tcPr marT="91425" marB="91425" marR="91425" marL="91425"/>
                </a:tc>
              </a:tr>
              <a:tr h="284800">
                <a:tc>
                  <a:txBody>
                    <a:bodyPr/>
                    <a:lstStyle/>
                    <a:p>
                      <a:pPr indent="0" lvl="0" marL="0" rtl="0" algn="l">
                        <a:spcBef>
                          <a:spcPts val="0"/>
                        </a:spcBef>
                        <a:spcAft>
                          <a:spcPts val="0"/>
                        </a:spcAft>
                        <a:buNone/>
                      </a:pPr>
                      <a:r>
                        <a:rPr lang="en" sz="1000">
                          <a:latin typeface="Ubuntu"/>
                          <a:ea typeface="Ubuntu"/>
                          <a:cs typeface="Ubuntu"/>
                          <a:sym typeface="Ubuntu"/>
                        </a:rPr>
                        <a:t>Prefer not to say</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5</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0.6%</a:t>
                      </a:r>
                      <a:endParaRPr sz="1000">
                        <a:latin typeface="Ubuntu"/>
                        <a:ea typeface="Ubuntu"/>
                        <a:cs typeface="Ubuntu"/>
                        <a:sym typeface="Ubuntu"/>
                      </a:endParaRPr>
                    </a:p>
                  </a:txBody>
                  <a:tcPr marT="91425" marB="91425" marR="91425" marL="91425"/>
                </a:tc>
              </a:tr>
            </a:tbl>
          </a:graphicData>
        </a:graphic>
      </p:graphicFrame>
      <p:graphicFrame>
        <p:nvGraphicFramePr>
          <p:cNvPr id="277" name="Google Shape;277;p39"/>
          <p:cNvGraphicFramePr/>
          <p:nvPr/>
        </p:nvGraphicFramePr>
        <p:xfrm>
          <a:off x="4553275" y="1965175"/>
          <a:ext cx="3000000" cy="3000000"/>
        </p:xfrm>
        <a:graphic>
          <a:graphicData uri="http://schemas.openxmlformats.org/drawingml/2006/table">
            <a:tbl>
              <a:tblPr>
                <a:noFill/>
                <a:tableStyleId>{9CD7FF4C-4566-4071-AB9F-3A1DD591657E}</a:tableStyleId>
              </a:tblPr>
              <a:tblGrid>
                <a:gridCol w="2557925"/>
                <a:gridCol w="631700"/>
                <a:gridCol w="706250"/>
              </a:tblGrid>
              <a:tr h="410825">
                <a:tc>
                  <a:txBody>
                    <a:bodyPr/>
                    <a:lstStyle/>
                    <a:p>
                      <a:pPr indent="0" lvl="0" marL="0" rtl="0" algn="ctr">
                        <a:spcBef>
                          <a:spcPts val="0"/>
                        </a:spcBef>
                        <a:spcAft>
                          <a:spcPts val="0"/>
                        </a:spcAft>
                        <a:buNone/>
                      </a:pPr>
                      <a:r>
                        <a:rPr b="1" lang="en" sz="1000">
                          <a:latin typeface="Ubuntu"/>
                          <a:ea typeface="Ubuntu"/>
                          <a:cs typeface="Ubuntu"/>
                          <a:sym typeface="Ubuntu"/>
                        </a:rPr>
                        <a:t>Education</a:t>
                      </a:r>
                      <a:endParaRPr b="1"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b="1" lang="en" sz="1000">
                          <a:latin typeface="Ubuntu"/>
                          <a:ea typeface="Ubuntu"/>
                          <a:cs typeface="Ubuntu"/>
                          <a:sym typeface="Ubuntu"/>
                        </a:rPr>
                        <a:t>#</a:t>
                      </a:r>
                      <a:endParaRPr b="1"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b="1" lang="en" sz="1000">
                          <a:latin typeface="Ubuntu"/>
                          <a:ea typeface="Ubuntu"/>
                          <a:cs typeface="Ubuntu"/>
                          <a:sym typeface="Ubuntu"/>
                        </a:rPr>
                        <a:t>%</a:t>
                      </a:r>
                      <a:endParaRPr b="1" sz="1000">
                        <a:latin typeface="Ubuntu"/>
                        <a:ea typeface="Ubuntu"/>
                        <a:cs typeface="Ubuntu"/>
                        <a:sym typeface="Ubuntu"/>
                      </a:endParaRPr>
                    </a:p>
                  </a:txBody>
                  <a:tcPr marT="91425" marB="91425" marR="91425" marL="91425"/>
                </a:tc>
              </a:tr>
              <a:tr h="410825">
                <a:tc>
                  <a:txBody>
                    <a:bodyPr/>
                    <a:lstStyle/>
                    <a:p>
                      <a:pPr indent="0" lvl="0" marL="0" rtl="0" algn="l">
                        <a:spcBef>
                          <a:spcPts val="0"/>
                        </a:spcBef>
                        <a:spcAft>
                          <a:spcPts val="0"/>
                        </a:spcAft>
                        <a:buNone/>
                      </a:pPr>
                      <a:r>
                        <a:rPr lang="en" sz="1000">
                          <a:latin typeface="Ubuntu"/>
                          <a:ea typeface="Ubuntu"/>
                          <a:cs typeface="Ubuntu"/>
                          <a:sym typeface="Ubuntu"/>
                        </a:rPr>
                        <a:t>Less than high school degree</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6</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0.7</a:t>
                      </a:r>
                      <a:r>
                        <a:rPr lang="en" sz="1000">
                          <a:latin typeface="Ubuntu"/>
                          <a:ea typeface="Ubuntu"/>
                          <a:cs typeface="Ubuntu"/>
                          <a:sym typeface="Ubuntu"/>
                        </a:rPr>
                        <a:t>%</a:t>
                      </a:r>
                      <a:endParaRPr sz="1000">
                        <a:latin typeface="Ubuntu"/>
                        <a:ea typeface="Ubuntu"/>
                        <a:cs typeface="Ubuntu"/>
                        <a:sym typeface="Ubuntu"/>
                      </a:endParaRPr>
                    </a:p>
                  </a:txBody>
                  <a:tcPr marT="91425" marB="91425" marR="91425" marL="91425"/>
                </a:tc>
              </a:tr>
              <a:tr h="690175">
                <a:tc>
                  <a:txBody>
                    <a:bodyPr/>
                    <a:lstStyle/>
                    <a:p>
                      <a:pPr indent="0" lvl="0" marL="0" rtl="0" algn="l">
                        <a:spcBef>
                          <a:spcPts val="0"/>
                        </a:spcBef>
                        <a:spcAft>
                          <a:spcPts val="0"/>
                        </a:spcAft>
                        <a:buNone/>
                      </a:pPr>
                      <a:r>
                        <a:rPr lang="en" sz="1000">
                          <a:latin typeface="Ubuntu"/>
                          <a:ea typeface="Ubuntu"/>
                          <a:cs typeface="Ubuntu"/>
                          <a:sym typeface="Ubuntu"/>
                        </a:rPr>
                        <a:t>High school graduate (high school diploma or equivalent including GED)</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152</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18.3</a:t>
                      </a:r>
                      <a:r>
                        <a:rPr lang="en" sz="1000">
                          <a:latin typeface="Ubuntu"/>
                          <a:ea typeface="Ubuntu"/>
                          <a:cs typeface="Ubuntu"/>
                          <a:sym typeface="Ubuntu"/>
                        </a:rPr>
                        <a:t>%</a:t>
                      </a:r>
                      <a:endParaRPr sz="1000">
                        <a:latin typeface="Ubuntu"/>
                        <a:ea typeface="Ubuntu"/>
                        <a:cs typeface="Ubuntu"/>
                        <a:sym typeface="Ubuntu"/>
                      </a:endParaRPr>
                    </a:p>
                  </a:txBody>
                  <a:tcPr marT="91425" marB="91425" marR="91425" marL="91425"/>
                </a:tc>
              </a:tr>
              <a:tr h="525825">
                <a:tc>
                  <a:txBody>
                    <a:bodyPr/>
                    <a:lstStyle/>
                    <a:p>
                      <a:pPr indent="0" lvl="0" marL="0" rtl="0" algn="l">
                        <a:spcBef>
                          <a:spcPts val="0"/>
                        </a:spcBef>
                        <a:spcAft>
                          <a:spcPts val="0"/>
                        </a:spcAft>
                        <a:buNone/>
                      </a:pPr>
                      <a:r>
                        <a:rPr lang="en" sz="1000">
                          <a:latin typeface="Ubuntu"/>
                          <a:ea typeface="Ubuntu"/>
                          <a:cs typeface="Ubuntu"/>
                          <a:sym typeface="Ubuntu"/>
                        </a:rPr>
                        <a:t>Associate degree in college (2-year)</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100</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12.0</a:t>
                      </a:r>
                      <a:r>
                        <a:rPr lang="en" sz="1000">
                          <a:latin typeface="Ubuntu"/>
                          <a:ea typeface="Ubuntu"/>
                          <a:cs typeface="Ubuntu"/>
                          <a:sym typeface="Ubuntu"/>
                        </a:rPr>
                        <a:t>%</a:t>
                      </a:r>
                      <a:endParaRPr sz="1000">
                        <a:latin typeface="Ubuntu"/>
                        <a:ea typeface="Ubuntu"/>
                        <a:cs typeface="Ubuntu"/>
                        <a:sym typeface="Ubuntu"/>
                      </a:endParaRPr>
                    </a:p>
                  </a:txBody>
                  <a:tcPr marT="91425" marB="91425" marR="91425" marL="91425"/>
                </a:tc>
              </a:tr>
              <a:tr h="525825">
                <a:tc>
                  <a:txBody>
                    <a:bodyPr/>
                    <a:lstStyle/>
                    <a:p>
                      <a:pPr indent="0" lvl="0" marL="0" rtl="0" algn="l">
                        <a:spcBef>
                          <a:spcPts val="0"/>
                        </a:spcBef>
                        <a:spcAft>
                          <a:spcPts val="0"/>
                        </a:spcAft>
                        <a:buNone/>
                      </a:pPr>
                      <a:r>
                        <a:rPr lang="en" sz="1000">
                          <a:latin typeface="Ubuntu"/>
                          <a:ea typeface="Ubuntu"/>
                          <a:cs typeface="Ubuntu"/>
                          <a:sym typeface="Ubuntu"/>
                        </a:rPr>
                        <a:t>Bachelor's degree in college (4-year)</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395</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47.5</a:t>
                      </a:r>
                      <a:r>
                        <a:rPr lang="en" sz="1000">
                          <a:latin typeface="Ubuntu"/>
                          <a:ea typeface="Ubuntu"/>
                          <a:cs typeface="Ubuntu"/>
                          <a:sym typeface="Ubuntu"/>
                        </a:rPr>
                        <a:t>%</a:t>
                      </a:r>
                      <a:endParaRPr sz="1000">
                        <a:latin typeface="Ubuntu"/>
                        <a:ea typeface="Ubuntu"/>
                        <a:cs typeface="Ubuntu"/>
                        <a:sym typeface="Ubuntu"/>
                      </a:endParaRPr>
                    </a:p>
                  </a:txBody>
                  <a:tcPr marT="91425" marB="91425" marR="91425" marL="91425"/>
                </a:tc>
              </a:tr>
              <a:tr h="410825">
                <a:tc>
                  <a:txBody>
                    <a:bodyPr/>
                    <a:lstStyle/>
                    <a:p>
                      <a:pPr indent="0" lvl="0" marL="0" rtl="0" algn="l">
                        <a:spcBef>
                          <a:spcPts val="0"/>
                        </a:spcBef>
                        <a:spcAft>
                          <a:spcPts val="0"/>
                        </a:spcAft>
                        <a:buNone/>
                      </a:pPr>
                      <a:r>
                        <a:rPr lang="en" sz="1000">
                          <a:latin typeface="Ubuntu"/>
                          <a:ea typeface="Ubuntu"/>
                          <a:cs typeface="Ubuntu"/>
                          <a:sym typeface="Ubuntu"/>
                        </a:rPr>
                        <a:t>Master’s degree</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155</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18.6</a:t>
                      </a:r>
                      <a:r>
                        <a:rPr lang="en" sz="1000">
                          <a:latin typeface="Ubuntu"/>
                          <a:ea typeface="Ubuntu"/>
                          <a:cs typeface="Ubuntu"/>
                          <a:sym typeface="Ubuntu"/>
                        </a:rPr>
                        <a:t>%</a:t>
                      </a:r>
                      <a:endParaRPr sz="1000">
                        <a:latin typeface="Ubuntu"/>
                        <a:ea typeface="Ubuntu"/>
                        <a:cs typeface="Ubuntu"/>
                        <a:sym typeface="Ubuntu"/>
                      </a:endParaRPr>
                    </a:p>
                  </a:txBody>
                  <a:tcPr marT="91425" marB="91425" marR="91425" marL="91425"/>
                </a:tc>
              </a:tr>
              <a:tr h="410825">
                <a:tc>
                  <a:txBody>
                    <a:bodyPr/>
                    <a:lstStyle/>
                    <a:p>
                      <a:pPr indent="0" lvl="0" marL="0" rtl="0" algn="l">
                        <a:spcBef>
                          <a:spcPts val="0"/>
                        </a:spcBef>
                        <a:spcAft>
                          <a:spcPts val="0"/>
                        </a:spcAft>
                        <a:buNone/>
                      </a:pPr>
                      <a:r>
                        <a:rPr lang="en" sz="1000">
                          <a:latin typeface="Ubuntu"/>
                          <a:ea typeface="Ubuntu"/>
                          <a:cs typeface="Ubuntu"/>
                          <a:sym typeface="Ubuntu"/>
                        </a:rPr>
                        <a:t>Doctoral degree</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15</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1.8%</a:t>
                      </a:r>
                      <a:endParaRPr sz="1000">
                        <a:latin typeface="Ubuntu"/>
                        <a:ea typeface="Ubuntu"/>
                        <a:cs typeface="Ubuntu"/>
                        <a:sym typeface="Ubuntu"/>
                      </a:endParaRPr>
                    </a:p>
                  </a:txBody>
                  <a:tcPr marT="91425" marB="91425" marR="91425" marL="91425"/>
                </a:tc>
              </a:tr>
              <a:tr h="410825">
                <a:tc>
                  <a:txBody>
                    <a:bodyPr/>
                    <a:lstStyle/>
                    <a:p>
                      <a:pPr indent="0" lvl="0" marL="0" rtl="0" algn="l">
                        <a:spcBef>
                          <a:spcPts val="0"/>
                        </a:spcBef>
                        <a:spcAft>
                          <a:spcPts val="0"/>
                        </a:spcAft>
                        <a:buNone/>
                      </a:pPr>
                      <a:r>
                        <a:rPr lang="en" sz="1000">
                          <a:latin typeface="Ubuntu"/>
                          <a:ea typeface="Ubuntu"/>
                          <a:cs typeface="Ubuntu"/>
                          <a:sym typeface="Ubuntu"/>
                        </a:rPr>
                        <a:t>Professional</a:t>
                      </a:r>
                      <a:r>
                        <a:rPr lang="en" sz="1000">
                          <a:latin typeface="Ubuntu"/>
                          <a:ea typeface="Ubuntu"/>
                          <a:cs typeface="Ubuntu"/>
                          <a:sym typeface="Ubuntu"/>
                        </a:rPr>
                        <a:t> degree (JD, MD)</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9</a:t>
                      </a:r>
                      <a:endParaRPr sz="10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000">
                          <a:latin typeface="Ubuntu"/>
                          <a:ea typeface="Ubuntu"/>
                          <a:cs typeface="Ubuntu"/>
                          <a:sym typeface="Ubuntu"/>
                        </a:rPr>
                        <a:t>1.1%</a:t>
                      </a:r>
                      <a:endParaRPr sz="1000">
                        <a:latin typeface="Ubuntu"/>
                        <a:ea typeface="Ubuntu"/>
                        <a:cs typeface="Ubuntu"/>
                        <a:sym typeface="Ubuntu"/>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0" y="288300"/>
            <a:ext cx="9144000" cy="121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Block Sizes</a:t>
            </a:r>
            <a:endParaRPr/>
          </a:p>
        </p:txBody>
      </p:sp>
      <p:graphicFrame>
        <p:nvGraphicFramePr>
          <p:cNvPr id="283" name="Google Shape;283;p40"/>
          <p:cNvGraphicFramePr/>
          <p:nvPr/>
        </p:nvGraphicFramePr>
        <p:xfrm>
          <a:off x="1411350" y="2192338"/>
          <a:ext cx="3000000" cy="3000000"/>
        </p:xfrm>
        <a:graphic>
          <a:graphicData uri="http://schemas.openxmlformats.org/drawingml/2006/table">
            <a:tbl>
              <a:tblPr>
                <a:noFill/>
                <a:tableStyleId>{9CD7FF4C-4566-4071-AB9F-3A1DD591657E}</a:tableStyleId>
              </a:tblPr>
              <a:tblGrid>
                <a:gridCol w="1502750"/>
                <a:gridCol w="1063375"/>
                <a:gridCol w="1251725"/>
                <a:gridCol w="1251725"/>
                <a:gridCol w="1251725"/>
              </a:tblGrid>
              <a:tr h="643800">
                <a:tc>
                  <a:txBody>
                    <a:bodyPr/>
                    <a:lstStyle/>
                    <a:p>
                      <a:pPr indent="0" lvl="0" marL="0" rtl="0" algn="ctr">
                        <a:spcBef>
                          <a:spcPts val="0"/>
                        </a:spcBef>
                        <a:spcAft>
                          <a:spcPts val="0"/>
                        </a:spcAft>
                        <a:buNone/>
                      </a:pPr>
                      <a:r>
                        <a:t/>
                      </a:r>
                      <a:endParaRPr b="1"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b="1" lang="en" sz="1200">
                          <a:latin typeface="Ubuntu"/>
                          <a:ea typeface="Ubuntu"/>
                          <a:cs typeface="Ubuntu"/>
                          <a:sym typeface="Ubuntu"/>
                        </a:rPr>
                        <a:t>Female</a:t>
                      </a:r>
                      <a:endParaRPr b="1"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b="1" lang="en" sz="1200">
                          <a:latin typeface="Ubuntu"/>
                          <a:ea typeface="Ubuntu"/>
                          <a:cs typeface="Ubuntu"/>
                          <a:sym typeface="Ubuntu"/>
                        </a:rPr>
                        <a:t>Male</a:t>
                      </a:r>
                      <a:endParaRPr b="1"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b="1" lang="en" sz="1200">
                          <a:latin typeface="Ubuntu"/>
                          <a:ea typeface="Ubuntu"/>
                          <a:cs typeface="Ubuntu"/>
                          <a:sym typeface="Ubuntu"/>
                        </a:rPr>
                        <a:t>Non-binary/</a:t>
                      </a:r>
                      <a:endParaRPr b="1" sz="1200">
                        <a:latin typeface="Ubuntu"/>
                        <a:ea typeface="Ubuntu"/>
                        <a:cs typeface="Ubuntu"/>
                        <a:sym typeface="Ubuntu"/>
                      </a:endParaRPr>
                    </a:p>
                    <a:p>
                      <a:pPr indent="0" lvl="0" marL="0" rtl="0" algn="ctr">
                        <a:spcBef>
                          <a:spcPts val="0"/>
                        </a:spcBef>
                        <a:spcAft>
                          <a:spcPts val="0"/>
                        </a:spcAft>
                        <a:buNone/>
                      </a:pPr>
                      <a:r>
                        <a:rPr b="1" lang="en" sz="1200">
                          <a:latin typeface="Ubuntu"/>
                          <a:ea typeface="Ubuntu"/>
                          <a:cs typeface="Ubuntu"/>
                          <a:sym typeface="Ubuntu"/>
                        </a:rPr>
                        <a:t>third gender</a:t>
                      </a:r>
                      <a:endParaRPr b="1"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b="1" lang="en" sz="1200">
                          <a:latin typeface="Ubuntu"/>
                          <a:ea typeface="Ubuntu"/>
                          <a:cs typeface="Ubuntu"/>
                          <a:sym typeface="Ubuntu"/>
                        </a:rPr>
                        <a:t>Prefer not to say</a:t>
                      </a:r>
                      <a:endParaRPr b="1" sz="1200">
                        <a:latin typeface="Ubuntu"/>
                        <a:ea typeface="Ubuntu"/>
                        <a:cs typeface="Ubuntu"/>
                        <a:sym typeface="Ubuntu"/>
                      </a:endParaRPr>
                    </a:p>
                  </a:txBody>
                  <a:tcPr marT="91425" marB="91425" marR="91425" marL="91425"/>
                </a:tc>
              </a:tr>
              <a:tr h="450675">
                <a:tc>
                  <a:txBody>
                    <a:bodyPr/>
                    <a:lstStyle/>
                    <a:p>
                      <a:pPr indent="0" lvl="0" marL="0" rtl="0" algn="ctr">
                        <a:spcBef>
                          <a:spcPts val="0"/>
                        </a:spcBef>
                        <a:spcAft>
                          <a:spcPts val="0"/>
                        </a:spcAft>
                        <a:buNone/>
                      </a:pPr>
                      <a:r>
                        <a:rPr b="1" lang="en" sz="1200">
                          <a:latin typeface="Ubuntu"/>
                          <a:ea typeface="Ubuntu"/>
                          <a:cs typeface="Ubuntu"/>
                          <a:sym typeface="Ubuntu"/>
                        </a:rPr>
                        <a:t>18-29</a:t>
                      </a:r>
                      <a:endParaRPr b="1"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109</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109</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1</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1</a:t>
                      </a:r>
                      <a:endParaRPr sz="1200">
                        <a:latin typeface="Ubuntu"/>
                        <a:ea typeface="Ubuntu"/>
                        <a:cs typeface="Ubuntu"/>
                        <a:sym typeface="Ubuntu"/>
                      </a:endParaRPr>
                    </a:p>
                  </a:txBody>
                  <a:tcPr marT="91425" marB="91425" marR="91425" marL="91425"/>
                </a:tc>
              </a:tr>
              <a:tr h="450675">
                <a:tc>
                  <a:txBody>
                    <a:bodyPr/>
                    <a:lstStyle/>
                    <a:p>
                      <a:pPr indent="0" lvl="0" marL="0" rtl="0" algn="ctr">
                        <a:spcBef>
                          <a:spcPts val="0"/>
                        </a:spcBef>
                        <a:spcAft>
                          <a:spcPts val="0"/>
                        </a:spcAft>
                        <a:buNone/>
                      </a:pPr>
                      <a:r>
                        <a:rPr b="1" lang="en" sz="1200">
                          <a:latin typeface="Ubuntu"/>
                          <a:ea typeface="Ubuntu"/>
                          <a:cs typeface="Ubuntu"/>
                          <a:sym typeface="Ubuntu"/>
                        </a:rPr>
                        <a:t>30-44</a:t>
                      </a:r>
                      <a:endParaRPr b="1"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164</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198</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3</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1</a:t>
                      </a:r>
                      <a:endParaRPr sz="1200">
                        <a:latin typeface="Ubuntu"/>
                        <a:ea typeface="Ubuntu"/>
                        <a:cs typeface="Ubuntu"/>
                        <a:sym typeface="Ubuntu"/>
                      </a:endParaRPr>
                    </a:p>
                  </a:txBody>
                  <a:tcPr marT="91425" marB="91425" marR="91425" marL="91425"/>
                </a:tc>
              </a:tr>
              <a:tr h="450675">
                <a:tc>
                  <a:txBody>
                    <a:bodyPr/>
                    <a:lstStyle/>
                    <a:p>
                      <a:pPr indent="0" lvl="0" marL="0" rtl="0" algn="ctr">
                        <a:spcBef>
                          <a:spcPts val="0"/>
                        </a:spcBef>
                        <a:spcAft>
                          <a:spcPts val="0"/>
                        </a:spcAft>
                        <a:buNone/>
                      </a:pPr>
                      <a:r>
                        <a:rPr b="1" lang="en" sz="1200">
                          <a:latin typeface="Ubuntu"/>
                          <a:ea typeface="Ubuntu"/>
                          <a:cs typeface="Ubuntu"/>
                          <a:sym typeface="Ubuntu"/>
                        </a:rPr>
                        <a:t>45-59</a:t>
                      </a:r>
                      <a:endParaRPr b="1"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90</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75</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0</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1</a:t>
                      </a:r>
                      <a:endParaRPr sz="1200">
                        <a:latin typeface="Ubuntu"/>
                        <a:ea typeface="Ubuntu"/>
                        <a:cs typeface="Ubuntu"/>
                        <a:sym typeface="Ubuntu"/>
                      </a:endParaRPr>
                    </a:p>
                  </a:txBody>
                  <a:tcPr marT="91425" marB="91425" marR="91425" marL="91425"/>
                </a:tc>
              </a:tr>
              <a:tr h="450675">
                <a:tc>
                  <a:txBody>
                    <a:bodyPr/>
                    <a:lstStyle/>
                    <a:p>
                      <a:pPr indent="0" lvl="0" marL="0" rtl="0" algn="ctr">
                        <a:spcBef>
                          <a:spcPts val="0"/>
                        </a:spcBef>
                        <a:spcAft>
                          <a:spcPts val="0"/>
                        </a:spcAft>
                        <a:buNone/>
                      </a:pPr>
                      <a:r>
                        <a:rPr b="1" lang="en" sz="1200">
                          <a:latin typeface="Ubuntu"/>
                          <a:ea typeface="Ubuntu"/>
                          <a:cs typeface="Ubuntu"/>
                          <a:sym typeface="Ubuntu"/>
                        </a:rPr>
                        <a:t>60+</a:t>
                      </a:r>
                      <a:endParaRPr b="1"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46</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31</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0</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0</a:t>
                      </a:r>
                      <a:endParaRPr sz="1200">
                        <a:latin typeface="Ubuntu"/>
                        <a:ea typeface="Ubuntu"/>
                        <a:cs typeface="Ubuntu"/>
                        <a:sym typeface="Ubuntu"/>
                      </a:endParaRPr>
                    </a:p>
                  </a:txBody>
                  <a:tcPr marT="91425" marB="91425" marR="91425" marL="91425"/>
                </a:tc>
              </a:tr>
              <a:tr h="450675">
                <a:tc>
                  <a:txBody>
                    <a:bodyPr/>
                    <a:lstStyle/>
                    <a:p>
                      <a:pPr indent="0" lvl="0" marL="0" rtl="0" algn="ctr">
                        <a:spcBef>
                          <a:spcPts val="0"/>
                        </a:spcBef>
                        <a:spcAft>
                          <a:spcPts val="0"/>
                        </a:spcAft>
                        <a:buNone/>
                      </a:pPr>
                      <a:r>
                        <a:rPr b="1" lang="en" sz="1200">
                          <a:latin typeface="Ubuntu"/>
                          <a:ea typeface="Ubuntu"/>
                          <a:cs typeface="Ubuntu"/>
                          <a:sym typeface="Ubuntu"/>
                        </a:rPr>
                        <a:t>Prefer not to say</a:t>
                      </a:r>
                      <a:endParaRPr b="1"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1</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0</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0</a:t>
                      </a:r>
                      <a:endParaRPr sz="1200">
                        <a:latin typeface="Ubuntu"/>
                        <a:ea typeface="Ubuntu"/>
                        <a:cs typeface="Ubuntu"/>
                        <a:sym typeface="Ubuntu"/>
                      </a:endParaRPr>
                    </a:p>
                  </a:txBody>
                  <a:tcPr marT="91425" marB="91425" marR="91425" marL="91425"/>
                </a:tc>
                <a:tc>
                  <a:txBody>
                    <a:bodyPr/>
                    <a:lstStyle/>
                    <a:p>
                      <a:pPr indent="0" lvl="0" marL="0" rtl="0" algn="ctr">
                        <a:spcBef>
                          <a:spcPts val="0"/>
                        </a:spcBef>
                        <a:spcAft>
                          <a:spcPts val="0"/>
                        </a:spcAft>
                        <a:buNone/>
                      </a:pPr>
                      <a:r>
                        <a:rPr lang="en" sz="1200">
                          <a:latin typeface="Ubuntu"/>
                          <a:ea typeface="Ubuntu"/>
                          <a:cs typeface="Ubuntu"/>
                          <a:sym typeface="Ubuntu"/>
                        </a:rPr>
                        <a:t>2</a:t>
                      </a:r>
                      <a:endParaRPr sz="1200">
                        <a:latin typeface="Ubuntu"/>
                        <a:ea typeface="Ubuntu"/>
                        <a:cs typeface="Ubuntu"/>
                        <a:sym typeface="Ubuntu"/>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inimal Charm">
  <a:themeElements>
    <a:clrScheme name="Simple Light">
      <a:dk1>
        <a:srgbClr val="434343"/>
      </a:dk1>
      <a:lt1>
        <a:srgbClr val="FFFFFF"/>
      </a:lt1>
      <a:dk2>
        <a:srgbClr val="666666"/>
      </a:dk2>
      <a:lt2>
        <a:srgbClr val="999999"/>
      </a:lt2>
      <a:accent1>
        <a:srgbClr val="FFD969"/>
      </a:accent1>
      <a:accent2>
        <a:srgbClr val="FCE5A3"/>
      </a:accent2>
      <a:accent3>
        <a:srgbClr val="B88E13"/>
      </a:accent3>
      <a:accent4>
        <a:srgbClr val="8D711F"/>
      </a:accent4>
      <a:accent5>
        <a:srgbClr val="D3AA31"/>
      </a:accent5>
      <a:accent6>
        <a:srgbClr val="E9DBB1"/>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