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7EE134-CACA-4A0F-A48B-434F6F109449}">
  <a:tblStyle styleId="{707EE134-CACA-4A0F-A48B-434F6F109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075489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075489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f7072875f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f7072875f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f707287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f707287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707287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70728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f707287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f707287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54f8fb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054f8fb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f707287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f707287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f707287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f707287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f707287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f707287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f707287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f707287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f707287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f707287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Article-Level Fake News Detection With BERT-Derived Natural Language Processing Architectures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3825" y="4535750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W266 Final Project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Kenneth Pong, Stacy Irwin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8 Dec 2020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Articles - Which Ones Are Fake?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030175" y="1497025"/>
            <a:ext cx="75012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Penniless California issues IOUs to firms, clinics, taxpayers and students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Lindsay Lohan wants Ben Affleck to help her get Batgirl role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San Juan City Council Votes Unanimously To Impeach Trump-Hating Mayor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Pitbull sends private plane to Puerto Rico to transport cancer patients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Busy Phillips freaks out, claims she was ‘almost murdered’ by a stranger in an Uber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Chinese lunar rover finds no evidence of American Moon landing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Jennifer Aniston's Dinner Invite Rejected by Angelina Jolie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Trump asking Congress, not Mexico, to pay for border wall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Articles - </a:t>
            </a:r>
            <a:r>
              <a:rPr lang="en"/>
              <a:t>Which Ones Are Fake?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030175" y="1497025"/>
            <a:ext cx="75012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Penniless California issues IOUs to firms, clinics, taxpayers and students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</a:rPr>
              <a:t>Lindsay Lohan wants Ben Affleck to help her get Batgirl role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</a:rPr>
              <a:t>San Juan City Council Votes Unanimously To Impeach Trump-Hating Mayor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Pitbull sends private plane to Puerto Rico to transport cancer patients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Busy Phillips freaks out, claims she was ‘almost murdered’ by a stranger in an Uber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</a:rPr>
              <a:t>Chinese lunar rover finds no evidence of American Moon landing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</a:rPr>
              <a:t>Jennifer Aniston's Dinner Invite Rejected by Angelina Jolie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Trump asking Congress, not Mexico, to pay for border wall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588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Fake news detection using variants of BERT model (DistilBERT, RoBERTa; Longformer attempted)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Baseline model: DistilBERT, combined dataset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Final model: Two-stage final model - Document classifier sending articles to separate models trained on source-specific dataset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Dataset: FakeNewsNet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8900" y="1300950"/>
            <a:ext cx="59466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FakeNewsNet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Article sources from GossipCop (GC) and PolitiFact (PF) websites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Far more GC articles than PF articles (~20,000 vs ~1,000)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Gossipcop articles imbalanced - more real articles</a:t>
            </a:r>
            <a:endParaRPr sz="1600"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611575" y="28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{707EE134-CACA-4A0F-A48B-434F6F109449}</a:tableStyleId>
              </a:tblPr>
              <a:tblGrid>
                <a:gridCol w="1184700"/>
                <a:gridCol w="1184700"/>
                <a:gridCol w="1184700"/>
                <a:gridCol w="1184700"/>
              </a:tblGrid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Real</a:t>
                      </a:r>
                      <a:endParaRPr sz="1200"/>
                    </a:p>
                  </a:txBody>
                  <a:tcPr marT="36575" marB="36575" marR="36575" marL="36575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Fake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Politifact (PF)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560 (58.8%)</a:t>
                      </a:r>
                      <a:endParaRPr sz="1200"/>
                    </a:p>
                  </a:txBody>
                  <a:tcPr marT="36575" marB="36575" marR="36575" marL="36575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392 (41.2%)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952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Gossipcop (GC)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15,373 (75.8%)</a:t>
                      </a:r>
                      <a:endParaRPr sz="1200"/>
                    </a:p>
                  </a:txBody>
                  <a:tcPr marT="36575" marB="36575" marR="36575" marL="36575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4,891 (24.2%)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20,264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15,933</a:t>
                      </a:r>
                      <a:endParaRPr sz="1200"/>
                    </a:p>
                  </a:txBody>
                  <a:tcPr marT="36575" marB="36575" marR="36575" marL="36575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5,283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21,216</a:t>
                      </a:r>
                      <a:endParaRPr sz="1200"/>
                    </a:p>
                  </a:txBody>
                  <a:tcPr marT="36575" marB="36575" marR="36575" marL="36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Articles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030175" y="1497025"/>
            <a:ext cx="75012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Penniless California issues IOUs to firms, clinics, taxpayers and students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Lindsay Lohan wants Ben Affleck to help her get Batgirl role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San Juan City Council Votes Unanimously To Impeach Trump-Hating Mayor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Pitbull sends private plane to Puerto Rico to transport cancer patients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Busy Phillips freaks out, claims she was ‘almost murdered’ by a stranger in an Uber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Chinese lunar rover finds no evidence of American Moon landing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Jennifer Aniston's Dinner Invite Rejected by Angelina Jolie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Trump asking Congress, not Mexico, to pay for border wall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58925" y="1300950"/>
            <a:ext cx="79740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Github data repository did not contain actual articles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URLs to Articles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Article Titles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Unique Article ID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Downloaded data using scripts supplied by FakeNewsNet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Articles &lt;= 500 characters removed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Most were error messages or stub articles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Split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60%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20%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20% test (reserved for final model evaluation)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Organization names (e.g. </a:t>
            </a:r>
            <a:r>
              <a:rPr lang="en"/>
              <a:t>New York Times, </a:t>
            </a:r>
            <a:r>
              <a:rPr lang="en"/>
              <a:t>PBS News Hour) removed from titles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3527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DistilBERT Baseline and </a:t>
            </a:r>
            <a:r>
              <a:rPr lang="en" sz="2400"/>
              <a:t>Fine Tuning</a:t>
            </a:r>
            <a:r>
              <a:rPr lang="en" sz="2400"/>
              <a:t> Framework</a:t>
            </a:r>
            <a:endParaRPr sz="24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458900" y="1300950"/>
            <a:ext cx="70305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DistilBERT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Trained using distillation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Loss computed using BERT’s output probabilities (instead of one-hot labels)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Faster inference than standard BERT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</a:t>
            </a:r>
            <a:r>
              <a:rPr lang="en"/>
              <a:t>0% smaller, 60%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Faster-training model let us focus on development, do more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model trained combining GC, PF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Fine-Tuning Framework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Acquired pre-trained Pytorch models from Huggingface.co/transformers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Cross-entropy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AdamW optimizer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 several models, provided heavier weighting (4 to 1) to fake article losses to compensate for imbalanced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Post-Baseline - Longformer and Issues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452525" y="1293300"/>
            <a:ext cx="44463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Longformer</a:t>
            </a:r>
            <a:endParaRPr b="1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4,096 token length limit - great for articles?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Standard token limit (512) only fully captures ⅔ of GC articles, ½ of PF articles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Attention mechanism scales linearly with sequence length, not quadratically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Initial results on PF dataset comparable to DistilBERT equivalent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Issues</a:t>
            </a:r>
            <a:endParaRPr b="1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Longer runtime than DistilBERT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Small batch sizes (&lt;=8)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GC dataset failed to train after five epochs</a:t>
            </a:r>
            <a:endParaRPr sz="13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50" y="1478175"/>
            <a:ext cx="4028400" cy="12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62" y="2868100"/>
            <a:ext cx="2611964" cy="19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Post-Baseline - RoBERTa, Topic Chooser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589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RoBERTa</a:t>
            </a:r>
            <a:endParaRPr b="1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Better performance metrics than standard BERT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Trained using longer sequences, 10x data, bigger batches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Next sentence prediction not used; dynamic masking to change masked token between epochs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Two models - one each for GC, PF (Combined dataset model did not train)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Topic Chooser</a:t>
            </a:r>
            <a:endParaRPr b="1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Two-stage approach involving DistilBERT-based document classifier model feeding RoBERTa-based fake news evaluation models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52100" y="1274775"/>
            <a:ext cx="44448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Titles improved both precision and 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Weights traded precision for 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choose-fed RoBERTa model </a:t>
            </a:r>
            <a:r>
              <a:rPr lang="en"/>
              <a:t>beat </a:t>
            </a:r>
            <a:r>
              <a:rPr lang="en"/>
              <a:t>DistilBERT baseline slightly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 model performance more balanced than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PF articles easier to classify than GC articles </a:t>
            </a:r>
            <a:r>
              <a:rPr lang="en"/>
              <a:t>despite much larger training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Possible explanation: PF articles differ significantly between fake, real classes, but GC articles use most of the same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Error analysis: Models were highly confident even on inaccurate 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450" y="1274763"/>
            <a:ext cx="35528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738" y="3227925"/>
            <a:ext cx="35242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