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23C89-08E1-4B52-9846-EAF8453449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22D5E9-31DF-47DB-82D0-2F8ADA1D9565}">
      <dgm:prSet/>
      <dgm:spPr/>
      <dgm:t>
        <a:bodyPr/>
        <a:lstStyle/>
        <a:p>
          <a:pPr>
            <a:defRPr cap="all"/>
          </a:pPr>
          <a:r>
            <a:rPr lang="en-US"/>
            <a:t>Base</a:t>
          </a:r>
        </a:p>
      </dgm:t>
    </dgm:pt>
    <dgm:pt modelId="{144F602D-3C47-4C94-9689-05B806280309}" type="parTrans" cxnId="{D5094600-7F0C-4055-9305-17195DA80A6A}">
      <dgm:prSet/>
      <dgm:spPr/>
      <dgm:t>
        <a:bodyPr/>
        <a:lstStyle/>
        <a:p>
          <a:endParaRPr lang="en-US"/>
        </a:p>
      </dgm:t>
    </dgm:pt>
    <dgm:pt modelId="{33111F64-CB18-4CE4-8232-EE28FD7CA026}" type="sibTrans" cxnId="{D5094600-7F0C-4055-9305-17195DA80A6A}">
      <dgm:prSet/>
      <dgm:spPr/>
      <dgm:t>
        <a:bodyPr/>
        <a:lstStyle/>
        <a:p>
          <a:endParaRPr lang="en-US"/>
        </a:p>
      </dgm:t>
    </dgm:pt>
    <dgm:pt modelId="{79C30E2C-52A2-41C1-971A-43D1DBFD40E3}">
      <dgm:prSet/>
      <dgm:spPr/>
      <dgm:t>
        <a:bodyPr/>
        <a:lstStyle/>
        <a:p>
          <a:pPr>
            <a:defRPr cap="all"/>
          </a:pPr>
          <a:r>
            <a:rPr lang="en-US"/>
            <a:t>Index</a:t>
          </a:r>
        </a:p>
      </dgm:t>
    </dgm:pt>
    <dgm:pt modelId="{25CD32B6-684E-4684-A3A6-F52C6663FDD6}" type="parTrans" cxnId="{DD40542C-F11D-4AE9-959B-F57FE706DBE7}">
      <dgm:prSet/>
      <dgm:spPr/>
      <dgm:t>
        <a:bodyPr/>
        <a:lstStyle/>
        <a:p>
          <a:endParaRPr lang="en-US"/>
        </a:p>
      </dgm:t>
    </dgm:pt>
    <dgm:pt modelId="{33C3BEB4-A9B0-47DB-8539-DB8B7709156B}" type="sibTrans" cxnId="{DD40542C-F11D-4AE9-959B-F57FE706DBE7}">
      <dgm:prSet/>
      <dgm:spPr/>
      <dgm:t>
        <a:bodyPr/>
        <a:lstStyle/>
        <a:p>
          <a:endParaRPr lang="en-US"/>
        </a:p>
      </dgm:t>
    </dgm:pt>
    <dgm:pt modelId="{C2B3CC34-3C18-488F-B081-E9D6DB5F13FE}">
      <dgm:prSet/>
      <dgm:spPr/>
      <dgm:t>
        <a:bodyPr/>
        <a:lstStyle/>
        <a:p>
          <a:pPr>
            <a:defRPr cap="all"/>
          </a:pPr>
          <a:r>
            <a:rPr lang="en-US"/>
            <a:t>LK</a:t>
          </a:r>
        </a:p>
      </dgm:t>
    </dgm:pt>
    <dgm:pt modelId="{588ECFDE-0BC8-47C7-86E0-DC419B49AB96}" type="parTrans" cxnId="{FB72C53C-3C48-44E5-94E7-B5734EDD4196}">
      <dgm:prSet/>
      <dgm:spPr/>
      <dgm:t>
        <a:bodyPr/>
        <a:lstStyle/>
        <a:p>
          <a:endParaRPr lang="en-US"/>
        </a:p>
      </dgm:t>
    </dgm:pt>
    <dgm:pt modelId="{DA71A578-E573-4264-995E-901B9F88D469}" type="sibTrans" cxnId="{FB72C53C-3C48-44E5-94E7-B5734EDD4196}">
      <dgm:prSet/>
      <dgm:spPr/>
      <dgm:t>
        <a:bodyPr/>
        <a:lstStyle/>
        <a:p>
          <a:endParaRPr lang="en-US"/>
        </a:p>
      </dgm:t>
    </dgm:pt>
    <dgm:pt modelId="{602B767A-9E88-4032-91A9-AD5953CE2A51}">
      <dgm:prSet/>
      <dgm:spPr/>
      <dgm:t>
        <a:bodyPr/>
        <a:lstStyle/>
        <a:p>
          <a:pPr>
            <a:defRPr cap="all"/>
          </a:pPr>
          <a:r>
            <a:rPr lang="en-US"/>
            <a:t>Prod’s</a:t>
          </a:r>
        </a:p>
      </dgm:t>
    </dgm:pt>
    <dgm:pt modelId="{5450B707-FC12-498E-8CD5-F1DDB150483C}" type="parTrans" cxnId="{781F32FB-8FE6-4D19-A7BF-8D08338F9720}">
      <dgm:prSet/>
      <dgm:spPr/>
      <dgm:t>
        <a:bodyPr/>
        <a:lstStyle/>
        <a:p>
          <a:endParaRPr lang="en-US"/>
        </a:p>
      </dgm:t>
    </dgm:pt>
    <dgm:pt modelId="{8A9064AD-B145-436D-BD76-5DE7B5C34C21}" type="sibTrans" cxnId="{781F32FB-8FE6-4D19-A7BF-8D08338F9720}">
      <dgm:prSet/>
      <dgm:spPr/>
      <dgm:t>
        <a:bodyPr/>
        <a:lstStyle/>
        <a:p>
          <a:endParaRPr lang="en-US"/>
        </a:p>
      </dgm:t>
    </dgm:pt>
    <dgm:pt modelId="{7D3CEAB2-63A2-4205-8CD1-E990B721AD06}">
      <dgm:prSet/>
      <dgm:spPr/>
      <dgm:t>
        <a:bodyPr/>
        <a:lstStyle/>
        <a:p>
          <a:pPr>
            <a:defRPr cap="all"/>
          </a:pPr>
          <a:r>
            <a:rPr lang="en-US" dirty="0" err="1"/>
            <a:t>Product_card</a:t>
          </a:r>
          <a:endParaRPr lang="en-US" dirty="0"/>
        </a:p>
      </dgm:t>
    </dgm:pt>
    <dgm:pt modelId="{9C2EC968-52BE-4339-A571-336FABE8DE54}" type="parTrans" cxnId="{FD05D857-0802-4C51-91BD-1D309EE427AC}">
      <dgm:prSet/>
      <dgm:spPr/>
      <dgm:t>
        <a:bodyPr/>
        <a:lstStyle/>
        <a:p>
          <a:endParaRPr lang="en-US"/>
        </a:p>
      </dgm:t>
    </dgm:pt>
    <dgm:pt modelId="{7EB059A3-017A-4FA1-864F-262C01DEA204}" type="sibTrans" cxnId="{FD05D857-0802-4C51-91BD-1D309EE427AC}">
      <dgm:prSet/>
      <dgm:spPr/>
      <dgm:t>
        <a:bodyPr/>
        <a:lstStyle/>
        <a:p>
          <a:endParaRPr lang="en-US"/>
        </a:p>
      </dgm:t>
    </dgm:pt>
    <dgm:pt modelId="{58C293FA-CD9D-42DD-88DB-2AB2E71A5074}">
      <dgm:prSet/>
      <dgm:spPr/>
      <dgm:t>
        <a:bodyPr/>
        <a:lstStyle/>
        <a:p>
          <a:pPr>
            <a:defRPr cap="all"/>
          </a:pPr>
          <a:r>
            <a:rPr lang="en-US"/>
            <a:t>Product_form</a:t>
          </a:r>
        </a:p>
      </dgm:t>
    </dgm:pt>
    <dgm:pt modelId="{CE2267C6-7492-4142-B742-49F12F34479A}" type="parTrans" cxnId="{B5FB1380-D122-4F1C-85E7-CA5B46D79CE8}">
      <dgm:prSet/>
      <dgm:spPr/>
      <dgm:t>
        <a:bodyPr/>
        <a:lstStyle/>
        <a:p>
          <a:endParaRPr lang="en-US"/>
        </a:p>
      </dgm:t>
    </dgm:pt>
    <dgm:pt modelId="{E8252A81-F89E-4301-AF71-5EB98F24BEC6}" type="sibTrans" cxnId="{B5FB1380-D122-4F1C-85E7-CA5B46D79CE8}">
      <dgm:prSet/>
      <dgm:spPr/>
      <dgm:t>
        <a:bodyPr/>
        <a:lstStyle/>
        <a:p>
          <a:endParaRPr lang="en-US"/>
        </a:p>
      </dgm:t>
    </dgm:pt>
    <dgm:pt modelId="{159A1C0F-9311-4DB3-A7DF-838FB011D6A1}">
      <dgm:prSet/>
      <dgm:spPr/>
      <dgm:t>
        <a:bodyPr/>
        <a:lstStyle/>
        <a:p>
          <a:pPr>
            <a:defRPr cap="all"/>
          </a:pPr>
          <a:r>
            <a:rPr lang="en-US"/>
            <a:t>Register</a:t>
          </a:r>
        </a:p>
      </dgm:t>
    </dgm:pt>
    <dgm:pt modelId="{E4EBD16F-41CD-451B-A4E3-58B58433275C}" type="parTrans" cxnId="{293BC537-9FE5-4583-9568-936C6EFB7E1D}">
      <dgm:prSet/>
      <dgm:spPr/>
      <dgm:t>
        <a:bodyPr/>
        <a:lstStyle/>
        <a:p>
          <a:endParaRPr lang="en-US"/>
        </a:p>
      </dgm:t>
    </dgm:pt>
    <dgm:pt modelId="{BBD8F247-9D06-4E20-A5C4-0265FAC181A3}" type="sibTrans" cxnId="{293BC537-9FE5-4583-9568-936C6EFB7E1D}">
      <dgm:prSet/>
      <dgm:spPr/>
      <dgm:t>
        <a:bodyPr/>
        <a:lstStyle/>
        <a:p>
          <a:endParaRPr lang="en-US"/>
        </a:p>
      </dgm:t>
    </dgm:pt>
    <dgm:pt modelId="{D2269AA8-94C1-4D5F-8035-B8AE8076607A}" type="pres">
      <dgm:prSet presAssocID="{8B623C89-08E1-4B52-9846-EAF8453449B7}" presName="root" presStyleCnt="0">
        <dgm:presLayoutVars>
          <dgm:dir/>
          <dgm:resizeHandles val="exact"/>
        </dgm:presLayoutVars>
      </dgm:prSet>
      <dgm:spPr/>
    </dgm:pt>
    <dgm:pt modelId="{D4D5046F-2811-4B90-B34C-7751D14487D8}" type="pres">
      <dgm:prSet presAssocID="{FE22D5E9-31DF-47DB-82D0-2F8ADA1D9565}" presName="compNode" presStyleCnt="0"/>
      <dgm:spPr/>
    </dgm:pt>
    <dgm:pt modelId="{32D86C80-C208-4204-BC25-A35C8FA82AE9}" type="pres">
      <dgm:prSet presAssocID="{FE22D5E9-31DF-47DB-82D0-2F8ADA1D9565}" presName="iconBgRect" presStyleLbl="bgShp" presStyleIdx="0" presStyleCnt="7"/>
      <dgm:spPr/>
    </dgm:pt>
    <dgm:pt modelId="{F3944F7F-54F8-4585-903F-008204306D8A}" type="pres">
      <dgm:prSet presAssocID="{FE22D5E9-31DF-47DB-82D0-2F8ADA1D956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м"/>
        </a:ext>
      </dgm:extLst>
    </dgm:pt>
    <dgm:pt modelId="{D1A3EE9F-EE0D-4E65-9CBD-F3732DA88B33}" type="pres">
      <dgm:prSet presAssocID="{FE22D5E9-31DF-47DB-82D0-2F8ADA1D9565}" presName="spaceRect" presStyleCnt="0"/>
      <dgm:spPr/>
    </dgm:pt>
    <dgm:pt modelId="{CA60BCB4-7810-4BF7-BE9C-62746FBF74AC}" type="pres">
      <dgm:prSet presAssocID="{FE22D5E9-31DF-47DB-82D0-2F8ADA1D9565}" presName="textRect" presStyleLbl="revTx" presStyleIdx="0" presStyleCnt="7">
        <dgm:presLayoutVars>
          <dgm:chMax val="1"/>
          <dgm:chPref val="1"/>
        </dgm:presLayoutVars>
      </dgm:prSet>
      <dgm:spPr/>
    </dgm:pt>
    <dgm:pt modelId="{DA310D63-E7D3-4ADE-AEE7-412121382FDF}" type="pres">
      <dgm:prSet presAssocID="{33111F64-CB18-4CE4-8232-EE28FD7CA026}" presName="sibTrans" presStyleCnt="0"/>
      <dgm:spPr/>
    </dgm:pt>
    <dgm:pt modelId="{AE490ADB-927B-4F2E-8D6F-662F3A0ED0FB}" type="pres">
      <dgm:prSet presAssocID="{79C30E2C-52A2-41C1-971A-43D1DBFD40E3}" presName="compNode" presStyleCnt="0"/>
      <dgm:spPr/>
    </dgm:pt>
    <dgm:pt modelId="{3302CF2B-6C15-45DA-8563-48B747697F2E}" type="pres">
      <dgm:prSet presAssocID="{79C30E2C-52A2-41C1-971A-43D1DBFD40E3}" presName="iconBgRect" presStyleLbl="bgShp" presStyleIdx="1" presStyleCnt="7"/>
      <dgm:spPr/>
    </dgm:pt>
    <dgm:pt modelId="{761B950C-1E23-45CA-9BD3-38E673966A95}" type="pres">
      <dgm:prSet presAssocID="{79C30E2C-52A2-41C1-971A-43D1DBFD40E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D11FB288-621B-48D3-8DE5-1190148A6FA9}" type="pres">
      <dgm:prSet presAssocID="{79C30E2C-52A2-41C1-971A-43D1DBFD40E3}" presName="spaceRect" presStyleCnt="0"/>
      <dgm:spPr/>
    </dgm:pt>
    <dgm:pt modelId="{48FD49E9-8428-4108-A37E-F39AF827291C}" type="pres">
      <dgm:prSet presAssocID="{79C30E2C-52A2-41C1-971A-43D1DBFD40E3}" presName="textRect" presStyleLbl="revTx" presStyleIdx="1" presStyleCnt="7">
        <dgm:presLayoutVars>
          <dgm:chMax val="1"/>
          <dgm:chPref val="1"/>
        </dgm:presLayoutVars>
      </dgm:prSet>
      <dgm:spPr/>
    </dgm:pt>
    <dgm:pt modelId="{96CC90AA-6302-4D62-AAB3-AC35D2696E43}" type="pres">
      <dgm:prSet presAssocID="{33C3BEB4-A9B0-47DB-8539-DB8B7709156B}" presName="sibTrans" presStyleCnt="0"/>
      <dgm:spPr/>
    </dgm:pt>
    <dgm:pt modelId="{D26E2160-96AC-420B-B219-04B84668315F}" type="pres">
      <dgm:prSet presAssocID="{C2B3CC34-3C18-488F-B081-E9D6DB5F13FE}" presName="compNode" presStyleCnt="0"/>
      <dgm:spPr/>
    </dgm:pt>
    <dgm:pt modelId="{2DD723DE-0E66-4F8F-B161-A0D77C7512B3}" type="pres">
      <dgm:prSet presAssocID="{C2B3CC34-3C18-488F-B081-E9D6DB5F13FE}" presName="iconBgRect" presStyleLbl="bgShp" presStyleIdx="2" presStyleCnt="7"/>
      <dgm:spPr/>
    </dgm:pt>
    <dgm:pt modelId="{EB020029-8AAC-4E8C-9F5C-6B997A8F3E34}" type="pres">
      <dgm:prSet presAssocID="{C2B3CC34-3C18-488F-B081-E9D6DB5F13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ingHeart2"/>
        </a:ext>
      </dgm:extLst>
    </dgm:pt>
    <dgm:pt modelId="{83AFB73E-04D8-4FD6-979B-52B1F84900DB}" type="pres">
      <dgm:prSet presAssocID="{C2B3CC34-3C18-488F-B081-E9D6DB5F13FE}" presName="spaceRect" presStyleCnt="0"/>
      <dgm:spPr/>
    </dgm:pt>
    <dgm:pt modelId="{013DA847-7D5D-46B8-A380-4AB3FFE16D7D}" type="pres">
      <dgm:prSet presAssocID="{C2B3CC34-3C18-488F-B081-E9D6DB5F13FE}" presName="textRect" presStyleLbl="revTx" presStyleIdx="2" presStyleCnt="7">
        <dgm:presLayoutVars>
          <dgm:chMax val="1"/>
          <dgm:chPref val="1"/>
        </dgm:presLayoutVars>
      </dgm:prSet>
      <dgm:spPr/>
    </dgm:pt>
    <dgm:pt modelId="{C4891115-5CC0-44EE-848E-F21F7599949C}" type="pres">
      <dgm:prSet presAssocID="{DA71A578-E573-4264-995E-901B9F88D469}" presName="sibTrans" presStyleCnt="0"/>
      <dgm:spPr/>
    </dgm:pt>
    <dgm:pt modelId="{EF67F1F4-EA94-4B64-BADC-384AB1F5DF0B}" type="pres">
      <dgm:prSet presAssocID="{602B767A-9E88-4032-91A9-AD5953CE2A51}" presName="compNode" presStyleCnt="0"/>
      <dgm:spPr/>
    </dgm:pt>
    <dgm:pt modelId="{E4E6D63F-FDCA-4BC9-8F4D-EDD6565B81D2}" type="pres">
      <dgm:prSet presAssocID="{602B767A-9E88-4032-91A9-AD5953CE2A51}" presName="iconBgRect" presStyleLbl="bgShp" presStyleIdx="3" presStyleCnt="7"/>
      <dgm:spPr/>
    </dgm:pt>
    <dgm:pt modelId="{1D8390A4-11DB-442A-96C8-0B7CD2D1CF4A}" type="pres">
      <dgm:prSet presAssocID="{602B767A-9E88-4032-91A9-AD5953CE2A5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ACDC23B4-7A7F-4F51-8B69-4FC5BF174983}" type="pres">
      <dgm:prSet presAssocID="{602B767A-9E88-4032-91A9-AD5953CE2A51}" presName="spaceRect" presStyleCnt="0"/>
      <dgm:spPr/>
    </dgm:pt>
    <dgm:pt modelId="{355D8B3D-51E4-4987-ABCE-9564F1EA664F}" type="pres">
      <dgm:prSet presAssocID="{602B767A-9E88-4032-91A9-AD5953CE2A51}" presName="textRect" presStyleLbl="revTx" presStyleIdx="3" presStyleCnt="7">
        <dgm:presLayoutVars>
          <dgm:chMax val="1"/>
          <dgm:chPref val="1"/>
        </dgm:presLayoutVars>
      </dgm:prSet>
      <dgm:spPr/>
    </dgm:pt>
    <dgm:pt modelId="{7E8D04EB-4C1C-41A1-B359-312C02059DA0}" type="pres">
      <dgm:prSet presAssocID="{8A9064AD-B145-436D-BD76-5DE7B5C34C21}" presName="sibTrans" presStyleCnt="0"/>
      <dgm:spPr/>
    </dgm:pt>
    <dgm:pt modelId="{C9535D69-6158-4DF9-8AB4-6C2BC65B3DFA}" type="pres">
      <dgm:prSet presAssocID="{7D3CEAB2-63A2-4205-8CD1-E990B721AD06}" presName="compNode" presStyleCnt="0"/>
      <dgm:spPr/>
    </dgm:pt>
    <dgm:pt modelId="{5C9BBB6F-4EA6-4C4B-AE23-4C87772FD543}" type="pres">
      <dgm:prSet presAssocID="{7D3CEAB2-63A2-4205-8CD1-E990B721AD06}" presName="iconBgRect" presStyleLbl="bgShp" presStyleIdx="4" presStyleCnt="7"/>
      <dgm:spPr/>
    </dgm:pt>
    <dgm:pt modelId="{AECBFEDC-A2EA-40CE-B1E0-8FE4E0AEB5FC}" type="pres">
      <dgm:prSet presAssocID="{7D3CEAB2-63A2-4205-8CD1-E990B721AD0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107C0DA-C781-4603-99D2-BCF6BB82D6A3}" type="pres">
      <dgm:prSet presAssocID="{7D3CEAB2-63A2-4205-8CD1-E990B721AD06}" presName="spaceRect" presStyleCnt="0"/>
      <dgm:spPr/>
    </dgm:pt>
    <dgm:pt modelId="{84D8E260-FD75-4EC2-939A-B425F3966465}" type="pres">
      <dgm:prSet presAssocID="{7D3CEAB2-63A2-4205-8CD1-E990B721AD06}" presName="textRect" presStyleLbl="revTx" presStyleIdx="4" presStyleCnt="7">
        <dgm:presLayoutVars>
          <dgm:chMax val="1"/>
          <dgm:chPref val="1"/>
        </dgm:presLayoutVars>
      </dgm:prSet>
      <dgm:spPr/>
    </dgm:pt>
    <dgm:pt modelId="{5712ED51-98E6-4BC4-96A3-8D9541C45825}" type="pres">
      <dgm:prSet presAssocID="{7EB059A3-017A-4FA1-864F-262C01DEA204}" presName="sibTrans" presStyleCnt="0"/>
      <dgm:spPr/>
    </dgm:pt>
    <dgm:pt modelId="{0222DBE2-35DC-49A0-8448-93225155C3AD}" type="pres">
      <dgm:prSet presAssocID="{58C293FA-CD9D-42DD-88DB-2AB2E71A5074}" presName="compNode" presStyleCnt="0"/>
      <dgm:spPr/>
    </dgm:pt>
    <dgm:pt modelId="{11CD10E5-0BEA-43FC-80DE-FB7322291557}" type="pres">
      <dgm:prSet presAssocID="{58C293FA-CD9D-42DD-88DB-2AB2E71A5074}" presName="iconBgRect" presStyleLbl="bgShp" presStyleIdx="5" presStyleCnt="7"/>
      <dgm:spPr/>
    </dgm:pt>
    <dgm:pt modelId="{91A6CABD-C40B-4435-A422-4722ACD324DB}" type="pres">
      <dgm:prSet presAssocID="{58C293FA-CD9D-42DD-88DB-2AB2E71A507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A580271B-55D8-41A1-BCC3-3F20381098F3}" type="pres">
      <dgm:prSet presAssocID="{58C293FA-CD9D-42DD-88DB-2AB2E71A5074}" presName="spaceRect" presStyleCnt="0"/>
      <dgm:spPr/>
    </dgm:pt>
    <dgm:pt modelId="{4E172910-6394-482C-B9D7-EDA50EAA53CE}" type="pres">
      <dgm:prSet presAssocID="{58C293FA-CD9D-42DD-88DB-2AB2E71A5074}" presName="textRect" presStyleLbl="revTx" presStyleIdx="5" presStyleCnt="7">
        <dgm:presLayoutVars>
          <dgm:chMax val="1"/>
          <dgm:chPref val="1"/>
        </dgm:presLayoutVars>
      </dgm:prSet>
      <dgm:spPr/>
    </dgm:pt>
    <dgm:pt modelId="{5CB6DB97-C91B-417F-A248-0D060E2DD2A0}" type="pres">
      <dgm:prSet presAssocID="{E8252A81-F89E-4301-AF71-5EB98F24BEC6}" presName="sibTrans" presStyleCnt="0"/>
      <dgm:spPr/>
    </dgm:pt>
    <dgm:pt modelId="{B7350B0F-CE82-45F9-9476-A4CC95244A0A}" type="pres">
      <dgm:prSet presAssocID="{159A1C0F-9311-4DB3-A7DF-838FB011D6A1}" presName="compNode" presStyleCnt="0"/>
      <dgm:spPr/>
    </dgm:pt>
    <dgm:pt modelId="{9DECBF2D-E7A8-4DC4-B9FB-CC518C845E9B}" type="pres">
      <dgm:prSet presAssocID="{159A1C0F-9311-4DB3-A7DF-838FB011D6A1}" presName="iconBgRect" presStyleLbl="bgShp" presStyleIdx="6" presStyleCnt="7"/>
      <dgm:spPr/>
    </dgm:pt>
    <dgm:pt modelId="{B9DBCDEA-FF27-4272-8A94-156522DCDDBF}" type="pres">
      <dgm:prSet presAssocID="{159A1C0F-9311-4DB3-A7DF-838FB011D6A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ссовый аппарат"/>
        </a:ext>
      </dgm:extLst>
    </dgm:pt>
    <dgm:pt modelId="{F7462339-6CD4-45D3-A088-2FA876289FB2}" type="pres">
      <dgm:prSet presAssocID="{159A1C0F-9311-4DB3-A7DF-838FB011D6A1}" presName="spaceRect" presStyleCnt="0"/>
      <dgm:spPr/>
    </dgm:pt>
    <dgm:pt modelId="{3654A9FD-7AC1-4C49-B4AA-D1882F33532E}" type="pres">
      <dgm:prSet presAssocID="{159A1C0F-9311-4DB3-A7DF-838FB011D6A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5094600-7F0C-4055-9305-17195DA80A6A}" srcId="{8B623C89-08E1-4B52-9846-EAF8453449B7}" destId="{FE22D5E9-31DF-47DB-82D0-2F8ADA1D9565}" srcOrd="0" destOrd="0" parTransId="{144F602D-3C47-4C94-9689-05B806280309}" sibTransId="{33111F64-CB18-4CE4-8232-EE28FD7CA026}"/>
    <dgm:cxn modelId="{779D9B08-D9B6-4371-9DCA-42D2241ABE46}" type="presOf" srcId="{159A1C0F-9311-4DB3-A7DF-838FB011D6A1}" destId="{3654A9FD-7AC1-4C49-B4AA-D1882F33532E}" srcOrd="0" destOrd="0" presId="urn:microsoft.com/office/officeart/2018/5/layout/IconCircleLabelList"/>
    <dgm:cxn modelId="{B15A0A17-B967-4444-A62F-982EAD6A0710}" type="presOf" srcId="{58C293FA-CD9D-42DD-88DB-2AB2E71A5074}" destId="{4E172910-6394-482C-B9D7-EDA50EAA53CE}" srcOrd="0" destOrd="0" presId="urn:microsoft.com/office/officeart/2018/5/layout/IconCircleLabelList"/>
    <dgm:cxn modelId="{DD40542C-F11D-4AE9-959B-F57FE706DBE7}" srcId="{8B623C89-08E1-4B52-9846-EAF8453449B7}" destId="{79C30E2C-52A2-41C1-971A-43D1DBFD40E3}" srcOrd="1" destOrd="0" parTransId="{25CD32B6-684E-4684-A3A6-F52C6663FDD6}" sibTransId="{33C3BEB4-A9B0-47DB-8539-DB8B7709156B}"/>
    <dgm:cxn modelId="{2B19AD2C-A1A8-4ED8-BEE9-4D139B59C3E6}" type="presOf" srcId="{C2B3CC34-3C18-488F-B081-E9D6DB5F13FE}" destId="{013DA847-7D5D-46B8-A380-4AB3FFE16D7D}" srcOrd="0" destOrd="0" presId="urn:microsoft.com/office/officeart/2018/5/layout/IconCircleLabelList"/>
    <dgm:cxn modelId="{293BC537-9FE5-4583-9568-936C6EFB7E1D}" srcId="{8B623C89-08E1-4B52-9846-EAF8453449B7}" destId="{159A1C0F-9311-4DB3-A7DF-838FB011D6A1}" srcOrd="6" destOrd="0" parTransId="{E4EBD16F-41CD-451B-A4E3-58B58433275C}" sibTransId="{BBD8F247-9D06-4E20-A5C4-0265FAC181A3}"/>
    <dgm:cxn modelId="{FB72C53C-3C48-44E5-94E7-B5734EDD4196}" srcId="{8B623C89-08E1-4B52-9846-EAF8453449B7}" destId="{C2B3CC34-3C18-488F-B081-E9D6DB5F13FE}" srcOrd="2" destOrd="0" parTransId="{588ECFDE-0BC8-47C7-86E0-DC419B49AB96}" sibTransId="{DA71A578-E573-4264-995E-901B9F88D469}"/>
    <dgm:cxn modelId="{FD05D857-0802-4C51-91BD-1D309EE427AC}" srcId="{8B623C89-08E1-4B52-9846-EAF8453449B7}" destId="{7D3CEAB2-63A2-4205-8CD1-E990B721AD06}" srcOrd="4" destOrd="0" parTransId="{9C2EC968-52BE-4339-A571-336FABE8DE54}" sibTransId="{7EB059A3-017A-4FA1-864F-262C01DEA204}"/>
    <dgm:cxn modelId="{B5FB1380-D122-4F1C-85E7-CA5B46D79CE8}" srcId="{8B623C89-08E1-4B52-9846-EAF8453449B7}" destId="{58C293FA-CD9D-42DD-88DB-2AB2E71A5074}" srcOrd="5" destOrd="0" parTransId="{CE2267C6-7492-4142-B742-49F12F34479A}" sibTransId="{E8252A81-F89E-4301-AF71-5EB98F24BEC6}"/>
    <dgm:cxn modelId="{73E46988-012F-4404-83E6-5A826920C691}" type="presOf" srcId="{8B623C89-08E1-4B52-9846-EAF8453449B7}" destId="{D2269AA8-94C1-4D5F-8035-B8AE8076607A}" srcOrd="0" destOrd="0" presId="urn:microsoft.com/office/officeart/2018/5/layout/IconCircleLabelList"/>
    <dgm:cxn modelId="{9E68BF9D-CA5B-4D64-B6B3-847A7309CF30}" type="presOf" srcId="{79C30E2C-52A2-41C1-971A-43D1DBFD40E3}" destId="{48FD49E9-8428-4108-A37E-F39AF827291C}" srcOrd="0" destOrd="0" presId="urn:microsoft.com/office/officeart/2018/5/layout/IconCircleLabelList"/>
    <dgm:cxn modelId="{A2C89AB0-7401-47E6-A345-976365E71149}" type="presOf" srcId="{FE22D5E9-31DF-47DB-82D0-2F8ADA1D9565}" destId="{CA60BCB4-7810-4BF7-BE9C-62746FBF74AC}" srcOrd="0" destOrd="0" presId="urn:microsoft.com/office/officeart/2018/5/layout/IconCircleLabelList"/>
    <dgm:cxn modelId="{FBC627E8-E1BE-45FB-9FF1-5891221D3FCA}" type="presOf" srcId="{7D3CEAB2-63A2-4205-8CD1-E990B721AD06}" destId="{84D8E260-FD75-4EC2-939A-B425F3966465}" srcOrd="0" destOrd="0" presId="urn:microsoft.com/office/officeart/2018/5/layout/IconCircleLabelList"/>
    <dgm:cxn modelId="{9C5098F5-C69E-425B-B679-C270A9BEC3AA}" type="presOf" srcId="{602B767A-9E88-4032-91A9-AD5953CE2A51}" destId="{355D8B3D-51E4-4987-ABCE-9564F1EA664F}" srcOrd="0" destOrd="0" presId="urn:microsoft.com/office/officeart/2018/5/layout/IconCircleLabelList"/>
    <dgm:cxn modelId="{781F32FB-8FE6-4D19-A7BF-8D08338F9720}" srcId="{8B623C89-08E1-4B52-9846-EAF8453449B7}" destId="{602B767A-9E88-4032-91A9-AD5953CE2A51}" srcOrd="3" destOrd="0" parTransId="{5450B707-FC12-498E-8CD5-F1DDB150483C}" sibTransId="{8A9064AD-B145-436D-BD76-5DE7B5C34C21}"/>
    <dgm:cxn modelId="{C0CAA304-A58A-4ADD-8988-5728E08C580B}" type="presParOf" srcId="{D2269AA8-94C1-4D5F-8035-B8AE8076607A}" destId="{D4D5046F-2811-4B90-B34C-7751D14487D8}" srcOrd="0" destOrd="0" presId="urn:microsoft.com/office/officeart/2018/5/layout/IconCircleLabelList"/>
    <dgm:cxn modelId="{F2A968D4-DED8-4AC0-9B42-C90F9B410948}" type="presParOf" srcId="{D4D5046F-2811-4B90-B34C-7751D14487D8}" destId="{32D86C80-C208-4204-BC25-A35C8FA82AE9}" srcOrd="0" destOrd="0" presId="urn:microsoft.com/office/officeart/2018/5/layout/IconCircleLabelList"/>
    <dgm:cxn modelId="{3A090F43-3571-4A4B-A44E-422050149ABE}" type="presParOf" srcId="{D4D5046F-2811-4B90-B34C-7751D14487D8}" destId="{F3944F7F-54F8-4585-903F-008204306D8A}" srcOrd="1" destOrd="0" presId="urn:microsoft.com/office/officeart/2018/5/layout/IconCircleLabelList"/>
    <dgm:cxn modelId="{77649037-7B3D-4DED-ABB2-C4FFE47F0CE3}" type="presParOf" srcId="{D4D5046F-2811-4B90-B34C-7751D14487D8}" destId="{D1A3EE9F-EE0D-4E65-9CBD-F3732DA88B33}" srcOrd="2" destOrd="0" presId="urn:microsoft.com/office/officeart/2018/5/layout/IconCircleLabelList"/>
    <dgm:cxn modelId="{0616EEEB-F063-4BB3-80BB-76F79131BEF1}" type="presParOf" srcId="{D4D5046F-2811-4B90-B34C-7751D14487D8}" destId="{CA60BCB4-7810-4BF7-BE9C-62746FBF74AC}" srcOrd="3" destOrd="0" presId="urn:microsoft.com/office/officeart/2018/5/layout/IconCircleLabelList"/>
    <dgm:cxn modelId="{1DC70B3D-C077-4378-AA9C-E1FEF786B0DF}" type="presParOf" srcId="{D2269AA8-94C1-4D5F-8035-B8AE8076607A}" destId="{DA310D63-E7D3-4ADE-AEE7-412121382FDF}" srcOrd="1" destOrd="0" presId="urn:microsoft.com/office/officeart/2018/5/layout/IconCircleLabelList"/>
    <dgm:cxn modelId="{2BBB4458-4F13-45E8-85DB-85C2119EE180}" type="presParOf" srcId="{D2269AA8-94C1-4D5F-8035-B8AE8076607A}" destId="{AE490ADB-927B-4F2E-8D6F-662F3A0ED0FB}" srcOrd="2" destOrd="0" presId="urn:microsoft.com/office/officeart/2018/5/layout/IconCircleLabelList"/>
    <dgm:cxn modelId="{ECF1A8E5-B878-4390-BCB8-C976604F202C}" type="presParOf" srcId="{AE490ADB-927B-4F2E-8D6F-662F3A0ED0FB}" destId="{3302CF2B-6C15-45DA-8563-48B747697F2E}" srcOrd="0" destOrd="0" presId="urn:microsoft.com/office/officeart/2018/5/layout/IconCircleLabelList"/>
    <dgm:cxn modelId="{C15C7673-47E7-499E-9210-4C7D2BFA1EFC}" type="presParOf" srcId="{AE490ADB-927B-4F2E-8D6F-662F3A0ED0FB}" destId="{761B950C-1E23-45CA-9BD3-38E673966A95}" srcOrd="1" destOrd="0" presId="urn:microsoft.com/office/officeart/2018/5/layout/IconCircleLabelList"/>
    <dgm:cxn modelId="{B3D6D946-537A-4ED4-A905-68424D9FD8E2}" type="presParOf" srcId="{AE490ADB-927B-4F2E-8D6F-662F3A0ED0FB}" destId="{D11FB288-621B-48D3-8DE5-1190148A6FA9}" srcOrd="2" destOrd="0" presId="urn:microsoft.com/office/officeart/2018/5/layout/IconCircleLabelList"/>
    <dgm:cxn modelId="{92A2B55D-E44A-4B9E-B7E1-A8F7BF38D247}" type="presParOf" srcId="{AE490ADB-927B-4F2E-8D6F-662F3A0ED0FB}" destId="{48FD49E9-8428-4108-A37E-F39AF827291C}" srcOrd="3" destOrd="0" presId="urn:microsoft.com/office/officeart/2018/5/layout/IconCircleLabelList"/>
    <dgm:cxn modelId="{20ECA8DF-23D8-4D18-ACF4-68DB8B61F12B}" type="presParOf" srcId="{D2269AA8-94C1-4D5F-8035-B8AE8076607A}" destId="{96CC90AA-6302-4D62-AAB3-AC35D2696E43}" srcOrd="3" destOrd="0" presId="urn:microsoft.com/office/officeart/2018/5/layout/IconCircleLabelList"/>
    <dgm:cxn modelId="{015C366A-42EB-4E84-8CFF-1E5D8AE1B70F}" type="presParOf" srcId="{D2269AA8-94C1-4D5F-8035-B8AE8076607A}" destId="{D26E2160-96AC-420B-B219-04B84668315F}" srcOrd="4" destOrd="0" presId="urn:microsoft.com/office/officeart/2018/5/layout/IconCircleLabelList"/>
    <dgm:cxn modelId="{2EC185D1-9917-4996-AE98-951503E01B5D}" type="presParOf" srcId="{D26E2160-96AC-420B-B219-04B84668315F}" destId="{2DD723DE-0E66-4F8F-B161-A0D77C7512B3}" srcOrd="0" destOrd="0" presId="urn:microsoft.com/office/officeart/2018/5/layout/IconCircleLabelList"/>
    <dgm:cxn modelId="{0A584F02-AC63-4714-A0C9-D2CB3DDC1DE7}" type="presParOf" srcId="{D26E2160-96AC-420B-B219-04B84668315F}" destId="{EB020029-8AAC-4E8C-9F5C-6B997A8F3E34}" srcOrd="1" destOrd="0" presId="urn:microsoft.com/office/officeart/2018/5/layout/IconCircleLabelList"/>
    <dgm:cxn modelId="{74C3156E-CB36-41F8-B15B-D6A1F5E489C4}" type="presParOf" srcId="{D26E2160-96AC-420B-B219-04B84668315F}" destId="{83AFB73E-04D8-4FD6-979B-52B1F84900DB}" srcOrd="2" destOrd="0" presId="urn:microsoft.com/office/officeart/2018/5/layout/IconCircleLabelList"/>
    <dgm:cxn modelId="{56AFF5CB-4FB8-40FC-955D-51333E48A3E8}" type="presParOf" srcId="{D26E2160-96AC-420B-B219-04B84668315F}" destId="{013DA847-7D5D-46B8-A380-4AB3FFE16D7D}" srcOrd="3" destOrd="0" presId="urn:microsoft.com/office/officeart/2018/5/layout/IconCircleLabelList"/>
    <dgm:cxn modelId="{D0A7403F-853B-4DF2-9070-EE6093F77762}" type="presParOf" srcId="{D2269AA8-94C1-4D5F-8035-B8AE8076607A}" destId="{C4891115-5CC0-44EE-848E-F21F7599949C}" srcOrd="5" destOrd="0" presId="urn:microsoft.com/office/officeart/2018/5/layout/IconCircleLabelList"/>
    <dgm:cxn modelId="{A77C6461-3E3C-49B8-9681-AD7117DC860F}" type="presParOf" srcId="{D2269AA8-94C1-4D5F-8035-B8AE8076607A}" destId="{EF67F1F4-EA94-4B64-BADC-384AB1F5DF0B}" srcOrd="6" destOrd="0" presId="urn:microsoft.com/office/officeart/2018/5/layout/IconCircleLabelList"/>
    <dgm:cxn modelId="{59799C4A-267E-4F1F-BD0A-197871D22DC9}" type="presParOf" srcId="{EF67F1F4-EA94-4B64-BADC-384AB1F5DF0B}" destId="{E4E6D63F-FDCA-4BC9-8F4D-EDD6565B81D2}" srcOrd="0" destOrd="0" presId="urn:microsoft.com/office/officeart/2018/5/layout/IconCircleLabelList"/>
    <dgm:cxn modelId="{2ADB08CE-4CBD-4D69-8892-273E2972D070}" type="presParOf" srcId="{EF67F1F4-EA94-4B64-BADC-384AB1F5DF0B}" destId="{1D8390A4-11DB-442A-96C8-0B7CD2D1CF4A}" srcOrd="1" destOrd="0" presId="urn:microsoft.com/office/officeart/2018/5/layout/IconCircleLabelList"/>
    <dgm:cxn modelId="{9BE1D23B-16F0-484B-A0FF-8D16D1C8F6E5}" type="presParOf" srcId="{EF67F1F4-EA94-4B64-BADC-384AB1F5DF0B}" destId="{ACDC23B4-7A7F-4F51-8B69-4FC5BF174983}" srcOrd="2" destOrd="0" presId="urn:microsoft.com/office/officeart/2018/5/layout/IconCircleLabelList"/>
    <dgm:cxn modelId="{986F2AF9-C04B-45F6-B65B-1E6D6AE46AA4}" type="presParOf" srcId="{EF67F1F4-EA94-4B64-BADC-384AB1F5DF0B}" destId="{355D8B3D-51E4-4987-ABCE-9564F1EA664F}" srcOrd="3" destOrd="0" presId="urn:microsoft.com/office/officeart/2018/5/layout/IconCircleLabelList"/>
    <dgm:cxn modelId="{038D8C35-3016-493A-BDBC-863897A40517}" type="presParOf" srcId="{D2269AA8-94C1-4D5F-8035-B8AE8076607A}" destId="{7E8D04EB-4C1C-41A1-B359-312C02059DA0}" srcOrd="7" destOrd="0" presId="urn:microsoft.com/office/officeart/2018/5/layout/IconCircleLabelList"/>
    <dgm:cxn modelId="{A2F826E8-6C60-4491-9A8C-6EB51403C45C}" type="presParOf" srcId="{D2269AA8-94C1-4D5F-8035-B8AE8076607A}" destId="{C9535D69-6158-4DF9-8AB4-6C2BC65B3DFA}" srcOrd="8" destOrd="0" presId="urn:microsoft.com/office/officeart/2018/5/layout/IconCircleLabelList"/>
    <dgm:cxn modelId="{26854EB5-EC92-44E1-BE18-30D51A5C7A15}" type="presParOf" srcId="{C9535D69-6158-4DF9-8AB4-6C2BC65B3DFA}" destId="{5C9BBB6F-4EA6-4C4B-AE23-4C87772FD543}" srcOrd="0" destOrd="0" presId="urn:microsoft.com/office/officeart/2018/5/layout/IconCircleLabelList"/>
    <dgm:cxn modelId="{44BEF10D-A5BB-4B89-94E6-8CAB626F1FB4}" type="presParOf" srcId="{C9535D69-6158-4DF9-8AB4-6C2BC65B3DFA}" destId="{AECBFEDC-A2EA-40CE-B1E0-8FE4E0AEB5FC}" srcOrd="1" destOrd="0" presId="urn:microsoft.com/office/officeart/2018/5/layout/IconCircleLabelList"/>
    <dgm:cxn modelId="{AA8CED48-30C2-4957-AB0E-C20F56A1F51E}" type="presParOf" srcId="{C9535D69-6158-4DF9-8AB4-6C2BC65B3DFA}" destId="{A107C0DA-C781-4603-99D2-BCF6BB82D6A3}" srcOrd="2" destOrd="0" presId="urn:microsoft.com/office/officeart/2018/5/layout/IconCircleLabelList"/>
    <dgm:cxn modelId="{9BE08420-2EF6-48E1-A2AB-B0C009FCA483}" type="presParOf" srcId="{C9535D69-6158-4DF9-8AB4-6C2BC65B3DFA}" destId="{84D8E260-FD75-4EC2-939A-B425F3966465}" srcOrd="3" destOrd="0" presId="urn:microsoft.com/office/officeart/2018/5/layout/IconCircleLabelList"/>
    <dgm:cxn modelId="{06F533AE-A432-4041-91B8-71DF81916574}" type="presParOf" srcId="{D2269AA8-94C1-4D5F-8035-B8AE8076607A}" destId="{5712ED51-98E6-4BC4-96A3-8D9541C45825}" srcOrd="9" destOrd="0" presId="urn:microsoft.com/office/officeart/2018/5/layout/IconCircleLabelList"/>
    <dgm:cxn modelId="{89D5C4AA-F4C9-4E5E-8A23-78424AA085E3}" type="presParOf" srcId="{D2269AA8-94C1-4D5F-8035-B8AE8076607A}" destId="{0222DBE2-35DC-49A0-8448-93225155C3AD}" srcOrd="10" destOrd="0" presId="urn:microsoft.com/office/officeart/2018/5/layout/IconCircleLabelList"/>
    <dgm:cxn modelId="{E4EFC1D2-948D-4503-B510-CB3EBAA225F3}" type="presParOf" srcId="{0222DBE2-35DC-49A0-8448-93225155C3AD}" destId="{11CD10E5-0BEA-43FC-80DE-FB7322291557}" srcOrd="0" destOrd="0" presId="urn:microsoft.com/office/officeart/2018/5/layout/IconCircleLabelList"/>
    <dgm:cxn modelId="{8F5A38A1-3758-45CB-80DE-46D5E389BF3D}" type="presParOf" srcId="{0222DBE2-35DC-49A0-8448-93225155C3AD}" destId="{91A6CABD-C40B-4435-A422-4722ACD324DB}" srcOrd="1" destOrd="0" presId="urn:microsoft.com/office/officeart/2018/5/layout/IconCircleLabelList"/>
    <dgm:cxn modelId="{3304D77E-F7D8-432E-A140-676B3958B257}" type="presParOf" srcId="{0222DBE2-35DC-49A0-8448-93225155C3AD}" destId="{A580271B-55D8-41A1-BCC3-3F20381098F3}" srcOrd="2" destOrd="0" presId="urn:microsoft.com/office/officeart/2018/5/layout/IconCircleLabelList"/>
    <dgm:cxn modelId="{A50CCFFA-4354-4347-BE3C-5226EA42DD4A}" type="presParOf" srcId="{0222DBE2-35DC-49A0-8448-93225155C3AD}" destId="{4E172910-6394-482C-B9D7-EDA50EAA53CE}" srcOrd="3" destOrd="0" presId="urn:microsoft.com/office/officeart/2018/5/layout/IconCircleLabelList"/>
    <dgm:cxn modelId="{932CBB27-BA26-477B-B2C9-331173717399}" type="presParOf" srcId="{D2269AA8-94C1-4D5F-8035-B8AE8076607A}" destId="{5CB6DB97-C91B-417F-A248-0D060E2DD2A0}" srcOrd="11" destOrd="0" presId="urn:microsoft.com/office/officeart/2018/5/layout/IconCircleLabelList"/>
    <dgm:cxn modelId="{5746543C-6592-4632-A2AE-4BBD463D2CF8}" type="presParOf" srcId="{D2269AA8-94C1-4D5F-8035-B8AE8076607A}" destId="{B7350B0F-CE82-45F9-9476-A4CC95244A0A}" srcOrd="12" destOrd="0" presId="urn:microsoft.com/office/officeart/2018/5/layout/IconCircleLabelList"/>
    <dgm:cxn modelId="{044C5486-9637-47BB-94D8-C9BFE1537B5B}" type="presParOf" srcId="{B7350B0F-CE82-45F9-9476-A4CC95244A0A}" destId="{9DECBF2D-E7A8-4DC4-B9FB-CC518C845E9B}" srcOrd="0" destOrd="0" presId="urn:microsoft.com/office/officeart/2018/5/layout/IconCircleLabelList"/>
    <dgm:cxn modelId="{BD8377C1-3302-4DE9-82E0-DCA85E8A7B0C}" type="presParOf" srcId="{B7350B0F-CE82-45F9-9476-A4CC95244A0A}" destId="{B9DBCDEA-FF27-4272-8A94-156522DCDDBF}" srcOrd="1" destOrd="0" presId="urn:microsoft.com/office/officeart/2018/5/layout/IconCircleLabelList"/>
    <dgm:cxn modelId="{21118B2F-F0E2-425E-BB86-7A6EB1307F19}" type="presParOf" srcId="{B7350B0F-CE82-45F9-9476-A4CC95244A0A}" destId="{F7462339-6CD4-45D3-A088-2FA876289FB2}" srcOrd="2" destOrd="0" presId="urn:microsoft.com/office/officeart/2018/5/layout/IconCircleLabelList"/>
    <dgm:cxn modelId="{FC19BA8C-016D-4AD3-AD81-B6E02F8E46F6}" type="presParOf" srcId="{B7350B0F-CE82-45F9-9476-A4CC95244A0A}" destId="{3654A9FD-7AC1-4C49-B4AA-D1882F3353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86C80-C208-4204-BC25-A35C8FA82AE9}">
      <dsp:nvSpPr>
        <dsp:cNvPr id="0" name=""/>
        <dsp:cNvSpPr/>
      </dsp:nvSpPr>
      <dsp:spPr>
        <a:xfrm>
          <a:off x="569924" y="1345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44F7F-54F8-4585-903F-008204306D8A}">
      <dsp:nvSpPr>
        <dsp:cNvPr id="0" name=""/>
        <dsp:cNvSpPr/>
      </dsp:nvSpPr>
      <dsp:spPr>
        <a:xfrm>
          <a:off x="745653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0BCB4-7810-4BF7-BE9C-62746FBF74AC}">
      <dsp:nvSpPr>
        <dsp:cNvPr id="0" name=""/>
        <dsp:cNvSpPr/>
      </dsp:nvSpPr>
      <dsp:spPr>
        <a:xfrm>
          <a:off x="306332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Base</a:t>
          </a:r>
        </a:p>
      </dsp:txBody>
      <dsp:txXfrm>
        <a:off x="306332" y="1082752"/>
        <a:ext cx="1351757" cy="540703"/>
      </dsp:txXfrm>
    </dsp:sp>
    <dsp:sp modelId="{3302CF2B-6C15-45DA-8563-48B747697F2E}">
      <dsp:nvSpPr>
        <dsp:cNvPr id="0" name=""/>
        <dsp:cNvSpPr/>
      </dsp:nvSpPr>
      <dsp:spPr>
        <a:xfrm>
          <a:off x="2158240" y="1345"/>
          <a:ext cx="824572" cy="824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B950C-1E23-45CA-9BD3-38E673966A95}">
      <dsp:nvSpPr>
        <dsp:cNvPr id="0" name=""/>
        <dsp:cNvSpPr/>
      </dsp:nvSpPr>
      <dsp:spPr>
        <a:xfrm>
          <a:off x="2333968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D49E9-8428-4108-A37E-F39AF827291C}">
      <dsp:nvSpPr>
        <dsp:cNvPr id="0" name=""/>
        <dsp:cNvSpPr/>
      </dsp:nvSpPr>
      <dsp:spPr>
        <a:xfrm>
          <a:off x="1894647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Index</a:t>
          </a:r>
        </a:p>
      </dsp:txBody>
      <dsp:txXfrm>
        <a:off x="1894647" y="1082752"/>
        <a:ext cx="1351757" cy="540703"/>
      </dsp:txXfrm>
    </dsp:sp>
    <dsp:sp modelId="{2DD723DE-0E66-4F8F-B161-A0D77C7512B3}">
      <dsp:nvSpPr>
        <dsp:cNvPr id="0" name=""/>
        <dsp:cNvSpPr/>
      </dsp:nvSpPr>
      <dsp:spPr>
        <a:xfrm>
          <a:off x="3746555" y="1345"/>
          <a:ext cx="824572" cy="8245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0029-8AAC-4E8C-9F5C-6B997A8F3E34}">
      <dsp:nvSpPr>
        <dsp:cNvPr id="0" name=""/>
        <dsp:cNvSpPr/>
      </dsp:nvSpPr>
      <dsp:spPr>
        <a:xfrm>
          <a:off x="3922284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DA847-7D5D-46B8-A380-4AB3FFE16D7D}">
      <dsp:nvSpPr>
        <dsp:cNvPr id="0" name=""/>
        <dsp:cNvSpPr/>
      </dsp:nvSpPr>
      <dsp:spPr>
        <a:xfrm>
          <a:off x="3482962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LK</a:t>
          </a:r>
        </a:p>
      </dsp:txBody>
      <dsp:txXfrm>
        <a:off x="3482962" y="1082752"/>
        <a:ext cx="1351757" cy="540703"/>
      </dsp:txXfrm>
    </dsp:sp>
    <dsp:sp modelId="{E4E6D63F-FDCA-4BC9-8F4D-EDD6565B81D2}">
      <dsp:nvSpPr>
        <dsp:cNvPr id="0" name=""/>
        <dsp:cNvSpPr/>
      </dsp:nvSpPr>
      <dsp:spPr>
        <a:xfrm>
          <a:off x="5334871" y="1345"/>
          <a:ext cx="824572" cy="8245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390A4-11DB-442A-96C8-0B7CD2D1CF4A}">
      <dsp:nvSpPr>
        <dsp:cNvPr id="0" name=""/>
        <dsp:cNvSpPr/>
      </dsp:nvSpPr>
      <dsp:spPr>
        <a:xfrm>
          <a:off x="5510599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D8B3D-51E4-4987-ABCE-9564F1EA664F}">
      <dsp:nvSpPr>
        <dsp:cNvPr id="0" name=""/>
        <dsp:cNvSpPr/>
      </dsp:nvSpPr>
      <dsp:spPr>
        <a:xfrm>
          <a:off x="5071278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Prod’s</a:t>
          </a:r>
        </a:p>
      </dsp:txBody>
      <dsp:txXfrm>
        <a:off x="5071278" y="1082752"/>
        <a:ext cx="1351757" cy="540703"/>
      </dsp:txXfrm>
    </dsp:sp>
    <dsp:sp modelId="{5C9BBB6F-4EA6-4C4B-AE23-4C87772FD543}">
      <dsp:nvSpPr>
        <dsp:cNvPr id="0" name=""/>
        <dsp:cNvSpPr/>
      </dsp:nvSpPr>
      <dsp:spPr>
        <a:xfrm>
          <a:off x="6923186" y="1345"/>
          <a:ext cx="824572" cy="8245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FEDC-A2EA-40CE-B1E0-8FE4E0AEB5FC}">
      <dsp:nvSpPr>
        <dsp:cNvPr id="0" name=""/>
        <dsp:cNvSpPr/>
      </dsp:nvSpPr>
      <dsp:spPr>
        <a:xfrm>
          <a:off x="7098915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E260-FD75-4EC2-939A-B425F3966465}">
      <dsp:nvSpPr>
        <dsp:cNvPr id="0" name=""/>
        <dsp:cNvSpPr/>
      </dsp:nvSpPr>
      <dsp:spPr>
        <a:xfrm>
          <a:off x="6659593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Product_card</a:t>
          </a:r>
          <a:endParaRPr lang="en-US" sz="1500" kern="1200" dirty="0"/>
        </a:p>
      </dsp:txBody>
      <dsp:txXfrm>
        <a:off x="6659593" y="1082752"/>
        <a:ext cx="1351757" cy="540703"/>
      </dsp:txXfrm>
    </dsp:sp>
    <dsp:sp modelId="{11CD10E5-0BEA-43FC-80DE-FB7322291557}">
      <dsp:nvSpPr>
        <dsp:cNvPr id="0" name=""/>
        <dsp:cNvSpPr/>
      </dsp:nvSpPr>
      <dsp:spPr>
        <a:xfrm>
          <a:off x="8511501" y="1345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6CABD-C40B-4435-A422-4722ACD324DB}">
      <dsp:nvSpPr>
        <dsp:cNvPr id="0" name=""/>
        <dsp:cNvSpPr/>
      </dsp:nvSpPr>
      <dsp:spPr>
        <a:xfrm>
          <a:off x="8687230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72910-6394-482C-B9D7-EDA50EAA53CE}">
      <dsp:nvSpPr>
        <dsp:cNvPr id="0" name=""/>
        <dsp:cNvSpPr/>
      </dsp:nvSpPr>
      <dsp:spPr>
        <a:xfrm>
          <a:off x="8247909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Product_form</a:t>
          </a:r>
        </a:p>
      </dsp:txBody>
      <dsp:txXfrm>
        <a:off x="8247909" y="1082752"/>
        <a:ext cx="1351757" cy="540703"/>
      </dsp:txXfrm>
    </dsp:sp>
    <dsp:sp modelId="{9DECBF2D-E7A8-4DC4-B9FB-CC518C845E9B}">
      <dsp:nvSpPr>
        <dsp:cNvPr id="0" name=""/>
        <dsp:cNvSpPr/>
      </dsp:nvSpPr>
      <dsp:spPr>
        <a:xfrm>
          <a:off x="4540713" y="1961394"/>
          <a:ext cx="824572" cy="824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BCDEA-FF27-4272-8A94-156522DCDDBF}">
      <dsp:nvSpPr>
        <dsp:cNvPr id="0" name=""/>
        <dsp:cNvSpPr/>
      </dsp:nvSpPr>
      <dsp:spPr>
        <a:xfrm>
          <a:off x="4716441" y="2137123"/>
          <a:ext cx="473115" cy="4731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4A9FD-7AC1-4C49-B4AA-D1882F33532E}">
      <dsp:nvSpPr>
        <dsp:cNvPr id="0" name=""/>
        <dsp:cNvSpPr/>
      </dsp:nvSpPr>
      <dsp:spPr>
        <a:xfrm>
          <a:off x="4277120" y="304280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Register</a:t>
          </a:r>
        </a:p>
      </dsp:txBody>
      <dsp:txXfrm>
        <a:off x="4277120" y="3042800"/>
        <a:ext cx="1351757" cy="54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5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06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5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6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6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8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5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0FAC794E-A22F-0BA7-9F8D-72D70D7116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6479" b="891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46093-2B09-8555-4242-A62D0A21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project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Авито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74CC0A-587D-A210-CB06-6138B9BCD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артём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Красновидов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0406F-969A-0B28-A1C6-8B7A5A63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ru-RU" sz="3200"/>
              <a:t>Библиотеки, которые использовались</a:t>
            </a:r>
          </a:p>
        </p:txBody>
      </p:sp>
      <p:sp>
        <p:nvSpPr>
          <p:cNvPr id="146" name="Объект 2">
            <a:extLst>
              <a:ext uri="{FF2B5EF4-FFF2-40B4-BE49-F238E27FC236}">
                <a16:creationId xmlns:a16="http://schemas.microsoft.com/office/drawing/2014/main" id="{4AC8DB75-638A-5282-5062-59D86568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ru-RU" sz="2000"/>
              <a:t>Основными библиотеками являются:</a:t>
            </a:r>
          </a:p>
          <a:p>
            <a:r>
              <a:rPr lang="en-US" sz="2000"/>
              <a:t>Sqlalchemy</a:t>
            </a:r>
          </a:p>
          <a:p>
            <a:r>
              <a:rPr lang="en-US" sz="2000"/>
              <a:t>Os</a:t>
            </a:r>
          </a:p>
          <a:p>
            <a:r>
              <a:rPr lang="en-US" sz="2000"/>
              <a:t>Forms</a:t>
            </a:r>
          </a:p>
          <a:p>
            <a:endParaRPr lang="ru-RU" sz="2000"/>
          </a:p>
        </p:txBody>
      </p:sp>
      <p:pic>
        <p:nvPicPr>
          <p:cNvPr id="147" name="Graphic 6" descr="Книги">
            <a:extLst>
              <a:ext uri="{FF2B5EF4-FFF2-40B4-BE49-F238E27FC236}">
                <a16:creationId xmlns:a16="http://schemas.microsoft.com/office/drawing/2014/main" id="{CA145B98-91B0-83F4-4096-B24CD82B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8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65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4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9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1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F3134-A4B4-0D5C-DAC6-7C8193B1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Основная цель проекта</a:t>
            </a:r>
            <a:br>
              <a:rPr lang="ru-RU" dirty="0">
                <a:solidFill>
                  <a:srgbClr val="FFFFFF"/>
                </a:solidFill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F7656-3232-39DC-301E-14CCE097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Идея нашего проекта состоит в том, чтобы попробовать повторить механику и структуру известного интернет-сервиса «</a:t>
            </a:r>
            <a:r>
              <a:rPr lang="ru-RU" sz="2000" dirty="0" err="1">
                <a:solidFill>
                  <a:srgbClr val="FFFFFF"/>
                </a:solidFill>
              </a:rPr>
              <a:t>Авито</a:t>
            </a:r>
            <a:r>
              <a:rPr lang="ru-RU" sz="2000" dirty="0">
                <a:solidFill>
                  <a:srgbClr val="FFFFFF"/>
                </a:solidFill>
              </a:rPr>
              <a:t>».</a:t>
            </a:r>
          </a:p>
          <a:p>
            <a:r>
              <a:rPr lang="ru-RU" sz="2000" dirty="0">
                <a:solidFill>
                  <a:srgbClr val="FFFFFF"/>
                </a:solidFill>
              </a:rPr>
              <a:t>Полноценно поработать с дизайном собственного сайта</a:t>
            </a:r>
          </a:p>
        </p:txBody>
      </p:sp>
    </p:spTree>
    <p:extLst>
      <p:ext uri="{BB962C8B-B14F-4D97-AF65-F5344CB8AC3E}">
        <p14:creationId xmlns:p14="http://schemas.microsoft.com/office/powerpoint/2010/main" val="13267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008E6-D5C4-7EE6-A83D-01B5DC3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Файлы, находящиеся в </a:t>
            </a:r>
            <a:r>
              <a:rPr lang="en-US" dirty="0"/>
              <a:t>templates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F33C1EC-C730-9B4D-F035-60BAE8B3F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36836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6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5E240-2BDF-CFFC-B8AC-E0EC896A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 </a:t>
            </a:r>
            <a:r>
              <a:rPr lang="en-US" dirty="0"/>
              <a:t>info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693ACA1-B663-3106-FAE2-CE5FDCD0A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752429"/>
              </p:ext>
            </p:extLst>
          </p:nvPr>
        </p:nvGraphicFramePr>
        <p:xfrm>
          <a:off x="5747657" y="2285047"/>
          <a:ext cx="52997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756">
                  <a:extLst>
                    <a:ext uri="{9D8B030D-6E8A-4147-A177-3AD203B41FA5}">
                      <a16:colId xmlns:a16="http://schemas.microsoft.com/office/drawing/2014/main" val="2961125140"/>
                    </a:ext>
                  </a:extLst>
                </a:gridCol>
              </a:tblGrid>
              <a:tr h="290648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2733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49267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76257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17631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 err="1"/>
                        <a:t>about_product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2034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 err="1"/>
                        <a:t>delivery_date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01729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38030"/>
                  </a:ext>
                </a:extLst>
              </a:tr>
              <a:tr h="290648">
                <a:tc>
                  <a:txBody>
                    <a:bodyPr/>
                    <a:lstStyle/>
                    <a:p>
                      <a:r>
                        <a:rPr lang="en-US" dirty="0" err="1"/>
                        <a:t>name_id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04227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6789C7D-00C1-3A15-6BEE-6CCE4FA0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805"/>
              </p:ext>
            </p:extLst>
          </p:nvPr>
        </p:nvGraphicFramePr>
        <p:xfrm>
          <a:off x="1141412" y="2220686"/>
          <a:ext cx="4344988" cy="29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988">
                  <a:extLst>
                    <a:ext uri="{9D8B030D-6E8A-4147-A177-3AD203B41FA5}">
                      <a16:colId xmlns:a16="http://schemas.microsoft.com/office/drawing/2014/main" val="421361753"/>
                    </a:ext>
                  </a:extLst>
                </a:gridCol>
              </a:tblGrid>
              <a:tr h="598088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830324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758717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966201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272860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6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9936-69D0-4189-5AEE-BAED5F81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программы</a:t>
            </a:r>
          </a:p>
        </p:txBody>
      </p:sp>
      <p:pic>
        <p:nvPicPr>
          <p:cNvPr id="5" name="Объект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3FCF97-C6DF-A96F-DB35-8D90CEBB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1880373"/>
            <a:ext cx="7223759" cy="4598803"/>
          </a:xfrm>
        </p:spPr>
      </p:pic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9659C10-D488-0A56-D3D1-F0FB66A3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1880373"/>
            <a:ext cx="7223758" cy="455368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F957E34-1825-C2DB-369A-2B1DBA8E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3" y="1833808"/>
            <a:ext cx="7310844" cy="464681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Веб-сай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10D169CC-343A-C65E-903F-3740A74B2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3" y="1815310"/>
            <a:ext cx="7310844" cy="46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E2043-DACF-E04F-3B00-B56957B0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рыбий глаз, человек, Объектив &quot;рыбий глаз&quot;, зеркало&#10;&#10;Автоматически созданное описание">
            <a:extLst>
              <a:ext uri="{FF2B5EF4-FFF2-40B4-BE49-F238E27FC236}">
                <a16:creationId xmlns:a16="http://schemas.microsoft.com/office/drawing/2014/main" id="{51A58D0C-0E43-6AEB-4AC2-9C6CA91F2A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2" r="14511"/>
          <a:stretch/>
        </p:blipFill>
        <p:spPr>
          <a:xfrm>
            <a:off x="0" y="-68658"/>
            <a:ext cx="12332412" cy="69953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7" name="Объект 6" descr="Изображение выглядит как небо, на открытом воздухе, взрыв, жара&#10;&#10;Автоматически созданное описание">
            <a:extLst>
              <a:ext uri="{FF2B5EF4-FFF2-40B4-BE49-F238E27FC236}">
                <a16:creationId xmlns:a16="http://schemas.microsoft.com/office/drawing/2014/main" id="{6EE0EB20-AC7F-2AA6-C680-91F5D2B78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111" y="-1071195"/>
            <a:ext cx="12766221" cy="849626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C4899-7F34-0A03-DC53-2531FEBFD714}"/>
              </a:ext>
            </a:extLst>
          </p:cNvPr>
          <p:cNvSpPr txBox="1"/>
          <p:nvPr/>
        </p:nvSpPr>
        <p:spPr>
          <a:xfrm>
            <a:off x="6634163" y="2619376"/>
            <a:ext cx="109537" cy="1719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68C99-96B2-FE71-5009-D6BC3FD04133}"/>
              </a:ext>
            </a:extLst>
          </p:cNvPr>
          <p:cNvSpPr txBox="1"/>
          <p:nvPr/>
        </p:nvSpPr>
        <p:spPr>
          <a:xfrm>
            <a:off x="533400" y="2494558"/>
            <a:ext cx="11601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</a:t>
            </a:r>
            <a:r>
              <a:rPr lang="ru-RU" sz="8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за внимание))</a:t>
            </a:r>
          </a:p>
        </p:txBody>
      </p:sp>
    </p:spTree>
    <p:extLst>
      <p:ext uri="{BB962C8B-B14F-4D97-AF65-F5344CB8AC3E}">
        <p14:creationId xmlns:p14="http://schemas.microsoft.com/office/powerpoint/2010/main" val="12036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90</TotalTime>
  <Words>96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Контур</vt:lpstr>
      <vt:lpstr>Web project “Авито”</vt:lpstr>
      <vt:lpstr>Библиотеки, которые использовались</vt:lpstr>
      <vt:lpstr>Основная цель проекта </vt:lpstr>
      <vt:lpstr>Файлы, находящиеся в templates</vt:lpstr>
      <vt:lpstr>База данных info</vt:lpstr>
      <vt:lpstr>Скриншоты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“Авито”</dc:title>
  <dc:creator>kpot</dc:creator>
  <cp:lastModifiedBy>kpot</cp:lastModifiedBy>
  <cp:revision>3</cp:revision>
  <dcterms:created xsi:type="dcterms:W3CDTF">2024-04-22T16:55:28Z</dcterms:created>
  <dcterms:modified xsi:type="dcterms:W3CDTF">2024-04-23T18:38:52Z</dcterms:modified>
</cp:coreProperties>
</file>