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26266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99553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35983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1405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86335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64155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673634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95711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88277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07621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9664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014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80639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4649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7921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62546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59441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65371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63172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5542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68460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97933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048593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5947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49702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45931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64066" y="3428448"/>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K.POTHEESHWARI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r>
              <a:rPr lang="en-US" altLang="zh-CN" sz="2400" b="0" i="0" u="none" strike="noStrike" kern="1200" cap="none" spc="0" baseline="0">
                <a:solidFill>
                  <a:schemeClr val="tx1"/>
                </a:solidFill>
                <a:latin typeface="Calibri" pitchFamily="0" charset="0"/>
                <a:ea typeface="宋体" pitchFamily="0" charset="0"/>
                <a:cs typeface="Calibri" pitchFamily="0" charset="0"/>
              </a:rPr>
              <a:t>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212400696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JAYA COLLEGE OF ARTS AND SCIENCE /MADRAS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01729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1" name="图片"/>
          <p:cNvPicPr>
            <a:picLocks noChangeAspect="1"/>
          </p:cNvPicPr>
          <p:nvPr/>
        </p:nvPicPr>
        <p:blipFill>
          <a:blip r:embed="rId2" cstate="print"/>
          <a:stretch>
            <a:fillRect/>
          </a:stretch>
        </p:blipFill>
        <p:spPr>
          <a:xfrm rot="0">
            <a:off x="2568054" y="3857566"/>
            <a:ext cx="8497221" cy="2955382"/>
          </a:xfrm>
          <a:prstGeom prst="rect"/>
          <a:noFill/>
          <a:ln w="12700" cmpd="sng" cap="flat">
            <a:noFill/>
            <a:prstDash val="solid"/>
            <a:miter/>
          </a:ln>
        </p:spPr>
      </p:pic>
    </p:spTree>
    <p:extLst>
      <p:ext uri="{BB962C8B-B14F-4D97-AF65-F5344CB8AC3E}">
        <p14:creationId xmlns:p14="http://schemas.microsoft.com/office/powerpoint/2010/main" val="2546711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51868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46243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62619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33480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837477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38879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820147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2209766" y="1266805"/>
            <a:ext cx="4762427"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093372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253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83205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2025-09-09T06:29:25Z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