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A724C3-A70B-6627-E4AD-CE16295D1196}" v="273" dt="2024-03-27T22:30:27.825"/>
    <p1510:client id="{C8E39071-2EF6-0E9C-D5B8-097C666D06C9}" v="270" dt="2024-03-27T16:00:37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1" autoAdjust="0"/>
    <p:restoredTop sz="94660"/>
  </p:normalViewPr>
  <p:slideViewPr>
    <p:cSldViewPr>
      <p:cViewPr varScale="1">
        <p:scale>
          <a:sx n="81" d="100"/>
          <a:sy n="81" d="100"/>
        </p:scale>
        <p:origin x="141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471993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/>
                <a:cs typeface="Times New Roman"/>
              </a:rPr>
              <a:t> 16, 34, 35, 39, 41, 44, 38, 45, 55, 63, 64, 72, 65</a:t>
            </a:r>
            <a:endParaRPr lang="en-US" sz="1200" dirty="0">
              <a:latin typeface="Times New Roman" pitchFamily="18" charset="0"/>
              <a:cs typeface="Times New Roman"/>
            </a:endParaRP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/>
                <a:cs typeface="Times New Roman"/>
              </a:rPr>
              <a:t>         45, 38, 34, 16, 35, 51, 39, 44, 65, 63, 55, 64, 72</a:t>
            </a:r>
            <a:endParaRPr lang="en-US" sz="1200" dirty="0">
              <a:latin typeface="Times New Roman" pitchFamily="18" charset="0"/>
              <a:cs typeface="Times New Roman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/>
                <a:cs typeface="Times New Roman"/>
              </a:rPr>
              <a:t>        16, 35, 34, 39, 44, 41, 38, 55, 64, 63, 72, 65, 45</a:t>
            </a:r>
            <a:endParaRPr lang="en-US" sz="1200" dirty="0">
              <a:latin typeface="Times New Roman" pitchFamily="18" charset="0"/>
              <a:cs typeface="Times New Roman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/>
                <a:cs typeface="Times New Roman"/>
              </a:rPr>
              <a:t>     The height of the tree is 4. The nodes on level 2 are 34, 41, 63, 72.</a:t>
            </a:r>
            <a:endParaRPr lang="en-US" sz="1200" dirty="0">
              <a:latin typeface="Times New Roman" pitchFamily="18" charset="0"/>
              <a:cs typeface="Times New Roman"/>
            </a:endParaRP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>
                <a:latin typeface="Times New Roman"/>
                <a:cs typeface="Times New Roman"/>
              </a:rPr>
              <a:t>48 – 7 % 2 / 24 * 18 – 5 * 2 + 12</a:t>
            </a:r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/>
                <a:cs typeface="Times New Roman"/>
              </a:rPr>
              <a:t> 48 7 2 % - 24 / 18 5 2 * - 12 +</a:t>
            </a:r>
            <a:endParaRPr lang="en-US" sz="1200" dirty="0">
              <a:latin typeface="Times New Roman" pitchFamily="18" charset="0"/>
              <a:cs typeface="Times New Roman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  <a:cs typeface="Times New Roman"/>
              </a:rPr>
              <a:t>2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/>
                <a:cs typeface="Times New Roman"/>
              </a:rPr>
              <a:t>3.5</a:t>
            </a:r>
            <a:endParaRPr lang="en-US" sz="1200" dirty="0">
              <a:latin typeface="Times New Roman"/>
              <a:cs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ctr"/>
            <a:lstStyle/>
            <a:p>
              <a:endParaRPr lang="en-US" dirty="0">
                <a:cs typeface="Arial"/>
              </a:endParaRPr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9AE05-E435-F389-8609-1E9292A3E9D4}"/>
              </a:ext>
            </a:extLst>
          </p:cNvPr>
          <p:cNvSpPr txBox="1"/>
          <p:nvPr/>
        </p:nvSpPr>
        <p:spPr>
          <a:xfrm>
            <a:off x="1555314" y="1784958"/>
            <a:ext cx="5010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14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898BF3-5C78-70B0-9140-26CD88F1A0FC}"/>
              </a:ext>
            </a:extLst>
          </p:cNvPr>
          <p:cNvSpPr txBox="1"/>
          <p:nvPr/>
        </p:nvSpPr>
        <p:spPr>
          <a:xfrm>
            <a:off x="1523999" y="2150299"/>
            <a:ext cx="5010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73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55709-DF32-15F7-FEFB-881AB95D4C99}"/>
              </a:ext>
            </a:extLst>
          </p:cNvPr>
          <p:cNvSpPr txBox="1"/>
          <p:nvPr/>
        </p:nvSpPr>
        <p:spPr>
          <a:xfrm>
            <a:off x="1555313" y="2442573"/>
            <a:ext cx="5010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27D16-C6AC-4FE9-CB2E-D0AB485889FB}"/>
              </a:ext>
            </a:extLst>
          </p:cNvPr>
          <p:cNvSpPr txBox="1"/>
          <p:nvPr/>
        </p:nvSpPr>
        <p:spPr>
          <a:xfrm>
            <a:off x="1617943" y="2724409"/>
            <a:ext cx="5010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7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F9344-3F72-4664-515D-F25E2C77158F}"/>
              </a:ext>
            </a:extLst>
          </p:cNvPr>
          <p:cNvSpPr txBox="1"/>
          <p:nvPr/>
        </p:nvSpPr>
        <p:spPr>
          <a:xfrm>
            <a:off x="1523998" y="3047997"/>
            <a:ext cx="5949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null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1360A-F046-43E4-E38C-5F5EA4361EC4}"/>
              </a:ext>
            </a:extLst>
          </p:cNvPr>
          <p:cNvSpPr txBox="1"/>
          <p:nvPr/>
        </p:nvSpPr>
        <p:spPr>
          <a:xfrm>
            <a:off x="1503121" y="3319395"/>
            <a:ext cx="5010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19</a:t>
            </a:r>
            <a:endParaRPr lang="en-US" dirty="0"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E1B0C6-F755-A9D2-C169-071928B165D2}"/>
              </a:ext>
            </a:extLst>
          </p:cNvPr>
          <p:cNvSpPr txBox="1"/>
          <p:nvPr/>
        </p:nvSpPr>
        <p:spPr>
          <a:xfrm>
            <a:off x="1523998" y="3653423"/>
            <a:ext cx="5010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6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A914F4-7CF7-119C-5326-CD5149140703}"/>
              </a:ext>
            </a:extLst>
          </p:cNvPr>
          <p:cNvSpPr txBox="1"/>
          <p:nvPr/>
        </p:nvSpPr>
        <p:spPr>
          <a:xfrm>
            <a:off x="1503121" y="5741094"/>
            <a:ext cx="5949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null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201685-A445-5D72-D7C7-1C45475995DF}"/>
              </a:ext>
            </a:extLst>
          </p:cNvPr>
          <p:cNvSpPr txBox="1"/>
          <p:nvPr/>
        </p:nvSpPr>
        <p:spPr>
          <a:xfrm>
            <a:off x="1523997" y="3935257"/>
            <a:ext cx="5949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null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BE259-1062-41EC-26C3-827867054F97}"/>
              </a:ext>
            </a:extLst>
          </p:cNvPr>
          <p:cNvSpPr txBox="1"/>
          <p:nvPr/>
        </p:nvSpPr>
        <p:spPr>
          <a:xfrm>
            <a:off x="1461367" y="4269285"/>
            <a:ext cx="5949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null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D7E29F-4E3B-C2E3-50C5-0198EC2FC88F}"/>
              </a:ext>
            </a:extLst>
          </p:cNvPr>
          <p:cNvSpPr txBox="1"/>
          <p:nvPr/>
        </p:nvSpPr>
        <p:spPr>
          <a:xfrm>
            <a:off x="1523997" y="4582435"/>
            <a:ext cx="5949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null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7B2618-B7AF-E402-965A-31CF5A1A4ACA}"/>
              </a:ext>
            </a:extLst>
          </p:cNvPr>
          <p:cNvSpPr txBox="1"/>
          <p:nvPr/>
        </p:nvSpPr>
        <p:spPr>
          <a:xfrm>
            <a:off x="1523997" y="4874709"/>
            <a:ext cx="5949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null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2F96E6-8061-E877-352C-0A456E8DF2D1}"/>
              </a:ext>
            </a:extLst>
          </p:cNvPr>
          <p:cNvSpPr txBox="1"/>
          <p:nvPr/>
        </p:nvSpPr>
        <p:spPr>
          <a:xfrm>
            <a:off x="1503120" y="5146106"/>
            <a:ext cx="5949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null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A3313D-D41A-A960-305A-2934E18787AC}"/>
              </a:ext>
            </a:extLst>
          </p:cNvPr>
          <p:cNvSpPr txBox="1"/>
          <p:nvPr/>
        </p:nvSpPr>
        <p:spPr>
          <a:xfrm>
            <a:off x="1523997" y="5459257"/>
            <a:ext cx="5949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null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5AFE90-711E-1962-1F73-BA50810DC791}"/>
              </a:ext>
            </a:extLst>
          </p:cNvPr>
          <p:cNvSpPr txBox="1"/>
          <p:nvPr/>
        </p:nvSpPr>
        <p:spPr>
          <a:xfrm>
            <a:off x="1576189" y="6043805"/>
            <a:ext cx="5949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45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578849E-5749-E88C-4FA4-34CBDA680F41}"/>
              </a:ext>
            </a:extLst>
          </p:cNvPr>
          <p:cNvSpPr/>
          <p:nvPr/>
        </p:nvSpPr>
        <p:spPr>
          <a:xfrm>
            <a:off x="5855917" y="991643"/>
            <a:ext cx="626301" cy="3966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Arial"/>
              </a:rPr>
              <a:t>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F90AF5-CDC1-369E-37C0-3A1240E98903}"/>
              </a:ext>
            </a:extLst>
          </p:cNvPr>
          <p:cNvSpPr/>
          <p:nvPr/>
        </p:nvSpPr>
        <p:spPr>
          <a:xfrm>
            <a:off x="4436300" y="1711889"/>
            <a:ext cx="626301" cy="3966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Arial"/>
              </a:rPr>
              <a:t>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BA04D2-953E-992D-4FA4-6992C542D24A}"/>
              </a:ext>
            </a:extLst>
          </p:cNvPr>
          <p:cNvSpPr/>
          <p:nvPr/>
        </p:nvSpPr>
        <p:spPr>
          <a:xfrm>
            <a:off x="6628354" y="1711889"/>
            <a:ext cx="626301" cy="3966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Arial"/>
              </a:rPr>
              <a:t>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75F505-D89B-F86B-7C3D-954667E7A1B3}"/>
              </a:ext>
            </a:extLst>
          </p:cNvPr>
          <p:cNvSpPr/>
          <p:nvPr/>
        </p:nvSpPr>
        <p:spPr>
          <a:xfrm>
            <a:off x="6169067" y="2880985"/>
            <a:ext cx="626301" cy="3966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Arial"/>
              </a:rPr>
              <a:t>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7D40FB-48DE-950C-3973-0AA05B8F13DA}"/>
              </a:ext>
            </a:extLst>
          </p:cNvPr>
          <p:cNvSpPr/>
          <p:nvPr/>
        </p:nvSpPr>
        <p:spPr>
          <a:xfrm>
            <a:off x="7338163" y="3726491"/>
            <a:ext cx="626301" cy="3966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Arial"/>
              </a:rPr>
              <a:t>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C0417C-147B-604C-BB81-3B75F55295DA}"/>
              </a:ext>
            </a:extLst>
          </p:cNvPr>
          <p:cNvSpPr/>
          <p:nvPr/>
        </p:nvSpPr>
        <p:spPr>
          <a:xfrm>
            <a:off x="4947779" y="2880985"/>
            <a:ext cx="626301" cy="3966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Arial"/>
              </a:rPr>
              <a:t>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260819-7086-7176-3620-A625D6992038}"/>
              </a:ext>
            </a:extLst>
          </p:cNvPr>
          <p:cNvSpPr/>
          <p:nvPr/>
        </p:nvSpPr>
        <p:spPr>
          <a:xfrm>
            <a:off x="3569916" y="2880985"/>
            <a:ext cx="626301" cy="3966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Arial"/>
              </a:rPr>
              <a:t>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48F9BC-31CF-79F6-83B2-4F2ADDDAC55E}"/>
              </a:ext>
            </a:extLst>
          </p:cNvPr>
          <p:cNvSpPr/>
          <p:nvPr/>
        </p:nvSpPr>
        <p:spPr>
          <a:xfrm>
            <a:off x="4018765" y="3924820"/>
            <a:ext cx="626301" cy="3966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Arial"/>
              </a:rPr>
              <a:t>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C15CA8-FC00-DCB8-E53E-066CD3102ADD}"/>
              </a:ext>
            </a:extLst>
          </p:cNvPr>
          <p:cNvSpPr/>
          <p:nvPr/>
        </p:nvSpPr>
        <p:spPr>
          <a:xfrm>
            <a:off x="2755724" y="3924820"/>
            <a:ext cx="626301" cy="3966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Arial"/>
              </a:rPr>
              <a:t>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04BD91-8263-7AA6-4DA1-E362016F1EAF}"/>
              </a:ext>
            </a:extLst>
          </p:cNvPr>
          <p:cNvSpPr/>
          <p:nvPr/>
        </p:nvSpPr>
        <p:spPr>
          <a:xfrm>
            <a:off x="5501012" y="3924820"/>
            <a:ext cx="626301" cy="3966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Arial"/>
              </a:rPr>
              <a:t>35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88365-33DF-AF01-5309-A8AAE3904078}"/>
              </a:ext>
            </a:extLst>
          </p:cNvPr>
          <p:cNvCxnSpPr/>
          <p:nvPr/>
        </p:nvCxnSpPr>
        <p:spPr>
          <a:xfrm>
            <a:off x="3874718" y="3264074"/>
            <a:ext cx="340291" cy="684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F2B490-394D-1B15-FF3C-08B323D4DEE0}"/>
              </a:ext>
            </a:extLst>
          </p:cNvPr>
          <p:cNvCxnSpPr>
            <a:cxnSpLocks/>
          </p:cNvCxnSpPr>
          <p:nvPr/>
        </p:nvCxnSpPr>
        <p:spPr>
          <a:xfrm flipH="1">
            <a:off x="3244242" y="3232758"/>
            <a:ext cx="453024" cy="71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6E681F-D725-457E-C006-2872FF25F448}"/>
              </a:ext>
            </a:extLst>
          </p:cNvPr>
          <p:cNvCxnSpPr>
            <a:cxnSpLocks/>
          </p:cNvCxnSpPr>
          <p:nvPr/>
        </p:nvCxnSpPr>
        <p:spPr>
          <a:xfrm>
            <a:off x="4835046" y="2084539"/>
            <a:ext cx="371606" cy="82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18251C-9390-8394-C615-E118E9074F1A}"/>
              </a:ext>
            </a:extLst>
          </p:cNvPr>
          <p:cNvCxnSpPr>
            <a:cxnSpLocks/>
          </p:cNvCxnSpPr>
          <p:nvPr/>
        </p:nvCxnSpPr>
        <p:spPr>
          <a:xfrm flipH="1">
            <a:off x="3880981" y="2001032"/>
            <a:ext cx="578284" cy="89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99ACC3-E641-A7D6-CF3B-0044D48BE105}"/>
              </a:ext>
            </a:extLst>
          </p:cNvPr>
          <p:cNvCxnSpPr>
            <a:cxnSpLocks/>
          </p:cNvCxnSpPr>
          <p:nvPr/>
        </p:nvCxnSpPr>
        <p:spPr>
          <a:xfrm>
            <a:off x="5304772" y="3232758"/>
            <a:ext cx="340291" cy="71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21D41E-EB2A-250B-6E53-C523CD86F712}"/>
              </a:ext>
            </a:extLst>
          </p:cNvPr>
          <p:cNvCxnSpPr>
            <a:cxnSpLocks/>
          </p:cNvCxnSpPr>
          <p:nvPr/>
        </p:nvCxnSpPr>
        <p:spPr>
          <a:xfrm>
            <a:off x="6400799" y="1343415"/>
            <a:ext cx="382044" cy="40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D2EA5-6129-D341-BE7B-233179739F82}"/>
              </a:ext>
            </a:extLst>
          </p:cNvPr>
          <p:cNvCxnSpPr>
            <a:cxnSpLocks/>
          </p:cNvCxnSpPr>
          <p:nvPr/>
        </p:nvCxnSpPr>
        <p:spPr>
          <a:xfrm flipH="1">
            <a:off x="5018762" y="1228594"/>
            <a:ext cx="818367" cy="590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220DDE-A75F-27A1-F441-B9906C08B36C}"/>
              </a:ext>
            </a:extLst>
          </p:cNvPr>
          <p:cNvCxnSpPr>
            <a:cxnSpLocks/>
          </p:cNvCxnSpPr>
          <p:nvPr/>
        </p:nvCxnSpPr>
        <p:spPr>
          <a:xfrm flipH="1">
            <a:off x="6532323" y="2084539"/>
            <a:ext cx="296449" cy="77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4AEC94-3DD0-8221-40C4-5D4D2895E3BE}"/>
              </a:ext>
            </a:extLst>
          </p:cNvPr>
          <p:cNvCxnSpPr>
            <a:cxnSpLocks/>
          </p:cNvCxnSpPr>
          <p:nvPr/>
        </p:nvCxnSpPr>
        <p:spPr>
          <a:xfrm>
            <a:off x="6515622" y="3253635"/>
            <a:ext cx="830893" cy="63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332</Words>
  <Application>Microsoft Office PowerPoint</Application>
  <PresentationFormat>On-screen Show (4:3)</PresentationFormat>
  <Paragraphs>113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Robert Alexander</cp:lastModifiedBy>
  <cp:revision>120</cp:revision>
  <cp:lastPrinted>2016-04-12T17:35:20Z</cp:lastPrinted>
  <dcterms:created xsi:type="dcterms:W3CDTF">2006-11-01T05:42:40Z</dcterms:created>
  <dcterms:modified xsi:type="dcterms:W3CDTF">2024-03-27T22:30:44Z</dcterms:modified>
</cp:coreProperties>
</file>