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1" r:id="rId4"/>
    <p:sldId id="257" r:id="rId5"/>
    <p:sldId id="260" r:id="rId6"/>
    <p:sldId id="258" r:id="rId7"/>
    <p:sldId id="259" r:id="rId8"/>
    <p:sldId id="263" r:id="rId9"/>
    <p:sldId id="262" r:id="rId10"/>
    <p:sldId id="265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6BF67-673E-4BBF-9413-AC7161F59355}" v="3" dt="2025-02-28T01:58:50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Power" userId="257ee48eaf603b24" providerId="LiveId" clId="{F55079AC-898D-4734-BA8B-70F57EC71DCC}"/>
    <pc:docChg chg="undo custSel addSld delSld modSld sldOrd">
      <pc:chgData name="Kevin Power" userId="257ee48eaf603b24" providerId="LiveId" clId="{F55079AC-898D-4734-BA8B-70F57EC71DCC}" dt="2025-02-28T00:25:27.545" v="646" actId="47"/>
      <pc:docMkLst>
        <pc:docMk/>
      </pc:docMkLst>
      <pc:sldChg chg="addSp delSp modSp mod setBg">
        <pc:chgData name="Kevin Power" userId="257ee48eaf603b24" providerId="LiveId" clId="{F55079AC-898D-4734-BA8B-70F57EC71DCC}" dt="2025-02-27T22:22:51.835" v="1" actId="478"/>
        <pc:sldMkLst>
          <pc:docMk/>
          <pc:sldMk cId="2885449342" sldId="256"/>
        </pc:sldMkLst>
        <pc:spChg chg="mod">
          <ac:chgData name="Kevin Power" userId="257ee48eaf603b24" providerId="LiveId" clId="{F55079AC-898D-4734-BA8B-70F57EC71DCC}" dt="2025-02-27T22:22:48.297" v="0" actId="26606"/>
          <ac:spMkLst>
            <pc:docMk/>
            <pc:sldMk cId="2885449342" sldId="256"/>
            <ac:spMk id="2" creationId="{C3CFDA9E-0DFD-A426-EFCE-478F2DAB25C1}"/>
          </ac:spMkLst>
        </pc:spChg>
        <pc:spChg chg="del mod">
          <ac:chgData name="Kevin Power" userId="257ee48eaf603b24" providerId="LiveId" clId="{F55079AC-898D-4734-BA8B-70F57EC71DCC}" dt="2025-02-27T22:22:51.835" v="1" actId="478"/>
          <ac:spMkLst>
            <pc:docMk/>
            <pc:sldMk cId="2885449342" sldId="256"/>
            <ac:spMk id="3" creationId="{C43E58A0-A211-C261-8FB1-9CE0BE7C8D2D}"/>
          </ac:spMkLst>
        </pc:spChg>
        <pc:spChg chg="add">
          <ac:chgData name="Kevin Power" userId="257ee48eaf603b24" providerId="LiveId" clId="{F55079AC-898D-4734-BA8B-70F57EC71DCC}" dt="2025-02-27T22:22:48.297" v="0" actId="26606"/>
          <ac:spMkLst>
            <pc:docMk/>
            <pc:sldMk cId="2885449342" sldId="256"/>
            <ac:spMk id="8" creationId="{9095C1F4-AE7F-44E4-8693-40D3D6831140}"/>
          </ac:spMkLst>
        </pc:spChg>
        <pc:spChg chg="add">
          <ac:chgData name="Kevin Power" userId="257ee48eaf603b24" providerId="LiveId" clId="{F55079AC-898D-4734-BA8B-70F57EC71DCC}" dt="2025-02-27T22:22:48.297" v="0" actId="26606"/>
          <ac:spMkLst>
            <pc:docMk/>
            <pc:sldMk cId="2885449342" sldId="256"/>
            <ac:spMk id="14" creationId="{871AEA07-1E14-44B4-8E55-64EF049CD66F}"/>
          </ac:spMkLst>
        </pc:spChg>
        <pc:grpChg chg="add">
          <ac:chgData name="Kevin Power" userId="257ee48eaf603b24" providerId="LiveId" clId="{F55079AC-898D-4734-BA8B-70F57EC71DCC}" dt="2025-02-27T22:22:48.297" v="0" actId="26606"/>
          <ac:grpSpMkLst>
            <pc:docMk/>
            <pc:sldMk cId="2885449342" sldId="256"/>
            <ac:grpSpMk id="10" creationId="{8734DDD3-F723-4DD3-8ABE-EC0B2AC87D74}"/>
          </ac:grpSpMkLst>
        </pc:grpChg>
      </pc:sldChg>
      <pc:sldChg chg="modSp mod">
        <pc:chgData name="Kevin Power" userId="257ee48eaf603b24" providerId="LiveId" clId="{F55079AC-898D-4734-BA8B-70F57EC71DCC}" dt="2025-02-27T23:35:24.916" v="180" actId="6549"/>
        <pc:sldMkLst>
          <pc:docMk/>
          <pc:sldMk cId="608476264" sldId="257"/>
        </pc:sldMkLst>
        <pc:spChg chg="mod">
          <ac:chgData name="Kevin Power" userId="257ee48eaf603b24" providerId="LiveId" clId="{F55079AC-898D-4734-BA8B-70F57EC71DCC}" dt="2025-02-27T23:35:24.916" v="180" actId="6549"/>
          <ac:spMkLst>
            <pc:docMk/>
            <pc:sldMk cId="608476264" sldId="257"/>
            <ac:spMk id="8" creationId="{A68045BB-5A40-BB90-EA04-46779EF0DA53}"/>
          </ac:spMkLst>
        </pc:spChg>
      </pc:sldChg>
      <pc:sldChg chg="modSp mod">
        <pc:chgData name="Kevin Power" userId="257ee48eaf603b24" providerId="LiveId" clId="{F55079AC-898D-4734-BA8B-70F57EC71DCC}" dt="2025-02-27T22:23:42.289" v="63" actId="27636"/>
        <pc:sldMkLst>
          <pc:docMk/>
          <pc:sldMk cId="3673913091" sldId="258"/>
        </pc:sldMkLst>
        <pc:spChg chg="mod">
          <ac:chgData name="Kevin Power" userId="257ee48eaf603b24" providerId="LiveId" clId="{F55079AC-898D-4734-BA8B-70F57EC71DCC}" dt="2025-02-27T22:23:42.289" v="63" actId="27636"/>
          <ac:spMkLst>
            <pc:docMk/>
            <pc:sldMk cId="3673913091" sldId="258"/>
            <ac:spMk id="2" creationId="{785F5E2E-11A1-3744-1590-3B7DA61F3CB4}"/>
          </ac:spMkLst>
        </pc:spChg>
      </pc:sldChg>
      <pc:sldChg chg="addSp delSp modSp new mod setBg">
        <pc:chgData name="Kevin Power" userId="257ee48eaf603b24" providerId="LiveId" clId="{F55079AC-898D-4734-BA8B-70F57EC71DCC}" dt="2025-02-28T00:00:32.778" v="200" actId="1076"/>
        <pc:sldMkLst>
          <pc:docMk/>
          <pc:sldMk cId="2876087337" sldId="260"/>
        </pc:sldMkLst>
        <pc:spChg chg="mod">
          <ac:chgData name="Kevin Power" userId="257ee48eaf603b24" providerId="LiveId" clId="{F55079AC-898D-4734-BA8B-70F57EC71DCC}" dt="2025-02-27T22:24:53.201" v="85" actId="26606"/>
          <ac:spMkLst>
            <pc:docMk/>
            <pc:sldMk cId="2876087337" sldId="260"/>
            <ac:spMk id="2" creationId="{32E658BA-8289-7396-E7E9-5289A0C5FEEE}"/>
          </ac:spMkLst>
        </pc:spChg>
        <pc:spChg chg="del">
          <ac:chgData name="Kevin Power" userId="257ee48eaf603b24" providerId="LiveId" clId="{F55079AC-898D-4734-BA8B-70F57EC71DCC}" dt="2025-02-27T22:24:43.446" v="65" actId="22"/>
          <ac:spMkLst>
            <pc:docMk/>
            <pc:sldMk cId="2876087337" sldId="260"/>
            <ac:spMk id="3" creationId="{5F559FC9-7C3B-6EBA-E87F-C95B2E14D1F4}"/>
          </ac:spMkLst>
        </pc:spChg>
        <pc:spChg chg="add del mod">
          <ac:chgData name="Kevin Power" userId="257ee48eaf603b24" providerId="LiveId" clId="{F55079AC-898D-4734-BA8B-70F57EC71DCC}" dt="2025-02-27T23:59:40.016" v="187" actId="478"/>
          <ac:spMkLst>
            <pc:docMk/>
            <pc:sldMk cId="2876087337" sldId="260"/>
            <ac:spMk id="7" creationId="{4CA9EE09-9EC1-6959-073A-04F4EBB31954}"/>
          </ac:spMkLst>
        </pc:spChg>
        <pc:spChg chg="add">
          <ac:chgData name="Kevin Power" userId="257ee48eaf603b24" providerId="LiveId" clId="{F55079AC-898D-4734-BA8B-70F57EC71DCC}" dt="2025-02-27T22:24:53.201" v="85" actId="26606"/>
          <ac:spMkLst>
            <pc:docMk/>
            <pc:sldMk cId="2876087337" sldId="260"/>
            <ac:spMk id="10" creationId="{47942995-B07F-4636-9A06-C6A104B260A8}"/>
          </ac:spMkLst>
        </pc:spChg>
        <pc:spChg chg="add">
          <ac:chgData name="Kevin Power" userId="257ee48eaf603b24" providerId="LiveId" clId="{F55079AC-898D-4734-BA8B-70F57EC71DCC}" dt="2025-02-27T22:24:53.201" v="85" actId="26606"/>
          <ac:spMkLst>
            <pc:docMk/>
            <pc:sldMk cId="2876087337" sldId="260"/>
            <ac:spMk id="17" creationId="{B81933D1-5615-42C7-9C0B-4EB7105CCE2D}"/>
          </ac:spMkLst>
        </pc:spChg>
        <pc:spChg chg="add">
          <ac:chgData name="Kevin Power" userId="257ee48eaf603b24" providerId="LiveId" clId="{F55079AC-898D-4734-BA8B-70F57EC71DCC}" dt="2025-02-27T22:24:53.201" v="85" actId="26606"/>
          <ac:spMkLst>
            <pc:docMk/>
            <pc:sldMk cId="2876087337" sldId="260"/>
            <ac:spMk id="19" creationId="{19C9EAEA-39D0-4B0E-A0EB-51E7B26740B1}"/>
          </ac:spMkLst>
        </pc:spChg>
        <pc:grpChg chg="add">
          <ac:chgData name="Kevin Power" userId="257ee48eaf603b24" providerId="LiveId" clId="{F55079AC-898D-4734-BA8B-70F57EC71DCC}" dt="2025-02-27T22:24:53.201" v="85" actId="26606"/>
          <ac:grpSpMkLst>
            <pc:docMk/>
            <pc:sldMk cId="2876087337" sldId="260"/>
            <ac:grpSpMk id="12" creationId="{032D8612-31EB-44CF-A1D0-14FD4C705424}"/>
          </ac:grpSpMkLst>
        </pc:grpChg>
        <pc:picChg chg="add del mod ord">
          <ac:chgData name="Kevin Power" userId="257ee48eaf603b24" providerId="LiveId" clId="{F55079AC-898D-4734-BA8B-70F57EC71DCC}" dt="2025-02-27T23:59:35.802" v="186" actId="478"/>
          <ac:picMkLst>
            <pc:docMk/>
            <pc:sldMk cId="2876087337" sldId="260"/>
            <ac:picMk id="5" creationId="{0250BE7B-AF61-36A2-7F9E-4DD3796BCF63}"/>
          </ac:picMkLst>
        </pc:picChg>
        <pc:picChg chg="add del">
          <ac:chgData name="Kevin Power" userId="257ee48eaf603b24" providerId="LiveId" clId="{F55079AC-898D-4734-BA8B-70F57EC71DCC}" dt="2025-02-27T23:59:57.451" v="189" actId="22"/>
          <ac:picMkLst>
            <pc:docMk/>
            <pc:sldMk cId="2876087337" sldId="260"/>
            <ac:picMk id="9" creationId="{D3BFF99B-6DA3-D390-ACAF-F6D112C2A1D7}"/>
          </ac:picMkLst>
        </pc:picChg>
        <pc:picChg chg="add mod">
          <ac:chgData name="Kevin Power" userId="257ee48eaf603b24" providerId="LiveId" clId="{F55079AC-898D-4734-BA8B-70F57EC71DCC}" dt="2025-02-28T00:00:32.778" v="200" actId="1076"/>
          <ac:picMkLst>
            <pc:docMk/>
            <pc:sldMk cId="2876087337" sldId="260"/>
            <ac:picMk id="16" creationId="{EC6E2F64-A11E-0FA2-A693-F2A624791405}"/>
          </ac:picMkLst>
        </pc:picChg>
      </pc:sldChg>
      <pc:sldChg chg="addSp delSp modSp new mod setBg">
        <pc:chgData name="Kevin Power" userId="257ee48eaf603b24" providerId="LiveId" clId="{F55079AC-898D-4734-BA8B-70F57EC71DCC}" dt="2025-02-28T00:01:28.747" v="210" actId="26606"/>
        <pc:sldMkLst>
          <pc:docMk/>
          <pc:sldMk cId="4148579452" sldId="261"/>
        </pc:sldMkLst>
        <pc:spChg chg="mod">
          <ac:chgData name="Kevin Power" userId="257ee48eaf603b24" providerId="LiveId" clId="{F55079AC-898D-4734-BA8B-70F57EC71DCC}" dt="2025-02-27T22:26:47.591" v="136" actId="26606"/>
          <ac:spMkLst>
            <pc:docMk/>
            <pc:sldMk cId="4148579452" sldId="261"/>
            <ac:spMk id="2" creationId="{76C99CF7-84DF-592D-EE79-FC3372F1F942}"/>
          </ac:spMkLst>
        </pc:spChg>
        <pc:spChg chg="del">
          <ac:chgData name="Kevin Power" userId="257ee48eaf603b24" providerId="LiveId" clId="{F55079AC-898D-4734-BA8B-70F57EC71DCC}" dt="2025-02-27T22:26:10.146" v="89" actId="22"/>
          <ac:spMkLst>
            <pc:docMk/>
            <pc:sldMk cId="4148579452" sldId="261"/>
            <ac:spMk id="3" creationId="{92D26F68-1593-852E-C26F-75678F71655A}"/>
          </ac:spMkLst>
        </pc:spChg>
        <pc:spChg chg="add del mod">
          <ac:chgData name="Kevin Power" userId="257ee48eaf603b24" providerId="LiveId" clId="{F55079AC-898D-4734-BA8B-70F57EC71DCC}" dt="2025-02-28T00:01:09.280" v="207" actId="478"/>
          <ac:spMkLst>
            <pc:docMk/>
            <pc:sldMk cId="4148579452" sldId="261"/>
            <ac:spMk id="7" creationId="{D4BC9C68-D9F0-A399-13A9-DF452F1AECBD}"/>
          </ac:spMkLst>
        </pc:spChg>
        <pc:spChg chg="add del">
          <ac:chgData name="Kevin Power" userId="257ee48eaf603b24" providerId="LiveId" clId="{F55079AC-898D-4734-BA8B-70F57EC71DCC}" dt="2025-02-28T00:01:28.747" v="210" actId="26606"/>
          <ac:spMkLst>
            <pc:docMk/>
            <pc:sldMk cId="4148579452" sldId="261"/>
            <ac:spMk id="10" creationId="{BA79A7CF-01AF-4178-9369-94E0C90EB046}"/>
          </ac:spMkLst>
        </pc:spChg>
        <pc:spChg chg="add del">
          <ac:chgData name="Kevin Power" userId="257ee48eaf603b24" providerId="LiveId" clId="{F55079AC-898D-4734-BA8B-70F57EC71DCC}" dt="2025-02-28T00:01:28.747" v="210" actId="26606"/>
          <ac:spMkLst>
            <pc:docMk/>
            <pc:sldMk cId="4148579452" sldId="261"/>
            <ac:spMk id="12" creationId="{99413ED5-9ED4-4772-BCE4-2BCAE6B12E35}"/>
          </ac:spMkLst>
        </pc:spChg>
        <pc:spChg chg="add del">
          <ac:chgData name="Kevin Power" userId="257ee48eaf603b24" providerId="LiveId" clId="{F55079AC-898D-4734-BA8B-70F57EC71DCC}" dt="2025-02-28T00:01:28.747" v="210" actId="26606"/>
          <ac:spMkLst>
            <pc:docMk/>
            <pc:sldMk cId="4148579452" sldId="261"/>
            <ac:spMk id="14" creationId="{04357C93-F0CB-4A1C-8F77-4E9063789819}"/>
          </ac:spMkLst>
        </pc:spChg>
        <pc:spChg chg="add del">
          <ac:chgData name="Kevin Power" userId="257ee48eaf603b24" providerId="LiveId" clId="{F55079AC-898D-4734-BA8B-70F57EC71DCC}" dt="2025-02-28T00:01:28.747" v="210" actId="26606"/>
          <ac:spMkLst>
            <pc:docMk/>
            <pc:sldMk cId="4148579452" sldId="261"/>
            <ac:spMk id="16" creationId="{90F533E9-6690-41A8-A372-4C6C622D028D}"/>
          </ac:spMkLst>
        </pc:spChg>
        <pc:spChg chg="add">
          <ac:chgData name="Kevin Power" userId="257ee48eaf603b24" providerId="LiveId" clId="{F55079AC-898D-4734-BA8B-70F57EC71DCC}" dt="2025-02-28T00:01:28.747" v="210" actId="26606"/>
          <ac:spMkLst>
            <pc:docMk/>
            <pc:sldMk cId="4148579452" sldId="261"/>
            <ac:spMk id="21" creationId="{BA79A7CF-01AF-4178-9369-94E0C90EB046}"/>
          </ac:spMkLst>
        </pc:spChg>
        <pc:spChg chg="add">
          <ac:chgData name="Kevin Power" userId="257ee48eaf603b24" providerId="LiveId" clId="{F55079AC-898D-4734-BA8B-70F57EC71DCC}" dt="2025-02-28T00:01:28.747" v="210" actId="26606"/>
          <ac:spMkLst>
            <pc:docMk/>
            <pc:sldMk cId="4148579452" sldId="261"/>
            <ac:spMk id="23" creationId="{99413ED5-9ED4-4772-BCE4-2BCAE6B12E35}"/>
          </ac:spMkLst>
        </pc:spChg>
        <pc:spChg chg="add">
          <ac:chgData name="Kevin Power" userId="257ee48eaf603b24" providerId="LiveId" clId="{F55079AC-898D-4734-BA8B-70F57EC71DCC}" dt="2025-02-28T00:01:28.747" v="210" actId="26606"/>
          <ac:spMkLst>
            <pc:docMk/>
            <pc:sldMk cId="4148579452" sldId="261"/>
            <ac:spMk id="25" creationId="{04357C93-F0CB-4A1C-8F77-4E9063789819}"/>
          </ac:spMkLst>
        </pc:spChg>
        <pc:spChg chg="add">
          <ac:chgData name="Kevin Power" userId="257ee48eaf603b24" providerId="LiveId" clId="{F55079AC-898D-4734-BA8B-70F57EC71DCC}" dt="2025-02-28T00:01:28.747" v="210" actId="26606"/>
          <ac:spMkLst>
            <pc:docMk/>
            <pc:sldMk cId="4148579452" sldId="261"/>
            <ac:spMk id="27" creationId="{90F533E9-6690-41A8-A372-4C6C622D028D}"/>
          </ac:spMkLst>
        </pc:spChg>
        <pc:picChg chg="add del mod ord">
          <ac:chgData name="Kevin Power" userId="257ee48eaf603b24" providerId="LiveId" clId="{F55079AC-898D-4734-BA8B-70F57EC71DCC}" dt="2025-02-28T00:00:49.783" v="201" actId="478"/>
          <ac:picMkLst>
            <pc:docMk/>
            <pc:sldMk cId="4148579452" sldId="261"/>
            <ac:picMk id="5" creationId="{126FB73F-873D-C029-A642-B016447EB26B}"/>
          </ac:picMkLst>
        </pc:picChg>
        <pc:picChg chg="add del">
          <ac:chgData name="Kevin Power" userId="257ee48eaf603b24" providerId="LiveId" clId="{F55079AC-898D-4734-BA8B-70F57EC71DCC}" dt="2025-02-28T00:00:51.106" v="203" actId="22"/>
          <ac:picMkLst>
            <pc:docMk/>
            <pc:sldMk cId="4148579452" sldId="261"/>
            <ac:picMk id="9" creationId="{54FE2B1A-D488-FB48-4EBD-2573293119F5}"/>
          </ac:picMkLst>
        </pc:picChg>
        <pc:picChg chg="add mod">
          <ac:chgData name="Kevin Power" userId="257ee48eaf603b24" providerId="LiveId" clId="{F55079AC-898D-4734-BA8B-70F57EC71DCC}" dt="2025-02-28T00:01:28.747" v="210" actId="26606"/>
          <ac:picMkLst>
            <pc:docMk/>
            <pc:sldMk cId="4148579452" sldId="261"/>
            <ac:picMk id="13" creationId="{E2CB5BDE-78CE-8985-B53A-60103A2D3312}"/>
          </ac:picMkLst>
        </pc:picChg>
      </pc:sldChg>
      <pc:sldChg chg="addSp delSp modSp new mod setBg">
        <pc:chgData name="Kevin Power" userId="257ee48eaf603b24" providerId="LiveId" clId="{F55079AC-898D-4734-BA8B-70F57EC71DCC}" dt="2025-02-28T00:04:51.856" v="427" actId="20577"/>
        <pc:sldMkLst>
          <pc:docMk/>
          <pc:sldMk cId="2408985739" sldId="262"/>
        </pc:sldMkLst>
        <pc:spChg chg="mod">
          <ac:chgData name="Kevin Power" userId="257ee48eaf603b24" providerId="LiveId" clId="{F55079AC-898D-4734-BA8B-70F57EC71DCC}" dt="2025-02-28T00:04:51.856" v="427" actId="20577"/>
          <ac:spMkLst>
            <pc:docMk/>
            <pc:sldMk cId="2408985739" sldId="262"/>
            <ac:spMk id="2" creationId="{9A2AB13E-5A1A-E789-46F1-45606552C315}"/>
          </ac:spMkLst>
        </pc:spChg>
        <pc:spChg chg="del">
          <ac:chgData name="Kevin Power" userId="257ee48eaf603b24" providerId="LiveId" clId="{F55079AC-898D-4734-BA8B-70F57EC71DCC}" dt="2025-02-27T23:59:24.308" v="181" actId="478"/>
          <ac:spMkLst>
            <pc:docMk/>
            <pc:sldMk cId="2408985739" sldId="262"/>
            <ac:spMk id="3" creationId="{28EB4AEF-8DB6-F90F-FBFC-35723048637A}"/>
          </ac:spMkLst>
        </pc:spChg>
        <pc:spChg chg="add">
          <ac:chgData name="Kevin Power" userId="257ee48eaf603b24" providerId="LiveId" clId="{F55079AC-898D-4734-BA8B-70F57EC71DCC}" dt="2025-02-27T23:59:31.196" v="185" actId="26606"/>
          <ac:spMkLst>
            <pc:docMk/>
            <pc:sldMk cId="2408985739" sldId="262"/>
            <ac:spMk id="10" creationId="{A4AC5506-6312-4701-8D3C-40187889A947}"/>
          </ac:spMkLst>
        </pc:spChg>
        <pc:picChg chg="add mod">
          <ac:chgData name="Kevin Power" userId="257ee48eaf603b24" providerId="LiveId" clId="{F55079AC-898D-4734-BA8B-70F57EC71DCC}" dt="2025-02-27T23:59:31.196" v="185" actId="26606"/>
          <ac:picMkLst>
            <pc:docMk/>
            <pc:sldMk cId="2408985739" sldId="262"/>
            <ac:picMk id="5" creationId="{437D6BDC-DA07-189E-1DC4-4CC607927333}"/>
          </ac:picMkLst>
        </pc:picChg>
      </pc:sldChg>
      <pc:sldChg chg="addSp delSp modSp new mod setBg">
        <pc:chgData name="Kevin Power" userId="257ee48eaf603b24" providerId="LiveId" clId="{F55079AC-898D-4734-BA8B-70F57EC71DCC}" dt="2025-02-28T00:04:28.259" v="379" actId="1076"/>
        <pc:sldMkLst>
          <pc:docMk/>
          <pc:sldMk cId="3678723797" sldId="263"/>
        </pc:sldMkLst>
        <pc:spChg chg="mod">
          <ac:chgData name="Kevin Power" userId="257ee48eaf603b24" providerId="LiveId" clId="{F55079AC-898D-4734-BA8B-70F57EC71DCC}" dt="2025-02-28T00:04:13.844" v="375" actId="26606"/>
          <ac:spMkLst>
            <pc:docMk/>
            <pc:sldMk cId="3678723797" sldId="263"/>
            <ac:spMk id="2" creationId="{B6FFB204-FC1D-E6D7-1166-12F393652D40}"/>
          </ac:spMkLst>
        </pc:spChg>
        <pc:spChg chg="mod">
          <ac:chgData name="Kevin Power" userId="257ee48eaf603b24" providerId="LiveId" clId="{F55079AC-898D-4734-BA8B-70F57EC71DCC}" dt="2025-02-28T00:04:28.259" v="379" actId="1076"/>
          <ac:spMkLst>
            <pc:docMk/>
            <pc:sldMk cId="3678723797" sldId="263"/>
            <ac:spMk id="3" creationId="{69D9D28B-87D1-E475-D8CA-150EFC6F9B5B}"/>
          </ac:spMkLst>
        </pc:spChg>
        <pc:spChg chg="add">
          <ac:chgData name="Kevin Power" userId="257ee48eaf603b24" providerId="LiveId" clId="{F55079AC-898D-4734-BA8B-70F57EC71DCC}" dt="2025-02-28T00:04:13.844" v="375" actId="26606"/>
          <ac:spMkLst>
            <pc:docMk/>
            <pc:sldMk cId="3678723797" sldId="263"/>
            <ac:spMk id="5" creationId="{9095C1F4-AE7F-44E4-8693-40D3D6831140}"/>
          </ac:spMkLst>
        </pc:spChg>
        <pc:spChg chg="add del">
          <ac:chgData name="Kevin Power" userId="257ee48eaf603b24" providerId="LiveId" clId="{F55079AC-898D-4734-BA8B-70F57EC71DCC}" dt="2025-02-28T00:03:56.697" v="374" actId="26606"/>
          <ac:spMkLst>
            <pc:docMk/>
            <pc:sldMk cId="3678723797" sldId="263"/>
            <ac:spMk id="8" creationId="{3AD318CC-E2A8-4E27-9548-A047A78999B1}"/>
          </ac:spMkLst>
        </pc:spChg>
        <pc:spChg chg="add">
          <ac:chgData name="Kevin Power" userId="257ee48eaf603b24" providerId="LiveId" clId="{F55079AC-898D-4734-BA8B-70F57EC71DCC}" dt="2025-02-28T00:04:13.844" v="375" actId="26606"/>
          <ac:spMkLst>
            <pc:docMk/>
            <pc:sldMk cId="3678723797" sldId="263"/>
            <ac:spMk id="9" creationId="{871AEA07-1E14-44B4-8E55-64EF049CD66F}"/>
          </ac:spMkLst>
        </pc:spChg>
        <pc:spChg chg="add del">
          <ac:chgData name="Kevin Power" userId="257ee48eaf603b24" providerId="LiveId" clId="{F55079AC-898D-4734-BA8B-70F57EC71DCC}" dt="2025-02-28T00:03:56.697" v="374" actId="26606"/>
          <ac:spMkLst>
            <pc:docMk/>
            <pc:sldMk cId="3678723797" sldId="263"/>
            <ac:spMk id="14" creationId="{2C1BBA94-3F40-40AA-8BB9-E69E25E537C1}"/>
          </ac:spMkLst>
        </pc:spChg>
        <pc:grpChg chg="add">
          <ac:chgData name="Kevin Power" userId="257ee48eaf603b24" providerId="LiveId" clId="{F55079AC-898D-4734-BA8B-70F57EC71DCC}" dt="2025-02-28T00:04:13.844" v="375" actId="26606"/>
          <ac:grpSpMkLst>
            <pc:docMk/>
            <pc:sldMk cId="3678723797" sldId="263"/>
            <ac:grpSpMk id="6" creationId="{8734DDD3-F723-4DD3-8ABE-EC0B2AC87D74}"/>
          </ac:grpSpMkLst>
        </pc:grpChg>
        <pc:grpChg chg="add del">
          <ac:chgData name="Kevin Power" userId="257ee48eaf603b24" providerId="LiveId" clId="{F55079AC-898D-4734-BA8B-70F57EC71DCC}" dt="2025-02-28T00:03:56.697" v="374" actId="26606"/>
          <ac:grpSpMkLst>
            <pc:docMk/>
            <pc:sldMk cId="3678723797" sldId="263"/>
            <ac:grpSpMk id="10" creationId="{B14B560F-9DD7-4302-A60B-EBD3EF59B073}"/>
          </ac:grpSpMkLst>
        </pc:grpChg>
      </pc:sldChg>
      <pc:sldChg chg="addSp delSp modSp new mod setBg">
        <pc:chgData name="Kevin Power" userId="257ee48eaf603b24" providerId="LiveId" clId="{F55079AC-898D-4734-BA8B-70F57EC71DCC}" dt="2025-02-28T00:07:10.268" v="505" actId="20577"/>
        <pc:sldMkLst>
          <pc:docMk/>
          <pc:sldMk cId="752022730" sldId="264"/>
        </pc:sldMkLst>
        <pc:spChg chg="mod ord">
          <ac:chgData name="Kevin Power" userId="257ee48eaf603b24" providerId="LiveId" clId="{F55079AC-898D-4734-BA8B-70F57EC71DCC}" dt="2025-02-28T00:07:10.268" v="505" actId="20577"/>
          <ac:spMkLst>
            <pc:docMk/>
            <pc:sldMk cId="752022730" sldId="264"/>
            <ac:spMk id="2" creationId="{AB9AD960-E164-9C30-6934-CE61AF27A645}"/>
          </ac:spMkLst>
        </pc:spChg>
        <pc:spChg chg="del">
          <ac:chgData name="Kevin Power" userId="257ee48eaf603b24" providerId="LiveId" clId="{F55079AC-898D-4734-BA8B-70F57EC71DCC}" dt="2025-02-28T00:05:42.355" v="429" actId="478"/>
          <ac:spMkLst>
            <pc:docMk/>
            <pc:sldMk cId="752022730" sldId="264"/>
            <ac:spMk id="3" creationId="{F71CA36B-5FC0-7F83-70D8-80A8AE018DA2}"/>
          </ac:spMkLst>
        </pc:spChg>
        <pc:spChg chg="add del">
          <ac:chgData name="Kevin Power" userId="257ee48eaf603b24" providerId="LiveId" clId="{F55079AC-898D-4734-BA8B-70F57EC71DCC}" dt="2025-02-28T00:06:00.997" v="455" actId="26606"/>
          <ac:spMkLst>
            <pc:docMk/>
            <pc:sldMk cId="752022730" sldId="264"/>
            <ac:spMk id="7" creationId="{37C89E4B-3C9F-44B9-8B86-D9E3D112D8EC}"/>
          </ac:spMkLst>
        </pc:spChg>
        <pc:spChg chg="add del">
          <ac:chgData name="Kevin Power" userId="257ee48eaf603b24" providerId="LiveId" clId="{F55079AC-898D-4734-BA8B-70F57EC71DCC}" dt="2025-02-28T00:05:49.195" v="432" actId="26606"/>
          <ac:spMkLst>
            <pc:docMk/>
            <pc:sldMk cId="752022730" sldId="264"/>
            <ac:spMk id="10" creationId="{BA79A7CF-01AF-4178-9369-94E0C90EB046}"/>
          </ac:spMkLst>
        </pc:spChg>
        <pc:spChg chg="add del">
          <ac:chgData name="Kevin Power" userId="257ee48eaf603b24" providerId="LiveId" clId="{F55079AC-898D-4734-BA8B-70F57EC71DCC}" dt="2025-02-28T00:06:56.666" v="477" actId="26606"/>
          <ac:spMkLst>
            <pc:docMk/>
            <pc:sldMk cId="752022730" sldId="264"/>
            <ac:spMk id="11" creationId="{A4AC5506-6312-4701-8D3C-40187889A947}"/>
          </ac:spMkLst>
        </pc:spChg>
        <pc:spChg chg="add del">
          <ac:chgData name="Kevin Power" userId="257ee48eaf603b24" providerId="LiveId" clId="{F55079AC-898D-4734-BA8B-70F57EC71DCC}" dt="2025-02-28T00:05:49.195" v="432" actId="26606"/>
          <ac:spMkLst>
            <pc:docMk/>
            <pc:sldMk cId="752022730" sldId="264"/>
            <ac:spMk id="12" creationId="{99413ED5-9ED4-4772-BCE4-2BCAE6B12E35}"/>
          </ac:spMkLst>
        </pc:spChg>
        <pc:spChg chg="add del">
          <ac:chgData name="Kevin Power" userId="257ee48eaf603b24" providerId="LiveId" clId="{F55079AC-898D-4734-BA8B-70F57EC71DCC}" dt="2025-02-28T00:06:32.880" v="461" actId="26606"/>
          <ac:spMkLst>
            <pc:docMk/>
            <pc:sldMk cId="752022730" sldId="264"/>
            <ac:spMk id="13" creationId="{BA79A7CF-01AF-4178-9369-94E0C90EB046}"/>
          </ac:spMkLst>
        </pc:spChg>
        <pc:spChg chg="add del">
          <ac:chgData name="Kevin Power" userId="257ee48eaf603b24" providerId="LiveId" clId="{F55079AC-898D-4734-BA8B-70F57EC71DCC}" dt="2025-02-28T00:05:49.195" v="432" actId="26606"/>
          <ac:spMkLst>
            <pc:docMk/>
            <pc:sldMk cId="752022730" sldId="264"/>
            <ac:spMk id="14" creationId="{04357C93-F0CB-4A1C-8F77-4E9063789819}"/>
          </ac:spMkLst>
        </pc:spChg>
        <pc:spChg chg="add del">
          <ac:chgData name="Kevin Power" userId="257ee48eaf603b24" providerId="LiveId" clId="{F55079AC-898D-4734-BA8B-70F57EC71DCC}" dt="2025-02-28T00:05:49.195" v="432" actId="26606"/>
          <ac:spMkLst>
            <pc:docMk/>
            <pc:sldMk cId="752022730" sldId="264"/>
            <ac:spMk id="16" creationId="{90F533E9-6690-41A8-A372-4C6C622D028D}"/>
          </ac:spMkLst>
        </pc:spChg>
        <pc:spChg chg="add del">
          <ac:chgData name="Kevin Power" userId="257ee48eaf603b24" providerId="LiveId" clId="{F55079AC-898D-4734-BA8B-70F57EC71DCC}" dt="2025-02-28T00:06:32.880" v="461" actId="26606"/>
          <ac:spMkLst>
            <pc:docMk/>
            <pc:sldMk cId="752022730" sldId="264"/>
            <ac:spMk id="18" creationId="{99413ED5-9ED4-4772-BCE4-2BCAE6B12E35}"/>
          </ac:spMkLst>
        </pc:spChg>
        <pc:spChg chg="add del">
          <ac:chgData name="Kevin Power" userId="257ee48eaf603b24" providerId="LiveId" clId="{F55079AC-898D-4734-BA8B-70F57EC71DCC}" dt="2025-02-28T00:06:32.880" v="461" actId="26606"/>
          <ac:spMkLst>
            <pc:docMk/>
            <pc:sldMk cId="752022730" sldId="264"/>
            <ac:spMk id="20" creationId="{04357C93-F0CB-4A1C-8F77-4E9063789819}"/>
          </ac:spMkLst>
        </pc:spChg>
        <pc:spChg chg="add del">
          <ac:chgData name="Kevin Power" userId="257ee48eaf603b24" providerId="LiveId" clId="{F55079AC-898D-4734-BA8B-70F57EC71DCC}" dt="2025-02-28T00:06:32.880" v="461" actId="26606"/>
          <ac:spMkLst>
            <pc:docMk/>
            <pc:sldMk cId="752022730" sldId="264"/>
            <ac:spMk id="22" creationId="{90F533E9-6690-41A8-A372-4C6C622D028D}"/>
          </ac:spMkLst>
        </pc:spChg>
        <pc:spChg chg="add del">
          <ac:chgData name="Kevin Power" userId="257ee48eaf603b24" providerId="LiveId" clId="{F55079AC-898D-4734-BA8B-70F57EC71DCC}" dt="2025-02-28T00:06:56.666" v="477" actId="26606"/>
          <ac:spMkLst>
            <pc:docMk/>
            <pc:sldMk cId="752022730" sldId="264"/>
            <ac:spMk id="24" creationId="{37C89E4B-3C9F-44B9-8B86-D9E3D112D8EC}"/>
          </ac:spMkLst>
        </pc:spChg>
        <pc:spChg chg="add del">
          <ac:chgData name="Kevin Power" userId="257ee48eaf603b24" providerId="LiveId" clId="{F55079AC-898D-4734-BA8B-70F57EC71DCC}" dt="2025-02-28T00:06:51.325" v="471" actId="26606"/>
          <ac:spMkLst>
            <pc:docMk/>
            <pc:sldMk cId="752022730" sldId="264"/>
            <ac:spMk id="28" creationId="{37C89E4B-3C9F-44B9-8B86-D9E3D112D8EC}"/>
          </ac:spMkLst>
        </pc:spChg>
        <pc:spChg chg="add del">
          <ac:chgData name="Kevin Power" userId="257ee48eaf603b24" providerId="LiveId" clId="{F55079AC-898D-4734-BA8B-70F57EC71DCC}" dt="2025-02-28T00:06:46.631" v="467" actId="26606"/>
          <ac:spMkLst>
            <pc:docMk/>
            <pc:sldMk cId="752022730" sldId="264"/>
            <ac:spMk id="31" creationId="{6753252F-4873-4F63-801D-CC719279A7D5}"/>
          </ac:spMkLst>
        </pc:spChg>
        <pc:spChg chg="add del">
          <ac:chgData name="Kevin Power" userId="257ee48eaf603b24" providerId="LiveId" clId="{F55079AC-898D-4734-BA8B-70F57EC71DCC}" dt="2025-02-28T00:06:46.631" v="467" actId="26606"/>
          <ac:spMkLst>
            <pc:docMk/>
            <pc:sldMk cId="752022730" sldId="264"/>
            <ac:spMk id="33" creationId="{047C8CCB-F95D-4249-92DD-651249D3535A}"/>
          </ac:spMkLst>
        </pc:spChg>
        <pc:spChg chg="add del">
          <ac:chgData name="Kevin Power" userId="257ee48eaf603b24" providerId="LiveId" clId="{F55079AC-898D-4734-BA8B-70F57EC71DCC}" dt="2025-02-28T00:06:54.041" v="473" actId="26606"/>
          <ac:spMkLst>
            <pc:docMk/>
            <pc:sldMk cId="752022730" sldId="264"/>
            <ac:spMk id="37" creationId="{37C89E4B-3C9F-44B9-8B86-D9E3D112D8EC}"/>
          </ac:spMkLst>
        </pc:spChg>
        <pc:spChg chg="add del">
          <ac:chgData name="Kevin Power" userId="257ee48eaf603b24" providerId="LiveId" clId="{F55079AC-898D-4734-BA8B-70F57EC71DCC}" dt="2025-02-28T00:06:55.980" v="475" actId="26606"/>
          <ac:spMkLst>
            <pc:docMk/>
            <pc:sldMk cId="752022730" sldId="264"/>
            <ac:spMk id="41" creationId="{A4AC5506-6312-4701-8D3C-40187889A947}"/>
          </ac:spMkLst>
        </pc:spChg>
        <pc:picChg chg="add mod ord">
          <ac:chgData name="Kevin Power" userId="257ee48eaf603b24" providerId="LiveId" clId="{F55079AC-898D-4734-BA8B-70F57EC71DCC}" dt="2025-02-28T00:07:04.952" v="480" actId="1076"/>
          <ac:picMkLst>
            <pc:docMk/>
            <pc:sldMk cId="752022730" sldId="264"/>
            <ac:picMk id="5" creationId="{AFA32081-4683-8A64-19BB-AA01536E7D96}"/>
          </ac:picMkLst>
        </pc:picChg>
        <pc:cxnChg chg="add del">
          <ac:chgData name="Kevin Power" userId="257ee48eaf603b24" providerId="LiveId" clId="{F55079AC-898D-4734-BA8B-70F57EC71DCC}" dt="2025-02-28T00:06:00.997" v="455" actId="26606"/>
          <ac:cxnSpMkLst>
            <pc:docMk/>
            <pc:sldMk cId="752022730" sldId="264"/>
            <ac:cxnSpMk id="8" creationId="{AA2EAA10-076F-46BD-8F0F-B9A2FB77A85C}"/>
          </ac:cxnSpMkLst>
        </pc:cxnChg>
        <pc:cxnChg chg="add del">
          <ac:chgData name="Kevin Power" userId="257ee48eaf603b24" providerId="LiveId" clId="{F55079AC-898D-4734-BA8B-70F57EC71DCC}" dt="2025-02-28T00:06:00.997" v="455" actId="26606"/>
          <ac:cxnSpMkLst>
            <pc:docMk/>
            <pc:sldMk cId="752022730" sldId="264"/>
            <ac:cxnSpMk id="9" creationId="{D891E407-403B-4764-86C9-33A56D3BCAA3}"/>
          </ac:cxnSpMkLst>
        </pc:cxnChg>
        <pc:cxnChg chg="add del">
          <ac:chgData name="Kevin Power" userId="257ee48eaf603b24" providerId="LiveId" clId="{F55079AC-898D-4734-BA8B-70F57EC71DCC}" dt="2025-02-28T00:06:56.666" v="477" actId="26606"/>
          <ac:cxnSpMkLst>
            <pc:docMk/>
            <pc:sldMk cId="752022730" sldId="264"/>
            <ac:cxnSpMk id="25" creationId="{AA2EAA10-076F-46BD-8F0F-B9A2FB77A85C}"/>
          </ac:cxnSpMkLst>
        </pc:cxnChg>
        <pc:cxnChg chg="add del">
          <ac:chgData name="Kevin Power" userId="257ee48eaf603b24" providerId="LiveId" clId="{F55079AC-898D-4734-BA8B-70F57EC71DCC}" dt="2025-02-28T00:06:56.666" v="477" actId="26606"/>
          <ac:cxnSpMkLst>
            <pc:docMk/>
            <pc:sldMk cId="752022730" sldId="264"/>
            <ac:cxnSpMk id="26" creationId="{D891E407-403B-4764-86C9-33A56D3BCAA3}"/>
          </ac:cxnSpMkLst>
        </pc:cxnChg>
        <pc:cxnChg chg="add del">
          <ac:chgData name="Kevin Power" userId="257ee48eaf603b24" providerId="LiveId" clId="{F55079AC-898D-4734-BA8B-70F57EC71DCC}" dt="2025-02-28T00:06:51.325" v="471" actId="26606"/>
          <ac:cxnSpMkLst>
            <pc:docMk/>
            <pc:sldMk cId="752022730" sldId="264"/>
            <ac:cxnSpMk id="29" creationId="{AA2EAA10-076F-46BD-8F0F-B9A2FB77A85C}"/>
          </ac:cxnSpMkLst>
        </pc:cxnChg>
        <pc:cxnChg chg="add del">
          <ac:chgData name="Kevin Power" userId="257ee48eaf603b24" providerId="LiveId" clId="{F55079AC-898D-4734-BA8B-70F57EC71DCC}" dt="2025-02-28T00:06:51.325" v="471" actId="26606"/>
          <ac:cxnSpMkLst>
            <pc:docMk/>
            <pc:sldMk cId="752022730" sldId="264"/>
            <ac:cxnSpMk id="35" creationId="{D891E407-403B-4764-86C9-33A56D3BCAA3}"/>
          </ac:cxnSpMkLst>
        </pc:cxnChg>
        <pc:cxnChg chg="add del">
          <ac:chgData name="Kevin Power" userId="257ee48eaf603b24" providerId="LiveId" clId="{F55079AC-898D-4734-BA8B-70F57EC71DCC}" dt="2025-02-28T00:06:54.041" v="473" actId="26606"/>
          <ac:cxnSpMkLst>
            <pc:docMk/>
            <pc:sldMk cId="752022730" sldId="264"/>
            <ac:cxnSpMk id="38" creationId="{AA2EAA10-076F-46BD-8F0F-B9A2FB77A85C}"/>
          </ac:cxnSpMkLst>
        </pc:cxnChg>
        <pc:cxnChg chg="add del">
          <ac:chgData name="Kevin Power" userId="257ee48eaf603b24" providerId="LiveId" clId="{F55079AC-898D-4734-BA8B-70F57EC71DCC}" dt="2025-02-28T00:06:54.041" v="473" actId="26606"/>
          <ac:cxnSpMkLst>
            <pc:docMk/>
            <pc:sldMk cId="752022730" sldId="264"/>
            <ac:cxnSpMk id="39" creationId="{D891E407-403B-4764-86C9-33A56D3BCAA3}"/>
          </ac:cxnSpMkLst>
        </pc:cxnChg>
      </pc:sldChg>
      <pc:sldChg chg="addSp delSp modSp new mod ord setBg">
        <pc:chgData name="Kevin Power" userId="257ee48eaf603b24" providerId="LiveId" clId="{F55079AC-898D-4734-BA8B-70F57EC71DCC}" dt="2025-02-28T00:12:17.494" v="630" actId="6549"/>
        <pc:sldMkLst>
          <pc:docMk/>
          <pc:sldMk cId="3791446312" sldId="265"/>
        </pc:sldMkLst>
        <pc:spChg chg="mod">
          <ac:chgData name="Kevin Power" userId="257ee48eaf603b24" providerId="LiveId" clId="{F55079AC-898D-4734-BA8B-70F57EC71DCC}" dt="2025-02-28T00:12:17.494" v="630" actId="6549"/>
          <ac:spMkLst>
            <pc:docMk/>
            <pc:sldMk cId="3791446312" sldId="265"/>
            <ac:spMk id="2" creationId="{2F19A693-D248-A8AE-9A69-47B2C24C9BED}"/>
          </ac:spMkLst>
        </pc:spChg>
        <pc:spChg chg="del">
          <ac:chgData name="Kevin Power" userId="257ee48eaf603b24" providerId="LiveId" clId="{F55079AC-898D-4734-BA8B-70F57EC71DCC}" dt="2025-02-28T00:09:58.666" v="507" actId="478"/>
          <ac:spMkLst>
            <pc:docMk/>
            <pc:sldMk cId="3791446312" sldId="265"/>
            <ac:spMk id="3" creationId="{EEAEA913-3EB4-23B0-68DA-1A530433C392}"/>
          </ac:spMkLst>
        </pc:spChg>
        <pc:spChg chg="add">
          <ac:chgData name="Kevin Power" userId="257ee48eaf603b24" providerId="LiveId" clId="{F55079AC-898D-4734-BA8B-70F57EC71DCC}" dt="2025-02-28T00:11:03.633" v="518" actId="26606"/>
          <ac:spMkLst>
            <pc:docMk/>
            <pc:sldMk cId="3791446312" sldId="265"/>
            <ac:spMk id="10" creationId="{BA79A7CF-01AF-4178-9369-94E0C90EB046}"/>
          </ac:spMkLst>
        </pc:spChg>
        <pc:spChg chg="add">
          <ac:chgData name="Kevin Power" userId="257ee48eaf603b24" providerId="LiveId" clId="{F55079AC-898D-4734-BA8B-70F57EC71DCC}" dt="2025-02-28T00:11:03.633" v="518" actId="26606"/>
          <ac:spMkLst>
            <pc:docMk/>
            <pc:sldMk cId="3791446312" sldId="265"/>
            <ac:spMk id="12" creationId="{99413ED5-9ED4-4772-BCE4-2BCAE6B12E35}"/>
          </ac:spMkLst>
        </pc:spChg>
        <pc:spChg chg="add">
          <ac:chgData name="Kevin Power" userId="257ee48eaf603b24" providerId="LiveId" clId="{F55079AC-898D-4734-BA8B-70F57EC71DCC}" dt="2025-02-28T00:11:03.633" v="518" actId="26606"/>
          <ac:spMkLst>
            <pc:docMk/>
            <pc:sldMk cId="3791446312" sldId="265"/>
            <ac:spMk id="14" creationId="{04357C93-F0CB-4A1C-8F77-4E9063789819}"/>
          </ac:spMkLst>
        </pc:spChg>
        <pc:spChg chg="add">
          <ac:chgData name="Kevin Power" userId="257ee48eaf603b24" providerId="LiveId" clId="{F55079AC-898D-4734-BA8B-70F57EC71DCC}" dt="2025-02-28T00:11:03.633" v="518" actId="26606"/>
          <ac:spMkLst>
            <pc:docMk/>
            <pc:sldMk cId="3791446312" sldId="265"/>
            <ac:spMk id="16" creationId="{90F533E9-6690-41A8-A372-4C6C622D028D}"/>
          </ac:spMkLst>
        </pc:spChg>
        <pc:picChg chg="add mod">
          <ac:chgData name="Kevin Power" userId="257ee48eaf603b24" providerId="LiveId" clId="{F55079AC-898D-4734-BA8B-70F57EC71DCC}" dt="2025-02-28T00:11:03.633" v="518" actId="26606"/>
          <ac:picMkLst>
            <pc:docMk/>
            <pc:sldMk cId="3791446312" sldId="265"/>
            <ac:picMk id="5" creationId="{70B4395B-61F2-19F1-ED30-DC010E39FFCF}"/>
          </ac:picMkLst>
        </pc:picChg>
      </pc:sldChg>
      <pc:sldChg chg="addSp delSp modSp new mod setBg">
        <pc:chgData name="Kevin Power" userId="257ee48eaf603b24" providerId="LiveId" clId="{F55079AC-898D-4734-BA8B-70F57EC71DCC}" dt="2025-02-28T00:10:56.852" v="517" actId="26606"/>
        <pc:sldMkLst>
          <pc:docMk/>
          <pc:sldMk cId="2487846605" sldId="266"/>
        </pc:sldMkLst>
        <pc:spChg chg="del">
          <ac:chgData name="Kevin Power" userId="257ee48eaf603b24" providerId="LiveId" clId="{F55079AC-898D-4734-BA8B-70F57EC71DCC}" dt="2025-02-28T00:10:56.852" v="517" actId="26606"/>
          <ac:spMkLst>
            <pc:docMk/>
            <pc:sldMk cId="2487846605" sldId="266"/>
            <ac:spMk id="2" creationId="{B303C0C7-44A9-E5F8-B434-AA6293C9479D}"/>
          </ac:spMkLst>
        </pc:spChg>
        <pc:spChg chg="add del">
          <ac:chgData name="Kevin Power" userId="257ee48eaf603b24" providerId="LiveId" clId="{F55079AC-898D-4734-BA8B-70F57EC71DCC}" dt="2025-02-28T00:10:54.117" v="516" actId="22"/>
          <ac:spMkLst>
            <pc:docMk/>
            <pc:sldMk cId="2487846605" sldId="266"/>
            <ac:spMk id="3" creationId="{AA669115-27D2-C332-04F6-A3CDC803163B}"/>
          </ac:spMkLst>
        </pc:spChg>
        <pc:spChg chg="add">
          <ac:chgData name="Kevin Power" userId="257ee48eaf603b24" providerId="LiveId" clId="{F55079AC-898D-4734-BA8B-70F57EC71DCC}" dt="2025-02-28T00:10:56.852" v="517" actId="26606"/>
          <ac:spMkLst>
            <pc:docMk/>
            <pc:sldMk cId="2487846605" sldId="266"/>
            <ac:spMk id="14" creationId="{32BC26D8-82FB-445E-AA49-62A77D7C1EE0}"/>
          </ac:spMkLst>
        </pc:spChg>
        <pc:spChg chg="add">
          <ac:chgData name="Kevin Power" userId="257ee48eaf603b24" providerId="LiveId" clId="{F55079AC-898D-4734-BA8B-70F57EC71DCC}" dt="2025-02-28T00:10:56.852" v="517" actId="26606"/>
          <ac:spMkLst>
            <pc:docMk/>
            <pc:sldMk cId="2487846605" sldId="266"/>
            <ac:spMk id="16" creationId="{CB44330D-EA18-4254-AA95-EB49948539B8}"/>
          </ac:spMkLst>
        </pc:spChg>
        <pc:picChg chg="add del mod ord">
          <ac:chgData name="Kevin Power" userId="257ee48eaf603b24" providerId="LiveId" clId="{F55079AC-898D-4734-BA8B-70F57EC71DCC}" dt="2025-02-28T00:10:40.913" v="513" actId="22"/>
          <ac:picMkLst>
            <pc:docMk/>
            <pc:sldMk cId="2487846605" sldId="266"/>
            <ac:picMk id="5" creationId="{E5734322-4AB0-45E9-4EA1-541EB0F01748}"/>
          </ac:picMkLst>
        </pc:picChg>
        <pc:picChg chg="add del mod ord">
          <ac:chgData name="Kevin Power" userId="257ee48eaf603b24" providerId="LiveId" clId="{F55079AC-898D-4734-BA8B-70F57EC71DCC}" dt="2025-02-28T00:10:48.571" v="515" actId="22"/>
          <ac:picMkLst>
            <pc:docMk/>
            <pc:sldMk cId="2487846605" sldId="266"/>
            <ac:picMk id="7" creationId="{46B2DF27-19CC-B312-C83E-3C48F0558D6D}"/>
          </ac:picMkLst>
        </pc:picChg>
        <pc:picChg chg="add mod ord">
          <ac:chgData name="Kevin Power" userId="257ee48eaf603b24" providerId="LiveId" clId="{F55079AC-898D-4734-BA8B-70F57EC71DCC}" dt="2025-02-28T00:10:56.852" v="517" actId="26606"/>
          <ac:picMkLst>
            <pc:docMk/>
            <pc:sldMk cId="2487846605" sldId="266"/>
            <ac:picMk id="9" creationId="{6C24A22B-618E-6E80-3F73-34899F491384}"/>
          </ac:picMkLst>
        </pc:picChg>
      </pc:sldChg>
      <pc:sldChg chg="addSp delSp modSp new del mod setBg">
        <pc:chgData name="Kevin Power" userId="257ee48eaf603b24" providerId="LiveId" clId="{F55079AC-898D-4734-BA8B-70F57EC71DCC}" dt="2025-02-28T00:25:27.545" v="646" actId="47"/>
        <pc:sldMkLst>
          <pc:docMk/>
          <pc:sldMk cId="4155655143" sldId="267"/>
        </pc:sldMkLst>
        <pc:spChg chg="add del">
          <ac:chgData name="Kevin Power" userId="257ee48eaf603b24" providerId="LiveId" clId="{F55079AC-898D-4734-BA8B-70F57EC71DCC}" dt="2025-02-28T00:22:49.044" v="634" actId="26606"/>
          <ac:spMkLst>
            <pc:docMk/>
            <pc:sldMk cId="4155655143" sldId="267"/>
            <ac:spMk id="2" creationId="{EF1C2172-E91C-D6AC-D5FA-EC4CA6737D23}"/>
          </ac:spMkLst>
        </pc:spChg>
        <pc:spChg chg="add del">
          <ac:chgData name="Kevin Power" userId="257ee48eaf603b24" providerId="LiveId" clId="{F55079AC-898D-4734-BA8B-70F57EC71DCC}" dt="2025-02-28T00:22:49.044" v="634" actId="26606"/>
          <ac:spMkLst>
            <pc:docMk/>
            <pc:sldMk cId="4155655143" sldId="267"/>
            <ac:spMk id="3" creationId="{2F881E33-F850-BBF7-D46B-86466B739BFE}"/>
          </ac:spMkLst>
        </pc:spChg>
        <pc:picChg chg="add del mod">
          <ac:chgData name="Kevin Power" userId="257ee48eaf603b24" providerId="LiveId" clId="{F55079AC-898D-4734-BA8B-70F57EC71DCC}" dt="2025-02-28T00:22:49.658" v="635" actId="22"/>
          <ac:picMkLst>
            <pc:docMk/>
            <pc:sldMk cId="4155655143" sldId="267"/>
            <ac:picMk id="5" creationId="{3DEA00E7-F50F-8E56-77B2-273C7E4E4534}"/>
          </ac:picMkLst>
        </pc:picChg>
      </pc:sldChg>
      <pc:sldChg chg="addSp delSp modSp add mod">
        <pc:chgData name="Kevin Power" userId="257ee48eaf603b24" providerId="LiveId" clId="{F55079AC-898D-4734-BA8B-70F57EC71DCC}" dt="2025-02-28T00:23:13.043" v="645" actId="478"/>
        <pc:sldMkLst>
          <pc:docMk/>
          <pc:sldMk cId="1006725107" sldId="268"/>
        </pc:sldMkLst>
        <pc:spChg chg="add del mod">
          <ac:chgData name="Kevin Power" userId="257ee48eaf603b24" providerId="LiveId" clId="{F55079AC-898D-4734-BA8B-70F57EC71DCC}" dt="2025-02-28T00:23:13.043" v="645" actId="478"/>
          <ac:spMkLst>
            <pc:docMk/>
            <pc:sldMk cId="1006725107" sldId="268"/>
            <ac:spMk id="5" creationId="{266D47F2-CAE6-39EB-C4C3-CE9930AFB746}"/>
          </ac:spMkLst>
        </pc:spChg>
        <pc:picChg chg="add del">
          <ac:chgData name="Kevin Power" userId="257ee48eaf603b24" providerId="LiveId" clId="{F55079AC-898D-4734-BA8B-70F57EC71DCC}" dt="2025-02-28T00:22:56.415" v="638" actId="22"/>
          <ac:picMkLst>
            <pc:docMk/>
            <pc:sldMk cId="1006725107" sldId="268"/>
            <ac:picMk id="3" creationId="{2DEA4008-288B-52ED-E4EA-6AFA7408B47B}"/>
          </ac:picMkLst>
        </pc:picChg>
        <pc:picChg chg="add mod">
          <ac:chgData name="Kevin Power" userId="257ee48eaf603b24" providerId="LiveId" clId="{F55079AC-898D-4734-BA8B-70F57EC71DCC}" dt="2025-02-28T00:23:06.912" v="644" actId="1076"/>
          <ac:picMkLst>
            <pc:docMk/>
            <pc:sldMk cId="1006725107" sldId="268"/>
            <ac:picMk id="7" creationId="{6DDC0D61-0609-E05E-0508-DF9F52163136}"/>
          </ac:picMkLst>
        </pc:picChg>
        <pc:picChg chg="del">
          <ac:chgData name="Kevin Power" userId="257ee48eaf603b24" providerId="LiveId" clId="{F55079AC-898D-4734-BA8B-70F57EC71DCC}" dt="2025-02-28T00:22:57.443" v="639" actId="478"/>
          <ac:picMkLst>
            <pc:docMk/>
            <pc:sldMk cId="1006725107" sldId="268"/>
            <ac:picMk id="9" creationId="{4A3AC57E-3609-9DCF-D873-B675DCA0D3A9}"/>
          </ac:picMkLst>
        </pc:picChg>
      </pc:sldChg>
    </pc:docChg>
  </pc:docChgLst>
  <pc:docChgLst>
    <pc:chgData name="Kevin Power" userId="257ee48eaf603b24" providerId="LiveId" clId="{29A6BF67-673E-4BBF-9413-AC7161F59355}"/>
    <pc:docChg chg="undo custSel addSld modSld sldOrd">
      <pc:chgData name="Kevin Power" userId="257ee48eaf603b24" providerId="LiveId" clId="{29A6BF67-673E-4BBF-9413-AC7161F59355}" dt="2025-02-28T16:28:22.416" v="279"/>
      <pc:docMkLst>
        <pc:docMk/>
      </pc:docMkLst>
      <pc:sldChg chg="addSp delSp modSp mod addAnim">
        <pc:chgData name="Kevin Power" userId="257ee48eaf603b24" providerId="LiveId" clId="{29A6BF67-673E-4BBF-9413-AC7161F59355}" dt="2025-02-28T16:28:22.416" v="279"/>
        <pc:sldMkLst>
          <pc:docMk/>
          <pc:sldMk cId="2885449342" sldId="256"/>
        </pc:sldMkLst>
        <pc:spChg chg="mod">
          <ac:chgData name="Kevin Power" userId="257ee48eaf603b24" providerId="LiveId" clId="{29A6BF67-673E-4BBF-9413-AC7161F59355}" dt="2025-02-28T16:28:22.393" v="278" actId="26606"/>
          <ac:spMkLst>
            <pc:docMk/>
            <pc:sldMk cId="2885449342" sldId="256"/>
            <ac:spMk id="2" creationId="{C3CFDA9E-0DFD-A426-EFCE-478F2DAB25C1}"/>
          </ac:spMkLst>
        </pc:spChg>
        <pc:spChg chg="del">
          <ac:chgData name="Kevin Power" userId="257ee48eaf603b24" providerId="LiveId" clId="{29A6BF67-673E-4BBF-9413-AC7161F59355}" dt="2025-02-28T16:28:22.393" v="278" actId="26606"/>
          <ac:spMkLst>
            <pc:docMk/>
            <pc:sldMk cId="2885449342" sldId="256"/>
            <ac:spMk id="8" creationId="{9095C1F4-AE7F-44E4-8693-40D3D6831140}"/>
          </ac:spMkLst>
        </pc:spChg>
        <pc:spChg chg="del">
          <ac:chgData name="Kevin Power" userId="257ee48eaf603b24" providerId="LiveId" clId="{29A6BF67-673E-4BBF-9413-AC7161F59355}" dt="2025-02-28T16:28:22.393" v="278" actId="26606"/>
          <ac:spMkLst>
            <pc:docMk/>
            <pc:sldMk cId="2885449342" sldId="256"/>
            <ac:spMk id="14" creationId="{871AEA07-1E14-44B4-8E55-64EF049CD66F}"/>
          </ac:spMkLst>
        </pc:spChg>
        <pc:spChg chg="add">
          <ac:chgData name="Kevin Power" userId="257ee48eaf603b24" providerId="LiveId" clId="{29A6BF67-673E-4BBF-9413-AC7161F59355}" dt="2025-02-28T16:28:22.393" v="278" actId="26606"/>
          <ac:spMkLst>
            <pc:docMk/>
            <pc:sldMk cId="2885449342" sldId="256"/>
            <ac:spMk id="20" creationId="{DCD9C319-51C4-4B3F-AEB3-47BB3616FF6F}"/>
          </ac:spMkLst>
        </pc:spChg>
        <pc:grpChg chg="del">
          <ac:chgData name="Kevin Power" userId="257ee48eaf603b24" providerId="LiveId" clId="{29A6BF67-673E-4BBF-9413-AC7161F59355}" dt="2025-02-28T16:28:22.393" v="278" actId="26606"/>
          <ac:grpSpMkLst>
            <pc:docMk/>
            <pc:sldMk cId="2885449342" sldId="256"/>
            <ac:grpSpMk id="10" creationId="{8734DDD3-F723-4DD3-8ABE-EC0B2AC87D74}"/>
          </ac:grpSpMkLst>
        </pc:grpChg>
        <pc:picChg chg="add">
          <ac:chgData name="Kevin Power" userId="257ee48eaf603b24" providerId="LiveId" clId="{29A6BF67-673E-4BBF-9413-AC7161F59355}" dt="2025-02-28T16:28:22.393" v="278" actId="26606"/>
          <ac:picMkLst>
            <pc:docMk/>
            <pc:sldMk cId="2885449342" sldId="256"/>
            <ac:picMk id="16" creationId="{136C1F61-648D-D064-8BAD-C73020F662F9}"/>
          </ac:picMkLst>
        </pc:picChg>
      </pc:sldChg>
      <pc:sldChg chg="addSp delSp modSp mod addAnim">
        <pc:chgData name="Kevin Power" userId="257ee48eaf603b24" providerId="LiveId" clId="{29A6BF67-673E-4BBF-9413-AC7161F59355}" dt="2025-02-28T16:06:32.582" v="277"/>
        <pc:sldMkLst>
          <pc:docMk/>
          <pc:sldMk cId="608476264" sldId="257"/>
        </pc:sldMkLst>
        <pc:spChg chg="mod">
          <ac:chgData name="Kevin Power" userId="257ee48eaf603b24" providerId="LiveId" clId="{29A6BF67-673E-4BBF-9413-AC7161F59355}" dt="2025-02-28T16:06:32.575" v="276" actId="26606"/>
          <ac:spMkLst>
            <pc:docMk/>
            <pc:sldMk cId="608476264" sldId="257"/>
            <ac:spMk id="2" creationId="{0D0912E6-C640-FBED-87AD-8E308502DE9D}"/>
          </ac:spMkLst>
        </pc:spChg>
        <pc:spChg chg="mod">
          <ac:chgData name="Kevin Power" userId="257ee48eaf603b24" providerId="LiveId" clId="{29A6BF67-673E-4BBF-9413-AC7161F59355}" dt="2025-02-28T16:06:32.575" v="276" actId="26606"/>
          <ac:spMkLst>
            <pc:docMk/>
            <pc:sldMk cId="608476264" sldId="257"/>
            <ac:spMk id="8" creationId="{A68045BB-5A40-BB90-EA04-46779EF0DA53}"/>
          </ac:spMkLst>
        </pc:spChg>
        <pc:spChg chg="del">
          <ac:chgData name="Kevin Power" userId="257ee48eaf603b24" providerId="LiveId" clId="{29A6BF67-673E-4BBF-9413-AC7161F59355}" dt="2025-02-28T16:06:32.575" v="276" actId="26606"/>
          <ac:spMkLst>
            <pc:docMk/>
            <pc:sldMk cId="608476264" sldId="257"/>
            <ac:spMk id="27" creationId="{BA79A7CF-01AF-4178-9369-94E0C90EB046}"/>
          </ac:spMkLst>
        </pc:spChg>
        <pc:spChg chg="del">
          <ac:chgData name="Kevin Power" userId="257ee48eaf603b24" providerId="LiveId" clId="{29A6BF67-673E-4BBF-9413-AC7161F59355}" dt="2025-02-28T16:06:32.575" v="276" actId="26606"/>
          <ac:spMkLst>
            <pc:docMk/>
            <pc:sldMk cId="608476264" sldId="257"/>
            <ac:spMk id="29" creationId="{99413ED5-9ED4-4772-BCE4-2BCAE6B12E35}"/>
          </ac:spMkLst>
        </pc:spChg>
        <pc:spChg chg="del">
          <ac:chgData name="Kevin Power" userId="257ee48eaf603b24" providerId="LiveId" clId="{29A6BF67-673E-4BBF-9413-AC7161F59355}" dt="2025-02-28T16:06:32.575" v="276" actId="26606"/>
          <ac:spMkLst>
            <pc:docMk/>
            <pc:sldMk cId="608476264" sldId="257"/>
            <ac:spMk id="31" creationId="{04357C93-F0CB-4A1C-8F77-4E9063789819}"/>
          </ac:spMkLst>
        </pc:spChg>
        <pc:spChg chg="del">
          <ac:chgData name="Kevin Power" userId="257ee48eaf603b24" providerId="LiveId" clId="{29A6BF67-673E-4BBF-9413-AC7161F59355}" dt="2025-02-28T16:06:32.575" v="276" actId="26606"/>
          <ac:spMkLst>
            <pc:docMk/>
            <pc:sldMk cId="608476264" sldId="257"/>
            <ac:spMk id="33" creationId="{90F533E9-6690-41A8-A372-4C6C622D028D}"/>
          </ac:spMkLst>
        </pc:spChg>
        <pc:spChg chg="add">
          <ac:chgData name="Kevin Power" userId="257ee48eaf603b24" providerId="LiveId" clId="{29A6BF67-673E-4BBF-9413-AC7161F59355}" dt="2025-02-28T16:06:32.575" v="276" actId="26606"/>
          <ac:spMkLst>
            <pc:docMk/>
            <pc:sldMk cId="608476264" sldId="257"/>
            <ac:spMk id="38" creationId="{E45B1D5C-0827-4AF0-8186-11FC5A8B8B92}"/>
          </ac:spMkLst>
        </pc:spChg>
        <pc:spChg chg="add">
          <ac:chgData name="Kevin Power" userId="257ee48eaf603b24" providerId="LiveId" clId="{29A6BF67-673E-4BBF-9413-AC7161F59355}" dt="2025-02-28T16:06:32.575" v="276" actId="26606"/>
          <ac:spMkLst>
            <pc:docMk/>
            <pc:sldMk cId="608476264" sldId="257"/>
            <ac:spMk id="40" creationId="{99413ED5-9ED4-4772-BCE4-2BCAE6B12E35}"/>
          </ac:spMkLst>
        </pc:spChg>
        <pc:spChg chg="add">
          <ac:chgData name="Kevin Power" userId="257ee48eaf603b24" providerId="LiveId" clId="{29A6BF67-673E-4BBF-9413-AC7161F59355}" dt="2025-02-28T16:06:32.575" v="276" actId="26606"/>
          <ac:spMkLst>
            <pc:docMk/>
            <pc:sldMk cId="608476264" sldId="257"/>
            <ac:spMk id="42" creationId="{04357C93-F0CB-4A1C-8F77-4E9063789819}"/>
          </ac:spMkLst>
        </pc:spChg>
        <pc:spChg chg="add">
          <ac:chgData name="Kevin Power" userId="257ee48eaf603b24" providerId="LiveId" clId="{29A6BF67-673E-4BBF-9413-AC7161F59355}" dt="2025-02-28T16:06:32.575" v="276" actId="26606"/>
          <ac:spMkLst>
            <pc:docMk/>
            <pc:sldMk cId="608476264" sldId="257"/>
            <ac:spMk id="44" creationId="{90F533E9-6690-41A8-A372-4C6C622D028D}"/>
          </ac:spMkLst>
        </pc:spChg>
        <pc:picChg chg="add">
          <ac:chgData name="Kevin Power" userId="257ee48eaf603b24" providerId="LiveId" clId="{29A6BF67-673E-4BBF-9413-AC7161F59355}" dt="2025-02-28T16:06:28.466" v="275" actId="22"/>
          <ac:picMkLst>
            <pc:docMk/>
            <pc:sldMk cId="608476264" sldId="257"/>
            <ac:picMk id="4" creationId="{61CD8A11-84C3-952E-C22A-922596CA3A3B}"/>
          </ac:picMkLst>
        </pc:picChg>
        <pc:picChg chg="del">
          <ac:chgData name="Kevin Power" userId="257ee48eaf603b24" providerId="LiveId" clId="{29A6BF67-673E-4BBF-9413-AC7161F59355}" dt="2025-02-28T16:06:28.019" v="274" actId="478"/>
          <ac:picMkLst>
            <pc:docMk/>
            <pc:sldMk cId="608476264" sldId="257"/>
            <ac:picMk id="7" creationId="{66E585D0-DF9A-E52A-D36C-370159D0E240}"/>
          </ac:picMkLst>
        </pc:picChg>
      </pc:sldChg>
      <pc:sldChg chg="ord">
        <pc:chgData name="Kevin Power" userId="257ee48eaf603b24" providerId="LiveId" clId="{29A6BF67-673E-4BBF-9413-AC7161F59355}" dt="2025-02-28T16:00:53.140" v="273"/>
        <pc:sldMkLst>
          <pc:docMk/>
          <pc:sldMk cId="4148579452" sldId="261"/>
        </pc:sldMkLst>
      </pc:sldChg>
      <pc:sldChg chg="addSp delSp modSp new mod setBg">
        <pc:chgData name="Kevin Power" userId="257ee48eaf603b24" providerId="LiveId" clId="{29A6BF67-673E-4BBF-9413-AC7161F59355}" dt="2025-02-28T15:59:57.898" v="271" actId="1076"/>
        <pc:sldMkLst>
          <pc:docMk/>
          <pc:sldMk cId="3299797020" sldId="269"/>
        </pc:sldMkLst>
        <pc:spChg chg="add mod">
          <ac:chgData name="Kevin Power" userId="257ee48eaf603b24" providerId="LiveId" clId="{29A6BF67-673E-4BBF-9413-AC7161F59355}" dt="2025-02-28T03:30:57.410" v="256" actId="1076"/>
          <ac:spMkLst>
            <pc:docMk/>
            <pc:sldMk cId="3299797020" sldId="269"/>
            <ac:spMk id="2" creationId="{960C7CDB-FA00-16A6-CEE6-BEE831DC8B3C}"/>
          </ac:spMkLst>
        </pc:spChg>
        <pc:spChg chg="add del">
          <ac:chgData name="Kevin Power" userId="257ee48eaf603b24" providerId="LiveId" clId="{29A6BF67-673E-4BBF-9413-AC7161F59355}" dt="2025-02-28T01:59:23.051" v="10" actId="26606"/>
          <ac:spMkLst>
            <pc:docMk/>
            <pc:sldMk cId="3299797020" sldId="269"/>
            <ac:spMk id="2" creationId="{9D32042B-59F0-DE58-5D72-62E431A3708E}"/>
          </ac:spMkLst>
        </pc:spChg>
        <pc:spChg chg="add mod">
          <ac:chgData name="Kevin Power" userId="257ee48eaf603b24" providerId="LiveId" clId="{29A6BF67-673E-4BBF-9413-AC7161F59355}" dt="2025-02-28T03:30:52.545" v="254" actId="1076"/>
          <ac:spMkLst>
            <pc:docMk/>
            <pc:sldMk cId="3299797020" sldId="269"/>
            <ac:spMk id="3" creationId="{3EA42355-8F18-FEFB-B3D5-EF3F24229024}"/>
          </ac:spMkLst>
        </pc:spChg>
        <pc:spChg chg="add del">
          <ac:chgData name="Kevin Power" userId="257ee48eaf603b24" providerId="LiveId" clId="{29A6BF67-673E-4BBF-9413-AC7161F59355}" dt="2025-02-28T01:58:50.517" v="3"/>
          <ac:spMkLst>
            <pc:docMk/>
            <pc:sldMk cId="3299797020" sldId="269"/>
            <ac:spMk id="3" creationId="{481817A5-0B4B-0166-B20E-9368B7C41E34}"/>
          </ac:spMkLst>
        </pc:spChg>
        <pc:spChg chg="add mod">
          <ac:chgData name="Kevin Power" userId="257ee48eaf603b24" providerId="LiveId" clId="{29A6BF67-673E-4BBF-9413-AC7161F59355}" dt="2025-02-28T03:30:54.473" v="255" actId="1076"/>
          <ac:spMkLst>
            <pc:docMk/>
            <pc:sldMk cId="3299797020" sldId="269"/>
            <ac:spMk id="4" creationId="{DE8A3772-646E-3E14-B43B-5490EFD31A99}"/>
          </ac:spMkLst>
        </pc:spChg>
        <pc:spChg chg="add mod">
          <ac:chgData name="Kevin Power" userId="257ee48eaf603b24" providerId="LiveId" clId="{29A6BF67-673E-4BBF-9413-AC7161F59355}" dt="2025-02-28T03:31:02.995" v="257" actId="1076"/>
          <ac:spMkLst>
            <pc:docMk/>
            <pc:sldMk cId="3299797020" sldId="269"/>
            <ac:spMk id="5" creationId="{8AF14F44-FF34-F451-0D34-E514714879DA}"/>
          </ac:spMkLst>
        </pc:spChg>
        <pc:spChg chg="add mod">
          <ac:chgData name="Kevin Power" userId="257ee48eaf603b24" providerId="LiveId" clId="{29A6BF67-673E-4BBF-9413-AC7161F59355}" dt="2025-02-28T03:30:50.385" v="253" actId="1076"/>
          <ac:spMkLst>
            <pc:docMk/>
            <pc:sldMk cId="3299797020" sldId="269"/>
            <ac:spMk id="6" creationId="{73C369FD-C93B-2E5D-D6D9-879B405A87D0}"/>
          </ac:spMkLst>
        </pc:spChg>
        <pc:spChg chg="add mod">
          <ac:chgData name="Kevin Power" userId="257ee48eaf603b24" providerId="LiveId" clId="{29A6BF67-673E-4BBF-9413-AC7161F59355}" dt="2025-02-28T15:59:57.898" v="271" actId="1076"/>
          <ac:spMkLst>
            <pc:docMk/>
            <pc:sldMk cId="3299797020" sldId="269"/>
            <ac:spMk id="7" creationId="{AAA187FF-8994-DCE4-1ED8-53F5F3F8B273}"/>
          </ac:spMkLst>
        </pc:spChg>
        <pc:spChg chg="add del mod">
          <ac:chgData name="Kevin Power" userId="257ee48eaf603b24" providerId="LiveId" clId="{29A6BF67-673E-4BBF-9413-AC7161F59355}" dt="2025-02-28T02:04:09.138" v="110" actId="478"/>
          <ac:spMkLst>
            <pc:docMk/>
            <pc:sldMk cId="3299797020" sldId="269"/>
            <ac:spMk id="9" creationId="{D3B3851F-C140-7F9A-2840-4C82EC892D8E}"/>
          </ac:spMkLst>
        </pc:spChg>
        <pc:spChg chg="add del">
          <ac:chgData name="Kevin Power" userId="257ee48eaf603b24" providerId="LiveId" clId="{29A6BF67-673E-4BBF-9413-AC7161F59355}" dt="2025-02-28T01:59:12.320" v="7" actId="26606"/>
          <ac:spMkLst>
            <pc:docMk/>
            <pc:sldMk cId="3299797020" sldId="269"/>
            <ac:spMk id="11" creationId="{3DAD86CA-8235-409B-982B-5E7A033E2392}"/>
          </ac:spMkLst>
        </pc:spChg>
        <pc:spChg chg="add del">
          <ac:chgData name="Kevin Power" userId="257ee48eaf603b24" providerId="LiveId" clId="{29A6BF67-673E-4BBF-9413-AC7161F59355}" dt="2025-02-28T01:59:12.320" v="7" actId="26606"/>
          <ac:spMkLst>
            <pc:docMk/>
            <pc:sldMk cId="3299797020" sldId="269"/>
            <ac:spMk id="13" creationId="{9F234FBA-3501-47B4-AE0C-AA4AFBC8F603}"/>
          </ac:spMkLst>
        </pc:spChg>
        <pc:spChg chg="add del">
          <ac:chgData name="Kevin Power" userId="257ee48eaf603b24" providerId="LiveId" clId="{29A6BF67-673E-4BBF-9413-AC7161F59355}" dt="2025-02-28T01:59:12.320" v="7" actId="26606"/>
          <ac:spMkLst>
            <pc:docMk/>
            <pc:sldMk cId="3299797020" sldId="269"/>
            <ac:spMk id="15" creationId="{B5EF893B-0491-416E-9D33-BADE9600792A}"/>
          </ac:spMkLst>
        </pc:spChg>
        <pc:spChg chg="add del">
          <ac:chgData name="Kevin Power" userId="257ee48eaf603b24" providerId="LiveId" clId="{29A6BF67-673E-4BBF-9413-AC7161F59355}" dt="2025-02-28T01:59:23.045" v="9" actId="26606"/>
          <ac:spMkLst>
            <pc:docMk/>
            <pc:sldMk cId="3299797020" sldId="269"/>
            <ac:spMk id="19" creationId="{A4AC5506-6312-4701-8D3C-40187889A947}"/>
          </ac:spMkLst>
        </pc:spChg>
        <pc:spChg chg="add del">
          <ac:chgData name="Kevin Power" userId="257ee48eaf603b24" providerId="LiveId" clId="{29A6BF67-673E-4BBF-9413-AC7161F59355}" dt="2025-02-28T01:59:23.045" v="9" actId="26606"/>
          <ac:spMkLst>
            <pc:docMk/>
            <pc:sldMk cId="3299797020" sldId="269"/>
            <ac:spMk id="20" creationId="{9D32042B-59F0-DE58-5D72-62E431A3708E}"/>
          </ac:spMkLst>
        </pc:spChg>
        <pc:spChg chg="add del">
          <ac:chgData name="Kevin Power" userId="257ee48eaf603b24" providerId="LiveId" clId="{29A6BF67-673E-4BBF-9413-AC7161F59355}" dt="2025-02-28T02:05:16.611" v="114" actId="26606"/>
          <ac:spMkLst>
            <pc:docMk/>
            <pc:sldMk cId="3299797020" sldId="269"/>
            <ac:spMk id="22" creationId="{32BC26D8-82FB-445E-AA49-62A77D7C1EE0}"/>
          </ac:spMkLst>
        </pc:spChg>
        <pc:spChg chg="add del">
          <ac:chgData name="Kevin Power" userId="257ee48eaf603b24" providerId="LiveId" clId="{29A6BF67-673E-4BBF-9413-AC7161F59355}" dt="2025-02-28T02:05:16.611" v="114" actId="26606"/>
          <ac:spMkLst>
            <pc:docMk/>
            <pc:sldMk cId="3299797020" sldId="269"/>
            <ac:spMk id="23" creationId="{CB44330D-EA18-4254-AA95-EB49948539B8}"/>
          </ac:spMkLst>
        </pc:spChg>
        <pc:spChg chg="add">
          <ac:chgData name="Kevin Power" userId="257ee48eaf603b24" providerId="LiveId" clId="{29A6BF67-673E-4BBF-9413-AC7161F59355}" dt="2025-02-28T02:05:16.611" v="114" actId="26606"/>
          <ac:spMkLst>
            <pc:docMk/>
            <pc:sldMk cId="3299797020" sldId="269"/>
            <ac:spMk id="28" creationId="{E914257E-1E2A-4AC7-89EC-1FB65C9C0A0D}"/>
          </ac:spMkLst>
        </pc:spChg>
        <pc:spChg chg="add">
          <ac:chgData name="Kevin Power" userId="257ee48eaf603b24" providerId="LiveId" clId="{29A6BF67-673E-4BBF-9413-AC7161F59355}" dt="2025-02-28T02:05:16.611" v="114" actId="26606"/>
          <ac:spMkLst>
            <pc:docMk/>
            <pc:sldMk cId="3299797020" sldId="269"/>
            <ac:spMk id="30" creationId="{03E1C8F1-97F5-489C-8308-958F09657254}"/>
          </ac:spMkLst>
        </pc:spChg>
        <pc:spChg chg="add">
          <ac:chgData name="Kevin Power" userId="257ee48eaf603b24" providerId="LiveId" clId="{29A6BF67-673E-4BBF-9413-AC7161F59355}" dt="2025-02-28T02:05:16.611" v="114" actId="26606"/>
          <ac:spMkLst>
            <pc:docMk/>
            <pc:sldMk cId="3299797020" sldId="269"/>
            <ac:spMk id="32" creationId="{DEB62645-D4DA-4E99-8344-B1536F63D108}"/>
          </ac:spMkLst>
        </pc:spChg>
        <pc:graphicFrameChg chg="add mod">
          <ac:chgData name="Kevin Power" userId="257ee48eaf603b24" providerId="LiveId" clId="{29A6BF67-673E-4BBF-9413-AC7161F59355}" dt="2025-02-28T01:58:45.770" v="2"/>
          <ac:graphicFrameMkLst>
            <pc:docMk/>
            <pc:sldMk cId="3299797020" sldId="269"/>
            <ac:graphicFrameMk id="4" creationId="{99903C1B-CE47-4ABB-46FD-3823967BEA94}"/>
          </ac:graphicFrameMkLst>
        </pc:graphicFrameChg>
        <pc:picChg chg="add del mod">
          <ac:chgData name="Kevin Power" userId="257ee48eaf603b24" providerId="LiveId" clId="{29A6BF67-673E-4BBF-9413-AC7161F59355}" dt="2025-02-28T02:04:06.831" v="109" actId="478"/>
          <ac:picMkLst>
            <pc:docMk/>
            <pc:sldMk cId="3299797020" sldId="269"/>
            <ac:picMk id="6" creationId="{A622E0F9-4EE9-E9C9-3F38-1C63424D8CC8}"/>
          </ac:picMkLst>
        </pc:picChg>
        <pc:picChg chg="add del mod ord">
          <ac:chgData name="Kevin Power" userId="257ee48eaf603b24" providerId="LiveId" clId="{29A6BF67-673E-4BBF-9413-AC7161F59355}" dt="2025-02-28T15:58:54.762" v="258" actId="478"/>
          <ac:picMkLst>
            <pc:docMk/>
            <pc:sldMk cId="3299797020" sldId="269"/>
            <ac:picMk id="9" creationId="{9D944B3A-94AF-2463-9D01-519ACF3F01B7}"/>
          </ac:picMkLst>
        </pc:picChg>
        <pc:picChg chg="add mod">
          <ac:chgData name="Kevin Power" userId="257ee48eaf603b24" providerId="LiveId" clId="{29A6BF67-673E-4BBF-9413-AC7161F59355}" dt="2025-02-28T15:59:53.663" v="270" actId="14100"/>
          <ac:picMkLst>
            <pc:docMk/>
            <pc:sldMk cId="3299797020" sldId="269"/>
            <ac:picMk id="10" creationId="{04E15D0B-95D4-F541-78F7-584CFDEACF58}"/>
          </ac:picMkLst>
        </pc:picChg>
        <pc:picChg chg="add del mod">
          <ac:chgData name="Kevin Power" userId="257ee48eaf603b24" providerId="LiveId" clId="{29A6BF67-673E-4BBF-9413-AC7161F59355}" dt="2025-02-28T03:30:20.073" v="244" actId="478"/>
          <ac:picMkLst>
            <pc:docMk/>
            <pc:sldMk cId="3299797020" sldId="269"/>
            <ac:picMk id="12" creationId="{94A2668B-83DC-EF87-E31C-9F9AD87173C0}"/>
          </ac:picMkLst>
        </pc:picChg>
        <pc:cxnChg chg="add del">
          <ac:chgData name="Kevin Power" userId="257ee48eaf603b24" providerId="LiveId" clId="{29A6BF67-673E-4BBF-9413-AC7161F59355}" dt="2025-02-28T01:59:12.320" v="7" actId="26606"/>
          <ac:cxnSpMkLst>
            <pc:docMk/>
            <pc:sldMk cId="3299797020" sldId="269"/>
            <ac:cxnSpMk id="17" creationId="{469F4FF8-F8B0-4630-BA1B-0D8B324CD5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FF32-7BAA-24D4-122B-D3AA9DA04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8210C-E4AA-ADF8-D47A-BC0F3B7CA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C6E8A-DB5F-5805-8C41-661AF6EA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10B0-48CD-4B4C-849D-F08EAE0162D4}" type="datetimeFigureOut">
              <a:rPr lang="en-CA" smtClean="0"/>
              <a:t>2025-02-28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F0FC-3C61-5D12-C86C-E01A0F01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691A9-4967-F7F0-5E03-349F161A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8E58-1D6A-4A70-A325-7550E9B3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38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2FCE-4DA1-AE99-4FD4-C22B7DE0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6C34F-8226-4A55-4B71-657FBBE0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F2D76-4E89-DFD3-331A-C3DA2B35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10B0-48CD-4B4C-849D-F08EAE0162D4}" type="datetimeFigureOut">
              <a:rPr lang="en-CA" smtClean="0"/>
              <a:t>2025-02-28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7C23-EF91-E381-98DC-409B46CF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1DE1-83FD-3524-DF8B-9977A0E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8E58-1D6A-4A70-A325-7550E9B3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64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D0742-442F-1259-1B8E-95CBB89B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21129-A87B-2065-8F64-B1BB950D1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EFAC-988B-14AE-2FF7-9E7484F2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10B0-48CD-4B4C-849D-F08EAE0162D4}" type="datetimeFigureOut">
              <a:rPr lang="en-CA" smtClean="0"/>
              <a:t>2025-02-28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4A751-00DC-EE7A-D9D9-17DFC39F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D5D88-DB73-7B0A-9214-1B5A1681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8E58-1D6A-4A70-A325-7550E9B3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45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4CC7-287C-D011-2E76-D23420F5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5E83-5921-7568-C6D7-14CAD3CC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678FA-68B5-959C-0F7B-59CADA5E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10B0-48CD-4B4C-849D-F08EAE0162D4}" type="datetimeFigureOut">
              <a:rPr lang="en-CA" smtClean="0"/>
              <a:t>2025-02-28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F2758-769A-1EF1-B7DC-438A39AA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8CCAA-FD25-045C-37CB-F4C496CB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8E58-1D6A-4A70-A325-7550E9B3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02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9DC1-D02E-D241-E4BA-AB25EAB3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6A6D7-21A6-CDEF-0949-EFC2E5620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FC8F8-CEDC-A558-3776-93992191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10B0-48CD-4B4C-849D-F08EAE0162D4}" type="datetimeFigureOut">
              <a:rPr lang="en-CA" smtClean="0"/>
              <a:t>2025-02-28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D295F-E689-0475-2B2D-FBC63C5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37684-9FC7-5329-9985-10DBF3F9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8E58-1D6A-4A70-A325-7550E9B3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67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246D-AC36-55A3-4D2A-BD236B19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EEF0-361D-E328-E3AF-66F7DFB2E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7C758-A955-CBBF-02DE-E5B72E72C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25DC3-035E-7DA8-960E-7A9DA79A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10B0-48CD-4B4C-849D-F08EAE0162D4}" type="datetimeFigureOut">
              <a:rPr lang="en-CA" smtClean="0"/>
              <a:t>2025-02-28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54F2D-3B78-3083-44EE-052AB2F8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6B1D8-FC59-03BC-4B1A-9BAD64CA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8E58-1D6A-4A70-A325-7550E9B3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13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ACD5-5298-7DF8-E263-119810FB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568F8-5BEA-8584-F5D9-B42E13972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47282-CAE6-E209-B7DC-67B5E114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849E2-F299-2CE2-E64F-44941159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52AFE-A9B4-05FD-9416-3A6AF8E3F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4EB06-A506-24C6-66A0-02DD14B5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10B0-48CD-4B4C-849D-F08EAE0162D4}" type="datetimeFigureOut">
              <a:rPr lang="en-CA" smtClean="0"/>
              <a:t>2025-02-28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84B95-E069-AE96-5319-C8755B15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AD5D3-98CA-234F-A17C-DDAF3A29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8E58-1D6A-4A70-A325-7550E9B3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45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0709-4DC9-FA0C-5CEA-3F800A3A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095FE-6F00-4CB7-9BF2-3CEEDCB0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10B0-48CD-4B4C-849D-F08EAE0162D4}" type="datetimeFigureOut">
              <a:rPr lang="en-CA" smtClean="0"/>
              <a:t>2025-02-28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9440D-2515-E913-2DCC-727F8FD6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5A4E-5314-83C6-61AD-940736BA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8E58-1D6A-4A70-A325-7550E9B3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62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F6772-38DA-30CE-645F-27950465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10B0-48CD-4B4C-849D-F08EAE0162D4}" type="datetimeFigureOut">
              <a:rPr lang="en-CA" smtClean="0"/>
              <a:t>2025-02-28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1AEC-56D2-6C40-1265-686D2FC3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7AC33-7BD5-35B7-D974-1DFD543E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8E58-1D6A-4A70-A325-7550E9B3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14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A470-3E8D-07F3-68CF-7A7BBB01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333A-7BAB-AC7B-B801-157BAE00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DAA11-30A9-5EAF-4853-C46B3C132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23D57-5F8E-C2E6-0FB8-BE0E7EAA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10B0-48CD-4B4C-849D-F08EAE0162D4}" type="datetimeFigureOut">
              <a:rPr lang="en-CA" smtClean="0"/>
              <a:t>2025-02-28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9744B-9FB6-A0EC-9C26-8E7ABF48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9187E-A792-74B4-9A17-3BC84B2D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8E58-1D6A-4A70-A325-7550E9B3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22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D35A-3249-CB0F-EAB2-9D83A792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FD565-9C70-3536-97BA-0EA952A64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9357A-993C-CF12-35B0-CC5C41CB2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640F-19BD-F38F-70BE-FB26FC3C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10B0-48CD-4B4C-849D-F08EAE0162D4}" type="datetimeFigureOut">
              <a:rPr lang="en-CA" smtClean="0"/>
              <a:t>2025-02-28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7853C-0C98-3438-B9C0-2D26BC8A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D679F-0AF5-E776-16E2-EC139880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8E58-1D6A-4A70-A325-7550E9B3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04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67940-49D0-FCCC-E31D-06147046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20CC8-DCEE-EAB7-5BF6-165BA84F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FE492-4127-D1E8-1094-7EE385971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5C10B0-48CD-4B4C-849D-F08EAE0162D4}" type="datetimeFigureOut">
              <a:rPr lang="en-CA" smtClean="0"/>
              <a:t>2025-02-28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5F732-C948-401C-0318-5C695E9A5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048ED-B901-49D9-F1A0-7D8710F58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48E58-1D6A-4A70-A325-7550E9B3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31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CD9C319-51C4-4B3F-AEB3-47BB3616F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FDA9E-0DFD-A426-EFCE-478F2DAB2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1933" y="365125"/>
            <a:ext cx="3952071" cy="55303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/>
              <a:t>BERT HS Code Classification for Dec 2024 PANYNJ Import Data</a:t>
            </a:r>
          </a:p>
        </p:txBody>
      </p:sp>
      <p:pic>
        <p:nvPicPr>
          <p:cNvPr id="16" name="Picture 15" descr="Cargo shipping containers in a pile and on a semi-truck at a harbor">
            <a:extLst>
              <a:ext uri="{FF2B5EF4-FFF2-40B4-BE49-F238E27FC236}">
                <a16:creationId xmlns:a16="http://schemas.microsoft.com/office/drawing/2014/main" id="{136C1F61-648D-D064-8BAD-C73020F6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42" r="1143"/>
          <a:stretch/>
        </p:blipFill>
        <p:spPr>
          <a:xfrm>
            <a:off x="20" y="10"/>
            <a:ext cx="718857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9A693-D248-A8AE-9A69-47B2C24C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100" y="1987014"/>
            <a:ext cx="3205268" cy="26503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</a:t>
            </a:r>
            <a:r>
              <a:rPr lang="en-US" sz="3700" dirty="0"/>
              <a:t>t of Megaships?</a:t>
            </a:r>
            <a:br>
              <a:rPr lang="en-US" sz="3700" dirty="0"/>
            </a:br>
            <a:br>
              <a:rPr lang="en-US" sz="3700" dirty="0"/>
            </a:b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Between Daily Arrival Volume and Average Dwell Time: 0.4129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4395B-61F2-19F1-ED30-DC010E39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48" y="858525"/>
            <a:ext cx="6514883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AD960-E164-9C30-6934-CE61AF27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Daily Arrivals by HS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32081-4683-8A64-19BB-AA01536E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64" y="1311088"/>
            <a:ext cx="8875060" cy="554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2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24A22B-618E-6E80-3F73-34899F491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4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EC9778-0BC0-E4C9-0651-18FCF1433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D5AF54C-73E0-CB0A-F9CD-2AEDF3341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ECB4D6-9ADB-19BD-6FCC-E0361FEE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DC0D61-0609-E05E-0508-DF9F52163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1" y="480060"/>
            <a:ext cx="9503229" cy="593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2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187FF-8994-DCE4-1ED8-53F5F3F8B273}"/>
              </a:ext>
            </a:extLst>
          </p:cNvPr>
          <p:cNvSpPr txBox="1"/>
          <p:nvPr/>
        </p:nvSpPr>
        <p:spPr>
          <a:xfrm>
            <a:off x="636815" y="160684"/>
            <a:ext cx="7649239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BERT HS-code classification: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Pipeline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60C7CDB-FA00-16A6-CEE6-BEE831DC8B3C}"/>
              </a:ext>
            </a:extLst>
          </p:cNvPr>
          <p:cNvSpPr/>
          <p:nvPr/>
        </p:nvSpPr>
        <p:spPr>
          <a:xfrm>
            <a:off x="2057462" y="3181651"/>
            <a:ext cx="329193" cy="304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A42355-8F18-FEFB-B3D5-EF3F24229024}"/>
              </a:ext>
            </a:extLst>
          </p:cNvPr>
          <p:cNvSpPr/>
          <p:nvPr/>
        </p:nvSpPr>
        <p:spPr>
          <a:xfrm>
            <a:off x="2386655" y="3714192"/>
            <a:ext cx="329193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8A3772-646E-3E14-B43B-5490EFD31A99}"/>
              </a:ext>
            </a:extLst>
          </p:cNvPr>
          <p:cNvSpPr/>
          <p:nvPr/>
        </p:nvSpPr>
        <p:spPr>
          <a:xfrm>
            <a:off x="1874351" y="3714192"/>
            <a:ext cx="329193" cy="304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14F44-FF34-F451-0D34-E514714879DA}"/>
              </a:ext>
            </a:extLst>
          </p:cNvPr>
          <p:cNvSpPr txBox="1"/>
          <p:nvPr/>
        </p:nvSpPr>
        <p:spPr>
          <a:xfrm>
            <a:off x="2784285" y="3174094"/>
            <a:ext cx="249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Run once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369FD-C93B-2E5D-D6D9-879B405A87D0}"/>
              </a:ext>
            </a:extLst>
          </p:cNvPr>
          <p:cNvSpPr txBox="1"/>
          <p:nvPr/>
        </p:nvSpPr>
        <p:spPr>
          <a:xfrm>
            <a:off x="2815570" y="3543427"/>
            <a:ext cx="249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Continuously update with new data</a:t>
            </a:r>
          </a:p>
        </p:txBody>
      </p:sp>
      <p:pic>
        <p:nvPicPr>
          <p:cNvPr id="10" name="Picture 9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04E15D0B-95D4-F541-78F7-584CFDEA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506"/>
            <a:ext cx="12192000" cy="58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9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99CF7-84DF-592D-EE79-FC3372F1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Common Words for HS Code 94 (</a:t>
            </a:r>
            <a:r>
              <a:rPr lang="en-US" sz="290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Furniture, bedding, and lighting)</a:t>
            </a: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CB5BDE-78CE-8985-B53A-60103A2D3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925207"/>
            <a:ext cx="7608304" cy="50785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7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912E6-C640-FBED-87AD-8E308502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Top 20 Most Frequent HS Codes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045BB-5A40-BB90-EA04-46779EF0DA53}"/>
              </a:ext>
            </a:extLst>
          </p:cNvPr>
          <p:cNvSpPr txBox="1"/>
          <p:nvPr/>
        </p:nvSpPr>
        <p:spPr>
          <a:xfrm>
            <a:off x="9267908" y="5086350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/>
              <a:t>Sample of 50,000 NY imports (APM terminal only) for December 2024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D8A11-84C3-952E-C22A-922596CA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765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658BA-8289-7396-E7E9-5289A0C5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Pie Chart Breakdown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6E2F64-A11E-0FA2-A693-F2A62479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17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8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F5E2E-11A1-3744-1590-3B7DA61F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8" y="2023110"/>
            <a:ext cx="2782577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2021/2022 Port-at-a-Glance 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(from PANYNJ)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70B87-A358-67A2-9A73-A42A3FE1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746764"/>
            <a:ext cx="7608304" cy="34354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1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CFA98-BD7B-9D1B-EC31-2C31D598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8" y="2023110"/>
            <a:ext cx="2782577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Comparison: Our Analysis vs. Port 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56B6FC-8CBA-1D78-1C57-EE3FAE026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707086"/>
              </p:ext>
            </p:extLst>
          </p:nvPr>
        </p:nvGraphicFramePr>
        <p:xfrm>
          <a:off x="545238" y="1051484"/>
          <a:ext cx="7608305" cy="482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89">
                  <a:extLst>
                    <a:ext uri="{9D8B030D-6E8A-4147-A177-3AD203B41FA5}">
                      <a16:colId xmlns:a16="http://schemas.microsoft.com/office/drawing/2014/main" val="4121713737"/>
                    </a:ext>
                  </a:extLst>
                </a:gridCol>
                <a:gridCol w="3058239">
                  <a:extLst>
                    <a:ext uri="{9D8B030D-6E8A-4147-A177-3AD203B41FA5}">
                      <a16:colId xmlns:a16="http://schemas.microsoft.com/office/drawing/2014/main" val="4280942384"/>
                    </a:ext>
                  </a:extLst>
                </a:gridCol>
                <a:gridCol w="3346577">
                  <a:extLst>
                    <a:ext uri="{9D8B030D-6E8A-4147-A177-3AD203B41FA5}">
                      <a16:colId xmlns:a16="http://schemas.microsoft.com/office/drawing/2014/main" val="1805621736"/>
                    </a:ext>
                  </a:extLst>
                </a:gridCol>
              </a:tblGrid>
              <a:tr h="74917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u="none" strike="noStrike">
                          <a:effectLst/>
                        </a:rPr>
                        <a:t>Rank</a:t>
                      </a: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u="none" strike="noStrike">
                          <a:effectLst/>
                        </a:rPr>
                        <a:t>Our Dataset (HS Codes)</a:t>
                      </a: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u="none" strike="noStrike">
                          <a:effectLst/>
                        </a:rPr>
                        <a:t>Port Authority (TEUs - 2021)</a:t>
                      </a: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extLst>
                  <a:ext uri="{0D108BD9-81ED-4DB2-BD59-A6C34878D82A}">
                    <a16:rowId xmlns:a16="http://schemas.microsoft.com/office/drawing/2014/main" val="1636428776"/>
                  </a:ext>
                </a:extLst>
              </a:tr>
              <a:tr h="749172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u="none" strike="noStrike">
                          <a:effectLst/>
                        </a:rPr>
                        <a:t>1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Furniture, bedding, and lighting (HS 94)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200" u="none" strike="noStrike">
                          <a:effectLst/>
                        </a:rPr>
                        <a:t>Furniture – 632,093 TEUs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extLst>
                  <a:ext uri="{0D108BD9-81ED-4DB2-BD59-A6C34878D82A}">
                    <a16:rowId xmlns:a16="http://schemas.microsoft.com/office/drawing/2014/main" val="3715580660"/>
                  </a:ext>
                </a:extLst>
              </a:tr>
              <a:tr h="749172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u="none" strike="noStrike">
                          <a:effectLst/>
                        </a:rPr>
                        <a:t>2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Plastics and articles thereof (HS 39)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Plastics and articles thereof – 335,947 TEUs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extLst>
                  <a:ext uri="{0D108BD9-81ED-4DB2-BD59-A6C34878D82A}">
                    <a16:rowId xmlns:a16="http://schemas.microsoft.com/office/drawing/2014/main" val="398297270"/>
                  </a:ext>
                </a:extLst>
              </a:tr>
              <a:tr h="749172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u="none" strike="noStrike">
                          <a:effectLst/>
                        </a:rPr>
                        <a:t>3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Beverages, spirits, and vinegar (HS 22)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200" u="none" strike="noStrike">
                          <a:effectLst/>
                        </a:rPr>
                        <a:t>Appliances, machinery &amp; parts – 330,530 TEUs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extLst>
                  <a:ext uri="{0D108BD9-81ED-4DB2-BD59-A6C34878D82A}">
                    <a16:rowId xmlns:a16="http://schemas.microsoft.com/office/drawing/2014/main" val="993306772"/>
                  </a:ext>
                </a:extLst>
              </a:tr>
              <a:tr h="1080131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u="none" strike="noStrike">
                          <a:effectLst/>
                        </a:rPr>
                        <a:t>4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Machinery and mechanical appliances (HS 84)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Beverages, spirits, and vinegar – 253,458 TEUs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extLst>
                  <a:ext uri="{0D108BD9-81ED-4DB2-BD59-A6C34878D82A}">
                    <a16:rowId xmlns:a16="http://schemas.microsoft.com/office/drawing/2014/main" val="2694524489"/>
                  </a:ext>
                </a:extLst>
              </a:tr>
              <a:tr h="749172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u="none" strike="noStrike">
                          <a:effectLst/>
                        </a:rPr>
                        <a:t>5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Paper and paperboard products (HS 48)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Electric machinery &amp; parts – 198,751 TEUs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044" marR="15044" marT="15044" marB="0" anchor="ctr"/>
                </a:tc>
                <a:extLst>
                  <a:ext uri="{0D108BD9-81ED-4DB2-BD59-A6C34878D82A}">
                    <a16:rowId xmlns:a16="http://schemas.microsoft.com/office/drawing/2014/main" val="94021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91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FB204-FC1D-E6D7-1166-12F39365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Dwell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D28B-87D1-E475-D8CA-150EFC6F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841" y="4528348"/>
            <a:ext cx="7241945" cy="1006674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Integrating HS code-classified containers numbers with APM terminal tracking timestamps</a:t>
            </a:r>
          </a:p>
        </p:txBody>
      </p:sp>
    </p:spTree>
    <p:extLst>
      <p:ext uri="{BB962C8B-B14F-4D97-AF65-F5344CB8AC3E}">
        <p14:creationId xmlns:p14="http://schemas.microsoft.com/office/powerpoint/2010/main" val="367872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AB13E-5A1A-E789-46F1-45606552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Container Arrival Count by Day of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D6BDC-DA07-189E-1DC4-4CC60792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1" y="1675227"/>
            <a:ext cx="8788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8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216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Office Theme</vt:lpstr>
      <vt:lpstr>BERT HS Code Classification for Dec 2024 PANYNJ Import Data</vt:lpstr>
      <vt:lpstr>PowerPoint Presentation</vt:lpstr>
      <vt:lpstr>Most Common Words for HS Code 94 (Furniture, bedding, and lighting)</vt:lpstr>
      <vt:lpstr>Top 20 Most Frequent HS Codes</vt:lpstr>
      <vt:lpstr>Pie Chart Breakdown</vt:lpstr>
      <vt:lpstr>2021/2022 Port-at-a-Glance   (from PANYNJ)</vt:lpstr>
      <vt:lpstr>Comparison: Our Analysis vs. Port Values</vt:lpstr>
      <vt:lpstr>Initial Dwell Time Analysis</vt:lpstr>
      <vt:lpstr>Container Arrival Count by Day of Week</vt:lpstr>
      <vt:lpstr>Impact of Megaships?  Correlation Between Daily Arrival Volume and Average Dwell Time: 0.4129</vt:lpstr>
      <vt:lpstr>Daily Arrivals by HS 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Power</dc:creator>
  <cp:lastModifiedBy>Kevin Power</cp:lastModifiedBy>
  <cp:revision>1</cp:revision>
  <dcterms:created xsi:type="dcterms:W3CDTF">2025-02-27T22:12:16Z</dcterms:created>
  <dcterms:modified xsi:type="dcterms:W3CDTF">2025-02-28T16:28:29Z</dcterms:modified>
</cp:coreProperties>
</file>