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0"/>
  </p:notesMasterIdLst>
  <p:sldIdLst>
    <p:sldId id="256" r:id="rId2"/>
    <p:sldId id="258" r:id="rId3"/>
    <p:sldId id="259" r:id="rId4"/>
    <p:sldId id="261" r:id="rId5"/>
    <p:sldId id="260" r:id="rId6"/>
    <p:sldId id="308" r:id="rId7"/>
    <p:sldId id="313" r:id="rId8"/>
    <p:sldId id="314" r:id="rId9"/>
    <p:sldId id="309" r:id="rId10"/>
    <p:sldId id="317" r:id="rId11"/>
    <p:sldId id="318" r:id="rId12"/>
    <p:sldId id="310" r:id="rId13"/>
    <p:sldId id="319" r:id="rId14"/>
    <p:sldId id="320" r:id="rId15"/>
    <p:sldId id="311" r:id="rId16"/>
    <p:sldId id="264" r:id="rId17"/>
    <p:sldId id="315" r:id="rId18"/>
    <p:sldId id="279" r:id="rId19"/>
  </p:sldIdLst>
  <p:sldSz cx="9144000" cy="5143500" type="screen16x9"/>
  <p:notesSz cx="6858000" cy="9144000"/>
  <p:embeddedFontLst>
    <p:embeddedFont>
      <p:font typeface="Livvic" pitchFamily="2"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Medium" panose="00000600000000000000" pitchFamily="2" charset="0"/>
      <p:regular r:id="rId29"/>
      <p:bold r:id="rId30"/>
      <p:italic r:id="rId31"/>
      <p:boldItalic r:id="rId32"/>
    </p:embeddedFont>
    <p:embeddedFont>
      <p:font typeface="Oswald Medium" panose="00000600000000000000" pitchFamily="2" charset="0"/>
      <p:regular r:id="rId33"/>
      <p:bold r:id="rId34"/>
    </p:embeddedFont>
    <p:embeddedFont>
      <p:font typeface="Oswald SemiBold" panose="00000700000000000000" pitchFamily="2" charset="0"/>
      <p:regular r:id="rId35"/>
      <p:bold r:id="rId36"/>
    </p:embeddedFont>
    <p:embeddedFont>
      <p:font typeface="Raleway ExtraBold" pitchFamily="2" charset="0"/>
      <p:bold r:id="rId37"/>
      <p:boldItalic r:id="rId38"/>
    </p:embeddedFont>
    <p:embeddedFont>
      <p:font typeface="Raleway Medium" pitchFamily="2" charset="0"/>
      <p:regular r:id="rId39"/>
      <p:bold r:id="rId40"/>
      <p:italic r:id="rId41"/>
      <p:boldItalic r:id="rId42"/>
    </p:embeddedFont>
    <p:embeddedFont>
      <p:font typeface="Roboto Condensed Light" panose="02000000000000000000"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646E"/>
    <a:srgbClr val="9E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68FF2D-BF83-4197-AE57-A87DAE823CE2}">
  <a:tblStyle styleId="{EB68FF2D-BF83-4197-AE57-A87DAE823CE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varScale="1">
        <p:scale>
          <a:sx n="116" d="100"/>
          <a:sy n="116" d="100"/>
        </p:scale>
        <p:origin x="67"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a:extLst>
            <a:ext uri="{FF2B5EF4-FFF2-40B4-BE49-F238E27FC236}">
              <a16:creationId xmlns:a16="http://schemas.microsoft.com/office/drawing/2014/main" id="{E8CBF752-FFD2-9205-3225-0240AAFD5D16}"/>
            </a:ext>
          </a:extLst>
        </p:cNvPr>
        <p:cNvGrpSpPr/>
        <p:nvPr/>
      </p:nvGrpSpPr>
      <p:grpSpPr>
        <a:xfrm>
          <a:off x="0" y="0"/>
          <a:ext cx="0" cy="0"/>
          <a:chOff x="0" y="0"/>
          <a:chExt cx="0" cy="0"/>
        </a:xfrm>
      </p:grpSpPr>
      <p:sp>
        <p:nvSpPr>
          <p:cNvPr id="628" name="Google Shape;628;g986ac07fe7_0_2009:notes">
            <a:extLst>
              <a:ext uri="{FF2B5EF4-FFF2-40B4-BE49-F238E27FC236}">
                <a16:creationId xmlns:a16="http://schemas.microsoft.com/office/drawing/2014/main" id="{7D3967BD-4C26-3F63-F62A-306E50F9FF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986ac07fe7_0_2009:notes">
            <a:extLst>
              <a:ext uri="{FF2B5EF4-FFF2-40B4-BE49-F238E27FC236}">
                <a16:creationId xmlns:a16="http://schemas.microsoft.com/office/drawing/2014/main" id="{B90DB931-561C-F242-3C1B-E0EF4BE72F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856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a:extLst>
            <a:ext uri="{FF2B5EF4-FFF2-40B4-BE49-F238E27FC236}">
              <a16:creationId xmlns:a16="http://schemas.microsoft.com/office/drawing/2014/main" id="{B0A3BA2B-4D1A-12DE-B9AE-DDC4C4CA7D0A}"/>
            </a:ext>
          </a:extLst>
        </p:cNvPr>
        <p:cNvGrpSpPr/>
        <p:nvPr/>
      </p:nvGrpSpPr>
      <p:grpSpPr>
        <a:xfrm>
          <a:off x="0" y="0"/>
          <a:ext cx="0" cy="0"/>
          <a:chOff x="0" y="0"/>
          <a:chExt cx="0" cy="0"/>
        </a:xfrm>
      </p:grpSpPr>
      <p:sp>
        <p:nvSpPr>
          <p:cNvPr id="628" name="Google Shape;628;g986ac07fe7_0_2009:notes">
            <a:extLst>
              <a:ext uri="{FF2B5EF4-FFF2-40B4-BE49-F238E27FC236}">
                <a16:creationId xmlns:a16="http://schemas.microsoft.com/office/drawing/2014/main" id="{5F50A87E-41EE-8C7A-0DA1-1C83160A45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986ac07fe7_0_2009:notes">
            <a:extLst>
              <a:ext uri="{FF2B5EF4-FFF2-40B4-BE49-F238E27FC236}">
                <a16:creationId xmlns:a16="http://schemas.microsoft.com/office/drawing/2014/main" id="{35257DDD-45A2-8D36-2EA8-FEEFD37F0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7032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a:extLst>
            <a:ext uri="{FF2B5EF4-FFF2-40B4-BE49-F238E27FC236}">
              <a16:creationId xmlns:a16="http://schemas.microsoft.com/office/drawing/2014/main" id="{2816D590-3D69-0E33-A892-3945AC9820FC}"/>
            </a:ext>
          </a:extLst>
        </p:cNvPr>
        <p:cNvGrpSpPr/>
        <p:nvPr/>
      </p:nvGrpSpPr>
      <p:grpSpPr>
        <a:xfrm>
          <a:off x="0" y="0"/>
          <a:ext cx="0" cy="0"/>
          <a:chOff x="0" y="0"/>
          <a:chExt cx="0" cy="0"/>
        </a:xfrm>
      </p:grpSpPr>
      <p:sp>
        <p:nvSpPr>
          <p:cNvPr id="651" name="Google Shape;651;g9a0b7afd9d_0_2918:notes">
            <a:extLst>
              <a:ext uri="{FF2B5EF4-FFF2-40B4-BE49-F238E27FC236}">
                <a16:creationId xmlns:a16="http://schemas.microsoft.com/office/drawing/2014/main" id="{D40DF92B-3A70-402F-1875-E0A6933216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9a0b7afd9d_0_2918:notes">
            <a:extLst>
              <a:ext uri="{FF2B5EF4-FFF2-40B4-BE49-F238E27FC236}">
                <a16:creationId xmlns:a16="http://schemas.microsoft.com/office/drawing/2014/main" id="{B55515CD-91DA-F48B-B131-E1A616E482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8870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a:extLst>
            <a:ext uri="{FF2B5EF4-FFF2-40B4-BE49-F238E27FC236}">
              <a16:creationId xmlns:a16="http://schemas.microsoft.com/office/drawing/2014/main" id="{C5FB0B0F-203C-6854-C112-F2F04CE37D9D}"/>
            </a:ext>
          </a:extLst>
        </p:cNvPr>
        <p:cNvGrpSpPr/>
        <p:nvPr/>
      </p:nvGrpSpPr>
      <p:grpSpPr>
        <a:xfrm>
          <a:off x="0" y="0"/>
          <a:ext cx="0" cy="0"/>
          <a:chOff x="0" y="0"/>
          <a:chExt cx="0" cy="0"/>
        </a:xfrm>
      </p:grpSpPr>
      <p:sp>
        <p:nvSpPr>
          <p:cNvPr id="837" name="Google Shape;837;g9a0b7afd9d_0_0:notes">
            <a:extLst>
              <a:ext uri="{FF2B5EF4-FFF2-40B4-BE49-F238E27FC236}">
                <a16:creationId xmlns:a16="http://schemas.microsoft.com/office/drawing/2014/main" id="{1E5A92C3-3138-2CF9-A56E-7F19696DB1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9a0b7afd9d_0_0:notes">
            <a:extLst>
              <a:ext uri="{FF2B5EF4-FFF2-40B4-BE49-F238E27FC236}">
                <a16:creationId xmlns:a16="http://schemas.microsoft.com/office/drawing/2014/main" id="{C4CF50ED-1805-F5D7-2148-D92EA810AC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9346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a:extLst>
            <a:ext uri="{FF2B5EF4-FFF2-40B4-BE49-F238E27FC236}">
              <a16:creationId xmlns:a16="http://schemas.microsoft.com/office/drawing/2014/main" id="{CD47AB5F-B9E2-D2B1-C310-10C7AB818F93}"/>
            </a:ext>
          </a:extLst>
        </p:cNvPr>
        <p:cNvGrpSpPr/>
        <p:nvPr/>
      </p:nvGrpSpPr>
      <p:grpSpPr>
        <a:xfrm>
          <a:off x="0" y="0"/>
          <a:ext cx="0" cy="0"/>
          <a:chOff x="0" y="0"/>
          <a:chExt cx="0" cy="0"/>
        </a:xfrm>
      </p:grpSpPr>
      <p:sp>
        <p:nvSpPr>
          <p:cNvPr id="837" name="Google Shape;837;g9a0b7afd9d_0_0:notes">
            <a:extLst>
              <a:ext uri="{FF2B5EF4-FFF2-40B4-BE49-F238E27FC236}">
                <a16:creationId xmlns:a16="http://schemas.microsoft.com/office/drawing/2014/main" id="{1F5098BF-8CEC-FE0A-A978-89E44A35CA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9a0b7afd9d_0_0:notes">
            <a:extLst>
              <a:ext uri="{FF2B5EF4-FFF2-40B4-BE49-F238E27FC236}">
                <a16:creationId xmlns:a16="http://schemas.microsoft.com/office/drawing/2014/main" id="{E072722C-B786-9B04-993F-474BEC49C7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483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a:extLst>
            <a:ext uri="{FF2B5EF4-FFF2-40B4-BE49-F238E27FC236}">
              <a16:creationId xmlns:a16="http://schemas.microsoft.com/office/drawing/2014/main" id="{B99C4823-EAE2-1381-DBFB-C3D78FD6FD39}"/>
            </a:ext>
          </a:extLst>
        </p:cNvPr>
        <p:cNvGrpSpPr/>
        <p:nvPr/>
      </p:nvGrpSpPr>
      <p:grpSpPr>
        <a:xfrm>
          <a:off x="0" y="0"/>
          <a:ext cx="0" cy="0"/>
          <a:chOff x="0" y="0"/>
          <a:chExt cx="0" cy="0"/>
        </a:xfrm>
      </p:grpSpPr>
      <p:sp>
        <p:nvSpPr>
          <p:cNvPr id="651" name="Google Shape;651;g9a0b7afd9d_0_2918:notes">
            <a:extLst>
              <a:ext uri="{FF2B5EF4-FFF2-40B4-BE49-F238E27FC236}">
                <a16:creationId xmlns:a16="http://schemas.microsoft.com/office/drawing/2014/main" id="{67CF3B53-10E3-F2FA-0768-229306F181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9a0b7afd9d_0_2918:notes">
            <a:extLst>
              <a:ext uri="{FF2B5EF4-FFF2-40B4-BE49-F238E27FC236}">
                <a16:creationId xmlns:a16="http://schemas.microsoft.com/office/drawing/2014/main" id="{AD95DEEF-61F6-AFCF-5014-30FEE4D23F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3206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9a6d34e240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a6d34e24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a:extLst>
            <a:ext uri="{FF2B5EF4-FFF2-40B4-BE49-F238E27FC236}">
              <a16:creationId xmlns:a16="http://schemas.microsoft.com/office/drawing/2014/main" id="{2210B8DE-B2D8-47C4-8F19-BD0A826DA972}"/>
            </a:ext>
          </a:extLst>
        </p:cNvPr>
        <p:cNvGrpSpPr/>
        <p:nvPr/>
      </p:nvGrpSpPr>
      <p:grpSpPr>
        <a:xfrm>
          <a:off x="0" y="0"/>
          <a:ext cx="0" cy="0"/>
          <a:chOff x="0" y="0"/>
          <a:chExt cx="0" cy="0"/>
        </a:xfrm>
      </p:grpSpPr>
      <p:sp>
        <p:nvSpPr>
          <p:cNvPr id="1140" name="Google Shape;1140;g9a6d34e240_0_186:notes">
            <a:extLst>
              <a:ext uri="{FF2B5EF4-FFF2-40B4-BE49-F238E27FC236}">
                <a16:creationId xmlns:a16="http://schemas.microsoft.com/office/drawing/2014/main" id="{3A25D5E7-6F8B-B150-6A33-F4C0A6034C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9a6d34e240_0_186:notes">
            <a:extLst>
              <a:ext uri="{FF2B5EF4-FFF2-40B4-BE49-F238E27FC236}">
                <a16:creationId xmlns:a16="http://schemas.microsoft.com/office/drawing/2014/main" id="{47CE4546-2BE6-F40C-E03F-D8BBD5A5F0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20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9"/>
        <p:cNvGrpSpPr/>
        <p:nvPr/>
      </p:nvGrpSpPr>
      <p:grpSpPr>
        <a:xfrm>
          <a:off x="0" y="0"/>
          <a:ext cx="0" cy="0"/>
          <a:chOff x="0" y="0"/>
          <a:chExt cx="0" cy="0"/>
        </a:xfrm>
      </p:grpSpPr>
      <p:sp>
        <p:nvSpPr>
          <p:cNvPr id="2060" name="Google Shape;2060;g9a30f00f38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1" name="Google Shape;2061;g9a30f00f38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986ac07fe7_0_2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986ac07fe7_0_2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9a0b7afd9d_0_29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9a0b7afd9d_0_2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986ac07fe7_0_2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986ac07fe7_0_2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9a0b7afd9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9a0b7afd9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a:extLst>
            <a:ext uri="{FF2B5EF4-FFF2-40B4-BE49-F238E27FC236}">
              <a16:creationId xmlns:a16="http://schemas.microsoft.com/office/drawing/2014/main" id="{B546629E-F916-432E-6940-78C424BB7A74}"/>
            </a:ext>
          </a:extLst>
        </p:cNvPr>
        <p:cNvGrpSpPr/>
        <p:nvPr/>
      </p:nvGrpSpPr>
      <p:grpSpPr>
        <a:xfrm>
          <a:off x="0" y="0"/>
          <a:ext cx="0" cy="0"/>
          <a:chOff x="0" y="0"/>
          <a:chExt cx="0" cy="0"/>
        </a:xfrm>
      </p:grpSpPr>
      <p:sp>
        <p:nvSpPr>
          <p:cNvPr id="651" name="Google Shape;651;g9a0b7afd9d_0_2918:notes">
            <a:extLst>
              <a:ext uri="{FF2B5EF4-FFF2-40B4-BE49-F238E27FC236}">
                <a16:creationId xmlns:a16="http://schemas.microsoft.com/office/drawing/2014/main" id="{64F7B387-9881-49DF-9C2F-AE47CAEC6E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9a0b7afd9d_0_2918:notes">
            <a:extLst>
              <a:ext uri="{FF2B5EF4-FFF2-40B4-BE49-F238E27FC236}">
                <a16:creationId xmlns:a16="http://schemas.microsoft.com/office/drawing/2014/main" id="{958A0784-B4E7-041C-16B6-0619A9438E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3019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a:extLst>
            <a:ext uri="{FF2B5EF4-FFF2-40B4-BE49-F238E27FC236}">
              <a16:creationId xmlns:a16="http://schemas.microsoft.com/office/drawing/2014/main" id="{46AE02C5-0011-B76A-4EFC-C7CC64F124C7}"/>
            </a:ext>
          </a:extLst>
        </p:cNvPr>
        <p:cNvGrpSpPr/>
        <p:nvPr/>
      </p:nvGrpSpPr>
      <p:grpSpPr>
        <a:xfrm>
          <a:off x="0" y="0"/>
          <a:ext cx="0" cy="0"/>
          <a:chOff x="0" y="0"/>
          <a:chExt cx="0" cy="0"/>
        </a:xfrm>
      </p:grpSpPr>
      <p:sp>
        <p:nvSpPr>
          <p:cNvPr id="628" name="Google Shape;628;g986ac07fe7_0_2009:notes">
            <a:extLst>
              <a:ext uri="{FF2B5EF4-FFF2-40B4-BE49-F238E27FC236}">
                <a16:creationId xmlns:a16="http://schemas.microsoft.com/office/drawing/2014/main" id="{8DF21210-CD42-4D14-C853-B50E3D9F6A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986ac07fe7_0_2009:notes">
            <a:extLst>
              <a:ext uri="{FF2B5EF4-FFF2-40B4-BE49-F238E27FC236}">
                <a16:creationId xmlns:a16="http://schemas.microsoft.com/office/drawing/2014/main" id="{19F92C3B-1D4A-337C-9A0D-CD47625335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7561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a:extLst>
            <a:ext uri="{FF2B5EF4-FFF2-40B4-BE49-F238E27FC236}">
              <a16:creationId xmlns:a16="http://schemas.microsoft.com/office/drawing/2014/main" id="{54CBE07D-E548-C3AD-33CC-CBB3A25A5016}"/>
            </a:ext>
          </a:extLst>
        </p:cNvPr>
        <p:cNvGrpSpPr/>
        <p:nvPr/>
      </p:nvGrpSpPr>
      <p:grpSpPr>
        <a:xfrm>
          <a:off x="0" y="0"/>
          <a:ext cx="0" cy="0"/>
          <a:chOff x="0" y="0"/>
          <a:chExt cx="0" cy="0"/>
        </a:xfrm>
      </p:grpSpPr>
      <p:sp>
        <p:nvSpPr>
          <p:cNvPr id="628" name="Google Shape;628;g986ac07fe7_0_2009:notes">
            <a:extLst>
              <a:ext uri="{FF2B5EF4-FFF2-40B4-BE49-F238E27FC236}">
                <a16:creationId xmlns:a16="http://schemas.microsoft.com/office/drawing/2014/main" id="{2B0B1870-4EA0-4645-BB2E-BBEA3DD3A6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986ac07fe7_0_2009:notes">
            <a:extLst>
              <a:ext uri="{FF2B5EF4-FFF2-40B4-BE49-F238E27FC236}">
                <a16:creationId xmlns:a16="http://schemas.microsoft.com/office/drawing/2014/main" id="{6CBF9036-B9FB-9476-6054-EA7CF35A57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475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a:extLst>
            <a:ext uri="{FF2B5EF4-FFF2-40B4-BE49-F238E27FC236}">
              <a16:creationId xmlns:a16="http://schemas.microsoft.com/office/drawing/2014/main" id="{7304489C-B2F1-7601-3FBB-18D32A627BD1}"/>
            </a:ext>
          </a:extLst>
        </p:cNvPr>
        <p:cNvGrpSpPr/>
        <p:nvPr/>
      </p:nvGrpSpPr>
      <p:grpSpPr>
        <a:xfrm>
          <a:off x="0" y="0"/>
          <a:ext cx="0" cy="0"/>
          <a:chOff x="0" y="0"/>
          <a:chExt cx="0" cy="0"/>
        </a:xfrm>
      </p:grpSpPr>
      <p:sp>
        <p:nvSpPr>
          <p:cNvPr id="651" name="Google Shape;651;g9a0b7afd9d_0_2918:notes">
            <a:extLst>
              <a:ext uri="{FF2B5EF4-FFF2-40B4-BE49-F238E27FC236}">
                <a16:creationId xmlns:a16="http://schemas.microsoft.com/office/drawing/2014/main" id="{87559B29-D8BC-1EBD-A30F-BF74153AF0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9a0b7afd9d_0_2918:notes">
            <a:extLst>
              <a:ext uri="{FF2B5EF4-FFF2-40B4-BE49-F238E27FC236}">
                <a16:creationId xmlns:a16="http://schemas.microsoft.com/office/drawing/2014/main" id="{12FBC0C5-1BAF-8909-AEBE-AA0B8C5E8E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69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26850" y="-98850"/>
            <a:ext cx="4480500" cy="52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6595675" y="225375"/>
            <a:ext cx="5353750" cy="67800"/>
            <a:chOff x="6595675" y="225375"/>
            <a:chExt cx="5353750" cy="67800"/>
          </a:xfrm>
        </p:grpSpPr>
        <p:sp>
          <p:nvSpPr>
            <p:cNvPr id="11" name="Google Shape;11;p2"/>
            <p:cNvSpPr/>
            <p:nvPr/>
          </p:nvSpPr>
          <p:spPr>
            <a:xfrm rot="5400000">
              <a:off x="9580475" y="-2075775"/>
              <a:ext cx="67800" cy="4670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rot="5400000">
            <a:off x="-2367450" y="4178900"/>
            <a:ext cx="5200100" cy="67800"/>
            <a:chOff x="6749325" y="225375"/>
            <a:chExt cx="5200100" cy="67800"/>
          </a:xfrm>
        </p:grpSpPr>
        <p:sp>
          <p:nvSpPr>
            <p:cNvPr id="15" name="Google Shape;15;p2"/>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495100" y="1345700"/>
            <a:ext cx="3575100" cy="205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495100" y="3317175"/>
            <a:ext cx="3900000" cy="447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2_1">
    <p:spTree>
      <p:nvGrpSpPr>
        <p:cNvPr id="1" name="Shape 227"/>
        <p:cNvGrpSpPr/>
        <p:nvPr/>
      </p:nvGrpSpPr>
      <p:grpSpPr>
        <a:xfrm>
          <a:off x="0" y="0"/>
          <a:ext cx="0" cy="0"/>
          <a:chOff x="0" y="0"/>
          <a:chExt cx="0" cy="0"/>
        </a:xfrm>
      </p:grpSpPr>
      <p:grpSp>
        <p:nvGrpSpPr>
          <p:cNvPr id="228" name="Google Shape;228;p22"/>
          <p:cNvGrpSpPr/>
          <p:nvPr/>
        </p:nvGrpSpPr>
        <p:grpSpPr>
          <a:xfrm rot="-5400000">
            <a:off x="6129225" y="2224075"/>
            <a:ext cx="5353750" cy="67800"/>
            <a:chOff x="6595675" y="225375"/>
            <a:chExt cx="5353750" cy="67800"/>
          </a:xfrm>
        </p:grpSpPr>
        <p:sp>
          <p:nvSpPr>
            <p:cNvPr id="229" name="Google Shape;229;p22"/>
            <p:cNvSpPr/>
            <p:nvPr/>
          </p:nvSpPr>
          <p:spPr>
            <a:xfrm rot="5400000">
              <a:off x="9580475" y="-2075775"/>
              <a:ext cx="67800" cy="4670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22"/>
          <p:cNvGrpSpPr/>
          <p:nvPr/>
        </p:nvGrpSpPr>
        <p:grpSpPr>
          <a:xfrm flipH="1">
            <a:off x="-87725" y="301750"/>
            <a:ext cx="5200100" cy="67800"/>
            <a:chOff x="6749325" y="225375"/>
            <a:chExt cx="5200100" cy="67800"/>
          </a:xfrm>
        </p:grpSpPr>
        <p:sp>
          <p:nvSpPr>
            <p:cNvPr id="233" name="Google Shape;233;p22"/>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2_1_1">
    <p:spTree>
      <p:nvGrpSpPr>
        <p:cNvPr id="1" name="Shape 235"/>
        <p:cNvGrpSpPr/>
        <p:nvPr/>
      </p:nvGrpSpPr>
      <p:grpSpPr>
        <a:xfrm>
          <a:off x="0" y="0"/>
          <a:ext cx="0" cy="0"/>
          <a:chOff x="0" y="0"/>
          <a:chExt cx="0" cy="0"/>
        </a:xfrm>
      </p:grpSpPr>
      <p:grpSp>
        <p:nvGrpSpPr>
          <p:cNvPr id="236" name="Google Shape;236;p23"/>
          <p:cNvGrpSpPr/>
          <p:nvPr/>
        </p:nvGrpSpPr>
        <p:grpSpPr>
          <a:xfrm rot="5400000" flipH="1">
            <a:off x="-2218825" y="2081325"/>
            <a:ext cx="5353750" cy="67800"/>
            <a:chOff x="6595675" y="225375"/>
            <a:chExt cx="5353750" cy="67800"/>
          </a:xfrm>
        </p:grpSpPr>
        <p:sp>
          <p:nvSpPr>
            <p:cNvPr id="237" name="Google Shape;237;p23"/>
            <p:cNvSpPr/>
            <p:nvPr/>
          </p:nvSpPr>
          <p:spPr>
            <a:xfrm rot="5400000">
              <a:off x="9580475" y="-2075775"/>
              <a:ext cx="67800" cy="4670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3"/>
          <p:cNvGrpSpPr/>
          <p:nvPr/>
        </p:nvGrpSpPr>
        <p:grpSpPr>
          <a:xfrm>
            <a:off x="5787350" y="4724300"/>
            <a:ext cx="5200100" cy="67800"/>
            <a:chOff x="6749325" y="225375"/>
            <a:chExt cx="5200100" cy="67800"/>
          </a:xfrm>
        </p:grpSpPr>
        <p:sp>
          <p:nvSpPr>
            <p:cNvPr id="241" name="Google Shape;241;p23"/>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325"/>
        <p:cNvGrpSpPr/>
        <p:nvPr/>
      </p:nvGrpSpPr>
      <p:grpSpPr>
        <a:xfrm>
          <a:off x="0" y="0"/>
          <a:ext cx="0" cy="0"/>
          <a:chOff x="0" y="0"/>
          <a:chExt cx="0" cy="0"/>
        </a:xfrm>
      </p:grpSpPr>
      <p:sp>
        <p:nvSpPr>
          <p:cNvPr id="326" name="Google Shape;326;p30"/>
          <p:cNvSpPr/>
          <p:nvPr/>
        </p:nvSpPr>
        <p:spPr>
          <a:xfrm>
            <a:off x="-98300" y="-72300"/>
            <a:ext cx="4679400" cy="52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30"/>
          <p:cNvGrpSpPr/>
          <p:nvPr/>
        </p:nvGrpSpPr>
        <p:grpSpPr>
          <a:xfrm>
            <a:off x="7433875" y="1825575"/>
            <a:ext cx="5353750" cy="67800"/>
            <a:chOff x="6595675" y="225375"/>
            <a:chExt cx="5353750" cy="67800"/>
          </a:xfrm>
        </p:grpSpPr>
        <p:sp>
          <p:nvSpPr>
            <p:cNvPr id="328" name="Google Shape;328;p30"/>
            <p:cNvSpPr/>
            <p:nvPr/>
          </p:nvSpPr>
          <p:spPr>
            <a:xfrm rot="5400000">
              <a:off x="9580475" y="-2075775"/>
              <a:ext cx="67800" cy="4670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0"/>
          <p:cNvGrpSpPr/>
          <p:nvPr/>
        </p:nvGrpSpPr>
        <p:grpSpPr>
          <a:xfrm rot="5400000">
            <a:off x="-2367450" y="4178900"/>
            <a:ext cx="5200100" cy="67800"/>
            <a:chOff x="6749325" y="225375"/>
            <a:chExt cx="5200100" cy="67800"/>
          </a:xfrm>
        </p:grpSpPr>
        <p:sp>
          <p:nvSpPr>
            <p:cNvPr id="332" name="Google Shape;332;p30"/>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4" name="Google Shape;334;p30"/>
          <p:cNvSpPr txBox="1">
            <a:spLocks noGrp="1"/>
          </p:cNvSpPr>
          <p:nvPr>
            <p:ph type="title" hasCustomPrompt="1"/>
          </p:nvPr>
        </p:nvSpPr>
        <p:spPr>
          <a:xfrm>
            <a:off x="494650" y="1616600"/>
            <a:ext cx="1214400" cy="885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Font typeface="Raleway Medium"/>
              <a:buNone/>
              <a:defRPr sz="5600">
                <a:latin typeface="Raleway Medium"/>
                <a:ea typeface="Raleway Medium"/>
                <a:cs typeface="Raleway Medium"/>
                <a:sym typeface="Raleway Medium"/>
              </a:defRPr>
            </a:lvl2pPr>
            <a:lvl3pPr lvl="2" algn="r" rtl="0">
              <a:spcBef>
                <a:spcPts val="0"/>
              </a:spcBef>
              <a:spcAft>
                <a:spcPts val="0"/>
              </a:spcAft>
              <a:buSzPts val="5600"/>
              <a:buFont typeface="Raleway Medium"/>
              <a:buNone/>
              <a:defRPr sz="5600">
                <a:latin typeface="Raleway Medium"/>
                <a:ea typeface="Raleway Medium"/>
                <a:cs typeface="Raleway Medium"/>
                <a:sym typeface="Raleway Medium"/>
              </a:defRPr>
            </a:lvl3pPr>
            <a:lvl4pPr lvl="3" algn="r" rtl="0">
              <a:spcBef>
                <a:spcPts val="0"/>
              </a:spcBef>
              <a:spcAft>
                <a:spcPts val="0"/>
              </a:spcAft>
              <a:buSzPts val="5600"/>
              <a:buFont typeface="Raleway Medium"/>
              <a:buNone/>
              <a:defRPr sz="5600">
                <a:latin typeface="Raleway Medium"/>
                <a:ea typeface="Raleway Medium"/>
                <a:cs typeface="Raleway Medium"/>
                <a:sym typeface="Raleway Medium"/>
              </a:defRPr>
            </a:lvl4pPr>
            <a:lvl5pPr lvl="4" algn="r" rtl="0">
              <a:spcBef>
                <a:spcPts val="0"/>
              </a:spcBef>
              <a:spcAft>
                <a:spcPts val="0"/>
              </a:spcAft>
              <a:buSzPts val="5600"/>
              <a:buFont typeface="Raleway Medium"/>
              <a:buNone/>
              <a:defRPr sz="5600">
                <a:latin typeface="Raleway Medium"/>
                <a:ea typeface="Raleway Medium"/>
                <a:cs typeface="Raleway Medium"/>
                <a:sym typeface="Raleway Medium"/>
              </a:defRPr>
            </a:lvl5pPr>
            <a:lvl6pPr lvl="5" algn="r" rtl="0">
              <a:spcBef>
                <a:spcPts val="0"/>
              </a:spcBef>
              <a:spcAft>
                <a:spcPts val="0"/>
              </a:spcAft>
              <a:buSzPts val="5600"/>
              <a:buFont typeface="Raleway Medium"/>
              <a:buNone/>
              <a:defRPr sz="5600">
                <a:latin typeface="Raleway Medium"/>
                <a:ea typeface="Raleway Medium"/>
                <a:cs typeface="Raleway Medium"/>
                <a:sym typeface="Raleway Medium"/>
              </a:defRPr>
            </a:lvl6pPr>
            <a:lvl7pPr lvl="6" algn="r" rtl="0">
              <a:spcBef>
                <a:spcPts val="0"/>
              </a:spcBef>
              <a:spcAft>
                <a:spcPts val="0"/>
              </a:spcAft>
              <a:buSzPts val="5600"/>
              <a:buFont typeface="Raleway Medium"/>
              <a:buNone/>
              <a:defRPr sz="5600">
                <a:latin typeface="Raleway Medium"/>
                <a:ea typeface="Raleway Medium"/>
                <a:cs typeface="Raleway Medium"/>
                <a:sym typeface="Raleway Medium"/>
              </a:defRPr>
            </a:lvl7pPr>
            <a:lvl8pPr lvl="7" algn="r" rtl="0">
              <a:spcBef>
                <a:spcPts val="0"/>
              </a:spcBef>
              <a:spcAft>
                <a:spcPts val="0"/>
              </a:spcAft>
              <a:buSzPts val="5600"/>
              <a:buFont typeface="Raleway Medium"/>
              <a:buNone/>
              <a:defRPr sz="5600">
                <a:latin typeface="Raleway Medium"/>
                <a:ea typeface="Raleway Medium"/>
                <a:cs typeface="Raleway Medium"/>
                <a:sym typeface="Raleway Medium"/>
              </a:defRPr>
            </a:lvl8pPr>
            <a:lvl9pPr lvl="8" algn="r" rtl="0">
              <a:spcBef>
                <a:spcPts val="0"/>
              </a:spcBef>
              <a:spcAft>
                <a:spcPts val="0"/>
              </a:spcAft>
              <a:buSzPts val="5600"/>
              <a:buFont typeface="Raleway Medium"/>
              <a:buNone/>
              <a:defRPr sz="5600">
                <a:latin typeface="Raleway Medium"/>
                <a:ea typeface="Raleway Medium"/>
                <a:cs typeface="Raleway Medium"/>
                <a:sym typeface="Raleway Medium"/>
              </a:defRPr>
            </a:lvl9pPr>
          </a:lstStyle>
          <a:p>
            <a:r>
              <a:t>xx%</a:t>
            </a:r>
          </a:p>
        </p:txBody>
      </p:sp>
      <p:sp>
        <p:nvSpPr>
          <p:cNvPr id="335" name="Google Shape;335;p30"/>
          <p:cNvSpPr txBox="1">
            <a:spLocks noGrp="1"/>
          </p:cNvSpPr>
          <p:nvPr>
            <p:ph type="title" idx="2" hasCustomPrompt="1"/>
          </p:nvPr>
        </p:nvSpPr>
        <p:spPr>
          <a:xfrm>
            <a:off x="494650" y="2812050"/>
            <a:ext cx="1214400" cy="885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Font typeface="Raleway Medium"/>
              <a:buNone/>
              <a:defRPr sz="5600">
                <a:latin typeface="Raleway Medium"/>
                <a:ea typeface="Raleway Medium"/>
                <a:cs typeface="Raleway Medium"/>
                <a:sym typeface="Raleway Medium"/>
              </a:defRPr>
            </a:lvl2pPr>
            <a:lvl3pPr lvl="2" algn="r" rtl="0">
              <a:spcBef>
                <a:spcPts val="0"/>
              </a:spcBef>
              <a:spcAft>
                <a:spcPts val="0"/>
              </a:spcAft>
              <a:buSzPts val="5600"/>
              <a:buFont typeface="Raleway Medium"/>
              <a:buNone/>
              <a:defRPr sz="5600">
                <a:latin typeface="Raleway Medium"/>
                <a:ea typeface="Raleway Medium"/>
                <a:cs typeface="Raleway Medium"/>
                <a:sym typeface="Raleway Medium"/>
              </a:defRPr>
            </a:lvl3pPr>
            <a:lvl4pPr lvl="3" algn="r" rtl="0">
              <a:spcBef>
                <a:spcPts val="0"/>
              </a:spcBef>
              <a:spcAft>
                <a:spcPts val="0"/>
              </a:spcAft>
              <a:buSzPts val="5600"/>
              <a:buFont typeface="Raleway Medium"/>
              <a:buNone/>
              <a:defRPr sz="5600">
                <a:latin typeface="Raleway Medium"/>
                <a:ea typeface="Raleway Medium"/>
                <a:cs typeface="Raleway Medium"/>
                <a:sym typeface="Raleway Medium"/>
              </a:defRPr>
            </a:lvl4pPr>
            <a:lvl5pPr lvl="4" algn="r" rtl="0">
              <a:spcBef>
                <a:spcPts val="0"/>
              </a:spcBef>
              <a:spcAft>
                <a:spcPts val="0"/>
              </a:spcAft>
              <a:buSzPts val="5600"/>
              <a:buFont typeface="Raleway Medium"/>
              <a:buNone/>
              <a:defRPr sz="5600">
                <a:latin typeface="Raleway Medium"/>
                <a:ea typeface="Raleway Medium"/>
                <a:cs typeface="Raleway Medium"/>
                <a:sym typeface="Raleway Medium"/>
              </a:defRPr>
            </a:lvl5pPr>
            <a:lvl6pPr lvl="5" algn="r" rtl="0">
              <a:spcBef>
                <a:spcPts val="0"/>
              </a:spcBef>
              <a:spcAft>
                <a:spcPts val="0"/>
              </a:spcAft>
              <a:buSzPts val="5600"/>
              <a:buFont typeface="Raleway Medium"/>
              <a:buNone/>
              <a:defRPr sz="5600">
                <a:latin typeface="Raleway Medium"/>
                <a:ea typeface="Raleway Medium"/>
                <a:cs typeface="Raleway Medium"/>
                <a:sym typeface="Raleway Medium"/>
              </a:defRPr>
            </a:lvl6pPr>
            <a:lvl7pPr lvl="6" algn="r" rtl="0">
              <a:spcBef>
                <a:spcPts val="0"/>
              </a:spcBef>
              <a:spcAft>
                <a:spcPts val="0"/>
              </a:spcAft>
              <a:buSzPts val="5600"/>
              <a:buFont typeface="Raleway Medium"/>
              <a:buNone/>
              <a:defRPr sz="5600">
                <a:latin typeface="Raleway Medium"/>
                <a:ea typeface="Raleway Medium"/>
                <a:cs typeface="Raleway Medium"/>
                <a:sym typeface="Raleway Medium"/>
              </a:defRPr>
            </a:lvl7pPr>
            <a:lvl8pPr lvl="7" algn="r" rtl="0">
              <a:spcBef>
                <a:spcPts val="0"/>
              </a:spcBef>
              <a:spcAft>
                <a:spcPts val="0"/>
              </a:spcAft>
              <a:buSzPts val="5600"/>
              <a:buFont typeface="Raleway Medium"/>
              <a:buNone/>
              <a:defRPr sz="5600">
                <a:latin typeface="Raleway Medium"/>
                <a:ea typeface="Raleway Medium"/>
                <a:cs typeface="Raleway Medium"/>
                <a:sym typeface="Raleway Medium"/>
              </a:defRPr>
            </a:lvl8pPr>
            <a:lvl9pPr lvl="8" algn="r" rtl="0">
              <a:spcBef>
                <a:spcPts val="0"/>
              </a:spcBef>
              <a:spcAft>
                <a:spcPts val="0"/>
              </a:spcAft>
              <a:buSzPts val="5600"/>
              <a:buFont typeface="Raleway Medium"/>
              <a:buNone/>
              <a:defRPr sz="5600">
                <a:latin typeface="Raleway Medium"/>
                <a:ea typeface="Raleway Medium"/>
                <a:cs typeface="Raleway Medium"/>
                <a:sym typeface="Raleway Medium"/>
              </a:defRPr>
            </a:lvl9pPr>
          </a:lstStyle>
          <a:p>
            <a:r>
              <a:t>xx%</a:t>
            </a:r>
          </a:p>
        </p:txBody>
      </p:sp>
      <p:sp>
        <p:nvSpPr>
          <p:cNvPr id="336" name="Google Shape;336;p30"/>
          <p:cNvSpPr txBox="1">
            <a:spLocks noGrp="1"/>
          </p:cNvSpPr>
          <p:nvPr>
            <p:ph type="title" idx="3" hasCustomPrompt="1"/>
          </p:nvPr>
        </p:nvSpPr>
        <p:spPr>
          <a:xfrm>
            <a:off x="4860375" y="2388850"/>
            <a:ext cx="1214400" cy="9351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Font typeface="Raleway Medium"/>
              <a:buNone/>
              <a:defRPr sz="5600">
                <a:latin typeface="Raleway Medium"/>
                <a:ea typeface="Raleway Medium"/>
                <a:cs typeface="Raleway Medium"/>
                <a:sym typeface="Raleway Medium"/>
              </a:defRPr>
            </a:lvl2pPr>
            <a:lvl3pPr lvl="2" algn="r" rtl="0">
              <a:spcBef>
                <a:spcPts val="0"/>
              </a:spcBef>
              <a:spcAft>
                <a:spcPts val="0"/>
              </a:spcAft>
              <a:buSzPts val="5600"/>
              <a:buFont typeface="Raleway Medium"/>
              <a:buNone/>
              <a:defRPr sz="5600">
                <a:latin typeface="Raleway Medium"/>
                <a:ea typeface="Raleway Medium"/>
                <a:cs typeface="Raleway Medium"/>
                <a:sym typeface="Raleway Medium"/>
              </a:defRPr>
            </a:lvl3pPr>
            <a:lvl4pPr lvl="3" algn="r" rtl="0">
              <a:spcBef>
                <a:spcPts val="0"/>
              </a:spcBef>
              <a:spcAft>
                <a:spcPts val="0"/>
              </a:spcAft>
              <a:buSzPts val="5600"/>
              <a:buFont typeface="Raleway Medium"/>
              <a:buNone/>
              <a:defRPr sz="5600">
                <a:latin typeface="Raleway Medium"/>
                <a:ea typeface="Raleway Medium"/>
                <a:cs typeface="Raleway Medium"/>
                <a:sym typeface="Raleway Medium"/>
              </a:defRPr>
            </a:lvl4pPr>
            <a:lvl5pPr lvl="4" algn="r" rtl="0">
              <a:spcBef>
                <a:spcPts val="0"/>
              </a:spcBef>
              <a:spcAft>
                <a:spcPts val="0"/>
              </a:spcAft>
              <a:buSzPts val="5600"/>
              <a:buFont typeface="Raleway Medium"/>
              <a:buNone/>
              <a:defRPr sz="5600">
                <a:latin typeface="Raleway Medium"/>
                <a:ea typeface="Raleway Medium"/>
                <a:cs typeface="Raleway Medium"/>
                <a:sym typeface="Raleway Medium"/>
              </a:defRPr>
            </a:lvl5pPr>
            <a:lvl6pPr lvl="5" algn="r" rtl="0">
              <a:spcBef>
                <a:spcPts val="0"/>
              </a:spcBef>
              <a:spcAft>
                <a:spcPts val="0"/>
              </a:spcAft>
              <a:buSzPts val="5600"/>
              <a:buFont typeface="Raleway Medium"/>
              <a:buNone/>
              <a:defRPr sz="5600">
                <a:latin typeface="Raleway Medium"/>
                <a:ea typeface="Raleway Medium"/>
                <a:cs typeface="Raleway Medium"/>
                <a:sym typeface="Raleway Medium"/>
              </a:defRPr>
            </a:lvl6pPr>
            <a:lvl7pPr lvl="6" algn="r" rtl="0">
              <a:spcBef>
                <a:spcPts val="0"/>
              </a:spcBef>
              <a:spcAft>
                <a:spcPts val="0"/>
              </a:spcAft>
              <a:buSzPts val="5600"/>
              <a:buFont typeface="Raleway Medium"/>
              <a:buNone/>
              <a:defRPr sz="5600">
                <a:latin typeface="Raleway Medium"/>
                <a:ea typeface="Raleway Medium"/>
                <a:cs typeface="Raleway Medium"/>
                <a:sym typeface="Raleway Medium"/>
              </a:defRPr>
            </a:lvl7pPr>
            <a:lvl8pPr lvl="7" algn="r" rtl="0">
              <a:spcBef>
                <a:spcPts val="0"/>
              </a:spcBef>
              <a:spcAft>
                <a:spcPts val="0"/>
              </a:spcAft>
              <a:buSzPts val="5600"/>
              <a:buFont typeface="Raleway Medium"/>
              <a:buNone/>
              <a:defRPr sz="5600">
                <a:latin typeface="Raleway Medium"/>
                <a:ea typeface="Raleway Medium"/>
                <a:cs typeface="Raleway Medium"/>
                <a:sym typeface="Raleway Medium"/>
              </a:defRPr>
            </a:lvl8pPr>
            <a:lvl9pPr lvl="8" algn="r" rtl="0">
              <a:spcBef>
                <a:spcPts val="0"/>
              </a:spcBef>
              <a:spcAft>
                <a:spcPts val="0"/>
              </a:spcAft>
              <a:buSzPts val="5600"/>
              <a:buFont typeface="Raleway Medium"/>
              <a:buNone/>
              <a:defRPr sz="5600">
                <a:latin typeface="Raleway Medium"/>
                <a:ea typeface="Raleway Medium"/>
                <a:cs typeface="Raleway Medium"/>
                <a:sym typeface="Raleway Medium"/>
              </a:defRPr>
            </a:lvl9pPr>
          </a:lstStyle>
          <a:p>
            <a:r>
              <a:t>xx%</a:t>
            </a:r>
          </a:p>
        </p:txBody>
      </p:sp>
      <p:sp>
        <p:nvSpPr>
          <p:cNvPr id="337" name="Google Shape;337;p30"/>
          <p:cNvSpPr txBox="1">
            <a:spLocks noGrp="1"/>
          </p:cNvSpPr>
          <p:nvPr>
            <p:ph type="title" idx="4" hasCustomPrompt="1"/>
          </p:nvPr>
        </p:nvSpPr>
        <p:spPr>
          <a:xfrm>
            <a:off x="4847075" y="3620025"/>
            <a:ext cx="1214400" cy="885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5600"/>
              <a:buNone/>
              <a:defRPr sz="7500"/>
            </a:lvl1pPr>
            <a:lvl2pPr lvl="1" algn="r" rtl="0">
              <a:spcBef>
                <a:spcPts val="0"/>
              </a:spcBef>
              <a:spcAft>
                <a:spcPts val="0"/>
              </a:spcAft>
              <a:buSzPts val="5600"/>
              <a:buFont typeface="Raleway Medium"/>
              <a:buNone/>
              <a:defRPr sz="5600">
                <a:latin typeface="Raleway Medium"/>
                <a:ea typeface="Raleway Medium"/>
                <a:cs typeface="Raleway Medium"/>
                <a:sym typeface="Raleway Medium"/>
              </a:defRPr>
            </a:lvl2pPr>
            <a:lvl3pPr lvl="2" algn="r" rtl="0">
              <a:spcBef>
                <a:spcPts val="0"/>
              </a:spcBef>
              <a:spcAft>
                <a:spcPts val="0"/>
              </a:spcAft>
              <a:buSzPts val="5600"/>
              <a:buFont typeface="Raleway Medium"/>
              <a:buNone/>
              <a:defRPr sz="5600">
                <a:latin typeface="Raleway Medium"/>
                <a:ea typeface="Raleway Medium"/>
                <a:cs typeface="Raleway Medium"/>
                <a:sym typeface="Raleway Medium"/>
              </a:defRPr>
            </a:lvl3pPr>
            <a:lvl4pPr lvl="3" algn="r" rtl="0">
              <a:spcBef>
                <a:spcPts val="0"/>
              </a:spcBef>
              <a:spcAft>
                <a:spcPts val="0"/>
              </a:spcAft>
              <a:buSzPts val="5600"/>
              <a:buFont typeface="Raleway Medium"/>
              <a:buNone/>
              <a:defRPr sz="5600">
                <a:latin typeface="Raleway Medium"/>
                <a:ea typeface="Raleway Medium"/>
                <a:cs typeface="Raleway Medium"/>
                <a:sym typeface="Raleway Medium"/>
              </a:defRPr>
            </a:lvl4pPr>
            <a:lvl5pPr lvl="4" algn="r" rtl="0">
              <a:spcBef>
                <a:spcPts val="0"/>
              </a:spcBef>
              <a:spcAft>
                <a:spcPts val="0"/>
              </a:spcAft>
              <a:buSzPts val="5600"/>
              <a:buFont typeface="Raleway Medium"/>
              <a:buNone/>
              <a:defRPr sz="5600">
                <a:latin typeface="Raleway Medium"/>
                <a:ea typeface="Raleway Medium"/>
                <a:cs typeface="Raleway Medium"/>
                <a:sym typeface="Raleway Medium"/>
              </a:defRPr>
            </a:lvl5pPr>
            <a:lvl6pPr lvl="5" algn="r" rtl="0">
              <a:spcBef>
                <a:spcPts val="0"/>
              </a:spcBef>
              <a:spcAft>
                <a:spcPts val="0"/>
              </a:spcAft>
              <a:buSzPts val="5600"/>
              <a:buFont typeface="Raleway Medium"/>
              <a:buNone/>
              <a:defRPr sz="5600">
                <a:latin typeface="Raleway Medium"/>
                <a:ea typeface="Raleway Medium"/>
                <a:cs typeface="Raleway Medium"/>
                <a:sym typeface="Raleway Medium"/>
              </a:defRPr>
            </a:lvl6pPr>
            <a:lvl7pPr lvl="6" algn="r" rtl="0">
              <a:spcBef>
                <a:spcPts val="0"/>
              </a:spcBef>
              <a:spcAft>
                <a:spcPts val="0"/>
              </a:spcAft>
              <a:buSzPts val="5600"/>
              <a:buFont typeface="Raleway Medium"/>
              <a:buNone/>
              <a:defRPr sz="5600">
                <a:latin typeface="Raleway Medium"/>
                <a:ea typeface="Raleway Medium"/>
                <a:cs typeface="Raleway Medium"/>
                <a:sym typeface="Raleway Medium"/>
              </a:defRPr>
            </a:lvl7pPr>
            <a:lvl8pPr lvl="7" algn="r" rtl="0">
              <a:spcBef>
                <a:spcPts val="0"/>
              </a:spcBef>
              <a:spcAft>
                <a:spcPts val="0"/>
              </a:spcAft>
              <a:buSzPts val="5600"/>
              <a:buFont typeface="Raleway Medium"/>
              <a:buNone/>
              <a:defRPr sz="5600">
                <a:latin typeface="Raleway Medium"/>
                <a:ea typeface="Raleway Medium"/>
                <a:cs typeface="Raleway Medium"/>
                <a:sym typeface="Raleway Medium"/>
              </a:defRPr>
            </a:lvl8pPr>
            <a:lvl9pPr lvl="8" algn="r" rtl="0">
              <a:spcBef>
                <a:spcPts val="0"/>
              </a:spcBef>
              <a:spcAft>
                <a:spcPts val="0"/>
              </a:spcAft>
              <a:buSzPts val="5600"/>
              <a:buFont typeface="Raleway Medium"/>
              <a:buNone/>
              <a:defRPr sz="5600">
                <a:latin typeface="Raleway Medium"/>
                <a:ea typeface="Raleway Medium"/>
                <a:cs typeface="Raleway Medium"/>
                <a:sym typeface="Raleway Medium"/>
              </a:defRPr>
            </a:lvl9pPr>
          </a:lstStyle>
          <a:p>
            <a:r>
              <a:t>xx%</a:t>
            </a:r>
          </a:p>
        </p:txBody>
      </p:sp>
      <p:sp>
        <p:nvSpPr>
          <p:cNvPr id="338" name="Google Shape;338;p30"/>
          <p:cNvSpPr txBox="1">
            <a:spLocks noGrp="1"/>
          </p:cNvSpPr>
          <p:nvPr>
            <p:ph type="subTitle" idx="1"/>
          </p:nvPr>
        </p:nvSpPr>
        <p:spPr>
          <a:xfrm flipH="1">
            <a:off x="1771247" y="1616599"/>
            <a:ext cx="23541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Font typeface="Raleway ExtraBold"/>
              <a:buNone/>
              <a:defRPr>
                <a:solidFill>
                  <a:schemeClr val="accent2"/>
                </a:solidFill>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339" name="Google Shape;339;p30"/>
          <p:cNvSpPr txBox="1">
            <a:spLocks noGrp="1"/>
          </p:cNvSpPr>
          <p:nvPr>
            <p:ph type="subTitle" idx="5"/>
          </p:nvPr>
        </p:nvSpPr>
        <p:spPr>
          <a:xfrm>
            <a:off x="1771250" y="2002475"/>
            <a:ext cx="253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340" name="Google Shape;340;p30"/>
          <p:cNvSpPr txBox="1">
            <a:spLocks noGrp="1"/>
          </p:cNvSpPr>
          <p:nvPr>
            <p:ph type="subTitle" idx="6"/>
          </p:nvPr>
        </p:nvSpPr>
        <p:spPr>
          <a:xfrm flipH="1">
            <a:off x="1771247" y="2812050"/>
            <a:ext cx="26283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Font typeface="Raleway ExtraBold"/>
              <a:buNone/>
              <a:defRPr>
                <a:solidFill>
                  <a:schemeClr val="accent2"/>
                </a:solidFill>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341" name="Google Shape;341;p30"/>
          <p:cNvSpPr txBox="1">
            <a:spLocks noGrp="1"/>
          </p:cNvSpPr>
          <p:nvPr>
            <p:ph type="subTitle" idx="7"/>
          </p:nvPr>
        </p:nvSpPr>
        <p:spPr>
          <a:xfrm>
            <a:off x="1771250" y="3196125"/>
            <a:ext cx="253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342" name="Google Shape;342;p30"/>
          <p:cNvSpPr txBox="1">
            <a:spLocks noGrp="1"/>
          </p:cNvSpPr>
          <p:nvPr>
            <p:ph type="subTitle" idx="8"/>
          </p:nvPr>
        </p:nvSpPr>
        <p:spPr>
          <a:xfrm flipH="1">
            <a:off x="6139600" y="2413900"/>
            <a:ext cx="23541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Font typeface="Raleway ExtraBold"/>
              <a:buNone/>
              <a:defRPr>
                <a:solidFill>
                  <a:schemeClr val="accent2"/>
                </a:solidFill>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343" name="Google Shape;343;p30"/>
          <p:cNvSpPr txBox="1">
            <a:spLocks noGrp="1"/>
          </p:cNvSpPr>
          <p:nvPr>
            <p:ph type="subTitle" idx="9"/>
          </p:nvPr>
        </p:nvSpPr>
        <p:spPr>
          <a:xfrm>
            <a:off x="6139600" y="2799325"/>
            <a:ext cx="253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344" name="Google Shape;344;p30"/>
          <p:cNvSpPr txBox="1">
            <a:spLocks noGrp="1"/>
          </p:cNvSpPr>
          <p:nvPr>
            <p:ph type="subTitle" idx="13"/>
          </p:nvPr>
        </p:nvSpPr>
        <p:spPr>
          <a:xfrm flipH="1">
            <a:off x="6139600" y="3620025"/>
            <a:ext cx="2354100" cy="293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900"/>
              <a:buFont typeface="Raleway ExtraBold"/>
              <a:buNone/>
              <a:defRPr>
                <a:solidFill>
                  <a:schemeClr val="accent2"/>
                </a:solidFill>
              </a:defRPr>
            </a:lvl1pPr>
            <a:lvl2pPr lvl="1"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2pPr>
            <a:lvl3pPr lvl="2"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3pPr>
            <a:lvl4pPr lvl="3"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4pPr>
            <a:lvl5pPr lvl="4"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5pPr>
            <a:lvl6pPr lvl="5"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6pPr>
            <a:lvl7pPr lvl="6"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7pPr>
            <a:lvl8pPr lvl="7"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8pPr>
            <a:lvl9pPr lvl="8" rtl="0">
              <a:lnSpc>
                <a:spcPct val="100000"/>
              </a:lnSpc>
              <a:spcBef>
                <a:spcPts val="0"/>
              </a:spcBef>
              <a:spcAft>
                <a:spcPts val="0"/>
              </a:spcAft>
              <a:buSzPts val="1900"/>
              <a:buFont typeface="Raleway ExtraBold"/>
              <a:buNone/>
              <a:defRPr sz="1900">
                <a:latin typeface="Raleway ExtraBold"/>
                <a:ea typeface="Raleway ExtraBold"/>
                <a:cs typeface="Raleway ExtraBold"/>
                <a:sym typeface="Raleway ExtraBold"/>
              </a:defRPr>
            </a:lvl9pPr>
          </a:lstStyle>
          <a:p>
            <a:endParaRPr/>
          </a:p>
        </p:txBody>
      </p:sp>
      <p:sp>
        <p:nvSpPr>
          <p:cNvPr id="345" name="Google Shape;345;p30"/>
          <p:cNvSpPr txBox="1">
            <a:spLocks noGrp="1"/>
          </p:cNvSpPr>
          <p:nvPr>
            <p:ph type="subTitle" idx="14"/>
          </p:nvPr>
        </p:nvSpPr>
        <p:spPr>
          <a:xfrm>
            <a:off x="6139600" y="4003125"/>
            <a:ext cx="2535000" cy="40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1400">
                <a:latin typeface="Montserrat Medium"/>
                <a:ea typeface="Montserrat Medium"/>
                <a:cs typeface="Montserrat Medium"/>
                <a:sym typeface="Montserrat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900"/>
              <a:buNone/>
              <a:defRPr sz="900"/>
            </a:lvl6pPr>
            <a:lvl7pPr lvl="6" rtl="0">
              <a:lnSpc>
                <a:spcPct val="100000"/>
              </a:lnSpc>
              <a:spcBef>
                <a:spcPts val="0"/>
              </a:spcBef>
              <a:spcAft>
                <a:spcPts val="0"/>
              </a:spcAft>
              <a:buSzPts val="900"/>
              <a:buNone/>
              <a:defRPr sz="900"/>
            </a:lvl7pPr>
            <a:lvl8pPr lvl="7" rtl="0">
              <a:lnSpc>
                <a:spcPct val="100000"/>
              </a:lnSpc>
              <a:spcBef>
                <a:spcPts val="0"/>
              </a:spcBef>
              <a:spcAft>
                <a:spcPts val="0"/>
              </a:spcAft>
              <a:buSzPts val="900"/>
              <a:buNone/>
              <a:defRPr sz="900"/>
            </a:lvl8pPr>
            <a:lvl9pPr lvl="8" rtl="0">
              <a:lnSpc>
                <a:spcPct val="100000"/>
              </a:lnSpc>
              <a:spcBef>
                <a:spcPts val="0"/>
              </a:spcBef>
              <a:spcAft>
                <a:spcPts val="0"/>
              </a:spcAft>
              <a:buSzPts val="900"/>
              <a:buNone/>
              <a:defRPr sz="900"/>
            </a:lvl9pPr>
          </a:lstStyle>
          <a:p>
            <a:endParaRPr/>
          </a:p>
        </p:txBody>
      </p:sp>
      <p:sp>
        <p:nvSpPr>
          <p:cNvPr id="346" name="Google Shape;346;p30"/>
          <p:cNvSpPr txBox="1">
            <a:spLocks noGrp="1"/>
          </p:cNvSpPr>
          <p:nvPr>
            <p:ph type="title" idx="15"/>
          </p:nvPr>
        </p:nvSpPr>
        <p:spPr>
          <a:xfrm>
            <a:off x="524000" y="336325"/>
            <a:ext cx="638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350875" y="3608425"/>
            <a:ext cx="5971850" cy="67800"/>
            <a:chOff x="6595675" y="225375"/>
            <a:chExt cx="5971850" cy="67800"/>
          </a:xfrm>
        </p:grpSpPr>
        <p:sp>
          <p:nvSpPr>
            <p:cNvPr id="21" name="Google Shape;21;p3"/>
            <p:cNvSpPr/>
            <p:nvPr/>
          </p:nvSpPr>
          <p:spPr>
            <a:xfrm rot="5400000">
              <a:off x="9889575" y="-2384775"/>
              <a:ext cx="67800" cy="5288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3"/>
          <p:cNvGrpSpPr/>
          <p:nvPr/>
        </p:nvGrpSpPr>
        <p:grpSpPr>
          <a:xfrm rot="5400000">
            <a:off x="-2376925" y="3013800"/>
            <a:ext cx="5200100" cy="67800"/>
            <a:chOff x="6749325" y="225375"/>
            <a:chExt cx="5200100" cy="67800"/>
          </a:xfrm>
        </p:grpSpPr>
        <p:sp>
          <p:nvSpPr>
            <p:cNvPr id="25" name="Google Shape;25;p3"/>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Google Shape;27;p3"/>
          <p:cNvSpPr txBox="1">
            <a:spLocks noGrp="1"/>
          </p:cNvSpPr>
          <p:nvPr>
            <p:ph type="ctrTitle"/>
          </p:nvPr>
        </p:nvSpPr>
        <p:spPr>
          <a:xfrm>
            <a:off x="5939875" y="1617000"/>
            <a:ext cx="2765700" cy="1276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3300">
                <a:solidFill>
                  <a:schemeClr val="accent2"/>
                </a:solidFill>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28" name="Google Shape;28;p3"/>
          <p:cNvSpPr txBox="1">
            <a:spLocks noGrp="1"/>
          </p:cNvSpPr>
          <p:nvPr>
            <p:ph type="subTitle" idx="1"/>
          </p:nvPr>
        </p:nvSpPr>
        <p:spPr>
          <a:xfrm>
            <a:off x="5939875" y="2749100"/>
            <a:ext cx="2765700" cy="57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500">
                <a:latin typeface="Montserrat Medium"/>
                <a:ea typeface="Montserrat Medium"/>
                <a:cs typeface="Montserrat Medium"/>
                <a:sym typeface="Montserrat Medium"/>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29" name="Google Shape;29;p3"/>
          <p:cNvSpPr txBox="1">
            <a:spLocks noGrp="1"/>
          </p:cNvSpPr>
          <p:nvPr>
            <p:ph type="title" idx="2" hasCustomPrompt="1"/>
          </p:nvPr>
        </p:nvSpPr>
        <p:spPr>
          <a:xfrm>
            <a:off x="3755650" y="1452100"/>
            <a:ext cx="2652300" cy="1830300"/>
          </a:xfrm>
          <a:prstGeom prst="rect">
            <a:avLst/>
          </a:prstGeom>
          <a:noFill/>
        </p:spPr>
        <p:txBody>
          <a:bodyPr spcFirstLastPara="1" wrap="square" lIns="91425" tIns="91425" rIns="91425" bIns="91425" anchor="t" anchorCtr="0">
            <a:noAutofit/>
          </a:bodyPr>
          <a:lstStyle>
            <a:lvl1pPr lvl="0" algn="ctr" rtl="0">
              <a:lnSpc>
                <a:spcPct val="115000"/>
              </a:lnSpc>
              <a:spcBef>
                <a:spcPts val="0"/>
              </a:spcBef>
              <a:spcAft>
                <a:spcPts val="0"/>
              </a:spcAft>
              <a:buSzPts val="5500"/>
              <a:buFont typeface="Oswald Medium"/>
              <a:buNone/>
              <a:defRPr sz="14100">
                <a:latin typeface="Oswald Medium"/>
                <a:ea typeface="Oswald Medium"/>
                <a:cs typeface="Oswald Medium"/>
                <a:sym typeface="Oswald Medium"/>
              </a:defRPr>
            </a:lvl1pPr>
            <a:lvl2pPr lvl="1"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2pPr>
            <a:lvl3pPr lvl="2"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3pPr>
            <a:lvl4pPr lvl="3"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4pPr>
            <a:lvl5pPr lvl="4"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5pPr>
            <a:lvl6pPr lvl="5"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6pPr>
            <a:lvl7pPr lvl="6"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7pPr>
            <a:lvl8pPr lvl="7"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8pPr>
            <a:lvl9pPr lvl="8" algn="ctr" rtl="0">
              <a:spcBef>
                <a:spcPts val="0"/>
              </a:spcBef>
              <a:spcAft>
                <a:spcPts val="0"/>
              </a:spcAft>
              <a:buClr>
                <a:srgbClr val="434343"/>
              </a:buClr>
              <a:buSzPts val="5500"/>
              <a:buFont typeface="Oswald Medium"/>
              <a:buNone/>
              <a:defRPr sz="5500">
                <a:solidFill>
                  <a:srgbClr val="434343"/>
                </a:solidFill>
                <a:latin typeface="Oswald Medium"/>
                <a:ea typeface="Oswald Medium"/>
                <a:cs typeface="Oswald Medium"/>
                <a:sym typeface="Oswal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524000" y="336325"/>
            <a:ext cx="63864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body" idx="1"/>
          </p:nvPr>
        </p:nvSpPr>
        <p:spPr>
          <a:xfrm>
            <a:off x="524000" y="978125"/>
            <a:ext cx="7918500" cy="360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rgbClr val="434343"/>
              </a:buClr>
              <a:buSzPts val="1200"/>
              <a:buFont typeface="Livvic"/>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grpSp>
        <p:nvGrpSpPr>
          <p:cNvPr id="33" name="Google Shape;33;p4"/>
          <p:cNvGrpSpPr/>
          <p:nvPr/>
        </p:nvGrpSpPr>
        <p:grpSpPr>
          <a:xfrm>
            <a:off x="6122050" y="4800525"/>
            <a:ext cx="5353750" cy="67800"/>
            <a:chOff x="6595675" y="225375"/>
            <a:chExt cx="5353750" cy="67800"/>
          </a:xfrm>
        </p:grpSpPr>
        <p:sp>
          <p:nvSpPr>
            <p:cNvPr id="34" name="Google Shape;34;p4"/>
            <p:cNvSpPr/>
            <p:nvPr/>
          </p:nvSpPr>
          <p:spPr>
            <a:xfrm rot="5400000">
              <a:off x="9580475" y="-2075775"/>
              <a:ext cx="67800" cy="4670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4"/>
          <p:cNvGrpSpPr/>
          <p:nvPr/>
        </p:nvGrpSpPr>
        <p:grpSpPr>
          <a:xfrm rot="5400000">
            <a:off x="-2376925" y="3032750"/>
            <a:ext cx="5200100" cy="67800"/>
            <a:chOff x="6749325" y="225375"/>
            <a:chExt cx="5200100" cy="67800"/>
          </a:xfrm>
        </p:grpSpPr>
        <p:sp>
          <p:nvSpPr>
            <p:cNvPr id="38" name="Google Shape;38;p4"/>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p:nvPr/>
        </p:nvSpPr>
        <p:spPr>
          <a:xfrm>
            <a:off x="5123100" y="-125"/>
            <a:ext cx="44019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9"/>
          <p:cNvSpPr txBox="1">
            <a:spLocks noGrp="1"/>
          </p:cNvSpPr>
          <p:nvPr>
            <p:ph type="title"/>
          </p:nvPr>
        </p:nvSpPr>
        <p:spPr>
          <a:xfrm>
            <a:off x="858600" y="1895372"/>
            <a:ext cx="3591300" cy="493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7" name="Google Shape;87;p9"/>
          <p:cNvSpPr txBox="1">
            <a:spLocks noGrp="1"/>
          </p:cNvSpPr>
          <p:nvPr>
            <p:ph type="subTitle" idx="1"/>
          </p:nvPr>
        </p:nvSpPr>
        <p:spPr>
          <a:xfrm>
            <a:off x="858600" y="2429825"/>
            <a:ext cx="30216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latin typeface="Montserrat Medium"/>
                <a:ea typeface="Montserrat Medium"/>
                <a:cs typeface="Montserrat Medium"/>
                <a:sym typeface="Montserrat Medium"/>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8" name="Google Shape;88;p9"/>
          <p:cNvSpPr txBox="1">
            <a:spLocks noGrp="1"/>
          </p:cNvSpPr>
          <p:nvPr>
            <p:ph type="body" idx="2"/>
          </p:nvPr>
        </p:nvSpPr>
        <p:spPr>
          <a:xfrm>
            <a:off x="6167213" y="2746638"/>
            <a:ext cx="1916400" cy="4938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2000">
                <a:latin typeface="Oswald Medium"/>
                <a:ea typeface="Oswald Medium"/>
                <a:cs typeface="Oswald Medium"/>
                <a:sym typeface="Oswald Medium"/>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89" name="Google Shape;89;p9"/>
          <p:cNvGrpSpPr/>
          <p:nvPr/>
        </p:nvGrpSpPr>
        <p:grpSpPr>
          <a:xfrm>
            <a:off x="6133000" y="4648325"/>
            <a:ext cx="5353750" cy="67800"/>
            <a:chOff x="6595675" y="225375"/>
            <a:chExt cx="5353750" cy="67800"/>
          </a:xfrm>
        </p:grpSpPr>
        <p:sp>
          <p:nvSpPr>
            <p:cNvPr id="90" name="Google Shape;90;p9"/>
            <p:cNvSpPr/>
            <p:nvPr/>
          </p:nvSpPr>
          <p:spPr>
            <a:xfrm rot="5400000">
              <a:off x="9580475" y="-2075775"/>
              <a:ext cx="67800" cy="4670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9"/>
          <p:cNvGrpSpPr/>
          <p:nvPr/>
        </p:nvGrpSpPr>
        <p:grpSpPr>
          <a:xfrm rot="5400000">
            <a:off x="-2368450" y="4444550"/>
            <a:ext cx="5200100" cy="67800"/>
            <a:chOff x="6749325" y="225375"/>
            <a:chExt cx="5200100" cy="67800"/>
          </a:xfrm>
        </p:grpSpPr>
        <p:sp>
          <p:nvSpPr>
            <p:cNvPr id="94" name="Google Shape;94;p9"/>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words">
  <p:cSld name="CUSTOM_5">
    <p:spTree>
      <p:nvGrpSpPr>
        <p:cNvPr id="1" name="Shape 128"/>
        <p:cNvGrpSpPr/>
        <p:nvPr/>
      </p:nvGrpSpPr>
      <p:grpSpPr>
        <a:xfrm>
          <a:off x="0" y="0"/>
          <a:ext cx="0" cy="0"/>
          <a:chOff x="0" y="0"/>
          <a:chExt cx="0" cy="0"/>
        </a:xfrm>
      </p:grpSpPr>
      <p:sp>
        <p:nvSpPr>
          <p:cNvPr id="129" name="Google Shape;129;p14"/>
          <p:cNvSpPr txBox="1">
            <a:spLocks noGrp="1"/>
          </p:cNvSpPr>
          <p:nvPr>
            <p:ph type="ctrTitle"/>
          </p:nvPr>
        </p:nvSpPr>
        <p:spPr>
          <a:xfrm>
            <a:off x="1354500" y="1346550"/>
            <a:ext cx="6435000" cy="2387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7200"/>
              <a:buNone/>
              <a:defRPr sz="82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endParaRPr/>
          </a:p>
        </p:txBody>
      </p:sp>
      <p:sp>
        <p:nvSpPr>
          <p:cNvPr id="130" name="Google Shape;130;p14"/>
          <p:cNvSpPr/>
          <p:nvPr/>
        </p:nvSpPr>
        <p:spPr>
          <a:xfrm>
            <a:off x="8379500" y="-72300"/>
            <a:ext cx="1294500" cy="52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 name="Google Shape;131;p14"/>
          <p:cNvGrpSpPr/>
          <p:nvPr/>
        </p:nvGrpSpPr>
        <p:grpSpPr>
          <a:xfrm>
            <a:off x="5075250" y="501125"/>
            <a:ext cx="5353750" cy="67800"/>
            <a:chOff x="6595675" y="225375"/>
            <a:chExt cx="5353750" cy="67800"/>
          </a:xfrm>
        </p:grpSpPr>
        <p:sp>
          <p:nvSpPr>
            <p:cNvPr id="132" name="Google Shape;132;p14"/>
            <p:cNvSpPr/>
            <p:nvPr/>
          </p:nvSpPr>
          <p:spPr>
            <a:xfrm rot="5400000">
              <a:off x="9580475" y="-2075775"/>
              <a:ext cx="67800" cy="4670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4"/>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14"/>
          <p:cNvGrpSpPr/>
          <p:nvPr/>
        </p:nvGrpSpPr>
        <p:grpSpPr>
          <a:xfrm rot="5400000">
            <a:off x="-2152250" y="2734800"/>
            <a:ext cx="5200100" cy="67800"/>
            <a:chOff x="6749325" y="225375"/>
            <a:chExt cx="5200100" cy="67800"/>
          </a:xfrm>
        </p:grpSpPr>
        <p:sp>
          <p:nvSpPr>
            <p:cNvPr id="136" name="Google Shape;136;p14"/>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1_1">
    <p:spTree>
      <p:nvGrpSpPr>
        <p:cNvPr id="1" name="Shape 147"/>
        <p:cNvGrpSpPr/>
        <p:nvPr/>
      </p:nvGrpSpPr>
      <p:grpSpPr>
        <a:xfrm>
          <a:off x="0" y="0"/>
          <a:ext cx="0" cy="0"/>
          <a:chOff x="0" y="0"/>
          <a:chExt cx="0" cy="0"/>
        </a:xfrm>
      </p:grpSpPr>
      <p:sp>
        <p:nvSpPr>
          <p:cNvPr id="148" name="Google Shape;148;p16"/>
          <p:cNvSpPr txBox="1">
            <a:spLocks noGrp="1"/>
          </p:cNvSpPr>
          <p:nvPr>
            <p:ph type="title"/>
          </p:nvPr>
        </p:nvSpPr>
        <p:spPr>
          <a:xfrm>
            <a:off x="524000" y="336325"/>
            <a:ext cx="638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49" name="Google Shape;149;p16"/>
          <p:cNvGrpSpPr/>
          <p:nvPr/>
        </p:nvGrpSpPr>
        <p:grpSpPr>
          <a:xfrm rot="5400000">
            <a:off x="5360700" y="3753875"/>
            <a:ext cx="6371550" cy="67800"/>
            <a:chOff x="2906075" y="527875"/>
            <a:chExt cx="6371550" cy="67800"/>
          </a:xfrm>
        </p:grpSpPr>
        <p:sp>
          <p:nvSpPr>
            <p:cNvPr id="150" name="Google Shape;150;p16"/>
            <p:cNvSpPr/>
            <p:nvPr/>
          </p:nvSpPr>
          <p:spPr>
            <a:xfrm rot="5400000">
              <a:off x="6400325" y="-2282525"/>
              <a:ext cx="66900" cy="5687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rot="5400000">
              <a:off x="3303850" y="3754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rot="5400000">
              <a:off x="2962025" y="4719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16"/>
          <p:cNvGrpSpPr/>
          <p:nvPr/>
        </p:nvGrpSpPr>
        <p:grpSpPr>
          <a:xfrm rot="10800000">
            <a:off x="-2272775" y="4776075"/>
            <a:ext cx="5200100" cy="67800"/>
            <a:chOff x="6749325" y="225375"/>
            <a:chExt cx="5200100" cy="67800"/>
          </a:xfrm>
        </p:grpSpPr>
        <p:sp>
          <p:nvSpPr>
            <p:cNvPr id="154" name="Google Shape;154;p16"/>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6"/>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2">
  <p:cSld name="CUSTOM">
    <p:spTree>
      <p:nvGrpSpPr>
        <p:cNvPr id="1" name="Shape 156"/>
        <p:cNvGrpSpPr/>
        <p:nvPr/>
      </p:nvGrpSpPr>
      <p:grpSpPr>
        <a:xfrm>
          <a:off x="0" y="0"/>
          <a:ext cx="0" cy="0"/>
          <a:chOff x="0" y="0"/>
          <a:chExt cx="0" cy="0"/>
        </a:xfrm>
      </p:grpSpPr>
      <p:sp>
        <p:nvSpPr>
          <p:cNvPr id="157" name="Google Shape;157;p17"/>
          <p:cNvSpPr/>
          <p:nvPr/>
        </p:nvSpPr>
        <p:spPr>
          <a:xfrm>
            <a:off x="8379500" y="-72300"/>
            <a:ext cx="1294500" cy="528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txBox="1">
            <a:spLocks noGrp="1"/>
          </p:cNvSpPr>
          <p:nvPr>
            <p:ph type="ctrTitle"/>
          </p:nvPr>
        </p:nvSpPr>
        <p:spPr>
          <a:xfrm flipH="1">
            <a:off x="1165575" y="3004776"/>
            <a:ext cx="2195400" cy="47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solidFill>
                  <a:schemeClr val="accent2"/>
                </a:solidFill>
                <a:latin typeface="Oswald Medium"/>
                <a:ea typeface="Oswald Medium"/>
                <a:cs typeface="Oswald Medium"/>
                <a:sym typeface="Oswald Medium"/>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59" name="Google Shape;159;p17"/>
          <p:cNvSpPr txBox="1">
            <a:spLocks noGrp="1"/>
          </p:cNvSpPr>
          <p:nvPr>
            <p:ph type="subTitle" idx="1"/>
          </p:nvPr>
        </p:nvSpPr>
        <p:spPr>
          <a:xfrm flipH="1">
            <a:off x="1165550" y="3366925"/>
            <a:ext cx="2195400" cy="7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ontserrat"/>
                <a:ea typeface="Montserrat"/>
                <a:cs typeface="Montserrat"/>
                <a:sym typeface="Montserrat"/>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60" name="Google Shape;160;p17"/>
          <p:cNvSpPr txBox="1">
            <a:spLocks noGrp="1"/>
          </p:cNvSpPr>
          <p:nvPr>
            <p:ph type="ctrTitle" idx="2"/>
          </p:nvPr>
        </p:nvSpPr>
        <p:spPr>
          <a:xfrm flipH="1">
            <a:off x="3474296" y="3004776"/>
            <a:ext cx="2195400" cy="47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solidFill>
                  <a:schemeClr val="accent2"/>
                </a:solidFill>
                <a:latin typeface="Oswald Medium"/>
                <a:ea typeface="Oswald Medium"/>
                <a:cs typeface="Oswald Medium"/>
                <a:sym typeface="Oswald Medium"/>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1" name="Google Shape;161;p17"/>
          <p:cNvSpPr txBox="1">
            <a:spLocks noGrp="1"/>
          </p:cNvSpPr>
          <p:nvPr>
            <p:ph type="subTitle" idx="3"/>
          </p:nvPr>
        </p:nvSpPr>
        <p:spPr>
          <a:xfrm flipH="1">
            <a:off x="3474283" y="3366925"/>
            <a:ext cx="2195400" cy="7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ontserrat"/>
                <a:ea typeface="Montserrat"/>
                <a:cs typeface="Montserrat"/>
                <a:sym typeface="Montserrat"/>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62" name="Google Shape;162;p17"/>
          <p:cNvSpPr txBox="1">
            <a:spLocks noGrp="1"/>
          </p:cNvSpPr>
          <p:nvPr>
            <p:ph type="ctrTitle" idx="4"/>
          </p:nvPr>
        </p:nvSpPr>
        <p:spPr>
          <a:xfrm flipH="1">
            <a:off x="5783000" y="3004776"/>
            <a:ext cx="2195400" cy="478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a:solidFill>
                  <a:schemeClr val="accent2"/>
                </a:solidFill>
                <a:latin typeface="Oswald Medium"/>
                <a:ea typeface="Oswald Medium"/>
                <a:cs typeface="Oswald Medium"/>
                <a:sym typeface="Oswald Medium"/>
              </a:defRPr>
            </a:lvl1pPr>
            <a:lvl2pPr lvl="1" algn="ctr" rtl="0">
              <a:spcBef>
                <a:spcPts val="0"/>
              </a:spcBef>
              <a:spcAft>
                <a:spcPts val="0"/>
              </a:spcAft>
              <a:buClr>
                <a:srgbClr val="434343"/>
              </a:buClr>
              <a:buSzPts val="1800"/>
              <a:buNone/>
              <a:defRPr sz="1800">
                <a:solidFill>
                  <a:srgbClr val="434343"/>
                </a:solidFill>
              </a:defRPr>
            </a:lvl2pPr>
            <a:lvl3pPr lvl="2" algn="ctr" rtl="0">
              <a:spcBef>
                <a:spcPts val="0"/>
              </a:spcBef>
              <a:spcAft>
                <a:spcPts val="0"/>
              </a:spcAft>
              <a:buClr>
                <a:srgbClr val="434343"/>
              </a:buClr>
              <a:buSzPts val="1800"/>
              <a:buNone/>
              <a:defRPr sz="1800">
                <a:solidFill>
                  <a:srgbClr val="434343"/>
                </a:solidFill>
              </a:defRPr>
            </a:lvl3pPr>
            <a:lvl4pPr lvl="3" algn="ctr" rtl="0">
              <a:spcBef>
                <a:spcPts val="0"/>
              </a:spcBef>
              <a:spcAft>
                <a:spcPts val="0"/>
              </a:spcAft>
              <a:buClr>
                <a:srgbClr val="434343"/>
              </a:buClr>
              <a:buSzPts val="1800"/>
              <a:buNone/>
              <a:defRPr sz="1800">
                <a:solidFill>
                  <a:srgbClr val="434343"/>
                </a:solidFill>
              </a:defRPr>
            </a:lvl4pPr>
            <a:lvl5pPr lvl="4" algn="ctr" rtl="0">
              <a:spcBef>
                <a:spcPts val="0"/>
              </a:spcBef>
              <a:spcAft>
                <a:spcPts val="0"/>
              </a:spcAft>
              <a:buClr>
                <a:srgbClr val="434343"/>
              </a:buClr>
              <a:buSzPts val="1800"/>
              <a:buNone/>
              <a:defRPr sz="1800">
                <a:solidFill>
                  <a:srgbClr val="434343"/>
                </a:solidFill>
              </a:defRPr>
            </a:lvl5pPr>
            <a:lvl6pPr lvl="5" algn="ctr" rtl="0">
              <a:spcBef>
                <a:spcPts val="0"/>
              </a:spcBef>
              <a:spcAft>
                <a:spcPts val="0"/>
              </a:spcAft>
              <a:buClr>
                <a:srgbClr val="434343"/>
              </a:buClr>
              <a:buSzPts val="1800"/>
              <a:buNone/>
              <a:defRPr sz="1800">
                <a:solidFill>
                  <a:srgbClr val="434343"/>
                </a:solidFill>
              </a:defRPr>
            </a:lvl6pPr>
            <a:lvl7pPr lvl="6" algn="ctr" rtl="0">
              <a:spcBef>
                <a:spcPts val="0"/>
              </a:spcBef>
              <a:spcAft>
                <a:spcPts val="0"/>
              </a:spcAft>
              <a:buClr>
                <a:srgbClr val="434343"/>
              </a:buClr>
              <a:buSzPts val="1800"/>
              <a:buNone/>
              <a:defRPr sz="1800">
                <a:solidFill>
                  <a:srgbClr val="434343"/>
                </a:solidFill>
              </a:defRPr>
            </a:lvl7pPr>
            <a:lvl8pPr lvl="7" algn="ctr" rtl="0">
              <a:spcBef>
                <a:spcPts val="0"/>
              </a:spcBef>
              <a:spcAft>
                <a:spcPts val="0"/>
              </a:spcAft>
              <a:buClr>
                <a:srgbClr val="434343"/>
              </a:buClr>
              <a:buSzPts val="1800"/>
              <a:buNone/>
              <a:defRPr sz="1800">
                <a:solidFill>
                  <a:srgbClr val="434343"/>
                </a:solidFill>
              </a:defRPr>
            </a:lvl8pPr>
            <a:lvl9pPr lvl="8" algn="ctr" rtl="0">
              <a:spcBef>
                <a:spcPts val="0"/>
              </a:spcBef>
              <a:spcAft>
                <a:spcPts val="0"/>
              </a:spcAft>
              <a:buClr>
                <a:srgbClr val="434343"/>
              </a:buClr>
              <a:buSzPts val="1800"/>
              <a:buNone/>
              <a:defRPr sz="1800">
                <a:solidFill>
                  <a:srgbClr val="434343"/>
                </a:solidFill>
              </a:defRPr>
            </a:lvl9pPr>
          </a:lstStyle>
          <a:p>
            <a:endParaRPr/>
          </a:p>
        </p:txBody>
      </p:sp>
      <p:sp>
        <p:nvSpPr>
          <p:cNvPr id="163" name="Google Shape;163;p17"/>
          <p:cNvSpPr txBox="1">
            <a:spLocks noGrp="1"/>
          </p:cNvSpPr>
          <p:nvPr>
            <p:ph type="subTitle" idx="5"/>
          </p:nvPr>
        </p:nvSpPr>
        <p:spPr>
          <a:xfrm flipH="1">
            <a:off x="5782975" y="3366925"/>
            <a:ext cx="2195400" cy="7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ontserrat"/>
                <a:ea typeface="Montserrat"/>
                <a:cs typeface="Montserrat"/>
                <a:sym typeface="Montserrat"/>
              </a:defRPr>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164" name="Google Shape;164;p17"/>
          <p:cNvSpPr txBox="1">
            <a:spLocks noGrp="1"/>
          </p:cNvSpPr>
          <p:nvPr>
            <p:ph type="title" idx="6"/>
          </p:nvPr>
        </p:nvSpPr>
        <p:spPr>
          <a:xfrm>
            <a:off x="524000" y="336325"/>
            <a:ext cx="6386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65" name="Google Shape;165;p17"/>
          <p:cNvGrpSpPr/>
          <p:nvPr/>
        </p:nvGrpSpPr>
        <p:grpSpPr>
          <a:xfrm>
            <a:off x="5075250" y="805925"/>
            <a:ext cx="5353750" cy="67800"/>
            <a:chOff x="6595675" y="225375"/>
            <a:chExt cx="5353750" cy="67800"/>
          </a:xfrm>
        </p:grpSpPr>
        <p:sp>
          <p:nvSpPr>
            <p:cNvPr id="166" name="Google Shape;166;p17"/>
            <p:cNvSpPr/>
            <p:nvPr/>
          </p:nvSpPr>
          <p:spPr>
            <a:xfrm rot="5400000">
              <a:off x="9580475" y="-2075775"/>
              <a:ext cx="67800" cy="4670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7"/>
          <p:cNvGrpSpPr/>
          <p:nvPr/>
        </p:nvGrpSpPr>
        <p:grpSpPr>
          <a:xfrm rot="5400000">
            <a:off x="-2367450" y="3067275"/>
            <a:ext cx="5200100" cy="67800"/>
            <a:chOff x="6749325" y="225375"/>
            <a:chExt cx="5200100" cy="67800"/>
          </a:xfrm>
        </p:grpSpPr>
        <p:sp>
          <p:nvSpPr>
            <p:cNvPr id="170" name="Google Shape;170;p17"/>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2">
    <p:spTree>
      <p:nvGrpSpPr>
        <p:cNvPr id="1" name="Shape 219"/>
        <p:cNvGrpSpPr/>
        <p:nvPr/>
      </p:nvGrpSpPr>
      <p:grpSpPr>
        <a:xfrm>
          <a:off x="0" y="0"/>
          <a:ext cx="0" cy="0"/>
          <a:chOff x="0" y="0"/>
          <a:chExt cx="0" cy="0"/>
        </a:xfrm>
      </p:grpSpPr>
      <p:grpSp>
        <p:nvGrpSpPr>
          <p:cNvPr id="220" name="Google Shape;220;p21"/>
          <p:cNvGrpSpPr/>
          <p:nvPr/>
        </p:nvGrpSpPr>
        <p:grpSpPr>
          <a:xfrm rot="-5400000">
            <a:off x="6107725" y="491650"/>
            <a:ext cx="5353750" cy="67800"/>
            <a:chOff x="6595675" y="225375"/>
            <a:chExt cx="5353750" cy="67800"/>
          </a:xfrm>
        </p:grpSpPr>
        <p:sp>
          <p:nvSpPr>
            <p:cNvPr id="221" name="Google Shape;221;p21"/>
            <p:cNvSpPr/>
            <p:nvPr/>
          </p:nvSpPr>
          <p:spPr>
            <a:xfrm rot="5400000">
              <a:off x="9580475" y="-2075775"/>
              <a:ext cx="67800" cy="4670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rot="5400000">
              <a:off x="6993450" y="72975"/>
              <a:ext cx="67800" cy="37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rot="5400000">
              <a:off x="6651625" y="169425"/>
              <a:ext cx="67800" cy="179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21"/>
          <p:cNvGrpSpPr/>
          <p:nvPr/>
        </p:nvGrpSpPr>
        <p:grpSpPr>
          <a:xfrm flipH="1">
            <a:off x="-324450" y="4692000"/>
            <a:ext cx="5200100" cy="67800"/>
            <a:chOff x="6749325" y="225375"/>
            <a:chExt cx="5200100" cy="67800"/>
          </a:xfrm>
        </p:grpSpPr>
        <p:sp>
          <p:nvSpPr>
            <p:cNvPr id="225" name="Google Shape;225;p21"/>
            <p:cNvSpPr/>
            <p:nvPr/>
          </p:nvSpPr>
          <p:spPr>
            <a:xfrm rot="5400000">
              <a:off x="9386225" y="-2270025"/>
              <a:ext cx="67800" cy="5058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rot="5400000">
              <a:off x="6749925" y="224775"/>
              <a:ext cx="67800" cy="69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6350" y="313225"/>
            <a:ext cx="7189500" cy="1032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Oswald SemiBold"/>
              <a:buNone/>
              <a:defRPr sz="3000">
                <a:solidFill>
                  <a:schemeClr val="accent1"/>
                </a:solidFill>
                <a:latin typeface="Oswald SemiBold"/>
                <a:ea typeface="Oswald SemiBold"/>
                <a:cs typeface="Oswald SemiBold"/>
                <a:sym typeface="Oswald SemiBold"/>
              </a:defRPr>
            </a:lvl1pPr>
            <a:lvl2pPr lvl="1">
              <a:spcBef>
                <a:spcPts val="0"/>
              </a:spcBef>
              <a:spcAft>
                <a:spcPts val="0"/>
              </a:spcAft>
              <a:buClr>
                <a:schemeClr val="accent1"/>
              </a:buClr>
              <a:buSzPts val="1400"/>
              <a:buFont typeface="Oswald SemiBold"/>
              <a:buNone/>
              <a:defRPr>
                <a:solidFill>
                  <a:schemeClr val="accent1"/>
                </a:solidFill>
                <a:latin typeface="Oswald SemiBold"/>
                <a:ea typeface="Oswald SemiBold"/>
                <a:cs typeface="Oswald SemiBold"/>
                <a:sym typeface="Oswald SemiBold"/>
              </a:defRPr>
            </a:lvl2pPr>
            <a:lvl3pPr lvl="2">
              <a:spcBef>
                <a:spcPts val="0"/>
              </a:spcBef>
              <a:spcAft>
                <a:spcPts val="0"/>
              </a:spcAft>
              <a:buClr>
                <a:schemeClr val="accent1"/>
              </a:buClr>
              <a:buSzPts val="1400"/>
              <a:buFont typeface="Oswald SemiBold"/>
              <a:buNone/>
              <a:defRPr>
                <a:solidFill>
                  <a:schemeClr val="accent1"/>
                </a:solidFill>
                <a:latin typeface="Oswald SemiBold"/>
                <a:ea typeface="Oswald SemiBold"/>
                <a:cs typeface="Oswald SemiBold"/>
                <a:sym typeface="Oswald SemiBold"/>
              </a:defRPr>
            </a:lvl3pPr>
            <a:lvl4pPr lvl="3">
              <a:spcBef>
                <a:spcPts val="0"/>
              </a:spcBef>
              <a:spcAft>
                <a:spcPts val="0"/>
              </a:spcAft>
              <a:buClr>
                <a:schemeClr val="accent1"/>
              </a:buClr>
              <a:buSzPts val="1400"/>
              <a:buFont typeface="Oswald SemiBold"/>
              <a:buNone/>
              <a:defRPr>
                <a:solidFill>
                  <a:schemeClr val="accent1"/>
                </a:solidFill>
                <a:latin typeface="Oswald SemiBold"/>
                <a:ea typeface="Oswald SemiBold"/>
                <a:cs typeface="Oswald SemiBold"/>
                <a:sym typeface="Oswald SemiBold"/>
              </a:defRPr>
            </a:lvl4pPr>
            <a:lvl5pPr lvl="4">
              <a:spcBef>
                <a:spcPts val="0"/>
              </a:spcBef>
              <a:spcAft>
                <a:spcPts val="0"/>
              </a:spcAft>
              <a:buClr>
                <a:schemeClr val="accent1"/>
              </a:buClr>
              <a:buSzPts val="1400"/>
              <a:buFont typeface="Oswald SemiBold"/>
              <a:buNone/>
              <a:defRPr>
                <a:solidFill>
                  <a:schemeClr val="accent1"/>
                </a:solidFill>
                <a:latin typeface="Oswald SemiBold"/>
                <a:ea typeface="Oswald SemiBold"/>
                <a:cs typeface="Oswald SemiBold"/>
                <a:sym typeface="Oswald SemiBold"/>
              </a:defRPr>
            </a:lvl5pPr>
            <a:lvl6pPr lvl="5">
              <a:spcBef>
                <a:spcPts val="0"/>
              </a:spcBef>
              <a:spcAft>
                <a:spcPts val="0"/>
              </a:spcAft>
              <a:buClr>
                <a:schemeClr val="accent1"/>
              </a:buClr>
              <a:buSzPts val="1400"/>
              <a:buFont typeface="Oswald SemiBold"/>
              <a:buNone/>
              <a:defRPr>
                <a:solidFill>
                  <a:schemeClr val="accent1"/>
                </a:solidFill>
                <a:latin typeface="Oswald SemiBold"/>
                <a:ea typeface="Oswald SemiBold"/>
                <a:cs typeface="Oswald SemiBold"/>
                <a:sym typeface="Oswald SemiBold"/>
              </a:defRPr>
            </a:lvl6pPr>
            <a:lvl7pPr lvl="6">
              <a:spcBef>
                <a:spcPts val="0"/>
              </a:spcBef>
              <a:spcAft>
                <a:spcPts val="0"/>
              </a:spcAft>
              <a:buClr>
                <a:schemeClr val="accent1"/>
              </a:buClr>
              <a:buSzPts val="1400"/>
              <a:buFont typeface="Oswald SemiBold"/>
              <a:buNone/>
              <a:defRPr>
                <a:solidFill>
                  <a:schemeClr val="accent1"/>
                </a:solidFill>
                <a:latin typeface="Oswald SemiBold"/>
                <a:ea typeface="Oswald SemiBold"/>
                <a:cs typeface="Oswald SemiBold"/>
                <a:sym typeface="Oswald SemiBold"/>
              </a:defRPr>
            </a:lvl7pPr>
            <a:lvl8pPr lvl="7">
              <a:spcBef>
                <a:spcPts val="0"/>
              </a:spcBef>
              <a:spcAft>
                <a:spcPts val="0"/>
              </a:spcAft>
              <a:buClr>
                <a:schemeClr val="accent1"/>
              </a:buClr>
              <a:buSzPts val="1400"/>
              <a:buFont typeface="Oswald SemiBold"/>
              <a:buNone/>
              <a:defRPr>
                <a:solidFill>
                  <a:schemeClr val="accent1"/>
                </a:solidFill>
                <a:latin typeface="Oswald SemiBold"/>
                <a:ea typeface="Oswald SemiBold"/>
                <a:cs typeface="Oswald SemiBold"/>
                <a:sym typeface="Oswald SemiBold"/>
              </a:defRPr>
            </a:lvl8pPr>
            <a:lvl9pPr lvl="8">
              <a:spcBef>
                <a:spcPts val="0"/>
              </a:spcBef>
              <a:spcAft>
                <a:spcPts val="0"/>
              </a:spcAft>
              <a:buClr>
                <a:schemeClr val="accent1"/>
              </a:buClr>
              <a:buSzPts val="1400"/>
              <a:buFont typeface="Oswald SemiBold"/>
              <a:buNone/>
              <a:defRPr>
                <a:solidFill>
                  <a:schemeClr val="accent1"/>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792125" y="2501350"/>
            <a:ext cx="5664600" cy="20367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1pPr>
            <a:lvl2pPr marL="914400" lvl="1" indent="-3175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2pPr>
            <a:lvl3pPr marL="1371600" lvl="2" indent="-3175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3pPr>
            <a:lvl4pPr marL="1828800" lvl="3" indent="-3175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4pPr>
            <a:lvl5pPr marL="2286000" lvl="4" indent="-3175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5pPr>
            <a:lvl6pPr marL="2743200" lvl="5" indent="-3175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6pPr>
            <a:lvl7pPr marL="3200400" lvl="6" indent="-3175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7pPr>
            <a:lvl8pPr marL="3657600" lvl="7" indent="-3175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8pPr>
            <a:lvl9pPr marL="4114800" lvl="8" indent="-317500">
              <a:spcBef>
                <a:spcPts val="0"/>
              </a:spcBef>
              <a:spcAft>
                <a:spcPts val="0"/>
              </a:spcAft>
              <a:buClr>
                <a:schemeClr val="accent2"/>
              </a:buClr>
              <a:buSzPts val="1400"/>
              <a:buFont typeface="Montserrat Medium"/>
              <a:buChar char="■"/>
              <a:defRPr>
                <a:solidFill>
                  <a:schemeClr val="accent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8" r:id="rId5"/>
    <p:sldLayoutId id="2147483660" r:id="rId6"/>
    <p:sldLayoutId id="2147483662" r:id="rId7"/>
    <p:sldLayoutId id="2147483663" r:id="rId8"/>
    <p:sldLayoutId id="2147483667" r:id="rId9"/>
    <p:sldLayoutId id="2147483668" r:id="rId10"/>
    <p:sldLayoutId id="2147483669" r:id="rId11"/>
    <p:sldLayoutId id="214748367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3"/>
          <p:cNvSpPr txBox="1">
            <a:spLocks noGrp="1"/>
          </p:cNvSpPr>
          <p:nvPr>
            <p:ph type="ctrTitle"/>
          </p:nvPr>
        </p:nvSpPr>
        <p:spPr>
          <a:xfrm>
            <a:off x="409581" y="1888007"/>
            <a:ext cx="3899999" cy="181290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br>
              <a:rPr lang="en-IN" dirty="0"/>
            </a:br>
            <a:r>
              <a:rPr lang="en-IN" dirty="0"/>
              <a:t> </a:t>
            </a:r>
            <a:endParaRPr dirty="0"/>
          </a:p>
        </p:txBody>
      </p:sp>
      <p:sp>
        <p:nvSpPr>
          <p:cNvPr id="356" name="Google Shape;356;p33"/>
          <p:cNvSpPr txBox="1">
            <a:spLocks noGrp="1"/>
          </p:cNvSpPr>
          <p:nvPr>
            <p:ph type="subTitle" idx="1"/>
          </p:nvPr>
        </p:nvSpPr>
        <p:spPr>
          <a:xfrm>
            <a:off x="409581" y="2950400"/>
            <a:ext cx="3900000" cy="44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effectLst/>
                <a:latin typeface="Syne"/>
              </a:rPr>
              <a:t>Empowering You to Stay Safe in the Digital World</a:t>
            </a:r>
            <a:endParaRPr dirty="0"/>
          </a:p>
        </p:txBody>
      </p:sp>
      <p:grpSp>
        <p:nvGrpSpPr>
          <p:cNvPr id="357" name="Google Shape;357;p33"/>
          <p:cNvGrpSpPr/>
          <p:nvPr/>
        </p:nvGrpSpPr>
        <p:grpSpPr>
          <a:xfrm>
            <a:off x="4939113" y="997112"/>
            <a:ext cx="3899885" cy="3803147"/>
            <a:chOff x="1500400" y="580025"/>
            <a:chExt cx="4740925" cy="4623325"/>
          </a:xfrm>
        </p:grpSpPr>
        <p:sp>
          <p:nvSpPr>
            <p:cNvPr id="358" name="Google Shape;358;p33"/>
            <p:cNvSpPr/>
            <p:nvPr/>
          </p:nvSpPr>
          <p:spPr>
            <a:xfrm>
              <a:off x="5077975" y="758475"/>
              <a:ext cx="826425" cy="861475"/>
            </a:xfrm>
            <a:custGeom>
              <a:avLst/>
              <a:gdLst/>
              <a:ahLst/>
              <a:cxnLst/>
              <a:rect l="l" t="t" r="r" b="b"/>
              <a:pathLst>
                <a:path w="33057" h="34459" extrusionOk="0">
                  <a:moveTo>
                    <a:pt x="0" y="1"/>
                  </a:moveTo>
                  <a:lnTo>
                    <a:pt x="0" y="34459"/>
                  </a:lnTo>
                  <a:lnTo>
                    <a:pt x="33057" y="34459"/>
                  </a:lnTo>
                  <a:lnTo>
                    <a:pt x="330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022100" y="758475"/>
              <a:ext cx="826450" cy="861475"/>
            </a:xfrm>
            <a:custGeom>
              <a:avLst/>
              <a:gdLst/>
              <a:ahLst/>
              <a:cxnLst/>
              <a:rect l="l" t="t" r="r" b="b"/>
              <a:pathLst>
                <a:path w="33058" h="34459" extrusionOk="0">
                  <a:moveTo>
                    <a:pt x="0" y="1"/>
                  </a:moveTo>
                  <a:lnTo>
                    <a:pt x="0" y="34459"/>
                  </a:lnTo>
                  <a:lnTo>
                    <a:pt x="33057" y="34459"/>
                  </a:lnTo>
                  <a:lnTo>
                    <a:pt x="3305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5022100" y="758475"/>
              <a:ext cx="826450" cy="862325"/>
            </a:xfrm>
            <a:custGeom>
              <a:avLst/>
              <a:gdLst/>
              <a:ahLst/>
              <a:cxnLst/>
              <a:rect l="l" t="t" r="r" b="b"/>
              <a:pathLst>
                <a:path w="33058" h="34493" extrusionOk="0">
                  <a:moveTo>
                    <a:pt x="0" y="1"/>
                  </a:moveTo>
                  <a:lnTo>
                    <a:pt x="0" y="34"/>
                  </a:lnTo>
                  <a:lnTo>
                    <a:pt x="33057" y="34"/>
                  </a:lnTo>
                  <a:lnTo>
                    <a:pt x="33057" y="1"/>
                  </a:lnTo>
                  <a:close/>
                  <a:moveTo>
                    <a:pt x="0" y="34459"/>
                  </a:moveTo>
                  <a:lnTo>
                    <a:pt x="0" y="34492"/>
                  </a:lnTo>
                  <a:lnTo>
                    <a:pt x="33057" y="34492"/>
                  </a:lnTo>
                  <a:lnTo>
                    <a:pt x="33057" y="3445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133000" y="874400"/>
              <a:ext cx="604625" cy="629650"/>
            </a:xfrm>
            <a:custGeom>
              <a:avLst/>
              <a:gdLst/>
              <a:ahLst/>
              <a:cxnLst/>
              <a:rect l="l" t="t" r="r" b="b"/>
              <a:pathLst>
                <a:path w="24185" h="25186" extrusionOk="0">
                  <a:moveTo>
                    <a:pt x="1" y="1"/>
                  </a:moveTo>
                  <a:lnTo>
                    <a:pt x="1" y="25185"/>
                  </a:lnTo>
                  <a:lnTo>
                    <a:pt x="24185" y="25185"/>
                  </a:lnTo>
                  <a:lnTo>
                    <a:pt x="241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5022925" y="1509025"/>
              <a:ext cx="110100" cy="108425"/>
            </a:xfrm>
            <a:custGeom>
              <a:avLst/>
              <a:gdLst/>
              <a:ahLst/>
              <a:cxnLst/>
              <a:rect l="l" t="t" r="r" b="b"/>
              <a:pathLst>
                <a:path w="4404" h="4337" extrusionOk="0">
                  <a:moveTo>
                    <a:pt x="4404" y="0"/>
                  </a:moveTo>
                  <a:cubicBezTo>
                    <a:pt x="4170" y="134"/>
                    <a:pt x="3937" y="334"/>
                    <a:pt x="3703" y="567"/>
                  </a:cubicBezTo>
                  <a:cubicBezTo>
                    <a:pt x="3303" y="934"/>
                    <a:pt x="2736" y="1468"/>
                    <a:pt x="2135" y="2069"/>
                  </a:cubicBezTo>
                  <a:cubicBezTo>
                    <a:pt x="1535" y="2669"/>
                    <a:pt x="968" y="3203"/>
                    <a:pt x="601" y="3636"/>
                  </a:cubicBezTo>
                  <a:cubicBezTo>
                    <a:pt x="367" y="3836"/>
                    <a:pt x="167" y="4070"/>
                    <a:pt x="0" y="4337"/>
                  </a:cubicBezTo>
                  <a:cubicBezTo>
                    <a:pt x="267" y="4170"/>
                    <a:pt x="501" y="3970"/>
                    <a:pt x="701" y="3736"/>
                  </a:cubicBezTo>
                  <a:cubicBezTo>
                    <a:pt x="1101" y="3369"/>
                    <a:pt x="1668" y="2836"/>
                    <a:pt x="2269" y="2235"/>
                  </a:cubicBezTo>
                  <a:cubicBezTo>
                    <a:pt x="2903" y="1635"/>
                    <a:pt x="3436" y="1101"/>
                    <a:pt x="3803" y="668"/>
                  </a:cubicBezTo>
                  <a:cubicBezTo>
                    <a:pt x="4037" y="467"/>
                    <a:pt x="4237" y="234"/>
                    <a:pt x="44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5737600" y="1507350"/>
              <a:ext cx="108425" cy="110100"/>
            </a:xfrm>
            <a:custGeom>
              <a:avLst/>
              <a:gdLst/>
              <a:ahLst/>
              <a:cxnLst/>
              <a:rect l="l" t="t" r="r" b="b"/>
              <a:pathLst>
                <a:path w="4337" h="4404" extrusionOk="0">
                  <a:moveTo>
                    <a:pt x="1" y="1"/>
                  </a:moveTo>
                  <a:lnTo>
                    <a:pt x="1" y="1"/>
                  </a:lnTo>
                  <a:cubicBezTo>
                    <a:pt x="167" y="234"/>
                    <a:pt x="367" y="468"/>
                    <a:pt x="568" y="701"/>
                  </a:cubicBezTo>
                  <a:cubicBezTo>
                    <a:pt x="968" y="1101"/>
                    <a:pt x="1502" y="1669"/>
                    <a:pt x="2102" y="2269"/>
                  </a:cubicBezTo>
                  <a:cubicBezTo>
                    <a:pt x="2702" y="2869"/>
                    <a:pt x="3236" y="3436"/>
                    <a:pt x="3636" y="3803"/>
                  </a:cubicBezTo>
                  <a:cubicBezTo>
                    <a:pt x="3837" y="4037"/>
                    <a:pt x="4070" y="4237"/>
                    <a:pt x="4337" y="4404"/>
                  </a:cubicBezTo>
                  <a:cubicBezTo>
                    <a:pt x="4170" y="4137"/>
                    <a:pt x="3970" y="3903"/>
                    <a:pt x="3770" y="3703"/>
                  </a:cubicBezTo>
                  <a:cubicBezTo>
                    <a:pt x="3370" y="3303"/>
                    <a:pt x="2836" y="2736"/>
                    <a:pt x="2235" y="2136"/>
                  </a:cubicBezTo>
                  <a:cubicBezTo>
                    <a:pt x="1635" y="1502"/>
                    <a:pt x="1101" y="968"/>
                    <a:pt x="701" y="601"/>
                  </a:cubicBezTo>
                  <a:cubicBezTo>
                    <a:pt x="468" y="368"/>
                    <a:pt x="234" y="167"/>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5735925" y="767650"/>
              <a:ext cx="110950" cy="108450"/>
            </a:xfrm>
            <a:custGeom>
              <a:avLst/>
              <a:gdLst/>
              <a:ahLst/>
              <a:cxnLst/>
              <a:rect l="l" t="t" r="r" b="b"/>
              <a:pathLst>
                <a:path w="4438" h="4338" extrusionOk="0">
                  <a:moveTo>
                    <a:pt x="4437" y="1"/>
                  </a:moveTo>
                  <a:cubicBezTo>
                    <a:pt x="4170" y="168"/>
                    <a:pt x="3937" y="368"/>
                    <a:pt x="3737" y="601"/>
                  </a:cubicBezTo>
                  <a:cubicBezTo>
                    <a:pt x="3303" y="968"/>
                    <a:pt x="2736" y="1502"/>
                    <a:pt x="2136" y="2102"/>
                  </a:cubicBezTo>
                  <a:cubicBezTo>
                    <a:pt x="1535" y="2703"/>
                    <a:pt x="968" y="3236"/>
                    <a:pt x="601" y="3670"/>
                  </a:cubicBezTo>
                  <a:cubicBezTo>
                    <a:pt x="368" y="3870"/>
                    <a:pt x="168" y="4104"/>
                    <a:pt x="1" y="4337"/>
                  </a:cubicBezTo>
                  <a:cubicBezTo>
                    <a:pt x="268" y="4170"/>
                    <a:pt x="501" y="4004"/>
                    <a:pt x="701" y="3770"/>
                  </a:cubicBezTo>
                  <a:cubicBezTo>
                    <a:pt x="1135" y="3403"/>
                    <a:pt x="1669" y="2870"/>
                    <a:pt x="2302" y="2269"/>
                  </a:cubicBezTo>
                  <a:cubicBezTo>
                    <a:pt x="2903" y="1669"/>
                    <a:pt x="3437" y="1102"/>
                    <a:pt x="3837" y="701"/>
                  </a:cubicBezTo>
                  <a:cubicBezTo>
                    <a:pt x="4037" y="501"/>
                    <a:pt x="4237" y="268"/>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5022925" y="767650"/>
              <a:ext cx="108425" cy="110100"/>
            </a:xfrm>
            <a:custGeom>
              <a:avLst/>
              <a:gdLst/>
              <a:ahLst/>
              <a:cxnLst/>
              <a:rect l="l" t="t" r="r" b="b"/>
              <a:pathLst>
                <a:path w="4337" h="4404" extrusionOk="0">
                  <a:moveTo>
                    <a:pt x="0" y="1"/>
                  </a:moveTo>
                  <a:cubicBezTo>
                    <a:pt x="167" y="268"/>
                    <a:pt x="367" y="501"/>
                    <a:pt x="601" y="701"/>
                  </a:cubicBezTo>
                  <a:cubicBezTo>
                    <a:pt x="968" y="1102"/>
                    <a:pt x="1502" y="1669"/>
                    <a:pt x="2102" y="2269"/>
                  </a:cubicBezTo>
                  <a:cubicBezTo>
                    <a:pt x="2702" y="2870"/>
                    <a:pt x="3236" y="3437"/>
                    <a:pt x="3670" y="3804"/>
                  </a:cubicBezTo>
                  <a:cubicBezTo>
                    <a:pt x="3870" y="4037"/>
                    <a:pt x="4103" y="4237"/>
                    <a:pt x="4337" y="4404"/>
                  </a:cubicBezTo>
                  <a:cubicBezTo>
                    <a:pt x="4170" y="4137"/>
                    <a:pt x="4003" y="3904"/>
                    <a:pt x="3770" y="3703"/>
                  </a:cubicBezTo>
                  <a:cubicBezTo>
                    <a:pt x="3403" y="3303"/>
                    <a:pt x="2869" y="2736"/>
                    <a:pt x="2269" y="2136"/>
                  </a:cubicBezTo>
                  <a:cubicBezTo>
                    <a:pt x="1668" y="1535"/>
                    <a:pt x="1101" y="968"/>
                    <a:pt x="701" y="601"/>
                  </a:cubicBezTo>
                  <a:cubicBezTo>
                    <a:pt x="501" y="368"/>
                    <a:pt x="267" y="168"/>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5130500" y="871900"/>
              <a:ext cx="607950" cy="633800"/>
            </a:xfrm>
            <a:custGeom>
              <a:avLst/>
              <a:gdLst/>
              <a:ahLst/>
              <a:cxnLst/>
              <a:rect l="l" t="t" r="r" b="b"/>
              <a:pathLst>
                <a:path w="24318" h="25352" extrusionOk="0">
                  <a:moveTo>
                    <a:pt x="1" y="0"/>
                  </a:moveTo>
                  <a:lnTo>
                    <a:pt x="1" y="67"/>
                  </a:lnTo>
                  <a:lnTo>
                    <a:pt x="1" y="25252"/>
                  </a:lnTo>
                  <a:lnTo>
                    <a:pt x="1" y="25352"/>
                  </a:lnTo>
                  <a:lnTo>
                    <a:pt x="167" y="25352"/>
                  </a:lnTo>
                  <a:lnTo>
                    <a:pt x="17680" y="25285"/>
                  </a:lnTo>
                  <a:lnTo>
                    <a:pt x="22550" y="25252"/>
                  </a:lnTo>
                  <a:lnTo>
                    <a:pt x="17613" y="25252"/>
                  </a:lnTo>
                  <a:lnTo>
                    <a:pt x="234" y="25186"/>
                  </a:lnTo>
                  <a:lnTo>
                    <a:pt x="234" y="25186"/>
                  </a:lnTo>
                  <a:lnTo>
                    <a:pt x="234" y="201"/>
                  </a:lnTo>
                  <a:lnTo>
                    <a:pt x="24151" y="201"/>
                  </a:lnTo>
                  <a:cubicBezTo>
                    <a:pt x="24151" y="7695"/>
                    <a:pt x="24184" y="13930"/>
                    <a:pt x="24184" y="18347"/>
                  </a:cubicBezTo>
                  <a:cubicBezTo>
                    <a:pt x="24218" y="20549"/>
                    <a:pt x="24218" y="22283"/>
                    <a:pt x="24218" y="23484"/>
                  </a:cubicBezTo>
                  <a:lnTo>
                    <a:pt x="24218" y="24818"/>
                  </a:lnTo>
                  <a:lnTo>
                    <a:pt x="24218" y="25185"/>
                  </a:lnTo>
                  <a:lnTo>
                    <a:pt x="24218" y="25319"/>
                  </a:lnTo>
                  <a:cubicBezTo>
                    <a:pt x="24218" y="25252"/>
                    <a:pt x="24218" y="25219"/>
                    <a:pt x="24251" y="25185"/>
                  </a:cubicBezTo>
                  <a:lnTo>
                    <a:pt x="24251" y="24818"/>
                  </a:lnTo>
                  <a:lnTo>
                    <a:pt x="24251" y="23484"/>
                  </a:lnTo>
                  <a:cubicBezTo>
                    <a:pt x="24251" y="22316"/>
                    <a:pt x="24251" y="20582"/>
                    <a:pt x="24251" y="18380"/>
                  </a:cubicBezTo>
                  <a:cubicBezTo>
                    <a:pt x="24285" y="13944"/>
                    <a:pt x="24318" y="7639"/>
                    <a:pt x="24318" y="101"/>
                  </a:cubicBezTo>
                  <a:lnTo>
                    <a:pt x="243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5334825" y="1088725"/>
              <a:ext cx="201000" cy="201825"/>
            </a:xfrm>
            <a:custGeom>
              <a:avLst/>
              <a:gdLst/>
              <a:ahLst/>
              <a:cxnLst/>
              <a:rect l="l" t="t" r="r" b="b"/>
              <a:pathLst>
                <a:path w="8040" h="8073" extrusionOk="0">
                  <a:moveTo>
                    <a:pt x="0" y="0"/>
                  </a:moveTo>
                  <a:lnTo>
                    <a:pt x="0" y="8073"/>
                  </a:lnTo>
                  <a:lnTo>
                    <a:pt x="8039" y="8073"/>
                  </a:lnTo>
                  <a:lnTo>
                    <a:pt x="803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4084750" y="580025"/>
              <a:ext cx="601300" cy="627150"/>
            </a:xfrm>
            <a:custGeom>
              <a:avLst/>
              <a:gdLst/>
              <a:ahLst/>
              <a:cxnLst/>
              <a:rect l="l" t="t" r="r" b="b"/>
              <a:pathLst>
                <a:path w="24052" h="25086" extrusionOk="0">
                  <a:moveTo>
                    <a:pt x="1" y="0"/>
                  </a:moveTo>
                  <a:lnTo>
                    <a:pt x="1" y="25085"/>
                  </a:lnTo>
                  <a:lnTo>
                    <a:pt x="24051" y="25085"/>
                  </a:lnTo>
                  <a:lnTo>
                    <a:pt x="2405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043900" y="580025"/>
              <a:ext cx="601275" cy="627150"/>
            </a:xfrm>
            <a:custGeom>
              <a:avLst/>
              <a:gdLst/>
              <a:ahLst/>
              <a:cxnLst/>
              <a:rect l="l" t="t" r="r" b="b"/>
              <a:pathLst>
                <a:path w="24051" h="25086" extrusionOk="0">
                  <a:moveTo>
                    <a:pt x="0" y="0"/>
                  </a:moveTo>
                  <a:lnTo>
                    <a:pt x="0" y="25085"/>
                  </a:lnTo>
                  <a:lnTo>
                    <a:pt x="24051" y="25085"/>
                  </a:lnTo>
                  <a:lnTo>
                    <a:pt x="2405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043900" y="580025"/>
              <a:ext cx="601275" cy="627975"/>
            </a:xfrm>
            <a:custGeom>
              <a:avLst/>
              <a:gdLst/>
              <a:ahLst/>
              <a:cxnLst/>
              <a:rect l="l" t="t" r="r" b="b"/>
              <a:pathLst>
                <a:path w="24051" h="25119" extrusionOk="0">
                  <a:moveTo>
                    <a:pt x="0" y="0"/>
                  </a:moveTo>
                  <a:lnTo>
                    <a:pt x="0" y="25118"/>
                  </a:lnTo>
                  <a:lnTo>
                    <a:pt x="34" y="34"/>
                  </a:lnTo>
                  <a:lnTo>
                    <a:pt x="24051" y="34"/>
                  </a:lnTo>
                  <a:lnTo>
                    <a:pt x="2405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124775" y="664250"/>
              <a:ext cx="439525" cy="458675"/>
            </a:xfrm>
            <a:custGeom>
              <a:avLst/>
              <a:gdLst/>
              <a:ahLst/>
              <a:cxnLst/>
              <a:rect l="l" t="t" r="r" b="b"/>
              <a:pathLst>
                <a:path w="17581" h="18347" extrusionOk="0">
                  <a:moveTo>
                    <a:pt x="1" y="1"/>
                  </a:moveTo>
                  <a:lnTo>
                    <a:pt x="1" y="18347"/>
                  </a:lnTo>
                  <a:lnTo>
                    <a:pt x="17580" y="18347"/>
                  </a:lnTo>
                  <a:lnTo>
                    <a:pt x="1758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044725" y="1125425"/>
              <a:ext cx="80075" cy="79250"/>
            </a:xfrm>
            <a:custGeom>
              <a:avLst/>
              <a:gdLst/>
              <a:ahLst/>
              <a:cxnLst/>
              <a:rect l="l" t="t" r="r" b="b"/>
              <a:pathLst>
                <a:path w="3203" h="3170" extrusionOk="0">
                  <a:moveTo>
                    <a:pt x="3203" y="0"/>
                  </a:moveTo>
                  <a:lnTo>
                    <a:pt x="3203" y="0"/>
                  </a:lnTo>
                  <a:cubicBezTo>
                    <a:pt x="3036" y="134"/>
                    <a:pt x="2869" y="267"/>
                    <a:pt x="2702" y="434"/>
                  </a:cubicBezTo>
                  <a:cubicBezTo>
                    <a:pt x="2402" y="701"/>
                    <a:pt x="2002" y="1101"/>
                    <a:pt x="1568" y="1535"/>
                  </a:cubicBezTo>
                  <a:cubicBezTo>
                    <a:pt x="1101" y="1968"/>
                    <a:pt x="701" y="2368"/>
                    <a:pt x="434" y="2669"/>
                  </a:cubicBezTo>
                  <a:cubicBezTo>
                    <a:pt x="267" y="2802"/>
                    <a:pt x="134" y="2969"/>
                    <a:pt x="1" y="3169"/>
                  </a:cubicBezTo>
                  <a:cubicBezTo>
                    <a:pt x="201" y="3036"/>
                    <a:pt x="367" y="2902"/>
                    <a:pt x="534" y="2735"/>
                  </a:cubicBezTo>
                  <a:cubicBezTo>
                    <a:pt x="834" y="2469"/>
                    <a:pt x="1235" y="2068"/>
                    <a:pt x="1668" y="1635"/>
                  </a:cubicBezTo>
                  <a:cubicBezTo>
                    <a:pt x="2102" y="1201"/>
                    <a:pt x="2502" y="801"/>
                    <a:pt x="2803" y="500"/>
                  </a:cubicBezTo>
                  <a:cubicBezTo>
                    <a:pt x="2936" y="367"/>
                    <a:pt x="3103" y="200"/>
                    <a:pt x="32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564275" y="1124575"/>
              <a:ext cx="79225" cy="79250"/>
            </a:xfrm>
            <a:custGeom>
              <a:avLst/>
              <a:gdLst/>
              <a:ahLst/>
              <a:cxnLst/>
              <a:rect l="l" t="t" r="r" b="b"/>
              <a:pathLst>
                <a:path w="3169" h="3170" extrusionOk="0">
                  <a:moveTo>
                    <a:pt x="0" y="1"/>
                  </a:moveTo>
                  <a:cubicBezTo>
                    <a:pt x="133" y="168"/>
                    <a:pt x="267" y="334"/>
                    <a:pt x="434" y="501"/>
                  </a:cubicBezTo>
                  <a:cubicBezTo>
                    <a:pt x="701" y="801"/>
                    <a:pt x="1067" y="1202"/>
                    <a:pt x="1534" y="1635"/>
                  </a:cubicBezTo>
                  <a:cubicBezTo>
                    <a:pt x="1968" y="2069"/>
                    <a:pt x="2368" y="2469"/>
                    <a:pt x="2669" y="2769"/>
                  </a:cubicBezTo>
                  <a:cubicBezTo>
                    <a:pt x="2802" y="2903"/>
                    <a:pt x="2969" y="3070"/>
                    <a:pt x="3169" y="3170"/>
                  </a:cubicBezTo>
                  <a:cubicBezTo>
                    <a:pt x="3036" y="3003"/>
                    <a:pt x="2902" y="2803"/>
                    <a:pt x="2735" y="2669"/>
                  </a:cubicBezTo>
                  <a:cubicBezTo>
                    <a:pt x="2468" y="2369"/>
                    <a:pt x="2068" y="1969"/>
                    <a:pt x="1635" y="1535"/>
                  </a:cubicBezTo>
                  <a:cubicBezTo>
                    <a:pt x="1201" y="1068"/>
                    <a:pt x="801" y="668"/>
                    <a:pt x="500" y="401"/>
                  </a:cubicBezTo>
                  <a:cubicBezTo>
                    <a:pt x="367" y="234"/>
                    <a:pt x="200" y="10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563425" y="586700"/>
              <a:ext cx="79250" cy="79250"/>
            </a:xfrm>
            <a:custGeom>
              <a:avLst/>
              <a:gdLst/>
              <a:ahLst/>
              <a:cxnLst/>
              <a:rect l="l" t="t" r="r" b="b"/>
              <a:pathLst>
                <a:path w="3170" h="3170" extrusionOk="0">
                  <a:moveTo>
                    <a:pt x="3170" y="0"/>
                  </a:moveTo>
                  <a:cubicBezTo>
                    <a:pt x="3003" y="100"/>
                    <a:pt x="2836" y="267"/>
                    <a:pt x="2669" y="434"/>
                  </a:cubicBezTo>
                  <a:cubicBezTo>
                    <a:pt x="2369" y="667"/>
                    <a:pt x="1969" y="1068"/>
                    <a:pt x="1535" y="1501"/>
                  </a:cubicBezTo>
                  <a:cubicBezTo>
                    <a:pt x="1101" y="1935"/>
                    <a:pt x="701" y="2369"/>
                    <a:pt x="401" y="2636"/>
                  </a:cubicBezTo>
                  <a:cubicBezTo>
                    <a:pt x="234" y="2802"/>
                    <a:pt x="101" y="2969"/>
                    <a:pt x="1" y="3169"/>
                  </a:cubicBezTo>
                  <a:cubicBezTo>
                    <a:pt x="167" y="3036"/>
                    <a:pt x="334" y="2902"/>
                    <a:pt x="501" y="2736"/>
                  </a:cubicBezTo>
                  <a:cubicBezTo>
                    <a:pt x="801" y="2469"/>
                    <a:pt x="1202" y="2068"/>
                    <a:pt x="1635" y="1635"/>
                  </a:cubicBezTo>
                  <a:cubicBezTo>
                    <a:pt x="2102" y="1201"/>
                    <a:pt x="2469" y="801"/>
                    <a:pt x="2769" y="501"/>
                  </a:cubicBezTo>
                  <a:cubicBezTo>
                    <a:pt x="2936" y="367"/>
                    <a:pt x="3070" y="200"/>
                    <a:pt x="317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044725" y="586700"/>
              <a:ext cx="79250" cy="80075"/>
            </a:xfrm>
            <a:custGeom>
              <a:avLst/>
              <a:gdLst/>
              <a:ahLst/>
              <a:cxnLst/>
              <a:rect l="l" t="t" r="r" b="b"/>
              <a:pathLst>
                <a:path w="3170" h="3203" extrusionOk="0">
                  <a:moveTo>
                    <a:pt x="1" y="0"/>
                  </a:moveTo>
                  <a:lnTo>
                    <a:pt x="1" y="0"/>
                  </a:lnTo>
                  <a:cubicBezTo>
                    <a:pt x="134" y="200"/>
                    <a:pt x="267" y="367"/>
                    <a:pt x="434" y="534"/>
                  </a:cubicBezTo>
                  <a:cubicBezTo>
                    <a:pt x="701" y="834"/>
                    <a:pt x="1101" y="1235"/>
                    <a:pt x="1535" y="1668"/>
                  </a:cubicBezTo>
                  <a:cubicBezTo>
                    <a:pt x="1969" y="2102"/>
                    <a:pt x="2369" y="2502"/>
                    <a:pt x="2669" y="2802"/>
                  </a:cubicBezTo>
                  <a:cubicBezTo>
                    <a:pt x="2803" y="2936"/>
                    <a:pt x="2969" y="3103"/>
                    <a:pt x="3169" y="3203"/>
                  </a:cubicBezTo>
                  <a:cubicBezTo>
                    <a:pt x="3036" y="3036"/>
                    <a:pt x="2903" y="2836"/>
                    <a:pt x="2736" y="2702"/>
                  </a:cubicBezTo>
                  <a:cubicBezTo>
                    <a:pt x="2469" y="2369"/>
                    <a:pt x="2069" y="2002"/>
                    <a:pt x="1635" y="1535"/>
                  </a:cubicBezTo>
                  <a:cubicBezTo>
                    <a:pt x="1201" y="1101"/>
                    <a:pt x="801" y="701"/>
                    <a:pt x="501" y="434"/>
                  </a:cubicBezTo>
                  <a:cubicBezTo>
                    <a:pt x="367" y="267"/>
                    <a:pt x="201" y="134"/>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123125" y="662575"/>
              <a:ext cx="442000" cy="462025"/>
            </a:xfrm>
            <a:custGeom>
              <a:avLst/>
              <a:gdLst/>
              <a:ahLst/>
              <a:cxnLst/>
              <a:rect l="l" t="t" r="r" b="b"/>
              <a:pathLst>
                <a:path w="17680" h="18481" extrusionOk="0">
                  <a:moveTo>
                    <a:pt x="0" y="1"/>
                  </a:moveTo>
                  <a:lnTo>
                    <a:pt x="0" y="68"/>
                  </a:lnTo>
                  <a:lnTo>
                    <a:pt x="0" y="18414"/>
                  </a:lnTo>
                  <a:lnTo>
                    <a:pt x="0" y="18481"/>
                  </a:lnTo>
                  <a:lnTo>
                    <a:pt x="67" y="18481"/>
                  </a:lnTo>
                  <a:lnTo>
                    <a:pt x="12876" y="18347"/>
                  </a:lnTo>
                  <a:lnTo>
                    <a:pt x="12843" y="18347"/>
                  </a:lnTo>
                  <a:lnTo>
                    <a:pt x="200" y="18314"/>
                  </a:lnTo>
                  <a:lnTo>
                    <a:pt x="200" y="18314"/>
                  </a:lnTo>
                  <a:lnTo>
                    <a:pt x="200" y="134"/>
                  </a:lnTo>
                  <a:lnTo>
                    <a:pt x="17579" y="134"/>
                  </a:lnTo>
                  <a:cubicBezTo>
                    <a:pt x="17580" y="5575"/>
                    <a:pt x="17613" y="10121"/>
                    <a:pt x="17613" y="13310"/>
                  </a:cubicBezTo>
                  <a:lnTo>
                    <a:pt x="17613" y="17080"/>
                  </a:lnTo>
                  <a:cubicBezTo>
                    <a:pt x="17646" y="16212"/>
                    <a:pt x="17646" y="14945"/>
                    <a:pt x="17646" y="13344"/>
                  </a:cubicBezTo>
                  <a:cubicBezTo>
                    <a:pt x="17646" y="10141"/>
                    <a:pt x="17679" y="5538"/>
                    <a:pt x="17679" y="68"/>
                  </a:cubicBezTo>
                  <a:lnTo>
                    <a:pt x="1767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271550" y="820200"/>
              <a:ext cx="146800" cy="146800"/>
            </a:xfrm>
            <a:custGeom>
              <a:avLst/>
              <a:gdLst/>
              <a:ahLst/>
              <a:cxnLst/>
              <a:rect l="l" t="t" r="r" b="b"/>
              <a:pathLst>
                <a:path w="5872" h="5872" extrusionOk="0">
                  <a:moveTo>
                    <a:pt x="1" y="0"/>
                  </a:moveTo>
                  <a:lnTo>
                    <a:pt x="1" y="5871"/>
                  </a:lnTo>
                  <a:lnTo>
                    <a:pt x="5872" y="5871"/>
                  </a:lnTo>
                  <a:lnTo>
                    <a:pt x="587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5883550" y="4159100"/>
              <a:ext cx="357775" cy="216825"/>
            </a:xfrm>
            <a:custGeom>
              <a:avLst/>
              <a:gdLst/>
              <a:ahLst/>
              <a:cxnLst/>
              <a:rect l="l" t="t" r="r" b="b"/>
              <a:pathLst>
                <a:path w="14311" h="8673" extrusionOk="0">
                  <a:moveTo>
                    <a:pt x="7391" y="0"/>
                  </a:moveTo>
                  <a:cubicBezTo>
                    <a:pt x="5773" y="0"/>
                    <a:pt x="4164" y="304"/>
                    <a:pt x="2735" y="1041"/>
                  </a:cubicBezTo>
                  <a:cubicBezTo>
                    <a:pt x="1434" y="1708"/>
                    <a:pt x="567" y="2942"/>
                    <a:pt x="300" y="4376"/>
                  </a:cubicBezTo>
                  <a:cubicBezTo>
                    <a:pt x="0" y="5377"/>
                    <a:pt x="134" y="6478"/>
                    <a:pt x="601" y="7412"/>
                  </a:cubicBezTo>
                  <a:cubicBezTo>
                    <a:pt x="1032" y="8141"/>
                    <a:pt x="1835" y="8673"/>
                    <a:pt x="2674" y="8673"/>
                  </a:cubicBezTo>
                  <a:cubicBezTo>
                    <a:pt x="2872" y="8673"/>
                    <a:pt x="3072" y="8643"/>
                    <a:pt x="3269" y="8579"/>
                  </a:cubicBezTo>
                  <a:cubicBezTo>
                    <a:pt x="4270" y="8279"/>
                    <a:pt x="4870" y="7212"/>
                    <a:pt x="5704" y="6545"/>
                  </a:cubicBezTo>
                  <a:cubicBezTo>
                    <a:pt x="6618" y="5859"/>
                    <a:pt x="7765" y="5730"/>
                    <a:pt x="8951" y="5730"/>
                  </a:cubicBezTo>
                  <a:cubicBezTo>
                    <a:pt x="9670" y="5730"/>
                    <a:pt x="10403" y="5777"/>
                    <a:pt x="11108" y="5777"/>
                  </a:cubicBezTo>
                  <a:cubicBezTo>
                    <a:pt x="11195" y="5781"/>
                    <a:pt x="11283" y="5783"/>
                    <a:pt x="11372" y="5783"/>
                  </a:cubicBezTo>
                  <a:cubicBezTo>
                    <a:pt x="12062" y="5783"/>
                    <a:pt x="12777" y="5658"/>
                    <a:pt x="13310" y="5244"/>
                  </a:cubicBezTo>
                  <a:cubicBezTo>
                    <a:pt x="14310" y="4410"/>
                    <a:pt x="14144" y="2709"/>
                    <a:pt x="13276" y="1741"/>
                  </a:cubicBezTo>
                  <a:cubicBezTo>
                    <a:pt x="12409" y="774"/>
                    <a:pt x="11075" y="407"/>
                    <a:pt x="9774" y="207"/>
                  </a:cubicBezTo>
                  <a:cubicBezTo>
                    <a:pt x="8991" y="74"/>
                    <a:pt x="8190" y="0"/>
                    <a:pt x="73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5797650" y="3461275"/>
              <a:ext cx="262700" cy="516625"/>
            </a:xfrm>
            <a:custGeom>
              <a:avLst/>
              <a:gdLst/>
              <a:ahLst/>
              <a:cxnLst/>
              <a:rect l="l" t="t" r="r" b="b"/>
              <a:pathLst>
                <a:path w="10508" h="20665" extrusionOk="0">
                  <a:moveTo>
                    <a:pt x="5932" y="1"/>
                  </a:moveTo>
                  <a:cubicBezTo>
                    <a:pt x="5722" y="1"/>
                    <a:pt x="5512" y="22"/>
                    <a:pt x="5304" y="66"/>
                  </a:cubicBezTo>
                  <a:cubicBezTo>
                    <a:pt x="4003" y="400"/>
                    <a:pt x="3203" y="1667"/>
                    <a:pt x="2636" y="2868"/>
                  </a:cubicBezTo>
                  <a:cubicBezTo>
                    <a:pt x="934" y="6404"/>
                    <a:pt x="34" y="10274"/>
                    <a:pt x="0" y="14210"/>
                  </a:cubicBezTo>
                  <a:cubicBezTo>
                    <a:pt x="0" y="16044"/>
                    <a:pt x="234" y="17979"/>
                    <a:pt x="1268" y="19480"/>
                  </a:cubicBezTo>
                  <a:cubicBezTo>
                    <a:pt x="1862" y="20334"/>
                    <a:pt x="2714" y="20665"/>
                    <a:pt x="3578" y="20665"/>
                  </a:cubicBezTo>
                  <a:cubicBezTo>
                    <a:pt x="4606" y="20665"/>
                    <a:pt x="5652" y="20196"/>
                    <a:pt x="6305" y="19580"/>
                  </a:cubicBezTo>
                  <a:cubicBezTo>
                    <a:pt x="7472" y="18446"/>
                    <a:pt x="7973" y="16778"/>
                    <a:pt x="8440" y="15177"/>
                  </a:cubicBezTo>
                  <a:cubicBezTo>
                    <a:pt x="9474" y="11575"/>
                    <a:pt x="10508" y="7772"/>
                    <a:pt x="9741" y="4103"/>
                  </a:cubicBezTo>
                  <a:cubicBezTo>
                    <a:pt x="9574" y="3002"/>
                    <a:pt x="9073" y="1934"/>
                    <a:pt x="8340" y="1100"/>
                  </a:cubicBezTo>
                  <a:cubicBezTo>
                    <a:pt x="7717" y="397"/>
                    <a:pt x="6832" y="1"/>
                    <a:pt x="593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5350650" y="3612100"/>
              <a:ext cx="430300" cy="427325"/>
            </a:xfrm>
            <a:custGeom>
              <a:avLst/>
              <a:gdLst/>
              <a:ahLst/>
              <a:cxnLst/>
              <a:rect l="l" t="t" r="r" b="b"/>
              <a:pathLst>
                <a:path w="17212" h="17093" extrusionOk="0">
                  <a:moveTo>
                    <a:pt x="3454" y="0"/>
                  </a:moveTo>
                  <a:cubicBezTo>
                    <a:pt x="3370" y="0"/>
                    <a:pt x="3287" y="2"/>
                    <a:pt x="3203" y="4"/>
                  </a:cubicBezTo>
                  <a:cubicBezTo>
                    <a:pt x="2169" y="71"/>
                    <a:pt x="1235" y="638"/>
                    <a:pt x="701" y="1539"/>
                  </a:cubicBezTo>
                  <a:cubicBezTo>
                    <a:pt x="1" y="2873"/>
                    <a:pt x="668" y="4474"/>
                    <a:pt x="1402" y="5808"/>
                  </a:cubicBezTo>
                  <a:cubicBezTo>
                    <a:pt x="2669" y="8143"/>
                    <a:pt x="4137" y="10378"/>
                    <a:pt x="5772" y="12480"/>
                  </a:cubicBezTo>
                  <a:cubicBezTo>
                    <a:pt x="7073" y="14181"/>
                    <a:pt x="8574" y="15849"/>
                    <a:pt x="10575" y="16616"/>
                  </a:cubicBezTo>
                  <a:cubicBezTo>
                    <a:pt x="11379" y="16925"/>
                    <a:pt x="12195" y="17093"/>
                    <a:pt x="12951" y="17093"/>
                  </a:cubicBezTo>
                  <a:cubicBezTo>
                    <a:pt x="14077" y="17093"/>
                    <a:pt x="15074" y="16720"/>
                    <a:pt x="15712" y="15882"/>
                  </a:cubicBezTo>
                  <a:lnTo>
                    <a:pt x="15712" y="15882"/>
                  </a:lnTo>
                  <a:lnTo>
                    <a:pt x="15523" y="16103"/>
                  </a:lnTo>
                  <a:lnTo>
                    <a:pt x="15523" y="16103"/>
                  </a:lnTo>
                  <a:cubicBezTo>
                    <a:pt x="16948" y="14436"/>
                    <a:pt x="17212" y="11941"/>
                    <a:pt x="16579" y="9845"/>
                  </a:cubicBezTo>
                  <a:cubicBezTo>
                    <a:pt x="15946" y="7743"/>
                    <a:pt x="14511" y="5909"/>
                    <a:pt x="12877" y="4441"/>
                  </a:cubicBezTo>
                  <a:cubicBezTo>
                    <a:pt x="10909" y="2706"/>
                    <a:pt x="8640" y="1372"/>
                    <a:pt x="6205" y="505"/>
                  </a:cubicBezTo>
                  <a:cubicBezTo>
                    <a:pt x="5319" y="168"/>
                    <a:pt x="4376" y="0"/>
                    <a:pt x="34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5825175" y="4224500"/>
              <a:ext cx="246025" cy="430975"/>
            </a:xfrm>
            <a:custGeom>
              <a:avLst/>
              <a:gdLst/>
              <a:ahLst/>
              <a:cxnLst/>
              <a:rect l="l" t="t" r="r" b="b"/>
              <a:pathLst>
                <a:path w="9841" h="17239" extrusionOk="0">
                  <a:moveTo>
                    <a:pt x="9419" y="1"/>
                  </a:moveTo>
                  <a:cubicBezTo>
                    <a:pt x="9273" y="1"/>
                    <a:pt x="9123" y="9"/>
                    <a:pt x="8973" y="26"/>
                  </a:cubicBezTo>
                  <a:cubicBezTo>
                    <a:pt x="8206" y="93"/>
                    <a:pt x="7405" y="293"/>
                    <a:pt x="6705" y="626"/>
                  </a:cubicBezTo>
                  <a:cubicBezTo>
                    <a:pt x="5637" y="1127"/>
                    <a:pt x="4703" y="1860"/>
                    <a:pt x="3970" y="2794"/>
                  </a:cubicBezTo>
                  <a:cubicBezTo>
                    <a:pt x="3069" y="3895"/>
                    <a:pt x="2335" y="5163"/>
                    <a:pt x="1835" y="6497"/>
                  </a:cubicBezTo>
                  <a:cubicBezTo>
                    <a:pt x="1268" y="7831"/>
                    <a:pt x="867" y="9199"/>
                    <a:pt x="567" y="10600"/>
                  </a:cubicBezTo>
                  <a:cubicBezTo>
                    <a:pt x="334" y="11734"/>
                    <a:pt x="200" y="12868"/>
                    <a:pt x="100" y="14036"/>
                  </a:cubicBezTo>
                  <a:cubicBezTo>
                    <a:pt x="33" y="15037"/>
                    <a:pt x="0" y="15837"/>
                    <a:pt x="0" y="16371"/>
                  </a:cubicBezTo>
                  <a:cubicBezTo>
                    <a:pt x="0" y="16671"/>
                    <a:pt x="0" y="16938"/>
                    <a:pt x="67" y="17238"/>
                  </a:cubicBezTo>
                  <a:cubicBezTo>
                    <a:pt x="133" y="16938"/>
                    <a:pt x="167" y="16671"/>
                    <a:pt x="167" y="16404"/>
                  </a:cubicBezTo>
                  <a:cubicBezTo>
                    <a:pt x="234" y="15770"/>
                    <a:pt x="300" y="15003"/>
                    <a:pt x="400" y="14069"/>
                  </a:cubicBezTo>
                  <a:cubicBezTo>
                    <a:pt x="500" y="12902"/>
                    <a:pt x="701" y="11768"/>
                    <a:pt x="934" y="10667"/>
                  </a:cubicBezTo>
                  <a:cubicBezTo>
                    <a:pt x="1234" y="9266"/>
                    <a:pt x="1635" y="7931"/>
                    <a:pt x="2168" y="6631"/>
                  </a:cubicBezTo>
                  <a:cubicBezTo>
                    <a:pt x="2669" y="5330"/>
                    <a:pt x="3369" y="4095"/>
                    <a:pt x="4236" y="2995"/>
                  </a:cubicBezTo>
                  <a:cubicBezTo>
                    <a:pt x="4937" y="2094"/>
                    <a:pt x="5804" y="1327"/>
                    <a:pt x="6838" y="826"/>
                  </a:cubicBezTo>
                  <a:cubicBezTo>
                    <a:pt x="7505" y="493"/>
                    <a:pt x="8239" y="259"/>
                    <a:pt x="9007" y="126"/>
                  </a:cubicBezTo>
                  <a:cubicBezTo>
                    <a:pt x="9307" y="126"/>
                    <a:pt x="9574" y="93"/>
                    <a:pt x="9840" y="26"/>
                  </a:cubicBezTo>
                  <a:cubicBezTo>
                    <a:pt x="9707" y="9"/>
                    <a:pt x="9565" y="1"/>
                    <a:pt x="94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5826000" y="3649725"/>
              <a:ext cx="114275" cy="960700"/>
            </a:xfrm>
            <a:custGeom>
              <a:avLst/>
              <a:gdLst/>
              <a:ahLst/>
              <a:cxnLst/>
              <a:rect l="l" t="t" r="r" b="b"/>
              <a:pathLst>
                <a:path w="4571" h="38428" extrusionOk="0">
                  <a:moveTo>
                    <a:pt x="4570" y="0"/>
                  </a:moveTo>
                  <a:lnTo>
                    <a:pt x="4570" y="0"/>
                  </a:lnTo>
                  <a:cubicBezTo>
                    <a:pt x="4504" y="100"/>
                    <a:pt x="4437" y="234"/>
                    <a:pt x="4404" y="367"/>
                  </a:cubicBezTo>
                  <a:lnTo>
                    <a:pt x="4103" y="1435"/>
                  </a:lnTo>
                  <a:cubicBezTo>
                    <a:pt x="3937" y="1902"/>
                    <a:pt x="3803" y="2502"/>
                    <a:pt x="3636" y="3169"/>
                  </a:cubicBezTo>
                  <a:cubicBezTo>
                    <a:pt x="3470" y="3836"/>
                    <a:pt x="3269" y="4604"/>
                    <a:pt x="3069" y="5471"/>
                  </a:cubicBezTo>
                  <a:cubicBezTo>
                    <a:pt x="2102" y="9941"/>
                    <a:pt x="1368" y="14477"/>
                    <a:pt x="901" y="19047"/>
                  </a:cubicBezTo>
                  <a:cubicBezTo>
                    <a:pt x="301" y="24384"/>
                    <a:pt x="67" y="29221"/>
                    <a:pt x="34" y="32757"/>
                  </a:cubicBezTo>
                  <a:cubicBezTo>
                    <a:pt x="0" y="34492"/>
                    <a:pt x="34" y="35926"/>
                    <a:pt x="67" y="36927"/>
                  </a:cubicBezTo>
                  <a:cubicBezTo>
                    <a:pt x="100" y="37360"/>
                    <a:pt x="134" y="37761"/>
                    <a:pt x="167" y="38028"/>
                  </a:cubicBezTo>
                  <a:cubicBezTo>
                    <a:pt x="134" y="38161"/>
                    <a:pt x="167" y="38294"/>
                    <a:pt x="167" y="38428"/>
                  </a:cubicBezTo>
                  <a:cubicBezTo>
                    <a:pt x="201" y="38294"/>
                    <a:pt x="201" y="38161"/>
                    <a:pt x="201" y="38028"/>
                  </a:cubicBezTo>
                  <a:lnTo>
                    <a:pt x="201" y="36893"/>
                  </a:lnTo>
                  <a:cubicBezTo>
                    <a:pt x="201" y="35926"/>
                    <a:pt x="201" y="34492"/>
                    <a:pt x="267" y="32724"/>
                  </a:cubicBezTo>
                  <a:cubicBezTo>
                    <a:pt x="334" y="29221"/>
                    <a:pt x="634" y="25452"/>
                    <a:pt x="1235" y="20115"/>
                  </a:cubicBezTo>
                  <a:cubicBezTo>
                    <a:pt x="1768" y="15111"/>
                    <a:pt x="2502" y="9274"/>
                    <a:pt x="3303" y="5538"/>
                  </a:cubicBezTo>
                  <a:cubicBezTo>
                    <a:pt x="3470" y="4670"/>
                    <a:pt x="3636" y="3903"/>
                    <a:pt x="3803" y="3203"/>
                  </a:cubicBezTo>
                  <a:cubicBezTo>
                    <a:pt x="3970" y="2536"/>
                    <a:pt x="4070" y="1968"/>
                    <a:pt x="4237" y="1468"/>
                  </a:cubicBezTo>
                  <a:cubicBezTo>
                    <a:pt x="4370" y="968"/>
                    <a:pt x="4404" y="668"/>
                    <a:pt x="4470" y="367"/>
                  </a:cubicBezTo>
                  <a:cubicBezTo>
                    <a:pt x="4537" y="234"/>
                    <a:pt x="4537" y="100"/>
                    <a:pt x="457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5516600" y="3721450"/>
              <a:ext cx="315250" cy="655475"/>
            </a:xfrm>
            <a:custGeom>
              <a:avLst/>
              <a:gdLst/>
              <a:ahLst/>
              <a:cxnLst/>
              <a:rect l="l" t="t" r="r" b="b"/>
              <a:pathLst>
                <a:path w="12610" h="26219" extrusionOk="0">
                  <a:moveTo>
                    <a:pt x="68" y="0"/>
                  </a:moveTo>
                  <a:lnTo>
                    <a:pt x="68" y="0"/>
                  </a:lnTo>
                  <a:cubicBezTo>
                    <a:pt x="1" y="67"/>
                    <a:pt x="1469" y="934"/>
                    <a:pt x="3303" y="2902"/>
                  </a:cubicBezTo>
                  <a:cubicBezTo>
                    <a:pt x="5672" y="5537"/>
                    <a:pt x="7573" y="8540"/>
                    <a:pt x="8907" y="11809"/>
                  </a:cubicBezTo>
                  <a:cubicBezTo>
                    <a:pt x="9674" y="13576"/>
                    <a:pt x="10342" y="15378"/>
                    <a:pt x="10875" y="17246"/>
                  </a:cubicBezTo>
                  <a:cubicBezTo>
                    <a:pt x="11376" y="18980"/>
                    <a:pt x="11709" y="20548"/>
                    <a:pt x="11976" y="21882"/>
                  </a:cubicBezTo>
                  <a:cubicBezTo>
                    <a:pt x="12243" y="23217"/>
                    <a:pt x="12343" y="24284"/>
                    <a:pt x="12443" y="25051"/>
                  </a:cubicBezTo>
                  <a:cubicBezTo>
                    <a:pt x="12476" y="25418"/>
                    <a:pt x="12510" y="25819"/>
                    <a:pt x="12577" y="26219"/>
                  </a:cubicBezTo>
                  <a:cubicBezTo>
                    <a:pt x="12610" y="25819"/>
                    <a:pt x="12610" y="25418"/>
                    <a:pt x="12577" y="25018"/>
                  </a:cubicBezTo>
                  <a:cubicBezTo>
                    <a:pt x="12543" y="24251"/>
                    <a:pt x="12443" y="23183"/>
                    <a:pt x="12210" y="21816"/>
                  </a:cubicBezTo>
                  <a:cubicBezTo>
                    <a:pt x="11943" y="20248"/>
                    <a:pt x="11609" y="18680"/>
                    <a:pt x="11176" y="17179"/>
                  </a:cubicBezTo>
                  <a:cubicBezTo>
                    <a:pt x="10675" y="15278"/>
                    <a:pt x="10008" y="13443"/>
                    <a:pt x="9241" y="11642"/>
                  </a:cubicBezTo>
                  <a:cubicBezTo>
                    <a:pt x="7873" y="8339"/>
                    <a:pt x="5938" y="5337"/>
                    <a:pt x="3503" y="2735"/>
                  </a:cubicBezTo>
                  <a:cubicBezTo>
                    <a:pt x="3070" y="2268"/>
                    <a:pt x="2636" y="1868"/>
                    <a:pt x="2136" y="1468"/>
                  </a:cubicBezTo>
                  <a:cubicBezTo>
                    <a:pt x="1936" y="1301"/>
                    <a:pt x="1769" y="1134"/>
                    <a:pt x="1569" y="1001"/>
                  </a:cubicBezTo>
                  <a:lnTo>
                    <a:pt x="1068" y="634"/>
                  </a:lnTo>
                  <a:cubicBezTo>
                    <a:pt x="735" y="400"/>
                    <a:pt x="401" y="167"/>
                    <a:pt x="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605000" y="4788875"/>
              <a:ext cx="459525" cy="321925"/>
            </a:xfrm>
            <a:custGeom>
              <a:avLst/>
              <a:gdLst/>
              <a:ahLst/>
              <a:cxnLst/>
              <a:rect l="l" t="t" r="r" b="b"/>
              <a:pathLst>
                <a:path w="18381" h="12877" extrusionOk="0">
                  <a:moveTo>
                    <a:pt x="1" y="0"/>
                  </a:moveTo>
                  <a:lnTo>
                    <a:pt x="935" y="12876"/>
                  </a:lnTo>
                  <a:lnTo>
                    <a:pt x="17447" y="12876"/>
                  </a:lnTo>
                  <a:lnTo>
                    <a:pt x="18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564975" y="4662950"/>
              <a:ext cx="548750" cy="125950"/>
            </a:xfrm>
            <a:custGeom>
              <a:avLst/>
              <a:gdLst/>
              <a:ahLst/>
              <a:cxnLst/>
              <a:rect l="l" t="t" r="r" b="b"/>
              <a:pathLst>
                <a:path w="21950" h="5038" extrusionOk="0">
                  <a:moveTo>
                    <a:pt x="1" y="0"/>
                  </a:moveTo>
                  <a:lnTo>
                    <a:pt x="1" y="5037"/>
                  </a:lnTo>
                  <a:lnTo>
                    <a:pt x="21950" y="5037"/>
                  </a:lnTo>
                  <a:lnTo>
                    <a:pt x="219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5564975" y="5098250"/>
              <a:ext cx="539575" cy="35050"/>
            </a:xfrm>
            <a:custGeom>
              <a:avLst/>
              <a:gdLst/>
              <a:ahLst/>
              <a:cxnLst/>
              <a:rect l="l" t="t" r="r" b="b"/>
              <a:pathLst>
                <a:path w="21583" h="1402" extrusionOk="0">
                  <a:moveTo>
                    <a:pt x="1" y="1"/>
                  </a:moveTo>
                  <a:lnTo>
                    <a:pt x="1" y="1402"/>
                  </a:lnTo>
                  <a:lnTo>
                    <a:pt x="21583" y="1402"/>
                  </a:lnTo>
                  <a:lnTo>
                    <a:pt x="2158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5590825" y="5133275"/>
              <a:ext cx="494550" cy="61750"/>
            </a:xfrm>
            <a:custGeom>
              <a:avLst/>
              <a:gdLst/>
              <a:ahLst/>
              <a:cxnLst/>
              <a:rect l="l" t="t" r="r" b="b"/>
              <a:pathLst>
                <a:path w="19782" h="2470" extrusionOk="0">
                  <a:moveTo>
                    <a:pt x="1" y="1"/>
                  </a:moveTo>
                  <a:lnTo>
                    <a:pt x="1001" y="2469"/>
                  </a:lnTo>
                  <a:lnTo>
                    <a:pt x="18581" y="2469"/>
                  </a:lnTo>
                  <a:lnTo>
                    <a:pt x="197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611675" y="4848925"/>
              <a:ext cx="445350" cy="90900"/>
            </a:xfrm>
            <a:custGeom>
              <a:avLst/>
              <a:gdLst/>
              <a:ahLst/>
              <a:cxnLst/>
              <a:rect l="l" t="t" r="r" b="b"/>
              <a:pathLst>
                <a:path w="17814" h="3636" extrusionOk="0">
                  <a:moveTo>
                    <a:pt x="9040" y="0"/>
                  </a:moveTo>
                  <a:lnTo>
                    <a:pt x="8974" y="100"/>
                  </a:lnTo>
                  <a:lnTo>
                    <a:pt x="8807" y="300"/>
                  </a:lnTo>
                  <a:lnTo>
                    <a:pt x="6442" y="3313"/>
                  </a:lnTo>
                  <a:lnTo>
                    <a:pt x="4170" y="133"/>
                  </a:lnTo>
                  <a:lnTo>
                    <a:pt x="4104" y="33"/>
                  </a:lnTo>
                  <a:lnTo>
                    <a:pt x="4037" y="100"/>
                  </a:lnTo>
                  <a:lnTo>
                    <a:pt x="1259" y="3368"/>
                  </a:lnTo>
                  <a:lnTo>
                    <a:pt x="368" y="1935"/>
                  </a:lnTo>
                  <a:lnTo>
                    <a:pt x="101" y="1568"/>
                  </a:lnTo>
                  <a:cubicBezTo>
                    <a:pt x="67" y="1501"/>
                    <a:pt x="34" y="1468"/>
                    <a:pt x="1" y="1434"/>
                  </a:cubicBezTo>
                  <a:lnTo>
                    <a:pt x="1" y="1434"/>
                  </a:lnTo>
                  <a:cubicBezTo>
                    <a:pt x="34" y="1468"/>
                    <a:pt x="34" y="1534"/>
                    <a:pt x="67" y="1568"/>
                  </a:cubicBezTo>
                  <a:cubicBezTo>
                    <a:pt x="134" y="1701"/>
                    <a:pt x="201" y="1835"/>
                    <a:pt x="301" y="2001"/>
                  </a:cubicBezTo>
                  <a:lnTo>
                    <a:pt x="1201" y="3503"/>
                  </a:lnTo>
                  <a:lnTo>
                    <a:pt x="1235" y="3569"/>
                  </a:lnTo>
                  <a:lnTo>
                    <a:pt x="1302" y="3503"/>
                  </a:lnTo>
                  <a:lnTo>
                    <a:pt x="4096" y="318"/>
                  </a:lnTo>
                  <a:lnTo>
                    <a:pt x="4096" y="318"/>
                  </a:lnTo>
                  <a:lnTo>
                    <a:pt x="6338" y="3536"/>
                  </a:lnTo>
                  <a:lnTo>
                    <a:pt x="6439" y="3636"/>
                  </a:lnTo>
                  <a:lnTo>
                    <a:pt x="6505" y="3536"/>
                  </a:lnTo>
                  <a:cubicBezTo>
                    <a:pt x="7306" y="2569"/>
                    <a:pt x="8106" y="1501"/>
                    <a:pt x="8974" y="434"/>
                  </a:cubicBezTo>
                  <a:lnTo>
                    <a:pt x="9050" y="357"/>
                  </a:lnTo>
                  <a:lnTo>
                    <a:pt x="9050" y="357"/>
                  </a:lnTo>
                  <a:lnTo>
                    <a:pt x="11742" y="3536"/>
                  </a:lnTo>
                  <a:lnTo>
                    <a:pt x="11809" y="3636"/>
                  </a:lnTo>
                  <a:lnTo>
                    <a:pt x="11876" y="3536"/>
                  </a:lnTo>
                  <a:cubicBezTo>
                    <a:pt x="12684" y="2372"/>
                    <a:pt x="13460" y="1303"/>
                    <a:pt x="14145" y="327"/>
                  </a:cubicBezTo>
                  <a:lnTo>
                    <a:pt x="14145" y="327"/>
                  </a:lnTo>
                  <a:lnTo>
                    <a:pt x="16446" y="3503"/>
                  </a:lnTo>
                  <a:lnTo>
                    <a:pt x="16479" y="3569"/>
                  </a:lnTo>
                  <a:lnTo>
                    <a:pt x="16512" y="3503"/>
                  </a:lnTo>
                  <a:lnTo>
                    <a:pt x="17480" y="2268"/>
                  </a:lnTo>
                  <a:cubicBezTo>
                    <a:pt x="17580" y="2135"/>
                    <a:pt x="17680" y="2001"/>
                    <a:pt x="17747" y="1935"/>
                  </a:cubicBezTo>
                  <a:cubicBezTo>
                    <a:pt x="17780" y="1868"/>
                    <a:pt x="17813" y="1801"/>
                    <a:pt x="17813" y="1801"/>
                  </a:cubicBezTo>
                  <a:lnTo>
                    <a:pt x="17813" y="1801"/>
                  </a:lnTo>
                  <a:cubicBezTo>
                    <a:pt x="17780" y="1835"/>
                    <a:pt x="17747" y="1868"/>
                    <a:pt x="17713" y="1901"/>
                  </a:cubicBezTo>
                  <a:lnTo>
                    <a:pt x="17446" y="2235"/>
                  </a:lnTo>
                  <a:lnTo>
                    <a:pt x="16482" y="3392"/>
                  </a:lnTo>
                  <a:lnTo>
                    <a:pt x="16482" y="3392"/>
                  </a:lnTo>
                  <a:lnTo>
                    <a:pt x="14211" y="133"/>
                  </a:lnTo>
                  <a:lnTo>
                    <a:pt x="14144" y="33"/>
                  </a:lnTo>
                  <a:lnTo>
                    <a:pt x="14077" y="133"/>
                  </a:lnTo>
                  <a:cubicBezTo>
                    <a:pt x="13394" y="1077"/>
                    <a:pt x="12616" y="2147"/>
                    <a:pt x="11804" y="3314"/>
                  </a:cubicBezTo>
                  <a:lnTo>
                    <a:pt x="11804" y="3314"/>
                  </a:lnTo>
                  <a:cubicBezTo>
                    <a:pt x="10988" y="2305"/>
                    <a:pt x="10080" y="1234"/>
                    <a:pt x="9140" y="100"/>
                  </a:cubicBezTo>
                  <a:lnTo>
                    <a:pt x="90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5608350" y="4784700"/>
              <a:ext cx="462025" cy="5025"/>
            </a:xfrm>
            <a:custGeom>
              <a:avLst/>
              <a:gdLst/>
              <a:ahLst/>
              <a:cxnLst/>
              <a:rect l="l" t="t" r="r" b="b"/>
              <a:pathLst>
                <a:path w="18481" h="201" extrusionOk="0">
                  <a:moveTo>
                    <a:pt x="9240" y="1"/>
                  </a:moveTo>
                  <a:cubicBezTo>
                    <a:pt x="4136" y="1"/>
                    <a:pt x="0" y="34"/>
                    <a:pt x="0" y="101"/>
                  </a:cubicBezTo>
                  <a:cubicBezTo>
                    <a:pt x="0" y="167"/>
                    <a:pt x="4136" y="201"/>
                    <a:pt x="9240" y="201"/>
                  </a:cubicBezTo>
                  <a:cubicBezTo>
                    <a:pt x="14344" y="201"/>
                    <a:pt x="18480" y="167"/>
                    <a:pt x="18480" y="101"/>
                  </a:cubicBezTo>
                  <a:cubicBezTo>
                    <a:pt x="18480" y="34"/>
                    <a:pt x="14344" y="1"/>
                    <a:pt x="924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5589150" y="5134125"/>
              <a:ext cx="502050" cy="5025"/>
            </a:xfrm>
            <a:custGeom>
              <a:avLst/>
              <a:gdLst/>
              <a:ahLst/>
              <a:cxnLst/>
              <a:rect l="l" t="t" r="r" b="b"/>
              <a:pathLst>
                <a:path w="20082" h="201" extrusionOk="0">
                  <a:moveTo>
                    <a:pt x="10041" y="0"/>
                  </a:moveTo>
                  <a:cubicBezTo>
                    <a:pt x="4504" y="0"/>
                    <a:pt x="1" y="67"/>
                    <a:pt x="1" y="100"/>
                  </a:cubicBezTo>
                  <a:cubicBezTo>
                    <a:pt x="1" y="167"/>
                    <a:pt x="4504" y="200"/>
                    <a:pt x="10041" y="200"/>
                  </a:cubicBezTo>
                  <a:cubicBezTo>
                    <a:pt x="15579" y="200"/>
                    <a:pt x="20082" y="167"/>
                    <a:pt x="20082" y="100"/>
                  </a:cubicBezTo>
                  <a:cubicBezTo>
                    <a:pt x="20082" y="67"/>
                    <a:pt x="15579" y="0"/>
                    <a:pt x="1004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2771325" y="4952325"/>
              <a:ext cx="728025" cy="236025"/>
            </a:xfrm>
            <a:custGeom>
              <a:avLst/>
              <a:gdLst/>
              <a:ahLst/>
              <a:cxnLst/>
              <a:rect l="l" t="t" r="r" b="b"/>
              <a:pathLst>
                <a:path w="29121" h="9441" extrusionOk="0">
                  <a:moveTo>
                    <a:pt x="0" y="0"/>
                  </a:moveTo>
                  <a:lnTo>
                    <a:pt x="0" y="9440"/>
                  </a:lnTo>
                  <a:lnTo>
                    <a:pt x="29121" y="9440"/>
                  </a:lnTo>
                  <a:lnTo>
                    <a:pt x="291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2740450" y="4885600"/>
              <a:ext cx="783925" cy="66750"/>
            </a:xfrm>
            <a:custGeom>
              <a:avLst/>
              <a:gdLst/>
              <a:ahLst/>
              <a:cxnLst/>
              <a:rect l="l" t="t" r="r" b="b"/>
              <a:pathLst>
                <a:path w="31357" h="2670" extrusionOk="0">
                  <a:moveTo>
                    <a:pt x="1" y="1"/>
                  </a:moveTo>
                  <a:lnTo>
                    <a:pt x="1" y="2669"/>
                  </a:lnTo>
                  <a:lnTo>
                    <a:pt x="31357" y="2669"/>
                  </a:lnTo>
                  <a:lnTo>
                    <a:pt x="31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3117400" y="4885600"/>
              <a:ext cx="406975" cy="302750"/>
            </a:xfrm>
            <a:custGeom>
              <a:avLst/>
              <a:gdLst/>
              <a:ahLst/>
              <a:cxnLst/>
              <a:rect l="l" t="t" r="r" b="b"/>
              <a:pathLst>
                <a:path w="16279" h="12110" extrusionOk="0">
                  <a:moveTo>
                    <a:pt x="0" y="1"/>
                  </a:moveTo>
                  <a:lnTo>
                    <a:pt x="0" y="2402"/>
                  </a:lnTo>
                  <a:lnTo>
                    <a:pt x="601" y="12109"/>
                  </a:lnTo>
                  <a:lnTo>
                    <a:pt x="15278" y="12109"/>
                  </a:lnTo>
                  <a:lnTo>
                    <a:pt x="15278" y="2669"/>
                  </a:lnTo>
                  <a:lnTo>
                    <a:pt x="16279" y="2669"/>
                  </a:lnTo>
                  <a:lnTo>
                    <a:pt x="1627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2873050" y="4989850"/>
              <a:ext cx="147625" cy="35875"/>
            </a:xfrm>
            <a:custGeom>
              <a:avLst/>
              <a:gdLst/>
              <a:ahLst/>
              <a:cxnLst/>
              <a:rect l="l" t="t" r="r" b="b"/>
              <a:pathLst>
                <a:path w="5905" h="1435" extrusionOk="0">
                  <a:moveTo>
                    <a:pt x="1" y="0"/>
                  </a:moveTo>
                  <a:lnTo>
                    <a:pt x="1" y="1435"/>
                  </a:lnTo>
                  <a:lnTo>
                    <a:pt x="5905" y="1435"/>
                  </a:lnTo>
                  <a:lnTo>
                    <a:pt x="59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2853875" y="5069900"/>
              <a:ext cx="189325" cy="75925"/>
            </a:xfrm>
            <a:custGeom>
              <a:avLst/>
              <a:gdLst/>
              <a:ahLst/>
              <a:cxnLst/>
              <a:rect l="l" t="t" r="r" b="b"/>
              <a:pathLst>
                <a:path w="7573" h="3037" extrusionOk="0">
                  <a:moveTo>
                    <a:pt x="1" y="1"/>
                  </a:moveTo>
                  <a:lnTo>
                    <a:pt x="1" y="3036"/>
                  </a:lnTo>
                  <a:lnTo>
                    <a:pt x="7573" y="3036"/>
                  </a:lnTo>
                  <a:lnTo>
                    <a:pt x="7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3384250" y="4887275"/>
              <a:ext cx="947375" cy="307750"/>
            </a:xfrm>
            <a:custGeom>
              <a:avLst/>
              <a:gdLst/>
              <a:ahLst/>
              <a:cxnLst/>
              <a:rect l="l" t="t" r="r" b="b"/>
              <a:pathLst>
                <a:path w="37895" h="12310" extrusionOk="0">
                  <a:moveTo>
                    <a:pt x="1" y="0"/>
                  </a:moveTo>
                  <a:lnTo>
                    <a:pt x="1" y="12309"/>
                  </a:lnTo>
                  <a:lnTo>
                    <a:pt x="37894" y="12309"/>
                  </a:lnTo>
                  <a:lnTo>
                    <a:pt x="3789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3345050" y="4801375"/>
              <a:ext cx="1019925" cy="85925"/>
            </a:xfrm>
            <a:custGeom>
              <a:avLst/>
              <a:gdLst/>
              <a:ahLst/>
              <a:cxnLst/>
              <a:rect l="l" t="t" r="r" b="b"/>
              <a:pathLst>
                <a:path w="40797" h="3437" extrusionOk="0">
                  <a:moveTo>
                    <a:pt x="1" y="1"/>
                  </a:moveTo>
                  <a:lnTo>
                    <a:pt x="1" y="3436"/>
                  </a:lnTo>
                  <a:lnTo>
                    <a:pt x="40797" y="3436"/>
                  </a:lnTo>
                  <a:lnTo>
                    <a:pt x="407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3835400" y="4801375"/>
              <a:ext cx="529575" cy="393650"/>
            </a:xfrm>
            <a:custGeom>
              <a:avLst/>
              <a:gdLst/>
              <a:ahLst/>
              <a:cxnLst/>
              <a:rect l="l" t="t" r="r" b="b"/>
              <a:pathLst>
                <a:path w="21183" h="15746" extrusionOk="0">
                  <a:moveTo>
                    <a:pt x="1" y="1"/>
                  </a:moveTo>
                  <a:lnTo>
                    <a:pt x="1" y="3103"/>
                  </a:lnTo>
                  <a:lnTo>
                    <a:pt x="768" y="15745"/>
                  </a:lnTo>
                  <a:lnTo>
                    <a:pt x="19848" y="15745"/>
                  </a:lnTo>
                  <a:lnTo>
                    <a:pt x="19848" y="3436"/>
                  </a:lnTo>
                  <a:lnTo>
                    <a:pt x="21183" y="3436"/>
                  </a:lnTo>
                  <a:lnTo>
                    <a:pt x="2118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3516850" y="4936475"/>
              <a:ext cx="192650" cy="46725"/>
            </a:xfrm>
            <a:custGeom>
              <a:avLst/>
              <a:gdLst/>
              <a:ahLst/>
              <a:cxnLst/>
              <a:rect l="l" t="t" r="r" b="b"/>
              <a:pathLst>
                <a:path w="7706" h="1869" extrusionOk="0">
                  <a:moveTo>
                    <a:pt x="0" y="1"/>
                  </a:moveTo>
                  <a:lnTo>
                    <a:pt x="0" y="1869"/>
                  </a:lnTo>
                  <a:lnTo>
                    <a:pt x="7706" y="1869"/>
                  </a:lnTo>
                  <a:lnTo>
                    <a:pt x="77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491825" y="5041550"/>
              <a:ext cx="246875" cy="97600"/>
            </a:xfrm>
            <a:custGeom>
              <a:avLst/>
              <a:gdLst/>
              <a:ahLst/>
              <a:cxnLst/>
              <a:rect l="l" t="t" r="r" b="b"/>
              <a:pathLst>
                <a:path w="9875" h="3904" extrusionOk="0">
                  <a:moveTo>
                    <a:pt x="1" y="1"/>
                  </a:moveTo>
                  <a:lnTo>
                    <a:pt x="1" y="3903"/>
                  </a:lnTo>
                  <a:lnTo>
                    <a:pt x="9874" y="3903"/>
                  </a:lnTo>
                  <a:lnTo>
                    <a:pt x="9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3493500" y="4564550"/>
              <a:ext cx="727200" cy="236850"/>
            </a:xfrm>
            <a:custGeom>
              <a:avLst/>
              <a:gdLst/>
              <a:ahLst/>
              <a:cxnLst/>
              <a:rect l="l" t="t" r="r" b="b"/>
              <a:pathLst>
                <a:path w="29088" h="9474" extrusionOk="0">
                  <a:moveTo>
                    <a:pt x="0" y="0"/>
                  </a:moveTo>
                  <a:lnTo>
                    <a:pt x="0" y="9474"/>
                  </a:lnTo>
                  <a:lnTo>
                    <a:pt x="29088" y="9474"/>
                  </a:lnTo>
                  <a:lnTo>
                    <a:pt x="2908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3462650" y="4498650"/>
              <a:ext cx="783900" cy="65925"/>
            </a:xfrm>
            <a:custGeom>
              <a:avLst/>
              <a:gdLst/>
              <a:ahLst/>
              <a:cxnLst/>
              <a:rect l="l" t="t" r="r" b="b"/>
              <a:pathLst>
                <a:path w="31356" h="2637" extrusionOk="0">
                  <a:moveTo>
                    <a:pt x="0" y="1"/>
                  </a:moveTo>
                  <a:lnTo>
                    <a:pt x="0" y="2636"/>
                  </a:lnTo>
                  <a:lnTo>
                    <a:pt x="31356" y="2636"/>
                  </a:lnTo>
                  <a:lnTo>
                    <a:pt x="3135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3839575" y="4498650"/>
              <a:ext cx="406975" cy="302750"/>
            </a:xfrm>
            <a:custGeom>
              <a:avLst/>
              <a:gdLst/>
              <a:ahLst/>
              <a:cxnLst/>
              <a:rect l="l" t="t" r="r" b="b"/>
              <a:pathLst>
                <a:path w="16279" h="12110" extrusionOk="0">
                  <a:moveTo>
                    <a:pt x="1" y="1"/>
                  </a:moveTo>
                  <a:lnTo>
                    <a:pt x="1" y="2403"/>
                  </a:lnTo>
                  <a:lnTo>
                    <a:pt x="601" y="12110"/>
                  </a:lnTo>
                  <a:lnTo>
                    <a:pt x="15245" y="12110"/>
                  </a:lnTo>
                  <a:lnTo>
                    <a:pt x="15245" y="2636"/>
                  </a:lnTo>
                  <a:lnTo>
                    <a:pt x="16279" y="2636"/>
                  </a:lnTo>
                  <a:lnTo>
                    <a:pt x="1627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3595250" y="4602075"/>
              <a:ext cx="147625" cy="35875"/>
            </a:xfrm>
            <a:custGeom>
              <a:avLst/>
              <a:gdLst/>
              <a:ahLst/>
              <a:cxnLst/>
              <a:rect l="l" t="t" r="r" b="b"/>
              <a:pathLst>
                <a:path w="5905" h="1435" extrusionOk="0">
                  <a:moveTo>
                    <a:pt x="0" y="0"/>
                  </a:moveTo>
                  <a:lnTo>
                    <a:pt x="0" y="1435"/>
                  </a:lnTo>
                  <a:lnTo>
                    <a:pt x="5904" y="1435"/>
                  </a:lnTo>
                  <a:lnTo>
                    <a:pt x="590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3576050" y="4682950"/>
              <a:ext cx="189325" cy="75100"/>
            </a:xfrm>
            <a:custGeom>
              <a:avLst/>
              <a:gdLst/>
              <a:ahLst/>
              <a:cxnLst/>
              <a:rect l="l" t="t" r="r" b="b"/>
              <a:pathLst>
                <a:path w="7573" h="3004" extrusionOk="0">
                  <a:moveTo>
                    <a:pt x="1" y="1"/>
                  </a:moveTo>
                  <a:lnTo>
                    <a:pt x="1" y="3003"/>
                  </a:lnTo>
                  <a:lnTo>
                    <a:pt x="7573" y="3003"/>
                  </a:lnTo>
                  <a:lnTo>
                    <a:pt x="7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4200675" y="1169625"/>
              <a:ext cx="1431875" cy="2932950"/>
            </a:xfrm>
            <a:custGeom>
              <a:avLst/>
              <a:gdLst/>
              <a:ahLst/>
              <a:cxnLst/>
              <a:rect l="l" t="t" r="r" b="b"/>
              <a:pathLst>
                <a:path w="57275" h="117318" extrusionOk="0">
                  <a:moveTo>
                    <a:pt x="8707" y="0"/>
                  </a:moveTo>
                  <a:cubicBezTo>
                    <a:pt x="3903" y="0"/>
                    <a:pt x="34" y="3869"/>
                    <a:pt x="34" y="8673"/>
                  </a:cubicBezTo>
                  <a:lnTo>
                    <a:pt x="0" y="108611"/>
                  </a:lnTo>
                  <a:cubicBezTo>
                    <a:pt x="0" y="113415"/>
                    <a:pt x="3903" y="117317"/>
                    <a:pt x="8673" y="117317"/>
                  </a:cubicBezTo>
                  <a:lnTo>
                    <a:pt x="48535" y="117317"/>
                  </a:lnTo>
                  <a:cubicBezTo>
                    <a:pt x="53338" y="117317"/>
                    <a:pt x="57241" y="113415"/>
                    <a:pt x="57241" y="108611"/>
                  </a:cubicBezTo>
                  <a:lnTo>
                    <a:pt x="57241" y="8673"/>
                  </a:lnTo>
                  <a:cubicBezTo>
                    <a:pt x="57275" y="3903"/>
                    <a:pt x="53372" y="0"/>
                    <a:pt x="48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4266550" y="1258825"/>
              <a:ext cx="1299275" cy="2742850"/>
            </a:xfrm>
            <a:custGeom>
              <a:avLst/>
              <a:gdLst/>
              <a:ahLst/>
              <a:cxnLst/>
              <a:rect l="l" t="t" r="r" b="b"/>
              <a:pathLst>
                <a:path w="51971" h="109714" extrusionOk="0">
                  <a:moveTo>
                    <a:pt x="6045" y="1"/>
                  </a:moveTo>
                  <a:cubicBezTo>
                    <a:pt x="2736" y="1"/>
                    <a:pt x="34" y="2724"/>
                    <a:pt x="34" y="6072"/>
                  </a:cubicBezTo>
                  <a:lnTo>
                    <a:pt x="1" y="103609"/>
                  </a:lnTo>
                  <a:cubicBezTo>
                    <a:pt x="1" y="106978"/>
                    <a:pt x="2736" y="109713"/>
                    <a:pt x="6105" y="109713"/>
                  </a:cubicBezTo>
                  <a:lnTo>
                    <a:pt x="45867" y="109713"/>
                  </a:lnTo>
                  <a:cubicBezTo>
                    <a:pt x="49236" y="109713"/>
                    <a:pt x="51971" y="107011"/>
                    <a:pt x="51971" y="103642"/>
                  </a:cubicBezTo>
                  <a:lnTo>
                    <a:pt x="51971" y="6106"/>
                  </a:lnTo>
                  <a:cubicBezTo>
                    <a:pt x="51971" y="2737"/>
                    <a:pt x="49269" y="1"/>
                    <a:pt x="45900" y="1"/>
                  </a:cubicBezTo>
                  <a:lnTo>
                    <a:pt x="38161" y="1"/>
                  </a:lnTo>
                  <a:cubicBezTo>
                    <a:pt x="37127" y="1"/>
                    <a:pt x="36260" y="902"/>
                    <a:pt x="36293" y="1936"/>
                  </a:cubicBezTo>
                  <a:lnTo>
                    <a:pt x="36293" y="3337"/>
                  </a:lnTo>
                  <a:cubicBezTo>
                    <a:pt x="36326" y="4404"/>
                    <a:pt x="35493" y="5272"/>
                    <a:pt x="34425" y="5305"/>
                  </a:cubicBezTo>
                  <a:lnTo>
                    <a:pt x="19348" y="5305"/>
                  </a:lnTo>
                  <a:cubicBezTo>
                    <a:pt x="18280" y="5272"/>
                    <a:pt x="17446" y="4404"/>
                    <a:pt x="17480" y="3337"/>
                  </a:cubicBezTo>
                  <a:lnTo>
                    <a:pt x="17480" y="1936"/>
                  </a:lnTo>
                  <a:cubicBezTo>
                    <a:pt x="17513" y="902"/>
                    <a:pt x="16646" y="1"/>
                    <a:pt x="15612" y="1"/>
                  </a:cubicBezTo>
                  <a:lnTo>
                    <a:pt x="6105" y="1"/>
                  </a:lnTo>
                  <a:cubicBezTo>
                    <a:pt x="6085" y="1"/>
                    <a:pt x="6065" y="1"/>
                    <a:pt x="6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4262375" y="1257875"/>
              <a:ext cx="1307625" cy="2755825"/>
            </a:xfrm>
            <a:custGeom>
              <a:avLst/>
              <a:gdLst/>
              <a:ahLst/>
              <a:cxnLst/>
              <a:rect l="l" t="t" r="r" b="b"/>
              <a:pathLst>
                <a:path w="52305" h="110233" extrusionOk="0">
                  <a:moveTo>
                    <a:pt x="38554" y="13"/>
                  </a:moveTo>
                  <a:cubicBezTo>
                    <a:pt x="38339" y="13"/>
                    <a:pt x="38133" y="44"/>
                    <a:pt x="37936" y="96"/>
                  </a:cubicBezTo>
                  <a:lnTo>
                    <a:pt x="37936" y="96"/>
                  </a:lnTo>
                  <a:cubicBezTo>
                    <a:pt x="38151" y="49"/>
                    <a:pt x="38369" y="27"/>
                    <a:pt x="38593" y="27"/>
                  </a:cubicBezTo>
                  <a:cubicBezTo>
                    <a:pt x="38692" y="27"/>
                    <a:pt x="38793" y="31"/>
                    <a:pt x="38895" y="39"/>
                  </a:cubicBezTo>
                  <a:cubicBezTo>
                    <a:pt x="38779" y="21"/>
                    <a:pt x="38665" y="13"/>
                    <a:pt x="38554" y="13"/>
                  </a:cubicBezTo>
                  <a:close/>
                  <a:moveTo>
                    <a:pt x="18531" y="5085"/>
                  </a:moveTo>
                  <a:cubicBezTo>
                    <a:pt x="18689" y="5185"/>
                    <a:pt x="18864" y="5260"/>
                    <a:pt x="19048" y="5310"/>
                  </a:cubicBezTo>
                  <a:cubicBezTo>
                    <a:pt x="19092" y="5319"/>
                    <a:pt x="19140" y="5325"/>
                    <a:pt x="19188" y="5330"/>
                  </a:cubicBezTo>
                  <a:lnTo>
                    <a:pt x="19188" y="5330"/>
                  </a:lnTo>
                  <a:cubicBezTo>
                    <a:pt x="19151" y="5323"/>
                    <a:pt x="19115" y="5317"/>
                    <a:pt x="19081" y="5310"/>
                  </a:cubicBezTo>
                  <a:cubicBezTo>
                    <a:pt x="18881" y="5260"/>
                    <a:pt x="18697" y="5185"/>
                    <a:pt x="18531" y="5085"/>
                  </a:cubicBezTo>
                  <a:close/>
                  <a:moveTo>
                    <a:pt x="37936" y="96"/>
                  </a:moveTo>
                  <a:cubicBezTo>
                    <a:pt x="37844" y="117"/>
                    <a:pt x="37752" y="142"/>
                    <a:pt x="37661" y="173"/>
                  </a:cubicBezTo>
                  <a:cubicBezTo>
                    <a:pt x="37261" y="306"/>
                    <a:pt x="36894" y="640"/>
                    <a:pt x="36694" y="1007"/>
                  </a:cubicBezTo>
                  <a:cubicBezTo>
                    <a:pt x="36594" y="1240"/>
                    <a:pt x="36493" y="1440"/>
                    <a:pt x="36460" y="1674"/>
                  </a:cubicBezTo>
                  <a:cubicBezTo>
                    <a:pt x="36427" y="1907"/>
                    <a:pt x="36427" y="2141"/>
                    <a:pt x="36427" y="2374"/>
                  </a:cubicBezTo>
                  <a:lnTo>
                    <a:pt x="36427" y="3108"/>
                  </a:lnTo>
                  <a:cubicBezTo>
                    <a:pt x="36427" y="3375"/>
                    <a:pt x="36427" y="3608"/>
                    <a:pt x="36393" y="3842"/>
                  </a:cubicBezTo>
                  <a:cubicBezTo>
                    <a:pt x="36260" y="4376"/>
                    <a:pt x="35960" y="4809"/>
                    <a:pt x="35526" y="5076"/>
                  </a:cubicBezTo>
                  <a:cubicBezTo>
                    <a:pt x="35293" y="5210"/>
                    <a:pt x="35059" y="5310"/>
                    <a:pt x="34792" y="5343"/>
                  </a:cubicBezTo>
                  <a:lnTo>
                    <a:pt x="19581" y="5343"/>
                  </a:lnTo>
                  <a:cubicBezTo>
                    <a:pt x="19459" y="5343"/>
                    <a:pt x="19320" y="5343"/>
                    <a:pt x="19188" y="5330"/>
                  </a:cubicBezTo>
                  <a:lnTo>
                    <a:pt x="19188" y="5330"/>
                  </a:lnTo>
                  <a:cubicBezTo>
                    <a:pt x="19330" y="5355"/>
                    <a:pt x="19489" y="5376"/>
                    <a:pt x="19648" y="5376"/>
                  </a:cubicBezTo>
                  <a:lnTo>
                    <a:pt x="34792" y="5376"/>
                  </a:lnTo>
                  <a:cubicBezTo>
                    <a:pt x="35059" y="5310"/>
                    <a:pt x="35326" y="5243"/>
                    <a:pt x="35559" y="5076"/>
                  </a:cubicBezTo>
                  <a:cubicBezTo>
                    <a:pt x="36026" y="4809"/>
                    <a:pt x="36327" y="4342"/>
                    <a:pt x="36460" y="3809"/>
                  </a:cubicBezTo>
                  <a:cubicBezTo>
                    <a:pt x="36493" y="3575"/>
                    <a:pt x="36493" y="3308"/>
                    <a:pt x="36493" y="3041"/>
                  </a:cubicBezTo>
                  <a:lnTo>
                    <a:pt x="36493" y="2341"/>
                  </a:lnTo>
                  <a:cubicBezTo>
                    <a:pt x="36493" y="2074"/>
                    <a:pt x="36493" y="1841"/>
                    <a:pt x="36527" y="1640"/>
                  </a:cubicBezTo>
                  <a:cubicBezTo>
                    <a:pt x="36560" y="1407"/>
                    <a:pt x="36627" y="1173"/>
                    <a:pt x="36760" y="1007"/>
                  </a:cubicBezTo>
                  <a:cubicBezTo>
                    <a:pt x="36960" y="606"/>
                    <a:pt x="37294" y="306"/>
                    <a:pt x="37694" y="173"/>
                  </a:cubicBezTo>
                  <a:cubicBezTo>
                    <a:pt x="37773" y="144"/>
                    <a:pt x="37854" y="118"/>
                    <a:pt x="37936" y="96"/>
                  </a:cubicBezTo>
                  <a:close/>
                  <a:moveTo>
                    <a:pt x="15710" y="1"/>
                  </a:moveTo>
                  <a:cubicBezTo>
                    <a:pt x="15667" y="1"/>
                    <a:pt x="15623" y="2"/>
                    <a:pt x="15579" y="6"/>
                  </a:cubicBezTo>
                  <a:lnTo>
                    <a:pt x="6439" y="6"/>
                  </a:lnTo>
                  <a:cubicBezTo>
                    <a:pt x="6361" y="3"/>
                    <a:pt x="6283" y="2"/>
                    <a:pt x="6205" y="2"/>
                  </a:cubicBezTo>
                  <a:cubicBezTo>
                    <a:pt x="5350" y="2"/>
                    <a:pt x="4501" y="170"/>
                    <a:pt x="3737" y="506"/>
                  </a:cubicBezTo>
                  <a:cubicBezTo>
                    <a:pt x="1935" y="1307"/>
                    <a:pt x="601" y="2875"/>
                    <a:pt x="168" y="4776"/>
                  </a:cubicBezTo>
                  <a:cubicBezTo>
                    <a:pt x="101" y="5043"/>
                    <a:pt x="67" y="5276"/>
                    <a:pt x="67" y="5510"/>
                  </a:cubicBezTo>
                  <a:cubicBezTo>
                    <a:pt x="34" y="5777"/>
                    <a:pt x="34" y="6010"/>
                    <a:pt x="34" y="6244"/>
                  </a:cubicBezTo>
                  <a:lnTo>
                    <a:pt x="34" y="7745"/>
                  </a:lnTo>
                  <a:lnTo>
                    <a:pt x="34" y="20087"/>
                  </a:lnTo>
                  <a:lnTo>
                    <a:pt x="34" y="47373"/>
                  </a:lnTo>
                  <a:lnTo>
                    <a:pt x="34" y="77528"/>
                  </a:lnTo>
                  <a:lnTo>
                    <a:pt x="34" y="93506"/>
                  </a:lnTo>
                  <a:lnTo>
                    <a:pt x="34" y="101645"/>
                  </a:lnTo>
                  <a:lnTo>
                    <a:pt x="34" y="103713"/>
                  </a:lnTo>
                  <a:cubicBezTo>
                    <a:pt x="1" y="104414"/>
                    <a:pt x="67" y="105114"/>
                    <a:pt x="268" y="105782"/>
                  </a:cubicBezTo>
                  <a:cubicBezTo>
                    <a:pt x="668" y="107149"/>
                    <a:pt x="1535" y="108317"/>
                    <a:pt x="2703" y="109117"/>
                  </a:cubicBezTo>
                  <a:cubicBezTo>
                    <a:pt x="3780" y="109856"/>
                    <a:pt x="5057" y="110226"/>
                    <a:pt x="6349" y="110226"/>
                  </a:cubicBezTo>
                  <a:cubicBezTo>
                    <a:pt x="6457" y="110226"/>
                    <a:pt x="6564" y="110223"/>
                    <a:pt x="6672" y="110218"/>
                  </a:cubicBezTo>
                  <a:lnTo>
                    <a:pt x="42665" y="110218"/>
                  </a:lnTo>
                  <a:cubicBezTo>
                    <a:pt x="43510" y="110218"/>
                    <a:pt x="44355" y="110233"/>
                    <a:pt x="45210" y="110233"/>
                  </a:cubicBezTo>
                  <a:cubicBezTo>
                    <a:pt x="45637" y="110233"/>
                    <a:pt x="46067" y="110229"/>
                    <a:pt x="46501" y="110218"/>
                  </a:cubicBezTo>
                  <a:cubicBezTo>
                    <a:pt x="47768" y="110151"/>
                    <a:pt x="49002" y="109684"/>
                    <a:pt x="50003" y="108850"/>
                  </a:cubicBezTo>
                  <a:cubicBezTo>
                    <a:pt x="50503" y="108450"/>
                    <a:pt x="50937" y="107983"/>
                    <a:pt x="51271" y="107449"/>
                  </a:cubicBezTo>
                  <a:cubicBezTo>
                    <a:pt x="51638" y="106916"/>
                    <a:pt x="51904" y="106349"/>
                    <a:pt x="52071" y="105715"/>
                  </a:cubicBezTo>
                  <a:cubicBezTo>
                    <a:pt x="52238" y="105114"/>
                    <a:pt x="52305" y="104481"/>
                    <a:pt x="52305" y="103880"/>
                  </a:cubicBezTo>
                  <a:lnTo>
                    <a:pt x="52305" y="94707"/>
                  </a:lnTo>
                  <a:cubicBezTo>
                    <a:pt x="52305" y="75493"/>
                    <a:pt x="52305" y="58214"/>
                    <a:pt x="52305" y="43670"/>
                  </a:cubicBezTo>
                  <a:cubicBezTo>
                    <a:pt x="52271" y="29127"/>
                    <a:pt x="52271" y="17385"/>
                    <a:pt x="52271" y="9246"/>
                  </a:cubicBezTo>
                  <a:lnTo>
                    <a:pt x="52271" y="6377"/>
                  </a:lnTo>
                  <a:cubicBezTo>
                    <a:pt x="52271" y="5510"/>
                    <a:pt x="52138" y="4676"/>
                    <a:pt x="51804" y="3909"/>
                  </a:cubicBezTo>
                  <a:cubicBezTo>
                    <a:pt x="51538" y="3208"/>
                    <a:pt x="51137" y="2608"/>
                    <a:pt x="50637" y="2074"/>
                  </a:cubicBezTo>
                  <a:cubicBezTo>
                    <a:pt x="50237" y="1640"/>
                    <a:pt x="49770" y="1240"/>
                    <a:pt x="49269" y="940"/>
                  </a:cubicBezTo>
                  <a:cubicBezTo>
                    <a:pt x="48569" y="506"/>
                    <a:pt x="47768" y="239"/>
                    <a:pt x="46968" y="139"/>
                  </a:cubicBezTo>
                  <a:cubicBezTo>
                    <a:pt x="46767" y="106"/>
                    <a:pt x="46567" y="106"/>
                    <a:pt x="46367" y="106"/>
                  </a:cubicBezTo>
                  <a:lnTo>
                    <a:pt x="46334" y="106"/>
                  </a:lnTo>
                  <a:cubicBezTo>
                    <a:pt x="46534" y="139"/>
                    <a:pt x="46767" y="139"/>
                    <a:pt x="46968" y="173"/>
                  </a:cubicBezTo>
                  <a:cubicBezTo>
                    <a:pt x="47768" y="273"/>
                    <a:pt x="48535" y="540"/>
                    <a:pt x="49236" y="973"/>
                  </a:cubicBezTo>
                  <a:cubicBezTo>
                    <a:pt x="49736" y="1273"/>
                    <a:pt x="50203" y="1674"/>
                    <a:pt x="50604" y="2107"/>
                  </a:cubicBezTo>
                  <a:cubicBezTo>
                    <a:pt x="51104" y="2641"/>
                    <a:pt x="51471" y="3242"/>
                    <a:pt x="51771" y="3909"/>
                  </a:cubicBezTo>
                  <a:cubicBezTo>
                    <a:pt x="52071" y="4709"/>
                    <a:pt x="52205" y="5543"/>
                    <a:pt x="52205" y="6377"/>
                  </a:cubicBezTo>
                  <a:lnTo>
                    <a:pt x="52205" y="9246"/>
                  </a:lnTo>
                  <a:cubicBezTo>
                    <a:pt x="52205" y="17385"/>
                    <a:pt x="52171" y="29127"/>
                    <a:pt x="52171" y="43670"/>
                  </a:cubicBezTo>
                  <a:cubicBezTo>
                    <a:pt x="52171" y="58214"/>
                    <a:pt x="52138" y="75527"/>
                    <a:pt x="52138" y="94740"/>
                  </a:cubicBezTo>
                  <a:lnTo>
                    <a:pt x="52138" y="101912"/>
                  </a:lnTo>
                  <a:lnTo>
                    <a:pt x="52138" y="103747"/>
                  </a:lnTo>
                  <a:cubicBezTo>
                    <a:pt x="52138" y="104347"/>
                    <a:pt x="52071" y="104981"/>
                    <a:pt x="51904" y="105548"/>
                  </a:cubicBezTo>
                  <a:cubicBezTo>
                    <a:pt x="51738" y="106149"/>
                    <a:pt x="51504" y="106716"/>
                    <a:pt x="51171" y="107216"/>
                  </a:cubicBezTo>
                  <a:cubicBezTo>
                    <a:pt x="50804" y="107750"/>
                    <a:pt x="50370" y="108217"/>
                    <a:pt x="49903" y="108617"/>
                  </a:cubicBezTo>
                  <a:cubicBezTo>
                    <a:pt x="48936" y="109384"/>
                    <a:pt x="47735" y="109851"/>
                    <a:pt x="46467" y="109951"/>
                  </a:cubicBezTo>
                  <a:lnTo>
                    <a:pt x="6672" y="109951"/>
                  </a:lnTo>
                  <a:cubicBezTo>
                    <a:pt x="6567" y="109956"/>
                    <a:pt x="6461" y="109959"/>
                    <a:pt x="6356" y="109959"/>
                  </a:cubicBezTo>
                  <a:cubicBezTo>
                    <a:pt x="5095" y="109959"/>
                    <a:pt x="3849" y="109592"/>
                    <a:pt x="2803" y="108884"/>
                  </a:cubicBezTo>
                  <a:cubicBezTo>
                    <a:pt x="1669" y="108083"/>
                    <a:pt x="835" y="106949"/>
                    <a:pt x="434" y="105615"/>
                  </a:cubicBezTo>
                  <a:cubicBezTo>
                    <a:pt x="268" y="104981"/>
                    <a:pt x="168" y="104281"/>
                    <a:pt x="201" y="103613"/>
                  </a:cubicBezTo>
                  <a:lnTo>
                    <a:pt x="201" y="93406"/>
                  </a:lnTo>
                  <a:lnTo>
                    <a:pt x="201" y="77428"/>
                  </a:lnTo>
                  <a:lnTo>
                    <a:pt x="201" y="47273"/>
                  </a:lnTo>
                  <a:lnTo>
                    <a:pt x="201" y="19987"/>
                  </a:lnTo>
                  <a:lnTo>
                    <a:pt x="201" y="6144"/>
                  </a:lnTo>
                  <a:cubicBezTo>
                    <a:pt x="201" y="5910"/>
                    <a:pt x="168" y="5677"/>
                    <a:pt x="234" y="5443"/>
                  </a:cubicBezTo>
                  <a:cubicBezTo>
                    <a:pt x="268" y="5210"/>
                    <a:pt x="301" y="4943"/>
                    <a:pt x="334" y="4709"/>
                  </a:cubicBezTo>
                  <a:cubicBezTo>
                    <a:pt x="980" y="1965"/>
                    <a:pt x="3407" y="33"/>
                    <a:pt x="6194" y="33"/>
                  </a:cubicBezTo>
                  <a:cubicBezTo>
                    <a:pt x="6286" y="33"/>
                    <a:pt x="6379" y="35"/>
                    <a:pt x="6472" y="39"/>
                  </a:cubicBezTo>
                  <a:lnTo>
                    <a:pt x="15612" y="39"/>
                  </a:lnTo>
                  <a:cubicBezTo>
                    <a:pt x="15662" y="35"/>
                    <a:pt x="15712" y="33"/>
                    <a:pt x="15762" y="33"/>
                  </a:cubicBezTo>
                  <a:cubicBezTo>
                    <a:pt x="16111" y="33"/>
                    <a:pt x="16454" y="135"/>
                    <a:pt x="16746" y="339"/>
                  </a:cubicBezTo>
                  <a:cubicBezTo>
                    <a:pt x="17080" y="573"/>
                    <a:pt x="17313" y="873"/>
                    <a:pt x="17447" y="1273"/>
                  </a:cubicBezTo>
                  <a:cubicBezTo>
                    <a:pt x="17580" y="1640"/>
                    <a:pt x="17613" y="2041"/>
                    <a:pt x="17580" y="2441"/>
                  </a:cubicBezTo>
                  <a:lnTo>
                    <a:pt x="17580" y="3041"/>
                  </a:lnTo>
                  <a:cubicBezTo>
                    <a:pt x="17580" y="3208"/>
                    <a:pt x="17580" y="3408"/>
                    <a:pt x="17613" y="3608"/>
                  </a:cubicBezTo>
                  <a:cubicBezTo>
                    <a:pt x="17647" y="4009"/>
                    <a:pt x="17813" y="4376"/>
                    <a:pt x="18080" y="4709"/>
                  </a:cubicBezTo>
                  <a:cubicBezTo>
                    <a:pt x="18214" y="4859"/>
                    <a:pt x="18364" y="4984"/>
                    <a:pt x="18531" y="5085"/>
                  </a:cubicBezTo>
                  <a:lnTo>
                    <a:pt x="18531" y="5085"/>
                  </a:lnTo>
                  <a:cubicBezTo>
                    <a:pt x="18372" y="4984"/>
                    <a:pt x="18230" y="4859"/>
                    <a:pt x="18114" y="4709"/>
                  </a:cubicBezTo>
                  <a:cubicBezTo>
                    <a:pt x="17847" y="4442"/>
                    <a:pt x="17713" y="4075"/>
                    <a:pt x="17647" y="3709"/>
                  </a:cubicBezTo>
                  <a:cubicBezTo>
                    <a:pt x="17647" y="3508"/>
                    <a:pt x="17647" y="3308"/>
                    <a:pt x="17647" y="3108"/>
                  </a:cubicBezTo>
                  <a:lnTo>
                    <a:pt x="17647" y="2508"/>
                  </a:lnTo>
                  <a:cubicBezTo>
                    <a:pt x="17680" y="2107"/>
                    <a:pt x="17647" y="1707"/>
                    <a:pt x="17513" y="1307"/>
                  </a:cubicBezTo>
                  <a:cubicBezTo>
                    <a:pt x="17380" y="907"/>
                    <a:pt x="17113" y="573"/>
                    <a:pt x="16779" y="339"/>
                  </a:cubicBezTo>
                  <a:cubicBezTo>
                    <a:pt x="16450" y="130"/>
                    <a:pt x="16094" y="1"/>
                    <a:pt x="157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5333150" y="1506525"/>
              <a:ext cx="112600" cy="2525"/>
            </a:xfrm>
            <a:custGeom>
              <a:avLst/>
              <a:gdLst/>
              <a:ahLst/>
              <a:cxnLst/>
              <a:rect l="l" t="t" r="r" b="b"/>
              <a:pathLst>
                <a:path w="4504" h="101" extrusionOk="0">
                  <a:moveTo>
                    <a:pt x="2235" y="0"/>
                  </a:moveTo>
                  <a:cubicBezTo>
                    <a:pt x="1001" y="34"/>
                    <a:pt x="0" y="34"/>
                    <a:pt x="0" y="67"/>
                  </a:cubicBezTo>
                  <a:cubicBezTo>
                    <a:pt x="0" y="100"/>
                    <a:pt x="1001" y="100"/>
                    <a:pt x="2235" y="100"/>
                  </a:cubicBezTo>
                  <a:cubicBezTo>
                    <a:pt x="3469" y="100"/>
                    <a:pt x="4504" y="67"/>
                    <a:pt x="4504" y="34"/>
                  </a:cubicBezTo>
                  <a:cubicBezTo>
                    <a:pt x="4504" y="0"/>
                    <a:pt x="3469" y="0"/>
                    <a:pt x="2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5333150" y="1535700"/>
              <a:ext cx="112600" cy="2525"/>
            </a:xfrm>
            <a:custGeom>
              <a:avLst/>
              <a:gdLst/>
              <a:ahLst/>
              <a:cxnLst/>
              <a:rect l="l" t="t" r="r" b="b"/>
              <a:pathLst>
                <a:path w="4504" h="101" extrusionOk="0">
                  <a:moveTo>
                    <a:pt x="2235" y="1"/>
                  </a:moveTo>
                  <a:cubicBezTo>
                    <a:pt x="1001" y="1"/>
                    <a:pt x="0" y="34"/>
                    <a:pt x="0" y="68"/>
                  </a:cubicBezTo>
                  <a:cubicBezTo>
                    <a:pt x="0" y="101"/>
                    <a:pt x="1001" y="101"/>
                    <a:pt x="2235" y="101"/>
                  </a:cubicBezTo>
                  <a:cubicBezTo>
                    <a:pt x="3503" y="68"/>
                    <a:pt x="4504" y="68"/>
                    <a:pt x="4504" y="34"/>
                  </a:cubicBezTo>
                  <a:cubicBezTo>
                    <a:pt x="4504" y="1"/>
                    <a:pt x="3503" y="1"/>
                    <a:pt x="2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5333150" y="1564050"/>
              <a:ext cx="112600" cy="2875"/>
            </a:xfrm>
            <a:custGeom>
              <a:avLst/>
              <a:gdLst/>
              <a:ahLst/>
              <a:cxnLst/>
              <a:rect l="l" t="t" r="r" b="b"/>
              <a:pathLst>
                <a:path w="4504" h="115" extrusionOk="0">
                  <a:moveTo>
                    <a:pt x="2269" y="1"/>
                  </a:moveTo>
                  <a:cubicBezTo>
                    <a:pt x="1001" y="34"/>
                    <a:pt x="0" y="68"/>
                    <a:pt x="0" y="68"/>
                  </a:cubicBezTo>
                  <a:cubicBezTo>
                    <a:pt x="0" y="91"/>
                    <a:pt x="517" y="115"/>
                    <a:pt x="1257" y="115"/>
                  </a:cubicBezTo>
                  <a:cubicBezTo>
                    <a:pt x="1563" y="115"/>
                    <a:pt x="1907" y="111"/>
                    <a:pt x="2269" y="101"/>
                  </a:cubicBezTo>
                  <a:cubicBezTo>
                    <a:pt x="3503" y="101"/>
                    <a:pt x="4504" y="68"/>
                    <a:pt x="4504" y="34"/>
                  </a:cubicBezTo>
                  <a:cubicBezTo>
                    <a:pt x="4504" y="34"/>
                    <a:pt x="3503" y="1"/>
                    <a:pt x="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4421650" y="1504525"/>
              <a:ext cx="91775" cy="94575"/>
            </a:xfrm>
            <a:custGeom>
              <a:avLst/>
              <a:gdLst/>
              <a:ahLst/>
              <a:cxnLst/>
              <a:rect l="l" t="t" r="r" b="b"/>
              <a:pathLst>
                <a:path w="3671" h="3783" extrusionOk="0">
                  <a:moveTo>
                    <a:pt x="164" y="1511"/>
                  </a:moveTo>
                  <a:cubicBezTo>
                    <a:pt x="142" y="1535"/>
                    <a:pt x="121" y="1558"/>
                    <a:pt x="101" y="1581"/>
                  </a:cubicBezTo>
                  <a:cubicBezTo>
                    <a:pt x="122" y="1558"/>
                    <a:pt x="142" y="1534"/>
                    <a:pt x="164" y="1511"/>
                  </a:cubicBezTo>
                  <a:close/>
                  <a:moveTo>
                    <a:pt x="101" y="1581"/>
                  </a:moveTo>
                  <a:lnTo>
                    <a:pt x="101" y="1581"/>
                  </a:lnTo>
                  <a:cubicBezTo>
                    <a:pt x="68" y="1648"/>
                    <a:pt x="34" y="1748"/>
                    <a:pt x="34" y="1815"/>
                  </a:cubicBezTo>
                  <a:lnTo>
                    <a:pt x="34" y="2048"/>
                  </a:lnTo>
                  <a:cubicBezTo>
                    <a:pt x="34" y="1882"/>
                    <a:pt x="34" y="1748"/>
                    <a:pt x="101" y="1581"/>
                  </a:cubicBezTo>
                  <a:close/>
                  <a:moveTo>
                    <a:pt x="1783" y="1"/>
                  </a:moveTo>
                  <a:cubicBezTo>
                    <a:pt x="1700" y="1"/>
                    <a:pt x="1609" y="31"/>
                    <a:pt x="1535" y="80"/>
                  </a:cubicBezTo>
                  <a:cubicBezTo>
                    <a:pt x="1435" y="180"/>
                    <a:pt x="1369" y="247"/>
                    <a:pt x="1302" y="314"/>
                  </a:cubicBezTo>
                  <a:lnTo>
                    <a:pt x="868" y="781"/>
                  </a:lnTo>
                  <a:cubicBezTo>
                    <a:pt x="625" y="1024"/>
                    <a:pt x="382" y="1267"/>
                    <a:pt x="164" y="1511"/>
                  </a:cubicBezTo>
                  <a:lnTo>
                    <a:pt x="164" y="1511"/>
                  </a:lnTo>
                  <a:cubicBezTo>
                    <a:pt x="361" y="1295"/>
                    <a:pt x="628" y="1055"/>
                    <a:pt x="868" y="814"/>
                  </a:cubicBezTo>
                  <a:lnTo>
                    <a:pt x="1302" y="381"/>
                  </a:lnTo>
                  <a:cubicBezTo>
                    <a:pt x="1369" y="314"/>
                    <a:pt x="1435" y="214"/>
                    <a:pt x="1502" y="147"/>
                  </a:cubicBezTo>
                  <a:cubicBezTo>
                    <a:pt x="1573" y="123"/>
                    <a:pt x="1644" y="100"/>
                    <a:pt x="1714" y="100"/>
                  </a:cubicBezTo>
                  <a:cubicBezTo>
                    <a:pt x="1744" y="100"/>
                    <a:pt x="1773" y="104"/>
                    <a:pt x="1802" y="114"/>
                  </a:cubicBezTo>
                  <a:cubicBezTo>
                    <a:pt x="1902" y="147"/>
                    <a:pt x="1969" y="214"/>
                    <a:pt x="2036" y="280"/>
                  </a:cubicBezTo>
                  <a:lnTo>
                    <a:pt x="2303" y="547"/>
                  </a:lnTo>
                  <a:lnTo>
                    <a:pt x="2803" y="1048"/>
                  </a:lnTo>
                  <a:lnTo>
                    <a:pt x="3337" y="1581"/>
                  </a:lnTo>
                  <a:cubicBezTo>
                    <a:pt x="3437" y="1615"/>
                    <a:pt x="3503" y="1748"/>
                    <a:pt x="3503" y="1848"/>
                  </a:cubicBezTo>
                  <a:lnTo>
                    <a:pt x="3503" y="2249"/>
                  </a:lnTo>
                  <a:lnTo>
                    <a:pt x="3503" y="3716"/>
                  </a:lnTo>
                  <a:lnTo>
                    <a:pt x="2403" y="3716"/>
                  </a:lnTo>
                  <a:lnTo>
                    <a:pt x="2403" y="2716"/>
                  </a:lnTo>
                  <a:cubicBezTo>
                    <a:pt x="2403" y="2549"/>
                    <a:pt x="2236" y="2382"/>
                    <a:pt x="2069" y="2349"/>
                  </a:cubicBezTo>
                  <a:lnTo>
                    <a:pt x="1602" y="2349"/>
                  </a:lnTo>
                  <a:cubicBezTo>
                    <a:pt x="1435" y="2382"/>
                    <a:pt x="1335" y="2482"/>
                    <a:pt x="1302" y="2649"/>
                  </a:cubicBezTo>
                  <a:cubicBezTo>
                    <a:pt x="1269" y="2782"/>
                    <a:pt x="1269" y="2916"/>
                    <a:pt x="1302" y="3082"/>
                  </a:cubicBezTo>
                  <a:lnTo>
                    <a:pt x="1302" y="3750"/>
                  </a:lnTo>
                  <a:lnTo>
                    <a:pt x="1" y="3750"/>
                  </a:lnTo>
                  <a:lnTo>
                    <a:pt x="1" y="3783"/>
                  </a:lnTo>
                  <a:lnTo>
                    <a:pt x="1402" y="3783"/>
                  </a:lnTo>
                  <a:lnTo>
                    <a:pt x="1402" y="3049"/>
                  </a:lnTo>
                  <a:lnTo>
                    <a:pt x="1402" y="2682"/>
                  </a:lnTo>
                  <a:cubicBezTo>
                    <a:pt x="1435" y="2549"/>
                    <a:pt x="1535" y="2449"/>
                    <a:pt x="1669" y="2449"/>
                  </a:cubicBezTo>
                  <a:lnTo>
                    <a:pt x="2102" y="2449"/>
                  </a:lnTo>
                  <a:cubicBezTo>
                    <a:pt x="2269" y="2449"/>
                    <a:pt x="2369" y="2582"/>
                    <a:pt x="2369" y="2749"/>
                  </a:cubicBezTo>
                  <a:lnTo>
                    <a:pt x="2369" y="3716"/>
                  </a:lnTo>
                  <a:lnTo>
                    <a:pt x="2336" y="3716"/>
                  </a:lnTo>
                  <a:lnTo>
                    <a:pt x="2369" y="3733"/>
                  </a:lnTo>
                  <a:lnTo>
                    <a:pt x="2369" y="3750"/>
                  </a:lnTo>
                  <a:lnTo>
                    <a:pt x="2369" y="3783"/>
                  </a:lnTo>
                  <a:lnTo>
                    <a:pt x="3670" y="3783"/>
                  </a:lnTo>
                  <a:lnTo>
                    <a:pt x="3670" y="3750"/>
                  </a:lnTo>
                  <a:lnTo>
                    <a:pt x="3670" y="2249"/>
                  </a:lnTo>
                  <a:lnTo>
                    <a:pt x="3670" y="1848"/>
                  </a:lnTo>
                  <a:cubicBezTo>
                    <a:pt x="3670" y="1782"/>
                    <a:pt x="3637" y="1715"/>
                    <a:pt x="3604" y="1648"/>
                  </a:cubicBezTo>
                  <a:cubicBezTo>
                    <a:pt x="3570" y="1581"/>
                    <a:pt x="3503" y="1548"/>
                    <a:pt x="3470" y="1515"/>
                  </a:cubicBezTo>
                  <a:cubicBezTo>
                    <a:pt x="3303" y="1315"/>
                    <a:pt x="3103" y="1148"/>
                    <a:pt x="2936" y="981"/>
                  </a:cubicBezTo>
                  <a:lnTo>
                    <a:pt x="2436" y="481"/>
                  </a:lnTo>
                  <a:lnTo>
                    <a:pt x="2169" y="214"/>
                  </a:lnTo>
                  <a:cubicBezTo>
                    <a:pt x="2102" y="147"/>
                    <a:pt x="2002" y="47"/>
                    <a:pt x="1869" y="14"/>
                  </a:cubicBezTo>
                  <a:cubicBezTo>
                    <a:pt x="1842" y="5"/>
                    <a:pt x="1813" y="1"/>
                    <a:pt x="17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4480025" y="2713225"/>
              <a:ext cx="858975" cy="175150"/>
            </a:xfrm>
            <a:custGeom>
              <a:avLst/>
              <a:gdLst/>
              <a:ahLst/>
              <a:cxnLst/>
              <a:rect l="l" t="t" r="r" b="b"/>
              <a:pathLst>
                <a:path w="34359" h="7006" extrusionOk="0">
                  <a:moveTo>
                    <a:pt x="1" y="0"/>
                  </a:moveTo>
                  <a:lnTo>
                    <a:pt x="1" y="7005"/>
                  </a:lnTo>
                  <a:lnTo>
                    <a:pt x="34359" y="7005"/>
                  </a:lnTo>
                  <a:lnTo>
                    <a:pt x="3435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4480025" y="2967575"/>
              <a:ext cx="858975" cy="175150"/>
            </a:xfrm>
            <a:custGeom>
              <a:avLst/>
              <a:gdLst/>
              <a:ahLst/>
              <a:cxnLst/>
              <a:rect l="l" t="t" r="r" b="b"/>
              <a:pathLst>
                <a:path w="34359" h="7006" extrusionOk="0">
                  <a:moveTo>
                    <a:pt x="1" y="0"/>
                  </a:moveTo>
                  <a:lnTo>
                    <a:pt x="1" y="7005"/>
                  </a:lnTo>
                  <a:lnTo>
                    <a:pt x="34359" y="7005"/>
                  </a:lnTo>
                  <a:lnTo>
                    <a:pt x="3435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4621800" y="3320325"/>
              <a:ext cx="607125" cy="175975"/>
            </a:xfrm>
            <a:custGeom>
              <a:avLst/>
              <a:gdLst/>
              <a:ahLst/>
              <a:cxnLst/>
              <a:rect l="l" t="t" r="r" b="b"/>
              <a:pathLst>
                <a:path w="24285" h="7039" extrusionOk="0">
                  <a:moveTo>
                    <a:pt x="3503" y="0"/>
                  </a:moveTo>
                  <a:cubicBezTo>
                    <a:pt x="1568" y="0"/>
                    <a:pt x="1" y="1568"/>
                    <a:pt x="1" y="3536"/>
                  </a:cubicBezTo>
                  <a:cubicBezTo>
                    <a:pt x="1" y="5471"/>
                    <a:pt x="1568" y="7039"/>
                    <a:pt x="3503" y="7039"/>
                  </a:cubicBezTo>
                  <a:lnTo>
                    <a:pt x="20782" y="7039"/>
                  </a:lnTo>
                  <a:cubicBezTo>
                    <a:pt x="22717" y="7039"/>
                    <a:pt x="24285" y="5471"/>
                    <a:pt x="24285" y="3536"/>
                  </a:cubicBezTo>
                  <a:cubicBezTo>
                    <a:pt x="24285" y="1568"/>
                    <a:pt x="22717" y="0"/>
                    <a:pt x="20782"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4554250" y="2807450"/>
              <a:ext cx="51725" cy="31725"/>
            </a:xfrm>
            <a:custGeom>
              <a:avLst/>
              <a:gdLst/>
              <a:ahLst/>
              <a:cxnLst/>
              <a:rect l="l" t="t" r="r" b="b"/>
              <a:pathLst>
                <a:path w="2069" h="1269" extrusionOk="0">
                  <a:moveTo>
                    <a:pt x="1001" y="1"/>
                  </a:moveTo>
                  <a:cubicBezTo>
                    <a:pt x="434" y="1"/>
                    <a:pt x="1" y="434"/>
                    <a:pt x="1" y="1001"/>
                  </a:cubicBezTo>
                  <a:cubicBezTo>
                    <a:pt x="1" y="1135"/>
                    <a:pt x="134" y="1268"/>
                    <a:pt x="268" y="1268"/>
                  </a:cubicBezTo>
                  <a:lnTo>
                    <a:pt x="1802" y="1268"/>
                  </a:lnTo>
                  <a:cubicBezTo>
                    <a:pt x="1935" y="1268"/>
                    <a:pt x="2069" y="1135"/>
                    <a:pt x="2069" y="1001"/>
                  </a:cubicBezTo>
                  <a:cubicBezTo>
                    <a:pt x="2069" y="434"/>
                    <a:pt x="1602" y="1"/>
                    <a:pt x="10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4559250" y="2779100"/>
              <a:ext cx="35900" cy="30125"/>
            </a:xfrm>
            <a:custGeom>
              <a:avLst/>
              <a:gdLst/>
              <a:ahLst/>
              <a:cxnLst/>
              <a:rect l="l" t="t" r="r" b="b"/>
              <a:pathLst>
                <a:path w="1436" h="1205" extrusionOk="0">
                  <a:moveTo>
                    <a:pt x="801" y="0"/>
                  </a:moveTo>
                  <a:cubicBezTo>
                    <a:pt x="268" y="0"/>
                    <a:pt x="1" y="634"/>
                    <a:pt x="401" y="1034"/>
                  </a:cubicBezTo>
                  <a:cubicBezTo>
                    <a:pt x="518" y="1152"/>
                    <a:pt x="666" y="1204"/>
                    <a:pt x="812" y="1204"/>
                  </a:cubicBezTo>
                  <a:cubicBezTo>
                    <a:pt x="1126" y="1204"/>
                    <a:pt x="1435" y="964"/>
                    <a:pt x="1435" y="601"/>
                  </a:cubicBezTo>
                  <a:cubicBezTo>
                    <a:pt x="1435" y="267"/>
                    <a:pt x="1135" y="0"/>
                    <a:pt x="8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4556750" y="3057625"/>
              <a:ext cx="45900" cy="32550"/>
            </a:xfrm>
            <a:custGeom>
              <a:avLst/>
              <a:gdLst/>
              <a:ahLst/>
              <a:cxnLst/>
              <a:rect l="l" t="t" r="r" b="b"/>
              <a:pathLst>
                <a:path w="1836" h="1302" extrusionOk="0">
                  <a:moveTo>
                    <a:pt x="1" y="1"/>
                  </a:moveTo>
                  <a:lnTo>
                    <a:pt x="1" y="1302"/>
                  </a:lnTo>
                  <a:lnTo>
                    <a:pt x="1835" y="1302"/>
                  </a:lnTo>
                  <a:lnTo>
                    <a:pt x="1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4551750" y="3028225"/>
              <a:ext cx="55900" cy="36100"/>
            </a:xfrm>
            <a:custGeom>
              <a:avLst/>
              <a:gdLst/>
              <a:ahLst/>
              <a:cxnLst/>
              <a:rect l="l" t="t" r="r" b="b"/>
              <a:pathLst>
                <a:path w="2236" h="1444" extrusionOk="0">
                  <a:moveTo>
                    <a:pt x="1106" y="1"/>
                  </a:moveTo>
                  <a:cubicBezTo>
                    <a:pt x="568" y="1"/>
                    <a:pt x="34" y="359"/>
                    <a:pt x="1" y="1077"/>
                  </a:cubicBezTo>
                  <a:lnTo>
                    <a:pt x="1" y="1444"/>
                  </a:lnTo>
                  <a:lnTo>
                    <a:pt x="601" y="1444"/>
                  </a:lnTo>
                  <a:lnTo>
                    <a:pt x="601" y="1077"/>
                  </a:lnTo>
                  <a:cubicBezTo>
                    <a:pt x="601" y="726"/>
                    <a:pt x="851" y="551"/>
                    <a:pt x="1101" y="551"/>
                  </a:cubicBezTo>
                  <a:cubicBezTo>
                    <a:pt x="1352" y="551"/>
                    <a:pt x="1602" y="726"/>
                    <a:pt x="1602" y="1077"/>
                  </a:cubicBezTo>
                  <a:lnTo>
                    <a:pt x="1602" y="1444"/>
                  </a:lnTo>
                  <a:lnTo>
                    <a:pt x="2236" y="1444"/>
                  </a:lnTo>
                  <a:lnTo>
                    <a:pt x="2236" y="1077"/>
                  </a:lnTo>
                  <a:cubicBezTo>
                    <a:pt x="2186" y="359"/>
                    <a:pt x="1644"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4678500" y="3599675"/>
              <a:ext cx="25900" cy="39225"/>
            </a:xfrm>
            <a:custGeom>
              <a:avLst/>
              <a:gdLst/>
              <a:ahLst/>
              <a:cxnLst/>
              <a:rect l="l" t="t" r="r" b="b"/>
              <a:pathLst>
                <a:path w="1036" h="1569" extrusionOk="0">
                  <a:moveTo>
                    <a:pt x="1" y="1"/>
                  </a:moveTo>
                  <a:lnTo>
                    <a:pt x="1" y="1569"/>
                  </a:lnTo>
                  <a:lnTo>
                    <a:pt x="168" y="1569"/>
                  </a:lnTo>
                  <a:lnTo>
                    <a:pt x="168" y="902"/>
                  </a:lnTo>
                  <a:lnTo>
                    <a:pt x="935" y="902"/>
                  </a:lnTo>
                  <a:lnTo>
                    <a:pt x="935" y="768"/>
                  </a:lnTo>
                  <a:lnTo>
                    <a:pt x="168" y="768"/>
                  </a:lnTo>
                  <a:lnTo>
                    <a:pt x="168" y="134"/>
                  </a:lnTo>
                  <a:lnTo>
                    <a:pt x="1035" y="134"/>
                  </a:lnTo>
                  <a:lnTo>
                    <a:pt x="10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4707700" y="3608850"/>
              <a:ext cx="33375" cy="30050"/>
            </a:xfrm>
            <a:custGeom>
              <a:avLst/>
              <a:gdLst/>
              <a:ahLst/>
              <a:cxnLst/>
              <a:rect l="l" t="t" r="r" b="b"/>
              <a:pathLst>
                <a:path w="1335" h="1202" extrusionOk="0">
                  <a:moveTo>
                    <a:pt x="601" y="176"/>
                  </a:moveTo>
                  <a:cubicBezTo>
                    <a:pt x="818" y="176"/>
                    <a:pt x="1035" y="318"/>
                    <a:pt x="1035" y="601"/>
                  </a:cubicBezTo>
                  <a:cubicBezTo>
                    <a:pt x="1035" y="885"/>
                    <a:pt x="818" y="1027"/>
                    <a:pt x="601" y="1027"/>
                  </a:cubicBezTo>
                  <a:cubicBezTo>
                    <a:pt x="384" y="1027"/>
                    <a:pt x="167" y="885"/>
                    <a:pt x="167" y="601"/>
                  </a:cubicBezTo>
                  <a:cubicBezTo>
                    <a:pt x="167" y="318"/>
                    <a:pt x="384" y="176"/>
                    <a:pt x="601" y="176"/>
                  </a:cubicBezTo>
                  <a:close/>
                  <a:moveTo>
                    <a:pt x="601" y="1"/>
                  </a:moveTo>
                  <a:cubicBezTo>
                    <a:pt x="267" y="1"/>
                    <a:pt x="0" y="268"/>
                    <a:pt x="34" y="601"/>
                  </a:cubicBezTo>
                  <a:cubicBezTo>
                    <a:pt x="0" y="935"/>
                    <a:pt x="267" y="1202"/>
                    <a:pt x="601" y="1202"/>
                  </a:cubicBezTo>
                  <a:cubicBezTo>
                    <a:pt x="1335" y="1135"/>
                    <a:pt x="1335" y="68"/>
                    <a:pt x="6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4746050" y="3608850"/>
              <a:ext cx="14200" cy="29225"/>
            </a:xfrm>
            <a:custGeom>
              <a:avLst/>
              <a:gdLst/>
              <a:ahLst/>
              <a:cxnLst/>
              <a:rect l="l" t="t" r="r" b="b"/>
              <a:pathLst>
                <a:path w="568" h="1169" extrusionOk="0">
                  <a:moveTo>
                    <a:pt x="1" y="1"/>
                  </a:moveTo>
                  <a:lnTo>
                    <a:pt x="1" y="1168"/>
                  </a:lnTo>
                  <a:lnTo>
                    <a:pt x="134" y="1168"/>
                  </a:lnTo>
                  <a:lnTo>
                    <a:pt x="134" y="601"/>
                  </a:lnTo>
                  <a:cubicBezTo>
                    <a:pt x="134" y="334"/>
                    <a:pt x="301" y="168"/>
                    <a:pt x="535" y="168"/>
                  </a:cubicBezTo>
                  <a:lnTo>
                    <a:pt x="568" y="168"/>
                  </a:lnTo>
                  <a:lnTo>
                    <a:pt x="568" y="1"/>
                  </a:lnTo>
                  <a:cubicBezTo>
                    <a:pt x="401" y="1"/>
                    <a:pt x="201" y="101"/>
                    <a:pt x="134" y="268"/>
                  </a:cubicBezTo>
                  <a:lnTo>
                    <a:pt x="1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4759400" y="3609525"/>
              <a:ext cx="35850" cy="40300"/>
            </a:xfrm>
            <a:custGeom>
              <a:avLst/>
              <a:gdLst/>
              <a:ahLst/>
              <a:cxnLst/>
              <a:rect l="l" t="t" r="r" b="b"/>
              <a:pathLst>
                <a:path w="1434" h="1612" extrusionOk="0">
                  <a:moveTo>
                    <a:pt x="798" y="86"/>
                  </a:moveTo>
                  <a:cubicBezTo>
                    <a:pt x="1029" y="86"/>
                    <a:pt x="1258" y="266"/>
                    <a:pt x="1235" y="541"/>
                  </a:cubicBezTo>
                  <a:cubicBezTo>
                    <a:pt x="1235" y="808"/>
                    <a:pt x="1035" y="975"/>
                    <a:pt x="801" y="975"/>
                  </a:cubicBezTo>
                  <a:cubicBezTo>
                    <a:pt x="401" y="975"/>
                    <a:pt x="201" y="474"/>
                    <a:pt x="501" y="207"/>
                  </a:cubicBezTo>
                  <a:cubicBezTo>
                    <a:pt x="585" y="124"/>
                    <a:pt x="691" y="86"/>
                    <a:pt x="798" y="86"/>
                  </a:cubicBezTo>
                  <a:close/>
                  <a:moveTo>
                    <a:pt x="834" y="1"/>
                  </a:moveTo>
                  <a:cubicBezTo>
                    <a:pt x="811" y="1"/>
                    <a:pt x="789" y="3"/>
                    <a:pt x="768" y="7"/>
                  </a:cubicBezTo>
                  <a:cubicBezTo>
                    <a:pt x="1" y="7"/>
                    <a:pt x="1" y="1108"/>
                    <a:pt x="768" y="1108"/>
                  </a:cubicBezTo>
                  <a:cubicBezTo>
                    <a:pt x="790" y="1112"/>
                    <a:pt x="812" y="1114"/>
                    <a:pt x="834" y="1114"/>
                  </a:cubicBezTo>
                  <a:cubicBezTo>
                    <a:pt x="978" y="1114"/>
                    <a:pt x="1119" y="1024"/>
                    <a:pt x="1235" y="908"/>
                  </a:cubicBezTo>
                  <a:lnTo>
                    <a:pt x="1235" y="1041"/>
                  </a:lnTo>
                  <a:cubicBezTo>
                    <a:pt x="1235" y="1342"/>
                    <a:pt x="1101" y="1475"/>
                    <a:pt x="801" y="1475"/>
                  </a:cubicBezTo>
                  <a:cubicBezTo>
                    <a:pt x="634" y="1475"/>
                    <a:pt x="468" y="1408"/>
                    <a:pt x="334" y="1308"/>
                  </a:cubicBezTo>
                  <a:lnTo>
                    <a:pt x="267" y="1408"/>
                  </a:lnTo>
                  <a:cubicBezTo>
                    <a:pt x="401" y="1542"/>
                    <a:pt x="601" y="1608"/>
                    <a:pt x="801" y="1608"/>
                  </a:cubicBezTo>
                  <a:cubicBezTo>
                    <a:pt x="820" y="1610"/>
                    <a:pt x="839" y="1611"/>
                    <a:pt x="857" y="1611"/>
                  </a:cubicBezTo>
                  <a:cubicBezTo>
                    <a:pt x="1168" y="1611"/>
                    <a:pt x="1433" y="1354"/>
                    <a:pt x="1402" y="1008"/>
                  </a:cubicBezTo>
                  <a:lnTo>
                    <a:pt x="1402" y="7"/>
                  </a:lnTo>
                  <a:lnTo>
                    <a:pt x="1235" y="7"/>
                  </a:lnTo>
                  <a:lnTo>
                    <a:pt x="1235" y="241"/>
                  </a:lnTo>
                  <a:cubicBezTo>
                    <a:pt x="1148" y="95"/>
                    <a:pt x="985" y="1"/>
                    <a:pt x="8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4801925" y="3609050"/>
              <a:ext cx="35050" cy="29850"/>
            </a:xfrm>
            <a:custGeom>
              <a:avLst/>
              <a:gdLst/>
              <a:ahLst/>
              <a:cxnLst/>
              <a:rect l="l" t="t" r="r" b="b"/>
              <a:pathLst>
                <a:path w="1402" h="1194" extrusionOk="0">
                  <a:moveTo>
                    <a:pt x="628" y="219"/>
                  </a:moveTo>
                  <a:cubicBezTo>
                    <a:pt x="828" y="219"/>
                    <a:pt x="1014" y="359"/>
                    <a:pt x="1035" y="593"/>
                  </a:cubicBezTo>
                  <a:lnTo>
                    <a:pt x="1068" y="593"/>
                  </a:lnTo>
                  <a:cubicBezTo>
                    <a:pt x="1068" y="860"/>
                    <a:pt x="868" y="1060"/>
                    <a:pt x="601" y="1060"/>
                  </a:cubicBezTo>
                  <a:cubicBezTo>
                    <a:pt x="268" y="1060"/>
                    <a:pt x="68" y="627"/>
                    <a:pt x="301" y="360"/>
                  </a:cubicBezTo>
                  <a:cubicBezTo>
                    <a:pt x="397" y="264"/>
                    <a:pt x="515" y="219"/>
                    <a:pt x="628" y="219"/>
                  </a:cubicBezTo>
                  <a:close/>
                  <a:moveTo>
                    <a:pt x="579" y="0"/>
                  </a:moveTo>
                  <a:cubicBezTo>
                    <a:pt x="283" y="0"/>
                    <a:pt x="1" y="237"/>
                    <a:pt x="1" y="593"/>
                  </a:cubicBezTo>
                  <a:cubicBezTo>
                    <a:pt x="1" y="927"/>
                    <a:pt x="268" y="1194"/>
                    <a:pt x="601" y="1194"/>
                  </a:cubicBezTo>
                  <a:cubicBezTo>
                    <a:pt x="1135" y="1194"/>
                    <a:pt x="1402" y="560"/>
                    <a:pt x="1002" y="193"/>
                  </a:cubicBezTo>
                  <a:cubicBezTo>
                    <a:pt x="879" y="60"/>
                    <a:pt x="727" y="0"/>
                    <a:pt x="5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4835300" y="3603025"/>
              <a:ext cx="20025" cy="35150"/>
            </a:xfrm>
            <a:custGeom>
              <a:avLst/>
              <a:gdLst/>
              <a:ahLst/>
              <a:cxnLst/>
              <a:rect l="l" t="t" r="r" b="b"/>
              <a:pathLst>
                <a:path w="801" h="1406" extrusionOk="0">
                  <a:moveTo>
                    <a:pt x="200" y="0"/>
                  </a:moveTo>
                  <a:lnTo>
                    <a:pt x="200" y="234"/>
                  </a:lnTo>
                  <a:lnTo>
                    <a:pt x="0" y="234"/>
                  </a:lnTo>
                  <a:lnTo>
                    <a:pt x="0" y="367"/>
                  </a:lnTo>
                  <a:lnTo>
                    <a:pt x="200" y="367"/>
                  </a:lnTo>
                  <a:lnTo>
                    <a:pt x="200" y="1068"/>
                  </a:lnTo>
                  <a:cubicBezTo>
                    <a:pt x="170" y="1251"/>
                    <a:pt x="306" y="1406"/>
                    <a:pt x="483" y="1406"/>
                  </a:cubicBezTo>
                  <a:cubicBezTo>
                    <a:pt x="499" y="1406"/>
                    <a:pt x="517" y="1404"/>
                    <a:pt x="534" y="1401"/>
                  </a:cubicBezTo>
                  <a:cubicBezTo>
                    <a:pt x="634" y="1401"/>
                    <a:pt x="701" y="1401"/>
                    <a:pt x="801" y="1335"/>
                  </a:cubicBezTo>
                  <a:lnTo>
                    <a:pt x="734" y="1235"/>
                  </a:lnTo>
                  <a:cubicBezTo>
                    <a:pt x="667" y="1268"/>
                    <a:pt x="634" y="1268"/>
                    <a:pt x="567" y="1268"/>
                  </a:cubicBezTo>
                  <a:cubicBezTo>
                    <a:pt x="550" y="1272"/>
                    <a:pt x="533" y="1274"/>
                    <a:pt x="517" y="1274"/>
                  </a:cubicBezTo>
                  <a:cubicBezTo>
                    <a:pt x="410" y="1274"/>
                    <a:pt x="338" y="1184"/>
                    <a:pt x="367" y="1068"/>
                  </a:cubicBezTo>
                  <a:lnTo>
                    <a:pt x="367" y="367"/>
                  </a:lnTo>
                  <a:lnTo>
                    <a:pt x="701" y="367"/>
                  </a:lnTo>
                  <a:lnTo>
                    <a:pt x="701" y="234"/>
                  </a:lnTo>
                  <a:lnTo>
                    <a:pt x="367" y="234"/>
                  </a:lnTo>
                  <a:lnTo>
                    <a:pt x="3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4876150" y="3609700"/>
              <a:ext cx="30050" cy="39200"/>
            </a:xfrm>
            <a:custGeom>
              <a:avLst/>
              <a:gdLst/>
              <a:ahLst/>
              <a:cxnLst/>
              <a:rect l="l" t="t" r="r" b="b"/>
              <a:pathLst>
                <a:path w="1202" h="1568" extrusionOk="0">
                  <a:moveTo>
                    <a:pt x="628" y="193"/>
                  </a:moveTo>
                  <a:cubicBezTo>
                    <a:pt x="828" y="193"/>
                    <a:pt x="1013" y="333"/>
                    <a:pt x="1035" y="567"/>
                  </a:cubicBezTo>
                  <a:cubicBezTo>
                    <a:pt x="1068" y="801"/>
                    <a:pt x="868" y="1034"/>
                    <a:pt x="634" y="1034"/>
                  </a:cubicBezTo>
                  <a:cubicBezTo>
                    <a:pt x="267" y="1034"/>
                    <a:pt x="67" y="601"/>
                    <a:pt x="301" y="334"/>
                  </a:cubicBezTo>
                  <a:cubicBezTo>
                    <a:pt x="397" y="238"/>
                    <a:pt x="515" y="193"/>
                    <a:pt x="628" y="193"/>
                  </a:cubicBezTo>
                  <a:close/>
                  <a:moveTo>
                    <a:pt x="1" y="0"/>
                  </a:moveTo>
                  <a:lnTo>
                    <a:pt x="1" y="1568"/>
                  </a:lnTo>
                  <a:lnTo>
                    <a:pt x="167" y="1568"/>
                  </a:lnTo>
                  <a:lnTo>
                    <a:pt x="167" y="934"/>
                  </a:lnTo>
                  <a:cubicBezTo>
                    <a:pt x="267" y="1068"/>
                    <a:pt x="434" y="1168"/>
                    <a:pt x="601" y="1168"/>
                  </a:cubicBezTo>
                  <a:cubicBezTo>
                    <a:pt x="935" y="1168"/>
                    <a:pt x="1201" y="901"/>
                    <a:pt x="1201" y="567"/>
                  </a:cubicBezTo>
                  <a:cubicBezTo>
                    <a:pt x="1201" y="267"/>
                    <a:pt x="935" y="0"/>
                    <a:pt x="634" y="0"/>
                  </a:cubicBezTo>
                  <a:cubicBezTo>
                    <a:pt x="434" y="0"/>
                    <a:pt x="267" y="67"/>
                    <a:pt x="167" y="234"/>
                  </a:cubicBezTo>
                  <a:lnTo>
                    <a:pt x="1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4912000" y="3609475"/>
              <a:ext cx="24150" cy="29600"/>
            </a:xfrm>
            <a:custGeom>
              <a:avLst/>
              <a:gdLst/>
              <a:ahLst/>
              <a:cxnLst/>
              <a:rect l="l" t="t" r="r" b="b"/>
              <a:pathLst>
                <a:path w="966" h="1184" extrusionOk="0">
                  <a:moveTo>
                    <a:pt x="802" y="643"/>
                  </a:moveTo>
                  <a:lnTo>
                    <a:pt x="802" y="810"/>
                  </a:lnTo>
                  <a:cubicBezTo>
                    <a:pt x="743" y="955"/>
                    <a:pt x="609" y="1050"/>
                    <a:pt x="488" y="1050"/>
                  </a:cubicBezTo>
                  <a:cubicBezTo>
                    <a:pt x="470" y="1050"/>
                    <a:pt x="452" y="1048"/>
                    <a:pt x="435" y="1043"/>
                  </a:cubicBezTo>
                  <a:cubicBezTo>
                    <a:pt x="234" y="1043"/>
                    <a:pt x="134" y="943"/>
                    <a:pt x="134" y="843"/>
                  </a:cubicBezTo>
                  <a:cubicBezTo>
                    <a:pt x="134" y="710"/>
                    <a:pt x="201" y="643"/>
                    <a:pt x="435" y="643"/>
                  </a:cubicBezTo>
                  <a:close/>
                  <a:moveTo>
                    <a:pt x="398" y="1"/>
                  </a:moveTo>
                  <a:cubicBezTo>
                    <a:pt x="243" y="1"/>
                    <a:pt x="111" y="60"/>
                    <a:pt x="1" y="143"/>
                  </a:cubicBezTo>
                  <a:lnTo>
                    <a:pt x="68" y="276"/>
                  </a:lnTo>
                  <a:cubicBezTo>
                    <a:pt x="201" y="176"/>
                    <a:pt x="335" y="143"/>
                    <a:pt x="468" y="143"/>
                  </a:cubicBezTo>
                  <a:cubicBezTo>
                    <a:pt x="701" y="143"/>
                    <a:pt x="802" y="243"/>
                    <a:pt x="802" y="443"/>
                  </a:cubicBezTo>
                  <a:lnTo>
                    <a:pt x="802" y="510"/>
                  </a:lnTo>
                  <a:lnTo>
                    <a:pt x="435" y="510"/>
                  </a:lnTo>
                  <a:cubicBezTo>
                    <a:pt x="101" y="510"/>
                    <a:pt x="1" y="643"/>
                    <a:pt x="1" y="843"/>
                  </a:cubicBezTo>
                  <a:cubicBezTo>
                    <a:pt x="1" y="1043"/>
                    <a:pt x="134" y="1177"/>
                    <a:pt x="401" y="1177"/>
                  </a:cubicBezTo>
                  <a:cubicBezTo>
                    <a:pt x="423" y="1181"/>
                    <a:pt x="445" y="1183"/>
                    <a:pt x="467" y="1183"/>
                  </a:cubicBezTo>
                  <a:cubicBezTo>
                    <a:pt x="611" y="1183"/>
                    <a:pt x="748" y="1092"/>
                    <a:pt x="835" y="977"/>
                  </a:cubicBezTo>
                  <a:lnTo>
                    <a:pt x="835" y="1177"/>
                  </a:lnTo>
                  <a:lnTo>
                    <a:pt x="935" y="1177"/>
                  </a:lnTo>
                  <a:lnTo>
                    <a:pt x="935" y="443"/>
                  </a:lnTo>
                  <a:cubicBezTo>
                    <a:pt x="966" y="196"/>
                    <a:pt x="768" y="6"/>
                    <a:pt x="553" y="6"/>
                  </a:cubicBezTo>
                  <a:cubicBezTo>
                    <a:pt x="536" y="6"/>
                    <a:pt x="518" y="7"/>
                    <a:pt x="501" y="9"/>
                  </a:cubicBezTo>
                  <a:cubicBezTo>
                    <a:pt x="466" y="3"/>
                    <a:pt x="431" y="1"/>
                    <a:pt x="3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4942025" y="3608850"/>
              <a:ext cx="24225" cy="30050"/>
            </a:xfrm>
            <a:custGeom>
              <a:avLst/>
              <a:gdLst/>
              <a:ahLst/>
              <a:cxnLst/>
              <a:rect l="l" t="t" r="r" b="b"/>
              <a:pathLst>
                <a:path w="969" h="1202" extrusionOk="0">
                  <a:moveTo>
                    <a:pt x="501" y="1"/>
                  </a:moveTo>
                  <a:cubicBezTo>
                    <a:pt x="234" y="1"/>
                    <a:pt x="68" y="168"/>
                    <a:pt x="68" y="368"/>
                  </a:cubicBezTo>
                  <a:cubicBezTo>
                    <a:pt x="68" y="801"/>
                    <a:pt x="801" y="568"/>
                    <a:pt x="801" y="868"/>
                  </a:cubicBezTo>
                  <a:cubicBezTo>
                    <a:pt x="801" y="1002"/>
                    <a:pt x="735" y="1068"/>
                    <a:pt x="501" y="1068"/>
                  </a:cubicBezTo>
                  <a:cubicBezTo>
                    <a:pt x="334" y="1068"/>
                    <a:pt x="201" y="1035"/>
                    <a:pt x="68" y="935"/>
                  </a:cubicBezTo>
                  <a:lnTo>
                    <a:pt x="1" y="1068"/>
                  </a:lnTo>
                  <a:cubicBezTo>
                    <a:pt x="134" y="1168"/>
                    <a:pt x="301" y="1202"/>
                    <a:pt x="501" y="1202"/>
                  </a:cubicBezTo>
                  <a:cubicBezTo>
                    <a:pt x="801" y="1202"/>
                    <a:pt x="968" y="1068"/>
                    <a:pt x="968" y="868"/>
                  </a:cubicBezTo>
                  <a:cubicBezTo>
                    <a:pt x="968" y="434"/>
                    <a:pt x="234" y="668"/>
                    <a:pt x="234" y="334"/>
                  </a:cubicBezTo>
                  <a:cubicBezTo>
                    <a:pt x="234" y="234"/>
                    <a:pt x="301" y="134"/>
                    <a:pt x="535" y="134"/>
                  </a:cubicBezTo>
                  <a:cubicBezTo>
                    <a:pt x="635" y="134"/>
                    <a:pt x="768" y="168"/>
                    <a:pt x="868" y="234"/>
                  </a:cubicBezTo>
                  <a:lnTo>
                    <a:pt x="935" y="134"/>
                  </a:lnTo>
                  <a:cubicBezTo>
                    <a:pt x="801" y="68"/>
                    <a:pt x="668" y="1"/>
                    <a:pt x="5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4969550" y="3608850"/>
              <a:ext cx="23375" cy="30050"/>
            </a:xfrm>
            <a:custGeom>
              <a:avLst/>
              <a:gdLst/>
              <a:ahLst/>
              <a:cxnLst/>
              <a:rect l="l" t="t" r="r" b="b"/>
              <a:pathLst>
                <a:path w="935" h="1202" extrusionOk="0">
                  <a:moveTo>
                    <a:pt x="501" y="1"/>
                  </a:moveTo>
                  <a:cubicBezTo>
                    <a:pt x="201" y="1"/>
                    <a:pt x="34" y="168"/>
                    <a:pt x="34" y="368"/>
                  </a:cubicBezTo>
                  <a:cubicBezTo>
                    <a:pt x="34" y="801"/>
                    <a:pt x="801" y="568"/>
                    <a:pt x="801" y="868"/>
                  </a:cubicBezTo>
                  <a:cubicBezTo>
                    <a:pt x="801" y="1002"/>
                    <a:pt x="701" y="1068"/>
                    <a:pt x="468" y="1068"/>
                  </a:cubicBezTo>
                  <a:cubicBezTo>
                    <a:pt x="334" y="1068"/>
                    <a:pt x="167" y="1035"/>
                    <a:pt x="67" y="935"/>
                  </a:cubicBezTo>
                  <a:lnTo>
                    <a:pt x="1" y="1068"/>
                  </a:lnTo>
                  <a:cubicBezTo>
                    <a:pt x="134" y="1168"/>
                    <a:pt x="301" y="1202"/>
                    <a:pt x="468" y="1202"/>
                  </a:cubicBezTo>
                  <a:cubicBezTo>
                    <a:pt x="768" y="1202"/>
                    <a:pt x="935" y="1068"/>
                    <a:pt x="935" y="868"/>
                  </a:cubicBezTo>
                  <a:cubicBezTo>
                    <a:pt x="935" y="434"/>
                    <a:pt x="201" y="668"/>
                    <a:pt x="201" y="334"/>
                  </a:cubicBezTo>
                  <a:cubicBezTo>
                    <a:pt x="201" y="234"/>
                    <a:pt x="301" y="134"/>
                    <a:pt x="501" y="134"/>
                  </a:cubicBezTo>
                  <a:cubicBezTo>
                    <a:pt x="634" y="134"/>
                    <a:pt x="734" y="168"/>
                    <a:pt x="835" y="234"/>
                  </a:cubicBezTo>
                  <a:lnTo>
                    <a:pt x="901" y="134"/>
                  </a:lnTo>
                  <a:cubicBezTo>
                    <a:pt x="768" y="68"/>
                    <a:pt x="634" y="1"/>
                    <a:pt x="5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4995400" y="3609700"/>
              <a:ext cx="46725" cy="29200"/>
            </a:xfrm>
            <a:custGeom>
              <a:avLst/>
              <a:gdLst/>
              <a:ahLst/>
              <a:cxnLst/>
              <a:rect l="l" t="t" r="r" b="b"/>
              <a:pathLst>
                <a:path w="1869" h="1168" extrusionOk="0">
                  <a:moveTo>
                    <a:pt x="1" y="0"/>
                  </a:moveTo>
                  <a:lnTo>
                    <a:pt x="401" y="1168"/>
                  </a:lnTo>
                  <a:lnTo>
                    <a:pt x="568" y="1168"/>
                  </a:lnTo>
                  <a:lnTo>
                    <a:pt x="935" y="200"/>
                  </a:lnTo>
                  <a:lnTo>
                    <a:pt x="1302" y="1168"/>
                  </a:lnTo>
                  <a:lnTo>
                    <a:pt x="1435" y="1168"/>
                  </a:lnTo>
                  <a:lnTo>
                    <a:pt x="1869" y="0"/>
                  </a:lnTo>
                  <a:lnTo>
                    <a:pt x="1735" y="0"/>
                  </a:lnTo>
                  <a:lnTo>
                    <a:pt x="1368" y="968"/>
                  </a:lnTo>
                  <a:lnTo>
                    <a:pt x="1001" y="0"/>
                  </a:lnTo>
                  <a:lnTo>
                    <a:pt x="868" y="0"/>
                  </a:lnTo>
                  <a:lnTo>
                    <a:pt x="501" y="968"/>
                  </a:lnTo>
                  <a:lnTo>
                    <a:pt x="1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5043775" y="3609050"/>
              <a:ext cx="35050" cy="29850"/>
            </a:xfrm>
            <a:custGeom>
              <a:avLst/>
              <a:gdLst/>
              <a:ahLst/>
              <a:cxnLst/>
              <a:rect l="l" t="t" r="r" b="b"/>
              <a:pathLst>
                <a:path w="1402" h="1194" extrusionOk="0">
                  <a:moveTo>
                    <a:pt x="634" y="160"/>
                  </a:moveTo>
                  <a:cubicBezTo>
                    <a:pt x="868" y="160"/>
                    <a:pt x="1068" y="360"/>
                    <a:pt x="1034" y="593"/>
                  </a:cubicBezTo>
                  <a:cubicBezTo>
                    <a:pt x="1068" y="827"/>
                    <a:pt x="868" y="1060"/>
                    <a:pt x="634" y="1060"/>
                  </a:cubicBezTo>
                  <a:cubicBezTo>
                    <a:pt x="67" y="994"/>
                    <a:pt x="67" y="193"/>
                    <a:pt x="634" y="160"/>
                  </a:cubicBezTo>
                  <a:close/>
                  <a:moveTo>
                    <a:pt x="612" y="0"/>
                  </a:moveTo>
                  <a:cubicBezTo>
                    <a:pt x="315" y="0"/>
                    <a:pt x="34" y="237"/>
                    <a:pt x="34" y="593"/>
                  </a:cubicBezTo>
                  <a:cubicBezTo>
                    <a:pt x="0" y="927"/>
                    <a:pt x="301" y="1194"/>
                    <a:pt x="634" y="1194"/>
                  </a:cubicBezTo>
                  <a:cubicBezTo>
                    <a:pt x="1135" y="1194"/>
                    <a:pt x="1401" y="560"/>
                    <a:pt x="1034" y="193"/>
                  </a:cubicBezTo>
                  <a:cubicBezTo>
                    <a:pt x="912" y="60"/>
                    <a:pt x="760" y="0"/>
                    <a:pt x="6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5082125" y="3608850"/>
              <a:ext cx="14200" cy="29225"/>
            </a:xfrm>
            <a:custGeom>
              <a:avLst/>
              <a:gdLst/>
              <a:ahLst/>
              <a:cxnLst/>
              <a:rect l="l" t="t" r="r" b="b"/>
              <a:pathLst>
                <a:path w="568" h="1169" extrusionOk="0">
                  <a:moveTo>
                    <a:pt x="1" y="1"/>
                  </a:moveTo>
                  <a:lnTo>
                    <a:pt x="1" y="1168"/>
                  </a:lnTo>
                  <a:lnTo>
                    <a:pt x="168" y="1168"/>
                  </a:lnTo>
                  <a:lnTo>
                    <a:pt x="168" y="601"/>
                  </a:lnTo>
                  <a:cubicBezTo>
                    <a:pt x="134" y="368"/>
                    <a:pt x="301" y="168"/>
                    <a:pt x="535" y="168"/>
                  </a:cubicBezTo>
                  <a:lnTo>
                    <a:pt x="568" y="168"/>
                  </a:lnTo>
                  <a:lnTo>
                    <a:pt x="568" y="1"/>
                  </a:lnTo>
                  <a:cubicBezTo>
                    <a:pt x="401" y="1"/>
                    <a:pt x="234" y="101"/>
                    <a:pt x="134" y="268"/>
                  </a:cubicBezTo>
                  <a:lnTo>
                    <a:pt x="1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5097150" y="3597175"/>
              <a:ext cx="32550" cy="41725"/>
            </a:xfrm>
            <a:custGeom>
              <a:avLst/>
              <a:gdLst/>
              <a:ahLst/>
              <a:cxnLst/>
              <a:rect l="l" t="t" r="r" b="b"/>
              <a:pathLst>
                <a:path w="1302" h="1669" extrusionOk="0">
                  <a:moveTo>
                    <a:pt x="746" y="694"/>
                  </a:moveTo>
                  <a:cubicBezTo>
                    <a:pt x="948" y="694"/>
                    <a:pt x="1146" y="834"/>
                    <a:pt x="1168" y="1068"/>
                  </a:cubicBezTo>
                  <a:cubicBezTo>
                    <a:pt x="1168" y="1302"/>
                    <a:pt x="968" y="1535"/>
                    <a:pt x="734" y="1535"/>
                  </a:cubicBezTo>
                  <a:cubicBezTo>
                    <a:pt x="367" y="1535"/>
                    <a:pt x="200" y="1102"/>
                    <a:pt x="434" y="835"/>
                  </a:cubicBezTo>
                  <a:cubicBezTo>
                    <a:pt x="518" y="739"/>
                    <a:pt x="633" y="694"/>
                    <a:pt x="746" y="694"/>
                  </a:cubicBezTo>
                  <a:close/>
                  <a:moveTo>
                    <a:pt x="1168" y="1"/>
                  </a:moveTo>
                  <a:lnTo>
                    <a:pt x="1168" y="701"/>
                  </a:lnTo>
                  <a:cubicBezTo>
                    <a:pt x="1068" y="568"/>
                    <a:pt x="901" y="468"/>
                    <a:pt x="701" y="468"/>
                  </a:cubicBezTo>
                  <a:cubicBezTo>
                    <a:pt x="0" y="535"/>
                    <a:pt x="0" y="1602"/>
                    <a:pt x="701" y="1669"/>
                  </a:cubicBezTo>
                  <a:cubicBezTo>
                    <a:pt x="901" y="1669"/>
                    <a:pt x="1068" y="1569"/>
                    <a:pt x="1168" y="1435"/>
                  </a:cubicBezTo>
                  <a:lnTo>
                    <a:pt x="1168" y="1669"/>
                  </a:lnTo>
                  <a:lnTo>
                    <a:pt x="1301" y="1669"/>
                  </a:lnTo>
                  <a:lnTo>
                    <a:pt x="13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5136350" y="3599675"/>
              <a:ext cx="26700" cy="39225"/>
            </a:xfrm>
            <a:custGeom>
              <a:avLst/>
              <a:gdLst/>
              <a:ahLst/>
              <a:cxnLst/>
              <a:rect l="l" t="t" r="r" b="b"/>
              <a:pathLst>
                <a:path w="1068" h="1569" extrusionOk="0">
                  <a:moveTo>
                    <a:pt x="534" y="1"/>
                  </a:moveTo>
                  <a:cubicBezTo>
                    <a:pt x="334" y="1"/>
                    <a:pt x="133" y="68"/>
                    <a:pt x="0" y="234"/>
                  </a:cubicBezTo>
                  <a:lnTo>
                    <a:pt x="100" y="301"/>
                  </a:lnTo>
                  <a:cubicBezTo>
                    <a:pt x="200" y="201"/>
                    <a:pt x="367" y="134"/>
                    <a:pt x="534" y="134"/>
                  </a:cubicBezTo>
                  <a:cubicBezTo>
                    <a:pt x="767" y="134"/>
                    <a:pt x="867" y="234"/>
                    <a:pt x="867" y="401"/>
                  </a:cubicBezTo>
                  <a:cubicBezTo>
                    <a:pt x="867" y="701"/>
                    <a:pt x="467" y="735"/>
                    <a:pt x="467" y="1102"/>
                  </a:cubicBezTo>
                  <a:lnTo>
                    <a:pt x="634" y="1102"/>
                  </a:lnTo>
                  <a:cubicBezTo>
                    <a:pt x="634" y="768"/>
                    <a:pt x="1067" y="768"/>
                    <a:pt x="1067" y="368"/>
                  </a:cubicBezTo>
                  <a:cubicBezTo>
                    <a:pt x="1067" y="134"/>
                    <a:pt x="867" y="1"/>
                    <a:pt x="534" y="1"/>
                  </a:cubicBezTo>
                  <a:close/>
                  <a:moveTo>
                    <a:pt x="501" y="1385"/>
                  </a:moveTo>
                  <a:cubicBezTo>
                    <a:pt x="481" y="1385"/>
                    <a:pt x="467" y="1399"/>
                    <a:pt x="467" y="1435"/>
                  </a:cubicBezTo>
                  <a:lnTo>
                    <a:pt x="434" y="1469"/>
                  </a:lnTo>
                  <a:cubicBezTo>
                    <a:pt x="467" y="1535"/>
                    <a:pt x="500" y="1569"/>
                    <a:pt x="567" y="1569"/>
                  </a:cubicBezTo>
                  <a:cubicBezTo>
                    <a:pt x="724" y="1569"/>
                    <a:pt x="574" y="1385"/>
                    <a:pt x="501" y="138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4646000" y="2527250"/>
              <a:ext cx="62550" cy="71750"/>
            </a:xfrm>
            <a:custGeom>
              <a:avLst/>
              <a:gdLst/>
              <a:ahLst/>
              <a:cxnLst/>
              <a:rect l="l" t="t" r="r" b="b"/>
              <a:pathLst>
                <a:path w="2502" h="2870" extrusionOk="0">
                  <a:moveTo>
                    <a:pt x="0" y="1"/>
                  </a:moveTo>
                  <a:lnTo>
                    <a:pt x="0" y="2869"/>
                  </a:lnTo>
                  <a:lnTo>
                    <a:pt x="434" y="2869"/>
                  </a:lnTo>
                  <a:lnTo>
                    <a:pt x="434" y="734"/>
                  </a:lnTo>
                  <a:lnTo>
                    <a:pt x="2168" y="2869"/>
                  </a:lnTo>
                  <a:lnTo>
                    <a:pt x="2502" y="2869"/>
                  </a:lnTo>
                  <a:lnTo>
                    <a:pt x="2502" y="1"/>
                  </a:lnTo>
                  <a:lnTo>
                    <a:pt x="2068" y="1"/>
                  </a:lnTo>
                  <a:lnTo>
                    <a:pt x="2068" y="2135"/>
                  </a:lnTo>
                  <a:lnTo>
                    <a:pt x="3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4726875" y="2521200"/>
              <a:ext cx="13375" cy="77800"/>
            </a:xfrm>
            <a:custGeom>
              <a:avLst/>
              <a:gdLst/>
              <a:ahLst/>
              <a:cxnLst/>
              <a:rect l="l" t="t" r="r" b="b"/>
              <a:pathLst>
                <a:path w="535" h="3112" extrusionOk="0">
                  <a:moveTo>
                    <a:pt x="268" y="1"/>
                  </a:moveTo>
                  <a:cubicBezTo>
                    <a:pt x="134" y="1"/>
                    <a:pt x="1" y="92"/>
                    <a:pt x="1" y="276"/>
                  </a:cubicBezTo>
                  <a:cubicBezTo>
                    <a:pt x="1" y="409"/>
                    <a:pt x="101" y="543"/>
                    <a:pt x="268" y="543"/>
                  </a:cubicBezTo>
                  <a:cubicBezTo>
                    <a:pt x="401" y="543"/>
                    <a:pt x="534" y="409"/>
                    <a:pt x="534" y="276"/>
                  </a:cubicBezTo>
                  <a:cubicBezTo>
                    <a:pt x="534" y="92"/>
                    <a:pt x="401" y="1"/>
                    <a:pt x="268" y="1"/>
                  </a:cubicBezTo>
                  <a:close/>
                  <a:moveTo>
                    <a:pt x="67" y="943"/>
                  </a:moveTo>
                  <a:lnTo>
                    <a:pt x="67" y="3111"/>
                  </a:lnTo>
                  <a:lnTo>
                    <a:pt x="468" y="3111"/>
                  </a:lnTo>
                  <a:lnTo>
                    <a:pt x="468" y="94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4751900" y="2543900"/>
              <a:ext cx="51725" cy="56025"/>
            </a:xfrm>
            <a:custGeom>
              <a:avLst/>
              <a:gdLst/>
              <a:ahLst/>
              <a:cxnLst/>
              <a:rect l="l" t="t" r="r" b="b"/>
              <a:pathLst>
                <a:path w="2069" h="2241" extrusionOk="0">
                  <a:moveTo>
                    <a:pt x="1108" y="0"/>
                  </a:moveTo>
                  <a:cubicBezTo>
                    <a:pt x="501" y="0"/>
                    <a:pt x="0" y="490"/>
                    <a:pt x="0" y="1136"/>
                  </a:cubicBezTo>
                  <a:cubicBezTo>
                    <a:pt x="0" y="1750"/>
                    <a:pt x="501" y="2238"/>
                    <a:pt x="1108" y="2238"/>
                  </a:cubicBezTo>
                  <a:cubicBezTo>
                    <a:pt x="1128" y="2238"/>
                    <a:pt x="1148" y="2238"/>
                    <a:pt x="1168" y="2237"/>
                  </a:cubicBezTo>
                  <a:cubicBezTo>
                    <a:pt x="1195" y="2239"/>
                    <a:pt x="1221" y="2240"/>
                    <a:pt x="1248" y="2240"/>
                  </a:cubicBezTo>
                  <a:cubicBezTo>
                    <a:pt x="1583" y="2240"/>
                    <a:pt x="1883" y="2048"/>
                    <a:pt x="2069" y="1770"/>
                  </a:cubicBezTo>
                  <a:lnTo>
                    <a:pt x="1735" y="1569"/>
                  </a:lnTo>
                  <a:cubicBezTo>
                    <a:pt x="1635" y="1770"/>
                    <a:pt x="1401" y="1903"/>
                    <a:pt x="1168" y="1903"/>
                  </a:cubicBezTo>
                  <a:cubicBezTo>
                    <a:pt x="134" y="1903"/>
                    <a:pt x="134" y="369"/>
                    <a:pt x="1168" y="369"/>
                  </a:cubicBezTo>
                  <a:cubicBezTo>
                    <a:pt x="1192" y="365"/>
                    <a:pt x="1216" y="364"/>
                    <a:pt x="1240" y="364"/>
                  </a:cubicBezTo>
                  <a:cubicBezTo>
                    <a:pt x="1448" y="364"/>
                    <a:pt x="1645" y="489"/>
                    <a:pt x="1735" y="669"/>
                  </a:cubicBezTo>
                  <a:lnTo>
                    <a:pt x="2069" y="469"/>
                  </a:lnTo>
                  <a:cubicBezTo>
                    <a:pt x="1868" y="168"/>
                    <a:pt x="1535" y="2"/>
                    <a:pt x="1168" y="2"/>
                  </a:cubicBezTo>
                  <a:cubicBezTo>
                    <a:pt x="1148" y="1"/>
                    <a:pt x="1128" y="0"/>
                    <a:pt x="1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4815275" y="2523075"/>
              <a:ext cx="54225" cy="75925"/>
            </a:xfrm>
            <a:custGeom>
              <a:avLst/>
              <a:gdLst/>
              <a:ahLst/>
              <a:cxnLst/>
              <a:rect l="l" t="t" r="r" b="b"/>
              <a:pathLst>
                <a:path w="2169" h="3037" extrusionOk="0">
                  <a:moveTo>
                    <a:pt x="1" y="1"/>
                  </a:moveTo>
                  <a:lnTo>
                    <a:pt x="1" y="3036"/>
                  </a:lnTo>
                  <a:lnTo>
                    <a:pt x="401" y="3036"/>
                  </a:lnTo>
                  <a:lnTo>
                    <a:pt x="401" y="2436"/>
                  </a:lnTo>
                  <a:lnTo>
                    <a:pt x="834" y="2036"/>
                  </a:lnTo>
                  <a:lnTo>
                    <a:pt x="1668" y="3036"/>
                  </a:lnTo>
                  <a:lnTo>
                    <a:pt x="2169" y="3036"/>
                  </a:lnTo>
                  <a:lnTo>
                    <a:pt x="1135" y="1769"/>
                  </a:lnTo>
                  <a:lnTo>
                    <a:pt x="2069" y="868"/>
                  </a:lnTo>
                  <a:lnTo>
                    <a:pt x="1602" y="868"/>
                  </a:lnTo>
                  <a:lnTo>
                    <a:pt x="401" y="1935"/>
                  </a:lnTo>
                  <a:lnTo>
                    <a:pt x="4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4879500" y="2544650"/>
              <a:ext cx="51650" cy="54350"/>
            </a:xfrm>
            <a:custGeom>
              <a:avLst/>
              <a:gdLst/>
              <a:ahLst/>
              <a:cxnLst/>
              <a:rect l="l" t="t" r="r" b="b"/>
              <a:pathLst>
                <a:path w="2066" h="2174" extrusionOk="0">
                  <a:moveTo>
                    <a:pt x="1016" y="1"/>
                  </a:moveTo>
                  <a:cubicBezTo>
                    <a:pt x="717" y="1"/>
                    <a:pt x="450" y="161"/>
                    <a:pt x="267" y="405"/>
                  </a:cubicBezTo>
                  <a:lnTo>
                    <a:pt x="267" y="5"/>
                  </a:lnTo>
                  <a:lnTo>
                    <a:pt x="0" y="5"/>
                  </a:lnTo>
                  <a:lnTo>
                    <a:pt x="0" y="2173"/>
                  </a:lnTo>
                  <a:lnTo>
                    <a:pt x="300" y="2173"/>
                  </a:lnTo>
                  <a:lnTo>
                    <a:pt x="300" y="1039"/>
                  </a:lnTo>
                  <a:cubicBezTo>
                    <a:pt x="236" y="624"/>
                    <a:pt x="570" y="270"/>
                    <a:pt x="1009" y="270"/>
                  </a:cubicBezTo>
                  <a:cubicBezTo>
                    <a:pt x="1028" y="270"/>
                    <a:pt x="1048" y="270"/>
                    <a:pt x="1067" y="272"/>
                  </a:cubicBezTo>
                  <a:cubicBezTo>
                    <a:pt x="1085" y="270"/>
                    <a:pt x="1101" y="270"/>
                    <a:pt x="1118" y="270"/>
                  </a:cubicBezTo>
                  <a:cubicBezTo>
                    <a:pt x="1465" y="270"/>
                    <a:pt x="1765" y="589"/>
                    <a:pt x="1701" y="939"/>
                  </a:cubicBezTo>
                  <a:lnTo>
                    <a:pt x="1701" y="2173"/>
                  </a:lnTo>
                  <a:lnTo>
                    <a:pt x="2001" y="2173"/>
                  </a:lnTo>
                  <a:lnTo>
                    <a:pt x="2001" y="939"/>
                  </a:lnTo>
                  <a:cubicBezTo>
                    <a:pt x="2066" y="425"/>
                    <a:pt x="1665" y="3"/>
                    <a:pt x="1158" y="3"/>
                  </a:cubicBezTo>
                  <a:cubicBezTo>
                    <a:pt x="1139" y="3"/>
                    <a:pt x="1120" y="4"/>
                    <a:pt x="1101" y="5"/>
                  </a:cubicBezTo>
                  <a:cubicBezTo>
                    <a:pt x="1072" y="2"/>
                    <a:pt x="1044" y="1"/>
                    <a:pt x="1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a:off x="4944525" y="2544575"/>
              <a:ext cx="46600" cy="55375"/>
            </a:xfrm>
            <a:custGeom>
              <a:avLst/>
              <a:gdLst/>
              <a:ahLst/>
              <a:cxnLst/>
              <a:rect l="l" t="t" r="r" b="b"/>
              <a:pathLst>
                <a:path w="1864" h="2215" extrusionOk="0">
                  <a:moveTo>
                    <a:pt x="1535" y="1176"/>
                  </a:moveTo>
                  <a:lnTo>
                    <a:pt x="1535" y="1542"/>
                  </a:lnTo>
                  <a:cubicBezTo>
                    <a:pt x="1412" y="1790"/>
                    <a:pt x="1173" y="1980"/>
                    <a:pt x="900" y="1980"/>
                  </a:cubicBezTo>
                  <a:cubicBezTo>
                    <a:pt x="879" y="1980"/>
                    <a:pt x="857" y="1979"/>
                    <a:pt x="835" y="1976"/>
                  </a:cubicBezTo>
                  <a:cubicBezTo>
                    <a:pt x="501" y="1976"/>
                    <a:pt x="301" y="1776"/>
                    <a:pt x="301" y="1576"/>
                  </a:cubicBezTo>
                  <a:cubicBezTo>
                    <a:pt x="301" y="1342"/>
                    <a:pt x="435" y="1176"/>
                    <a:pt x="835" y="1176"/>
                  </a:cubicBezTo>
                  <a:close/>
                  <a:moveTo>
                    <a:pt x="1044" y="1"/>
                  </a:moveTo>
                  <a:cubicBezTo>
                    <a:pt x="1008" y="1"/>
                    <a:pt x="972" y="3"/>
                    <a:pt x="935" y="8"/>
                  </a:cubicBezTo>
                  <a:cubicBezTo>
                    <a:pt x="635" y="8"/>
                    <a:pt x="301" y="108"/>
                    <a:pt x="68" y="308"/>
                  </a:cubicBezTo>
                  <a:lnTo>
                    <a:pt x="201" y="508"/>
                  </a:lnTo>
                  <a:cubicBezTo>
                    <a:pt x="375" y="363"/>
                    <a:pt x="575" y="269"/>
                    <a:pt x="800" y="269"/>
                  </a:cubicBezTo>
                  <a:cubicBezTo>
                    <a:pt x="833" y="269"/>
                    <a:pt x="867" y="271"/>
                    <a:pt x="902" y="275"/>
                  </a:cubicBezTo>
                  <a:cubicBezTo>
                    <a:pt x="1302" y="275"/>
                    <a:pt x="1535" y="475"/>
                    <a:pt x="1535" y="842"/>
                  </a:cubicBezTo>
                  <a:lnTo>
                    <a:pt x="1535" y="975"/>
                  </a:lnTo>
                  <a:lnTo>
                    <a:pt x="835" y="975"/>
                  </a:lnTo>
                  <a:cubicBezTo>
                    <a:pt x="201" y="975"/>
                    <a:pt x="1" y="1209"/>
                    <a:pt x="1" y="1576"/>
                  </a:cubicBezTo>
                  <a:cubicBezTo>
                    <a:pt x="1" y="1943"/>
                    <a:pt x="301" y="2210"/>
                    <a:pt x="801" y="2210"/>
                  </a:cubicBezTo>
                  <a:cubicBezTo>
                    <a:pt x="832" y="2213"/>
                    <a:pt x="862" y="2215"/>
                    <a:pt x="891" y="2215"/>
                  </a:cubicBezTo>
                  <a:cubicBezTo>
                    <a:pt x="1155" y="2215"/>
                    <a:pt x="1385" y="2083"/>
                    <a:pt x="1535" y="1843"/>
                  </a:cubicBezTo>
                  <a:lnTo>
                    <a:pt x="1535" y="2176"/>
                  </a:lnTo>
                  <a:lnTo>
                    <a:pt x="1802" y="2176"/>
                  </a:lnTo>
                  <a:lnTo>
                    <a:pt x="1802" y="842"/>
                  </a:lnTo>
                  <a:cubicBezTo>
                    <a:pt x="1864" y="378"/>
                    <a:pt x="1496" y="1"/>
                    <a:pt x="10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3"/>
            <p:cNvSpPr/>
            <p:nvPr/>
          </p:nvSpPr>
          <p:spPr>
            <a:xfrm>
              <a:off x="5009575" y="2544650"/>
              <a:ext cx="90900" cy="54350"/>
            </a:xfrm>
            <a:custGeom>
              <a:avLst/>
              <a:gdLst/>
              <a:ahLst/>
              <a:cxnLst/>
              <a:rect l="l" t="t" r="r" b="b"/>
              <a:pathLst>
                <a:path w="3636" h="2174" extrusionOk="0">
                  <a:moveTo>
                    <a:pt x="1017" y="1"/>
                  </a:moveTo>
                  <a:cubicBezTo>
                    <a:pt x="718" y="1"/>
                    <a:pt x="454" y="161"/>
                    <a:pt x="301" y="405"/>
                  </a:cubicBezTo>
                  <a:lnTo>
                    <a:pt x="301" y="5"/>
                  </a:lnTo>
                  <a:lnTo>
                    <a:pt x="1" y="5"/>
                  </a:lnTo>
                  <a:lnTo>
                    <a:pt x="1" y="2173"/>
                  </a:lnTo>
                  <a:lnTo>
                    <a:pt x="301" y="2173"/>
                  </a:lnTo>
                  <a:lnTo>
                    <a:pt x="301" y="1039"/>
                  </a:lnTo>
                  <a:cubicBezTo>
                    <a:pt x="269" y="624"/>
                    <a:pt x="574" y="270"/>
                    <a:pt x="980" y="270"/>
                  </a:cubicBezTo>
                  <a:cubicBezTo>
                    <a:pt x="998" y="270"/>
                    <a:pt x="1016" y="270"/>
                    <a:pt x="1035" y="272"/>
                  </a:cubicBezTo>
                  <a:cubicBezTo>
                    <a:pt x="1435" y="272"/>
                    <a:pt x="1669" y="505"/>
                    <a:pt x="1669" y="939"/>
                  </a:cubicBezTo>
                  <a:lnTo>
                    <a:pt x="1669" y="2173"/>
                  </a:lnTo>
                  <a:lnTo>
                    <a:pt x="1935" y="2173"/>
                  </a:lnTo>
                  <a:lnTo>
                    <a:pt x="1935" y="1039"/>
                  </a:lnTo>
                  <a:cubicBezTo>
                    <a:pt x="1904" y="624"/>
                    <a:pt x="2208" y="270"/>
                    <a:pt x="2615" y="270"/>
                  </a:cubicBezTo>
                  <a:cubicBezTo>
                    <a:pt x="2633" y="270"/>
                    <a:pt x="2651" y="270"/>
                    <a:pt x="2669" y="272"/>
                  </a:cubicBezTo>
                  <a:cubicBezTo>
                    <a:pt x="3070" y="272"/>
                    <a:pt x="3303" y="505"/>
                    <a:pt x="3303" y="939"/>
                  </a:cubicBezTo>
                  <a:lnTo>
                    <a:pt x="3303" y="2173"/>
                  </a:lnTo>
                  <a:lnTo>
                    <a:pt x="3603" y="2173"/>
                  </a:lnTo>
                  <a:lnTo>
                    <a:pt x="3603" y="939"/>
                  </a:lnTo>
                  <a:cubicBezTo>
                    <a:pt x="3635" y="425"/>
                    <a:pt x="3265" y="3"/>
                    <a:pt x="2760" y="3"/>
                  </a:cubicBezTo>
                  <a:cubicBezTo>
                    <a:pt x="2741" y="3"/>
                    <a:pt x="2722" y="4"/>
                    <a:pt x="2703" y="5"/>
                  </a:cubicBezTo>
                  <a:cubicBezTo>
                    <a:pt x="2675" y="2"/>
                    <a:pt x="2646" y="1"/>
                    <a:pt x="2618" y="1"/>
                  </a:cubicBezTo>
                  <a:cubicBezTo>
                    <a:pt x="2314" y="1"/>
                    <a:pt x="2021" y="164"/>
                    <a:pt x="1869" y="439"/>
                  </a:cubicBezTo>
                  <a:cubicBezTo>
                    <a:pt x="1747" y="164"/>
                    <a:pt x="1457" y="1"/>
                    <a:pt x="1178" y="1"/>
                  </a:cubicBezTo>
                  <a:cubicBezTo>
                    <a:pt x="1153" y="1"/>
                    <a:pt x="1127" y="2"/>
                    <a:pt x="1102" y="5"/>
                  </a:cubicBezTo>
                  <a:cubicBezTo>
                    <a:pt x="1073" y="2"/>
                    <a:pt x="1045" y="1"/>
                    <a:pt x="10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5112150" y="2544150"/>
              <a:ext cx="55075" cy="55475"/>
            </a:xfrm>
            <a:custGeom>
              <a:avLst/>
              <a:gdLst/>
              <a:ahLst/>
              <a:cxnLst/>
              <a:rect l="l" t="t" r="r" b="b"/>
              <a:pathLst>
                <a:path w="2203" h="2219" extrusionOk="0">
                  <a:moveTo>
                    <a:pt x="1135" y="217"/>
                  </a:moveTo>
                  <a:cubicBezTo>
                    <a:pt x="1518" y="217"/>
                    <a:pt x="1902" y="475"/>
                    <a:pt x="1902" y="992"/>
                  </a:cubicBezTo>
                  <a:lnTo>
                    <a:pt x="368" y="992"/>
                  </a:lnTo>
                  <a:cubicBezTo>
                    <a:pt x="368" y="475"/>
                    <a:pt x="751" y="217"/>
                    <a:pt x="1135" y="217"/>
                  </a:cubicBezTo>
                  <a:close/>
                  <a:moveTo>
                    <a:pt x="1101" y="0"/>
                  </a:moveTo>
                  <a:cubicBezTo>
                    <a:pt x="551" y="0"/>
                    <a:pt x="1" y="375"/>
                    <a:pt x="34" y="1126"/>
                  </a:cubicBezTo>
                  <a:cubicBezTo>
                    <a:pt x="56" y="1789"/>
                    <a:pt x="606" y="2218"/>
                    <a:pt x="1178" y="2218"/>
                  </a:cubicBezTo>
                  <a:cubicBezTo>
                    <a:pt x="1469" y="2218"/>
                    <a:pt x="1766" y="2107"/>
                    <a:pt x="2002" y="1860"/>
                  </a:cubicBezTo>
                  <a:lnTo>
                    <a:pt x="1869" y="1693"/>
                  </a:lnTo>
                  <a:cubicBezTo>
                    <a:pt x="1669" y="1860"/>
                    <a:pt x="1435" y="1960"/>
                    <a:pt x="1202" y="1960"/>
                  </a:cubicBezTo>
                  <a:cubicBezTo>
                    <a:pt x="1182" y="1961"/>
                    <a:pt x="1162" y="1962"/>
                    <a:pt x="1142" y="1962"/>
                  </a:cubicBezTo>
                  <a:cubicBezTo>
                    <a:pt x="732" y="1962"/>
                    <a:pt x="368" y="1640"/>
                    <a:pt x="368" y="1226"/>
                  </a:cubicBezTo>
                  <a:lnTo>
                    <a:pt x="2169" y="1226"/>
                  </a:lnTo>
                  <a:cubicBezTo>
                    <a:pt x="2169" y="1159"/>
                    <a:pt x="2169" y="1159"/>
                    <a:pt x="2169" y="1126"/>
                  </a:cubicBezTo>
                  <a:cubicBezTo>
                    <a:pt x="2202" y="375"/>
                    <a:pt x="1652" y="0"/>
                    <a:pt x="1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4835300" y="3691425"/>
              <a:ext cx="26700" cy="35875"/>
            </a:xfrm>
            <a:custGeom>
              <a:avLst/>
              <a:gdLst/>
              <a:ahLst/>
              <a:cxnLst/>
              <a:rect l="l" t="t" r="r" b="b"/>
              <a:pathLst>
                <a:path w="1068" h="1435" extrusionOk="0">
                  <a:moveTo>
                    <a:pt x="601" y="0"/>
                  </a:moveTo>
                  <a:cubicBezTo>
                    <a:pt x="234" y="0"/>
                    <a:pt x="67" y="200"/>
                    <a:pt x="67" y="434"/>
                  </a:cubicBezTo>
                  <a:cubicBezTo>
                    <a:pt x="67" y="934"/>
                    <a:pt x="901" y="734"/>
                    <a:pt x="901" y="1068"/>
                  </a:cubicBezTo>
                  <a:cubicBezTo>
                    <a:pt x="901" y="1201"/>
                    <a:pt x="801" y="1268"/>
                    <a:pt x="567" y="1268"/>
                  </a:cubicBezTo>
                  <a:cubicBezTo>
                    <a:pt x="367" y="1268"/>
                    <a:pt x="234" y="1234"/>
                    <a:pt x="100" y="1134"/>
                  </a:cubicBezTo>
                  <a:lnTo>
                    <a:pt x="0" y="1268"/>
                  </a:lnTo>
                  <a:cubicBezTo>
                    <a:pt x="167" y="1401"/>
                    <a:pt x="334" y="1435"/>
                    <a:pt x="534" y="1435"/>
                  </a:cubicBezTo>
                  <a:cubicBezTo>
                    <a:pt x="901" y="1435"/>
                    <a:pt x="1068" y="1268"/>
                    <a:pt x="1068" y="1068"/>
                  </a:cubicBezTo>
                  <a:cubicBezTo>
                    <a:pt x="1068" y="534"/>
                    <a:pt x="234" y="767"/>
                    <a:pt x="234" y="401"/>
                  </a:cubicBezTo>
                  <a:cubicBezTo>
                    <a:pt x="234" y="300"/>
                    <a:pt x="334" y="200"/>
                    <a:pt x="601" y="200"/>
                  </a:cubicBezTo>
                  <a:cubicBezTo>
                    <a:pt x="734" y="200"/>
                    <a:pt x="867" y="234"/>
                    <a:pt x="967" y="300"/>
                  </a:cubicBezTo>
                  <a:lnTo>
                    <a:pt x="1034" y="134"/>
                  </a:lnTo>
                  <a:cubicBezTo>
                    <a:pt x="901" y="34"/>
                    <a:pt x="767" y="0"/>
                    <a:pt x="601"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4868650" y="3689325"/>
              <a:ext cx="5850" cy="37975"/>
            </a:xfrm>
            <a:custGeom>
              <a:avLst/>
              <a:gdLst/>
              <a:ahLst/>
              <a:cxnLst/>
              <a:rect l="l" t="t" r="r" b="b"/>
              <a:pathLst>
                <a:path w="234" h="1519" extrusionOk="0">
                  <a:moveTo>
                    <a:pt x="117" y="1"/>
                  </a:moveTo>
                  <a:cubicBezTo>
                    <a:pt x="59" y="1"/>
                    <a:pt x="0" y="51"/>
                    <a:pt x="0" y="151"/>
                  </a:cubicBezTo>
                  <a:cubicBezTo>
                    <a:pt x="0" y="218"/>
                    <a:pt x="34" y="251"/>
                    <a:pt x="134" y="251"/>
                  </a:cubicBezTo>
                  <a:cubicBezTo>
                    <a:pt x="201" y="251"/>
                    <a:pt x="234" y="218"/>
                    <a:pt x="234" y="151"/>
                  </a:cubicBezTo>
                  <a:cubicBezTo>
                    <a:pt x="234" y="51"/>
                    <a:pt x="176" y="1"/>
                    <a:pt x="117" y="1"/>
                  </a:cubicBezTo>
                  <a:close/>
                  <a:moveTo>
                    <a:pt x="34" y="451"/>
                  </a:moveTo>
                  <a:lnTo>
                    <a:pt x="34" y="1519"/>
                  </a:lnTo>
                  <a:lnTo>
                    <a:pt x="201" y="1519"/>
                  </a:lnTo>
                  <a:lnTo>
                    <a:pt x="201" y="45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3"/>
            <p:cNvSpPr/>
            <p:nvPr/>
          </p:nvSpPr>
          <p:spPr>
            <a:xfrm>
              <a:off x="4876975" y="3700600"/>
              <a:ext cx="32475" cy="36950"/>
            </a:xfrm>
            <a:custGeom>
              <a:avLst/>
              <a:gdLst/>
              <a:ahLst/>
              <a:cxnLst/>
              <a:rect l="l" t="t" r="r" b="b"/>
              <a:pathLst>
                <a:path w="1299" h="1478" extrusionOk="0">
                  <a:moveTo>
                    <a:pt x="701" y="167"/>
                  </a:moveTo>
                  <a:cubicBezTo>
                    <a:pt x="902" y="167"/>
                    <a:pt x="1068" y="300"/>
                    <a:pt x="1068" y="501"/>
                  </a:cubicBezTo>
                  <a:cubicBezTo>
                    <a:pt x="1068" y="710"/>
                    <a:pt x="889" y="855"/>
                    <a:pt x="713" y="855"/>
                  </a:cubicBezTo>
                  <a:cubicBezTo>
                    <a:pt x="637" y="855"/>
                    <a:pt x="562" y="828"/>
                    <a:pt x="501" y="767"/>
                  </a:cubicBezTo>
                  <a:cubicBezTo>
                    <a:pt x="268" y="567"/>
                    <a:pt x="401" y="167"/>
                    <a:pt x="701" y="167"/>
                  </a:cubicBezTo>
                  <a:close/>
                  <a:moveTo>
                    <a:pt x="701" y="0"/>
                  </a:moveTo>
                  <a:cubicBezTo>
                    <a:pt x="1" y="0"/>
                    <a:pt x="1" y="1034"/>
                    <a:pt x="701" y="1034"/>
                  </a:cubicBezTo>
                  <a:cubicBezTo>
                    <a:pt x="835" y="1034"/>
                    <a:pt x="968" y="968"/>
                    <a:pt x="1068" y="867"/>
                  </a:cubicBezTo>
                  <a:lnTo>
                    <a:pt x="1068" y="934"/>
                  </a:lnTo>
                  <a:cubicBezTo>
                    <a:pt x="1068" y="1201"/>
                    <a:pt x="968" y="1301"/>
                    <a:pt x="701" y="1301"/>
                  </a:cubicBezTo>
                  <a:cubicBezTo>
                    <a:pt x="568" y="1301"/>
                    <a:pt x="401" y="1268"/>
                    <a:pt x="301" y="1168"/>
                  </a:cubicBezTo>
                  <a:lnTo>
                    <a:pt x="201" y="1301"/>
                  </a:lnTo>
                  <a:cubicBezTo>
                    <a:pt x="335" y="1435"/>
                    <a:pt x="535" y="1468"/>
                    <a:pt x="701" y="1468"/>
                  </a:cubicBezTo>
                  <a:cubicBezTo>
                    <a:pt x="733" y="1474"/>
                    <a:pt x="765" y="1477"/>
                    <a:pt x="795" y="1477"/>
                  </a:cubicBezTo>
                  <a:cubicBezTo>
                    <a:pt x="1083" y="1477"/>
                    <a:pt x="1299" y="1206"/>
                    <a:pt x="1269" y="934"/>
                  </a:cubicBezTo>
                  <a:lnTo>
                    <a:pt x="1269" y="0"/>
                  </a:lnTo>
                  <a:lnTo>
                    <a:pt x="1102" y="0"/>
                  </a:lnTo>
                  <a:lnTo>
                    <a:pt x="1102" y="167"/>
                  </a:lnTo>
                  <a:cubicBezTo>
                    <a:pt x="1002" y="67"/>
                    <a:pt x="835" y="0"/>
                    <a:pt x="701"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3"/>
            <p:cNvSpPr/>
            <p:nvPr/>
          </p:nvSpPr>
          <p:spPr>
            <a:xfrm>
              <a:off x="4917850" y="3700500"/>
              <a:ext cx="25825" cy="26800"/>
            </a:xfrm>
            <a:custGeom>
              <a:avLst/>
              <a:gdLst/>
              <a:ahLst/>
              <a:cxnLst/>
              <a:rect l="l" t="t" r="r" b="b"/>
              <a:pathLst>
                <a:path w="1033" h="1072" extrusionOk="0">
                  <a:moveTo>
                    <a:pt x="613" y="1"/>
                  </a:moveTo>
                  <a:cubicBezTo>
                    <a:pt x="598" y="1"/>
                    <a:pt x="583" y="2"/>
                    <a:pt x="568" y="4"/>
                  </a:cubicBezTo>
                  <a:cubicBezTo>
                    <a:pt x="401" y="4"/>
                    <a:pt x="267" y="71"/>
                    <a:pt x="167" y="171"/>
                  </a:cubicBezTo>
                  <a:lnTo>
                    <a:pt x="167" y="4"/>
                  </a:lnTo>
                  <a:lnTo>
                    <a:pt x="0" y="4"/>
                  </a:lnTo>
                  <a:lnTo>
                    <a:pt x="0" y="1072"/>
                  </a:lnTo>
                  <a:lnTo>
                    <a:pt x="201" y="1072"/>
                  </a:lnTo>
                  <a:lnTo>
                    <a:pt x="201" y="538"/>
                  </a:lnTo>
                  <a:cubicBezTo>
                    <a:pt x="167" y="338"/>
                    <a:pt x="334" y="171"/>
                    <a:pt x="534" y="171"/>
                  </a:cubicBezTo>
                  <a:cubicBezTo>
                    <a:pt x="701" y="171"/>
                    <a:pt x="801" y="271"/>
                    <a:pt x="801" y="505"/>
                  </a:cubicBezTo>
                  <a:lnTo>
                    <a:pt x="801" y="1072"/>
                  </a:lnTo>
                  <a:lnTo>
                    <a:pt x="1001" y="1072"/>
                  </a:lnTo>
                  <a:lnTo>
                    <a:pt x="1001" y="471"/>
                  </a:lnTo>
                  <a:cubicBezTo>
                    <a:pt x="1032" y="221"/>
                    <a:pt x="830" y="1"/>
                    <a:pt x="613"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3"/>
            <p:cNvSpPr/>
            <p:nvPr/>
          </p:nvSpPr>
          <p:spPr>
            <a:xfrm>
              <a:off x="4964600" y="3700600"/>
              <a:ext cx="25000" cy="26925"/>
            </a:xfrm>
            <a:custGeom>
              <a:avLst/>
              <a:gdLst/>
              <a:ahLst/>
              <a:cxnLst/>
              <a:rect l="l" t="t" r="r" b="b"/>
              <a:pathLst>
                <a:path w="1000" h="1077" extrusionOk="0">
                  <a:moveTo>
                    <a:pt x="32" y="0"/>
                  </a:moveTo>
                  <a:lnTo>
                    <a:pt x="32" y="634"/>
                  </a:lnTo>
                  <a:cubicBezTo>
                    <a:pt x="1" y="852"/>
                    <a:pt x="174" y="1071"/>
                    <a:pt x="415" y="1071"/>
                  </a:cubicBezTo>
                  <a:cubicBezTo>
                    <a:pt x="431" y="1071"/>
                    <a:pt x="448" y="1070"/>
                    <a:pt x="465" y="1068"/>
                  </a:cubicBezTo>
                  <a:cubicBezTo>
                    <a:pt x="488" y="1073"/>
                    <a:pt x="511" y="1076"/>
                    <a:pt x="534" y="1076"/>
                  </a:cubicBezTo>
                  <a:cubicBezTo>
                    <a:pt x="644" y="1076"/>
                    <a:pt x="750" y="1011"/>
                    <a:pt x="832" y="901"/>
                  </a:cubicBezTo>
                  <a:lnTo>
                    <a:pt x="832" y="1068"/>
                  </a:lnTo>
                  <a:lnTo>
                    <a:pt x="999" y="1068"/>
                  </a:lnTo>
                  <a:lnTo>
                    <a:pt x="999" y="0"/>
                  </a:lnTo>
                  <a:lnTo>
                    <a:pt x="832" y="0"/>
                  </a:lnTo>
                  <a:lnTo>
                    <a:pt x="832" y="567"/>
                  </a:lnTo>
                  <a:cubicBezTo>
                    <a:pt x="832" y="750"/>
                    <a:pt x="721" y="905"/>
                    <a:pt x="549" y="905"/>
                  </a:cubicBezTo>
                  <a:cubicBezTo>
                    <a:pt x="533" y="905"/>
                    <a:pt x="516" y="904"/>
                    <a:pt x="499" y="901"/>
                  </a:cubicBezTo>
                  <a:cubicBezTo>
                    <a:pt x="299" y="901"/>
                    <a:pt x="199" y="801"/>
                    <a:pt x="199" y="601"/>
                  </a:cubicBezTo>
                  <a:lnTo>
                    <a:pt x="199"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3"/>
            <p:cNvSpPr/>
            <p:nvPr/>
          </p:nvSpPr>
          <p:spPr>
            <a:xfrm>
              <a:off x="4998750" y="3700600"/>
              <a:ext cx="28325" cy="36700"/>
            </a:xfrm>
            <a:custGeom>
              <a:avLst/>
              <a:gdLst/>
              <a:ahLst/>
              <a:cxnLst/>
              <a:rect l="l" t="t" r="r" b="b"/>
              <a:pathLst>
                <a:path w="1133" h="1468" extrusionOk="0">
                  <a:moveTo>
                    <a:pt x="540" y="190"/>
                  </a:moveTo>
                  <a:cubicBezTo>
                    <a:pt x="720" y="190"/>
                    <a:pt x="901" y="332"/>
                    <a:pt x="901" y="534"/>
                  </a:cubicBezTo>
                  <a:cubicBezTo>
                    <a:pt x="932" y="719"/>
                    <a:pt x="791" y="904"/>
                    <a:pt x="585" y="904"/>
                  </a:cubicBezTo>
                  <a:cubicBezTo>
                    <a:pt x="568" y="904"/>
                    <a:pt x="551" y="903"/>
                    <a:pt x="534" y="901"/>
                  </a:cubicBezTo>
                  <a:cubicBezTo>
                    <a:pt x="234" y="901"/>
                    <a:pt x="67" y="534"/>
                    <a:pt x="300" y="300"/>
                  </a:cubicBezTo>
                  <a:cubicBezTo>
                    <a:pt x="366" y="224"/>
                    <a:pt x="453" y="190"/>
                    <a:pt x="540" y="190"/>
                  </a:cubicBezTo>
                  <a:close/>
                  <a:moveTo>
                    <a:pt x="0" y="0"/>
                  </a:moveTo>
                  <a:lnTo>
                    <a:pt x="0" y="1468"/>
                  </a:lnTo>
                  <a:lnTo>
                    <a:pt x="200" y="1468"/>
                  </a:lnTo>
                  <a:lnTo>
                    <a:pt x="200" y="901"/>
                  </a:lnTo>
                  <a:cubicBezTo>
                    <a:pt x="283" y="1011"/>
                    <a:pt x="389" y="1076"/>
                    <a:pt x="499" y="1076"/>
                  </a:cubicBezTo>
                  <a:cubicBezTo>
                    <a:pt x="521" y="1076"/>
                    <a:pt x="544" y="1073"/>
                    <a:pt x="567" y="1068"/>
                  </a:cubicBezTo>
                  <a:cubicBezTo>
                    <a:pt x="584" y="1069"/>
                    <a:pt x="601" y="1070"/>
                    <a:pt x="618" y="1070"/>
                  </a:cubicBezTo>
                  <a:cubicBezTo>
                    <a:pt x="897" y="1070"/>
                    <a:pt x="1132" y="817"/>
                    <a:pt x="1101" y="534"/>
                  </a:cubicBezTo>
                  <a:cubicBezTo>
                    <a:pt x="1101" y="234"/>
                    <a:pt x="867" y="0"/>
                    <a:pt x="567" y="0"/>
                  </a:cubicBezTo>
                  <a:cubicBezTo>
                    <a:pt x="400" y="0"/>
                    <a:pt x="267" y="67"/>
                    <a:pt x="200" y="167"/>
                  </a:cubicBezTo>
                  <a:lnTo>
                    <a:pt x="200"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3"/>
            <p:cNvSpPr/>
            <p:nvPr/>
          </p:nvSpPr>
          <p:spPr>
            <a:xfrm>
              <a:off x="4839450" y="3387875"/>
              <a:ext cx="27550" cy="35875"/>
            </a:xfrm>
            <a:custGeom>
              <a:avLst/>
              <a:gdLst/>
              <a:ahLst/>
              <a:cxnLst/>
              <a:rect l="l" t="t" r="r" b="b"/>
              <a:pathLst>
                <a:path w="1102" h="1435" extrusionOk="0">
                  <a:moveTo>
                    <a:pt x="568" y="0"/>
                  </a:moveTo>
                  <a:cubicBezTo>
                    <a:pt x="201" y="0"/>
                    <a:pt x="34" y="167"/>
                    <a:pt x="34" y="400"/>
                  </a:cubicBezTo>
                  <a:cubicBezTo>
                    <a:pt x="34" y="934"/>
                    <a:pt x="868" y="734"/>
                    <a:pt x="868" y="1034"/>
                  </a:cubicBezTo>
                  <a:cubicBezTo>
                    <a:pt x="868" y="1134"/>
                    <a:pt x="768" y="1201"/>
                    <a:pt x="535" y="1201"/>
                  </a:cubicBezTo>
                  <a:cubicBezTo>
                    <a:pt x="368" y="1201"/>
                    <a:pt x="201" y="1168"/>
                    <a:pt x="101" y="1068"/>
                  </a:cubicBezTo>
                  <a:lnTo>
                    <a:pt x="1" y="1268"/>
                  </a:lnTo>
                  <a:cubicBezTo>
                    <a:pt x="168" y="1368"/>
                    <a:pt x="334" y="1435"/>
                    <a:pt x="535" y="1435"/>
                  </a:cubicBezTo>
                  <a:cubicBezTo>
                    <a:pt x="935" y="1435"/>
                    <a:pt x="1102" y="1234"/>
                    <a:pt x="1102" y="1001"/>
                  </a:cubicBezTo>
                  <a:cubicBezTo>
                    <a:pt x="1102" y="501"/>
                    <a:pt x="268" y="701"/>
                    <a:pt x="268" y="400"/>
                  </a:cubicBezTo>
                  <a:cubicBezTo>
                    <a:pt x="268" y="300"/>
                    <a:pt x="368" y="200"/>
                    <a:pt x="568" y="200"/>
                  </a:cubicBezTo>
                  <a:cubicBezTo>
                    <a:pt x="701" y="200"/>
                    <a:pt x="835" y="234"/>
                    <a:pt x="968" y="300"/>
                  </a:cubicBezTo>
                  <a:lnTo>
                    <a:pt x="1035" y="100"/>
                  </a:lnTo>
                  <a:cubicBezTo>
                    <a:pt x="902" y="34"/>
                    <a:pt x="735"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3"/>
            <p:cNvSpPr/>
            <p:nvPr/>
          </p:nvSpPr>
          <p:spPr>
            <a:xfrm>
              <a:off x="4871975" y="3384750"/>
              <a:ext cx="8375" cy="38175"/>
            </a:xfrm>
            <a:custGeom>
              <a:avLst/>
              <a:gdLst/>
              <a:ahLst/>
              <a:cxnLst/>
              <a:rect l="l" t="t" r="r" b="b"/>
              <a:pathLst>
                <a:path w="335" h="1527" extrusionOk="0">
                  <a:moveTo>
                    <a:pt x="168" y="0"/>
                  </a:moveTo>
                  <a:cubicBezTo>
                    <a:pt x="93" y="0"/>
                    <a:pt x="18" y="42"/>
                    <a:pt x="1" y="125"/>
                  </a:cubicBezTo>
                  <a:cubicBezTo>
                    <a:pt x="1" y="225"/>
                    <a:pt x="68" y="292"/>
                    <a:pt x="168" y="292"/>
                  </a:cubicBezTo>
                  <a:cubicBezTo>
                    <a:pt x="268" y="292"/>
                    <a:pt x="334" y="225"/>
                    <a:pt x="334" y="125"/>
                  </a:cubicBezTo>
                  <a:cubicBezTo>
                    <a:pt x="318" y="42"/>
                    <a:pt x="243" y="0"/>
                    <a:pt x="168" y="0"/>
                  </a:cubicBezTo>
                  <a:close/>
                  <a:moveTo>
                    <a:pt x="34" y="459"/>
                  </a:moveTo>
                  <a:lnTo>
                    <a:pt x="34" y="1526"/>
                  </a:lnTo>
                  <a:lnTo>
                    <a:pt x="301" y="1526"/>
                  </a:lnTo>
                  <a:lnTo>
                    <a:pt x="301" y="4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3"/>
            <p:cNvSpPr/>
            <p:nvPr/>
          </p:nvSpPr>
          <p:spPr>
            <a:xfrm>
              <a:off x="4885325" y="3396200"/>
              <a:ext cx="29950" cy="37625"/>
            </a:xfrm>
            <a:custGeom>
              <a:avLst/>
              <a:gdLst/>
              <a:ahLst/>
              <a:cxnLst/>
              <a:rect l="l" t="t" r="r" b="b"/>
              <a:pathLst>
                <a:path w="1198" h="1505" extrusionOk="0">
                  <a:moveTo>
                    <a:pt x="579" y="180"/>
                  </a:moveTo>
                  <a:cubicBezTo>
                    <a:pt x="753" y="180"/>
                    <a:pt x="924" y="325"/>
                    <a:pt x="901" y="534"/>
                  </a:cubicBezTo>
                  <a:lnTo>
                    <a:pt x="901" y="501"/>
                  </a:lnTo>
                  <a:cubicBezTo>
                    <a:pt x="901" y="701"/>
                    <a:pt x="768" y="835"/>
                    <a:pt x="568" y="835"/>
                  </a:cubicBezTo>
                  <a:cubicBezTo>
                    <a:pt x="267" y="835"/>
                    <a:pt x="134" y="468"/>
                    <a:pt x="367" y="268"/>
                  </a:cubicBezTo>
                  <a:cubicBezTo>
                    <a:pt x="428" y="207"/>
                    <a:pt x="503" y="180"/>
                    <a:pt x="579" y="180"/>
                  </a:cubicBezTo>
                  <a:close/>
                  <a:moveTo>
                    <a:pt x="534" y="1"/>
                  </a:moveTo>
                  <a:cubicBezTo>
                    <a:pt x="234" y="1"/>
                    <a:pt x="1" y="234"/>
                    <a:pt x="1" y="534"/>
                  </a:cubicBezTo>
                  <a:cubicBezTo>
                    <a:pt x="1" y="786"/>
                    <a:pt x="208" y="1038"/>
                    <a:pt x="483" y="1038"/>
                  </a:cubicBezTo>
                  <a:cubicBezTo>
                    <a:pt x="500" y="1038"/>
                    <a:pt x="517" y="1037"/>
                    <a:pt x="534" y="1035"/>
                  </a:cubicBezTo>
                  <a:cubicBezTo>
                    <a:pt x="668" y="1035"/>
                    <a:pt x="801" y="1001"/>
                    <a:pt x="901" y="901"/>
                  </a:cubicBezTo>
                  <a:lnTo>
                    <a:pt x="901" y="968"/>
                  </a:lnTo>
                  <a:cubicBezTo>
                    <a:pt x="901" y="1168"/>
                    <a:pt x="801" y="1268"/>
                    <a:pt x="568" y="1268"/>
                  </a:cubicBezTo>
                  <a:cubicBezTo>
                    <a:pt x="401" y="1268"/>
                    <a:pt x="267" y="1235"/>
                    <a:pt x="167" y="1135"/>
                  </a:cubicBezTo>
                  <a:lnTo>
                    <a:pt x="67" y="1335"/>
                  </a:lnTo>
                  <a:cubicBezTo>
                    <a:pt x="201" y="1435"/>
                    <a:pt x="401" y="1502"/>
                    <a:pt x="568" y="1502"/>
                  </a:cubicBezTo>
                  <a:cubicBezTo>
                    <a:pt x="587" y="1504"/>
                    <a:pt x="605" y="1505"/>
                    <a:pt x="624" y="1505"/>
                  </a:cubicBezTo>
                  <a:cubicBezTo>
                    <a:pt x="934" y="1505"/>
                    <a:pt x="1198" y="1249"/>
                    <a:pt x="1135" y="935"/>
                  </a:cubicBezTo>
                  <a:lnTo>
                    <a:pt x="1135" y="34"/>
                  </a:lnTo>
                  <a:lnTo>
                    <a:pt x="901" y="34"/>
                  </a:lnTo>
                  <a:lnTo>
                    <a:pt x="901" y="168"/>
                  </a:lnTo>
                  <a:cubicBezTo>
                    <a:pt x="801" y="67"/>
                    <a:pt x="668"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3"/>
            <p:cNvSpPr/>
            <p:nvPr/>
          </p:nvSpPr>
          <p:spPr>
            <a:xfrm>
              <a:off x="4922025" y="3396200"/>
              <a:ext cx="26700" cy="26725"/>
            </a:xfrm>
            <a:custGeom>
              <a:avLst/>
              <a:gdLst/>
              <a:ahLst/>
              <a:cxnLst/>
              <a:rect l="l" t="t" r="r" b="b"/>
              <a:pathLst>
                <a:path w="1068" h="1069" extrusionOk="0">
                  <a:moveTo>
                    <a:pt x="601" y="1"/>
                  </a:moveTo>
                  <a:cubicBezTo>
                    <a:pt x="467" y="1"/>
                    <a:pt x="334" y="67"/>
                    <a:pt x="234" y="168"/>
                  </a:cubicBezTo>
                  <a:lnTo>
                    <a:pt x="234" y="34"/>
                  </a:lnTo>
                  <a:lnTo>
                    <a:pt x="0" y="34"/>
                  </a:lnTo>
                  <a:lnTo>
                    <a:pt x="0" y="1068"/>
                  </a:lnTo>
                  <a:lnTo>
                    <a:pt x="267" y="1068"/>
                  </a:lnTo>
                  <a:lnTo>
                    <a:pt x="267" y="534"/>
                  </a:lnTo>
                  <a:cubicBezTo>
                    <a:pt x="234" y="368"/>
                    <a:pt x="367" y="201"/>
                    <a:pt x="567" y="201"/>
                  </a:cubicBezTo>
                  <a:cubicBezTo>
                    <a:pt x="701" y="201"/>
                    <a:pt x="801" y="301"/>
                    <a:pt x="801" y="501"/>
                  </a:cubicBezTo>
                  <a:lnTo>
                    <a:pt x="801" y="1068"/>
                  </a:lnTo>
                  <a:lnTo>
                    <a:pt x="1068" y="1068"/>
                  </a:lnTo>
                  <a:lnTo>
                    <a:pt x="1068" y="468"/>
                  </a:lnTo>
                  <a:cubicBezTo>
                    <a:pt x="1068" y="201"/>
                    <a:pt x="868"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3"/>
            <p:cNvSpPr/>
            <p:nvPr/>
          </p:nvSpPr>
          <p:spPr>
            <a:xfrm>
              <a:off x="4969550" y="3384750"/>
              <a:ext cx="8375" cy="38175"/>
            </a:xfrm>
            <a:custGeom>
              <a:avLst/>
              <a:gdLst/>
              <a:ahLst/>
              <a:cxnLst/>
              <a:rect l="l" t="t" r="r" b="b"/>
              <a:pathLst>
                <a:path w="335" h="1527" extrusionOk="0">
                  <a:moveTo>
                    <a:pt x="167" y="0"/>
                  </a:moveTo>
                  <a:cubicBezTo>
                    <a:pt x="92" y="0"/>
                    <a:pt x="17" y="42"/>
                    <a:pt x="1" y="125"/>
                  </a:cubicBezTo>
                  <a:cubicBezTo>
                    <a:pt x="1" y="225"/>
                    <a:pt x="67" y="292"/>
                    <a:pt x="167" y="292"/>
                  </a:cubicBezTo>
                  <a:cubicBezTo>
                    <a:pt x="234" y="292"/>
                    <a:pt x="334" y="225"/>
                    <a:pt x="334" y="125"/>
                  </a:cubicBezTo>
                  <a:cubicBezTo>
                    <a:pt x="318" y="42"/>
                    <a:pt x="242" y="0"/>
                    <a:pt x="167" y="0"/>
                  </a:cubicBezTo>
                  <a:close/>
                  <a:moveTo>
                    <a:pt x="34" y="459"/>
                  </a:moveTo>
                  <a:lnTo>
                    <a:pt x="34" y="1526"/>
                  </a:lnTo>
                  <a:lnTo>
                    <a:pt x="267" y="1526"/>
                  </a:lnTo>
                  <a:lnTo>
                    <a:pt x="267" y="4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3"/>
            <p:cNvSpPr/>
            <p:nvPr/>
          </p:nvSpPr>
          <p:spPr>
            <a:xfrm>
              <a:off x="4984575" y="3396200"/>
              <a:ext cx="26700" cy="26725"/>
            </a:xfrm>
            <a:custGeom>
              <a:avLst/>
              <a:gdLst/>
              <a:ahLst/>
              <a:cxnLst/>
              <a:rect l="l" t="t" r="r" b="b"/>
              <a:pathLst>
                <a:path w="1068" h="1069" extrusionOk="0">
                  <a:moveTo>
                    <a:pt x="600" y="1"/>
                  </a:moveTo>
                  <a:cubicBezTo>
                    <a:pt x="467" y="1"/>
                    <a:pt x="334" y="67"/>
                    <a:pt x="234" y="168"/>
                  </a:cubicBezTo>
                  <a:lnTo>
                    <a:pt x="234" y="34"/>
                  </a:lnTo>
                  <a:lnTo>
                    <a:pt x="0" y="34"/>
                  </a:lnTo>
                  <a:lnTo>
                    <a:pt x="0" y="1068"/>
                  </a:lnTo>
                  <a:lnTo>
                    <a:pt x="267" y="1068"/>
                  </a:lnTo>
                  <a:lnTo>
                    <a:pt x="267" y="534"/>
                  </a:lnTo>
                  <a:cubicBezTo>
                    <a:pt x="234" y="368"/>
                    <a:pt x="367" y="201"/>
                    <a:pt x="567" y="201"/>
                  </a:cubicBezTo>
                  <a:cubicBezTo>
                    <a:pt x="701" y="201"/>
                    <a:pt x="801" y="301"/>
                    <a:pt x="801" y="501"/>
                  </a:cubicBezTo>
                  <a:lnTo>
                    <a:pt x="801" y="1068"/>
                  </a:lnTo>
                  <a:lnTo>
                    <a:pt x="1067" y="1068"/>
                  </a:lnTo>
                  <a:lnTo>
                    <a:pt x="1067" y="468"/>
                  </a:lnTo>
                  <a:cubicBezTo>
                    <a:pt x="1067" y="201"/>
                    <a:pt x="867" y="1"/>
                    <a:pt x="6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3"/>
            <p:cNvSpPr/>
            <p:nvPr/>
          </p:nvSpPr>
          <p:spPr>
            <a:xfrm>
              <a:off x="2521975" y="1436475"/>
              <a:ext cx="1208375" cy="2551850"/>
            </a:xfrm>
            <a:custGeom>
              <a:avLst/>
              <a:gdLst/>
              <a:ahLst/>
              <a:cxnLst/>
              <a:rect l="l" t="t" r="r" b="b"/>
              <a:pathLst>
                <a:path w="48335" h="102074" extrusionOk="0">
                  <a:moveTo>
                    <a:pt x="5671" y="0"/>
                  </a:moveTo>
                  <a:cubicBezTo>
                    <a:pt x="2536" y="0"/>
                    <a:pt x="0" y="2535"/>
                    <a:pt x="0" y="5671"/>
                  </a:cubicBezTo>
                  <a:lnTo>
                    <a:pt x="0" y="96403"/>
                  </a:lnTo>
                  <a:cubicBezTo>
                    <a:pt x="0" y="99505"/>
                    <a:pt x="2536" y="102040"/>
                    <a:pt x="5671" y="102040"/>
                  </a:cubicBezTo>
                  <a:lnTo>
                    <a:pt x="42664" y="102073"/>
                  </a:lnTo>
                  <a:cubicBezTo>
                    <a:pt x="45800" y="102073"/>
                    <a:pt x="48302" y="99538"/>
                    <a:pt x="48335" y="96403"/>
                  </a:cubicBezTo>
                  <a:lnTo>
                    <a:pt x="48335" y="5704"/>
                  </a:lnTo>
                  <a:cubicBezTo>
                    <a:pt x="48335" y="2589"/>
                    <a:pt x="45832" y="33"/>
                    <a:pt x="42725" y="33"/>
                  </a:cubicBezTo>
                  <a:cubicBezTo>
                    <a:pt x="42704" y="33"/>
                    <a:pt x="42684" y="33"/>
                    <a:pt x="42664" y="34"/>
                  </a:cubicBezTo>
                  <a:lnTo>
                    <a:pt x="35492" y="34"/>
                  </a:lnTo>
                  <a:cubicBezTo>
                    <a:pt x="34492" y="34"/>
                    <a:pt x="33691" y="868"/>
                    <a:pt x="33724" y="1835"/>
                  </a:cubicBezTo>
                  <a:lnTo>
                    <a:pt x="33724" y="3136"/>
                  </a:lnTo>
                  <a:cubicBezTo>
                    <a:pt x="33758" y="4137"/>
                    <a:pt x="32957" y="4937"/>
                    <a:pt x="31990" y="4971"/>
                  </a:cubicBezTo>
                  <a:lnTo>
                    <a:pt x="17980" y="4971"/>
                  </a:lnTo>
                  <a:cubicBezTo>
                    <a:pt x="16979" y="4937"/>
                    <a:pt x="16212" y="4137"/>
                    <a:pt x="16212" y="3136"/>
                  </a:cubicBezTo>
                  <a:lnTo>
                    <a:pt x="16212" y="1835"/>
                  </a:lnTo>
                  <a:cubicBezTo>
                    <a:pt x="16245" y="868"/>
                    <a:pt x="15478" y="34"/>
                    <a:pt x="14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3"/>
            <p:cNvSpPr/>
            <p:nvPr/>
          </p:nvSpPr>
          <p:spPr>
            <a:xfrm>
              <a:off x="2518625" y="1433975"/>
              <a:ext cx="1212575" cy="2554725"/>
            </a:xfrm>
            <a:custGeom>
              <a:avLst/>
              <a:gdLst/>
              <a:ahLst/>
              <a:cxnLst/>
              <a:rect l="l" t="t" r="r" b="b"/>
              <a:pathLst>
                <a:path w="48503" h="102189" extrusionOk="0">
                  <a:moveTo>
                    <a:pt x="42998" y="100"/>
                  </a:moveTo>
                  <a:lnTo>
                    <a:pt x="42798" y="134"/>
                  </a:lnTo>
                  <a:lnTo>
                    <a:pt x="42998" y="134"/>
                  </a:lnTo>
                  <a:cubicBezTo>
                    <a:pt x="43165" y="134"/>
                    <a:pt x="43365" y="134"/>
                    <a:pt x="43565" y="167"/>
                  </a:cubicBezTo>
                  <a:cubicBezTo>
                    <a:pt x="43365" y="134"/>
                    <a:pt x="43165" y="100"/>
                    <a:pt x="42998" y="100"/>
                  </a:cubicBezTo>
                  <a:close/>
                  <a:moveTo>
                    <a:pt x="16346" y="2902"/>
                  </a:moveTo>
                  <a:cubicBezTo>
                    <a:pt x="16313" y="3069"/>
                    <a:pt x="16313" y="3269"/>
                    <a:pt x="16346" y="3469"/>
                  </a:cubicBezTo>
                  <a:cubicBezTo>
                    <a:pt x="16363" y="3636"/>
                    <a:pt x="16413" y="3795"/>
                    <a:pt x="16488" y="3945"/>
                  </a:cubicBezTo>
                  <a:lnTo>
                    <a:pt x="16488" y="3945"/>
                  </a:lnTo>
                  <a:cubicBezTo>
                    <a:pt x="16413" y="3786"/>
                    <a:pt x="16363" y="3620"/>
                    <a:pt x="16346" y="3436"/>
                  </a:cubicBezTo>
                  <a:cubicBezTo>
                    <a:pt x="16346" y="3269"/>
                    <a:pt x="16346" y="3069"/>
                    <a:pt x="16346" y="2902"/>
                  </a:cubicBezTo>
                  <a:close/>
                  <a:moveTo>
                    <a:pt x="16488" y="3945"/>
                  </a:moveTo>
                  <a:cubicBezTo>
                    <a:pt x="16563" y="4103"/>
                    <a:pt x="16663" y="4253"/>
                    <a:pt x="16780" y="4403"/>
                  </a:cubicBezTo>
                  <a:cubicBezTo>
                    <a:pt x="16980" y="4637"/>
                    <a:pt x="17280" y="4837"/>
                    <a:pt x="17614" y="4937"/>
                  </a:cubicBezTo>
                  <a:cubicBezTo>
                    <a:pt x="17683" y="4951"/>
                    <a:pt x="17752" y="4959"/>
                    <a:pt x="17823" y="4964"/>
                  </a:cubicBezTo>
                  <a:lnTo>
                    <a:pt x="17823" y="4964"/>
                  </a:lnTo>
                  <a:cubicBezTo>
                    <a:pt x="17774" y="4955"/>
                    <a:pt x="17726" y="4946"/>
                    <a:pt x="17680" y="4937"/>
                  </a:cubicBezTo>
                  <a:cubicBezTo>
                    <a:pt x="17347" y="4870"/>
                    <a:pt x="17013" y="4670"/>
                    <a:pt x="16780" y="4370"/>
                  </a:cubicBezTo>
                  <a:cubicBezTo>
                    <a:pt x="16663" y="4237"/>
                    <a:pt x="16563" y="4095"/>
                    <a:pt x="16488" y="3945"/>
                  </a:cubicBezTo>
                  <a:close/>
                  <a:moveTo>
                    <a:pt x="35817" y="25"/>
                  </a:moveTo>
                  <a:cubicBezTo>
                    <a:pt x="35496" y="25"/>
                    <a:pt x="35194" y="85"/>
                    <a:pt x="34893" y="167"/>
                  </a:cubicBezTo>
                  <a:cubicBezTo>
                    <a:pt x="34492" y="334"/>
                    <a:pt x="34192" y="601"/>
                    <a:pt x="33992" y="968"/>
                  </a:cubicBezTo>
                  <a:cubicBezTo>
                    <a:pt x="33892" y="1168"/>
                    <a:pt x="33825" y="1368"/>
                    <a:pt x="33792" y="1568"/>
                  </a:cubicBezTo>
                  <a:cubicBezTo>
                    <a:pt x="33758" y="1802"/>
                    <a:pt x="33725" y="2002"/>
                    <a:pt x="33758" y="2235"/>
                  </a:cubicBezTo>
                  <a:lnTo>
                    <a:pt x="33758" y="2902"/>
                  </a:lnTo>
                  <a:cubicBezTo>
                    <a:pt x="33758" y="3136"/>
                    <a:pt x="33725" y="3369"/>
                    <a:pt x="33692" y="3603"/>
                  </a:cubicBezTo>
                  <a:cubicBezTo>
                    <a:pt x="33592" y="4070"/>
                    <a:pt x="33325" y="4470"/>
                    <a:pt x="32924" y="4737"/>
                  </a:cubicBezTo>
                  <a:cubicBezTo>
                    <a:pt x="32691" y="4870"/>
                    <a:pt x="32457" y="4937"/>
                    <a:pt x="32224" y="4970"/>
                  </a:cubicBezTo>
                  <a:lnTo>
                    <a:pt x="18147" y="4970"/>
                  </a:lnTo>
                  <a:cubicBezTo>
                    <a:pt x="18030" y="4970"/>
                    <a:pt x="17924" y="4970"/>
                    <a:pt x="17823" y="4964"/>
                  </a:cubicBezTo>
                  <a:lnTo>
                    <a:pt x="17823" y="4964"/>
                  </a:lnTo>
                  <a:cubicBezTo>
                    <a:pt x="17954" y="4986"/>
                    <a:pt x="18093" y="5004"/>
                    <a:pt x="18214" y="5004"/>
                  </a:cubicBezTo>
                  <a:lnTo>
                    <a:pt x="31523" y="5004"/>
                  </a:lnTo>
                  <a:cubicBezTo>
                    <a:pt x="31701" y="5004"/>
                    <a:pt x="31864" y="5019"/>
                    <a:pt x="32032" y="5019"/>
                  </a:cubicBezTo>
                  <a:cubicBezTo>
                    <a:pt x="32116" y="5019"/>
                    <a:pt x="32202" y="5015"/>
                    <a:pt x="32291" y="5004"/>
                  </a:cubicBezTo>
                  <a:cubicBezTo>
                    <a:pt x="32558" y="4970"/>
                    <a:pt x="32791" y="4870"/>
                    <a:pt x="33025" y="4737"/>
                  </a:cubicBezTo>
                  <a:cubicBezTo>
                    <a:pt x="33425" y="4470"/>
                    <a:pt x="33725" y="4036"/>
                    <a:pt x="33858" y="3569"/>
                  </a:cubicBezTo>
                  <a:cubicBezTo>
                    <a:pt x="33892" y="3336"/>
                    <a:pt x="33892" y="3102"/>
                    <a:pt x="33892" y="2869"/>
                  </a:cubicBezTo>
                  <a:lnTo>
                    <a:pt x="33892" y="2168"/>
                  </a:lnTo>
                  <a:cubicBezTo>
                    <a:pt x="33858" y="1968"/>
                    <a:pt x="33892" y="1735"/>
                    <a:pt x="33925" y="1535"/>
                  </a:cubicBezTo>
                  <a:cubicBezTo>
                    <a:pt x="33959" y="1335"/>
                    <a:pt x="34025" y="1134"/>
                    <a:pt x="34125" y="934"/>
                  </a:cubicBezTo>
                  <a:cubicBezTo>
                    <a:pt x="34325" y="601"/>
                    <a:pt x="34626" y="334"/>
                    <a:pt x="34993" y="167"/>
                  </a:cubicBezTo>
                  <a:cubicBezTo>
                    <a:pt x="35281" y="88"/>
                    <a:pt x="35570" y="30"/>
                    <a:pt x="35859" y="25"/>
                  </a:cubicBezTo>
                  <a:lnTo>
                    <a:pt x="35859" y="25"/>
                  </a:lnTo>
                  <a:cubicBezTo>
                    <a:pt x="35914" y="26"/>
                    <a:pt x="35970" y="29"/>
                    <a:pt x="36027" y="34"/>
                  </a:cubicBezTo>
                  <a:lnTo>
                    <a:pt x="36093" y="34"/>
                  </a:lnTo>
                  <a:cubicBezTo>
                    <a:pt x="36028" y="28"/>
                    <a:pt x="35963" y="25"/>
                    <a:pt x="35898" y="25"/>
                  </a:cubicBezTo>
                  <a:cubicBezTo>
                    <a:pt x="35885" y="25"/>
                    <a:pt x="35872" y="25"/>
                    <a:pt x="35859" y="25"/>
                  </a:cubicBezTo>
                  <a:lnTo>
                    <a:pt x="35859" y="25"/>
                  </a:lnTo>
                  <a:cubicBezTo>
                    <a:pt x="35845" y="25"/>
                    <a:pt x="35831" y="25"/>
                    <a:pt x="35817" y="25"/>
                  </a:cubicBezTo>
                  <a:close/>
                  <a:moveTo>
                    <a:pt x="5972" y="0"/>
                  </a:moveTo>
                  <a:cubicBezTo>
                    <a:pt x="5105" y="0"/>
                    <a:pt x="4237" y="134"/>
                    <a:pt x="3470" y="501"/>
                  </a:cubicBezTo>
                  <a:cubicBezTo>
                    <a:pt x="2670" y="834"/>
                    <a:pt x="1936" y="1368"/>
                    <a:pt x="1369" y="2068"/>
                  </a:cubicBezTo>
                  <a:cubicBezTo>
                    <a:pt x="802" y="2736"/>
                    <a:pt x="401" y="3569"/>
                    <a:pt x="201" y="4470"/>
                  </a:cubicBezTo>
                  <a:cubicBezTo>
                    <a:pt x="134" y="4670"/>
                    <a:pt x="101" y="4904"/>
                    <a:pt x="68" y="5137"/>
                  </a:cubicBezTo>
                  <a:cubicBezTo>
                    <a:pt x="34" y="5371"/>
                    <a:pt x="34" y="5571"/>
                    <a:pt x="34" y="5804"/>
                  </a:cubicBezTo>
                  <a:lnTo>
                    <a:pt x="34" y="7172"/>
                  </a:lnTo>
                  <a:lnTo>
                    <a:pt x="34" y="18647"/>
                  </a:lnTo>
                  <a:lnTo>
                    <a:pt x="34" y="43932"/>
                  </a:lnTo>
                  <a:lnTo>
                    <a:pt x="34" y="71885"/>
                  </a:lnTo>
                  <a:lnTo>
                    <a:pt x="34" y="86662"/>
                  </a:lnTo>
                  <a:lnTo>
                    <a:pt x="34" y="94234"/>
                  </a:lnTo>
                  <a:lnTo>
                    <a:pt x="34" y="96136"/>
                  </a:lnTo>
                  <a:cubicBezTo>
                    <a:pt x="1" y="96770"/>
                    <a:pt x="101" y="97437"/>
                    <a:pt x="268" y="98037"/>
                  </a:cubicBezTo>
                  <a:cubicBezTo>
                    <a:pt x="635" y="99305"/>
                    <a:pt x="1435" y="100405"/>
                    <a:pt x="2503" y="101139"/>
                  </a:cubicBezTo>
                  <a:cubicBezTo>
                    <a:pt x="3518" y="101816"/>
                    <a:pt x="4704" y="102181"/>
                    <a:pt x="5903" y="102181"/>
                  </a:cubicBezTo>
                  <a:cubicBezTo>
                    <a:pt x="6004" y="102181"/>
                    <a:pt x="6105" y="102179"/>
                    <a:pt x="6205" y="102173"/>
                  </a:cubicBezTo>
                  <a:lnTo>
                    <a:pt x="39563" y="102173"/>
                  </a:lnTo>
                  <a:cubicBezTo>
                    <a:pt x="40341" y="102173"/>
                    <a:pt x="41134" y="102188"/>
                    <a:pt x="41922" y="102188"/>
                  </a:cubicBezTo>
                  <a:cubicBezTo>
                    <a:pt x="42316" y="102188"/>
                    <a:pt x="42709" y="102185"/>
                    <a:pt x="43098" y="102173"/>
                  </a:cubicBezTo>
                  <a:cubicBezTo>
                    <a:pt x="44299" y="102107"/>
                    <a:pt x="45433" y="101673"/>
                    <a:pt x="46367" y="100906"/>
                  </a:cubicBezTo>
                  <a:cubicBezTo>
                    <a:pt x="46834" y="100539"/>
                    <a:pt x="47235" y="100105"/>
                    <a:pt x="47568" y="99605"/>
                  </a:cubicBezTo>
                  <a:cubicBezTo>
                    <a:pt x="47868" y="99105"/>
                    <a:pt x="48102" y="98571"/>
                    <a:pt x="48269" y="98004"/>
                  </a:cubicBezTo>
                  <a:cubicBezTo>
                    <a:pt x="48436" y="97437"/>
                    <a:pt x="48502" y="96870"/>
                    <a:pt x="48502" y="96303"/>
                  </a:cubicBezTo>
                  <a:lnTo>
                    <a:pt x="48502" y="87796"/>
                  </a:lnTo>
                  <a:cubicBezTo>
                    <a:pt x="48502" y="69984"/>
                    <a:pt x="48502" y="53972"/>
                    <a:pt x="48502" y="40496"/>
                  </a:cubicBezTo>
                  <a:cubicBezTo>
                    <a:pt x="48469" y="27020"/>
                    <a:pt x="48469" y="16112"/>
                    <a:pt x="48469" y="8573"/>
                  </a:cubicBezTo>
                  <a:lnTo>
                    <a:pt x="48469" y="5904"/>
                  </a:lnTo>
                  <a:cubicBezTo>
                    <a:pt x="48469" y="5104"/>
                    <a:pt x="48335" y="4337"/>
                    <a:pt x="48069" y="3603"/>
                  </a:cubicBezTo>
                  <a:cubicBezTo>
                    <a:pt x="47802" y="3002"/>
                    <a:pt x="47435" y="2435"/>
                    <a:pt x="46968" y="1935"/>
                  </a:cubicBezTo>
                  <a:cubicBezTo>
                    <a:pt x="46601" y="1535"/>
                    <a:pt x="46167" y="1168"/>
                    <a:pt x="45700" y="901"/>
                  </a:cubicBezTo>
                  <a:cubicBezTo>
                    <a:pt x="45033" y="501"/>
                    <a:pt x="44300" y="267"/>
                    <a:pt x="43566" y="167"/>
                  </a:cubicBezTo>
                  <a:lnTo>
                    <a:pt x="43566" y="167"/>
                  </a:lnTo>
                  <a:cubicBezTo>
                    <a:pt x="44300" y="267"/>
                    <a:pt x="45000" y="501"/>
                    <a:pt x="45667" y="901"/>
                  </a:cubicBezTo>
                  <a:cubicBezTo>
                    <a:pt x="46134" y="1201"/>
                    <a:pt x="46568" y="1535"/>
                    <a:pt x="46934" y="1968"/>
                  </a:cubicBezTo>
                  <a:cubicBezTo>
                    <a:pt x="47935" y="3036"/>
                    <a:pt x="48436" y="4437"/>
                    <a:pt x="48402" y="5904"/>
                  </a:cubicBezTo>
                  <a:lnTo>
                    <a:pt x="48402" y="8606"/>
                  </a:lnTo>
                  <a:cubicBezTo>
                    <a:pt x="48402" y="16145"/>
                    <a:pt x="48402" y="27020"/>
                    <a:pt x="48369" y="40496"/>
                  </a:cubicBezTo>
                  <a:cubicBezTo>
                    <a:pt x="48369" y="53972"/>
                    <a:pt x="48369" y="70017"/>
                    <a:pt x="48369" y="87830"/>
                  </a:cubicBezTo>
                  <a:lnTo>
                    <a:pt x="48369" y="94601"/>
                  </a:lnTo>
                  <a:lnTo>
                    <a:pt x="48369" y="96303"/>
                  </a:lnTo>
                  <a:cubicBezTo>
                    <a:pt x="48369" y="96870"/>
                    <a:pt x="48302" y="97437"/>
                    <a:pt x="48135" y="97970"/>
                  </a:cubicBezTo>
                  <a:cubicBezTo>
                    <a:pt x="48002" y="98537"/>
                    <a:pt x="47768" y="99038"/>
                    <a:pt x="47435" y="99538"/>
                  </a:cubicBezTo>
                  <a:cubicBezTo>
                    <a:pt x="47135" y="100005"/>
                    <a:pt x="46734" y="100439"/>
                    <a:pt x="46301" y="100806"/>
                  </a:cubicBezTo>
                  <a:cubicBezTo>
                    <a:pt x="45400" y="101540"/>
                    <a:pt x="44266" y="101973"/>
                    <a:pt x="43132" y="102040"/>
                  </a:cubicBezTo>
                  <a:lnTo>
                    <a:pt x="6172" y="102040"/>
                  </a:lnTo>
                  <a:cubicBezTo>
                    <a:pt x="6074" y="102045"/>
                    <a:pt x="5975" y="102048"/>
                    <a:pt x="5877" y="102048"/>
                  </a:cubicBezTo>
                  <a:cubicBezTo>
                    <a:pt x="4709" y="102048"/>
                    <a:pt x="3557" y="101685"/>
                    <a:pt x="2603" y="101039"/>
                  </a:cubicBezTo>
                  <a:cubicBezTo>
                    <a:pt x="1535" y="100305"/>
                    <a:pt x="768" y="99238"/>
                    <a:pt x="401" y="98037"/>
                  </a:cubicBezTo>
                  <a:cubicBezTo>
                    <a:pt x="234" y="97437"/>
                    <a:pt x="168" y="96803"/>
                    <a:pt x="168" y="96169"/>
                  </a:cubicBezTo>
                  <a:lnTo>
                    <a:pt x="168" y="18680"/>
                  </a:lnTo>
                  <a:lnTo>
                    <a:pt x="168" y="7205"/>
                  </a:lnTo>
                  <a:lnTo>
                    <a:pt x="168" y="5804"/>
                  </a:lnTo>
                  <a:cubicBezTo>
                    <a:pt x="201" y="5604"/>
                    <a:pt x="168" y="5371"/>
                    <a:pt x="201" y="5137"/>
                  </a:cubicBezTo>
                  <a:cubicBezTo>
                    <a:pt x="268" y="4904"/>
                    <a:pt x="268" y="4704"/>
                    <a:pt x="335" y="4470"/>
                  </a:cubicBezTo>
                  <a:cubicBezTo>
                    <a:pt x="535" y="3636"/>
                    <a:pt x="935" y="2836"/>
                    <a:pt x="1502" y="2135"/>
                  </a:cubicBezTo>
                  <a:cubicBezTo>
                    <a:pt x="2557" y="857"/>
                    <a:pt x="4163" y="129"/>
                    <a:pt x="5821" y="129"/>
                  </a:cubicBezTo>
                  <a:cubicBezTo>
                    <a:pt x="5893" y="129"/>
                    <a:pt x="5966" y="131"/>
                    <a:pt x="6039" y="134"/>
                  </a:cubicBezTo>
                  <a:lnTo>
                    <a:pt x="14511" y="134"/>
                  </a:lnTo>
                  <a:cubicBezTo>
                    <a:pt x="14557" y="130"/>
                    <a:pt x="14603" y="127"/>
                    <a:pt x="14649" y="127"/>
                  </a:cubicBezTo>
                  <a:cubicBezTo>
                    <a:pt x="14969" y="127"/>
                    <a:pt x="15287" y="230"/>
                    <a:pt x="15579" y="434"/>
                  </a:cubicBezTo>
                  <a:cubicBezTo>
                    <a:pt x="15879" y="634"/>
                    <a:pt x="16079" y="934"/>
                    <a:pt x="16213" y="1301"/>
                  </a:cubicBezTo>
                  <a:cubicBezTo>
                    <a:pt x="16313" y="1635"/>
                    <a:pt x="16346" y="2002"/>
                    <a:pt x="16346" y="2369"/>
                  </a:cubicBezTo>
                  <a:cubicBezTo>
                    <a:pt x="16379" y="1968"/>
                    <a:pt x="16346" y="1601"/>
                    <a:pt x="16246" y="1234"/>
                  </a:cubicBezTo>
                  <a:cubicBezTo>
                    <a:pt x="16112" y="868"/>
                    <a:pt x="15846" y="534"/>
                    <a:pt x="15545" y="334"/>
                  </a:cubicBezTo>
                  <a:cubicBezTo>
                    <a:pt x="15212" y="100"/>
                    <a:pt x="14812" y="0"/>
                    <a:pt x="14445" y="0"/>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3"/>
            <p:cNvSpPr/>
            <p:nvPr/>
          </p:nvSpPr>
          <p:spPr>
            <a:xfrm>
              <a:off x="3473475" y="1645950"/>
              <a:ext cx="133475" cy="6000"/>
            </a:xfrm>
            <a:custGeom>
              <a:avLst/>
              <a:gdLst/>
              <a:ahLst/>
              <a:cxnLst/>
              <a:rect l="l" t="t" r="r" b="b"/>
              <a:pathLst>
                <a:path w="5339" h="240" extrusionOk="0">
                  <a:moveTo>
                    <a:pt x="1921" y="0"/>
                  </a:moveTo>
                  <a:cubicBezTo>
                    <a:pt x="1282" y="0"/>
                    <a:pt x="650" y="55"/>
                    <a:pt x="1" y="127"/>
                  </a:cubicBezTo>
                  <a:cubicBezTo>
                    <a:pt x="676" y="202"/>
                    <a:pt x="1333" y="240"/>
                    <a:pt x="1999" y="240"/>
                  </a:cubicBezTo>
                  <a:cubicBezTo>
                    <a:pt x="2221" y="240"/>
                    <a:pt x="2444" y="236"/>
                    <a:pt x="2669" y="227"/>
                  </a:cubicBezTo>
                  <a:cubicBezTo>
                    <a:pt x="2895" y="236"/>
                    <a:pt x="3118" y="240"/>
                    <a:pt x="3340" y="240"/>
                  </a:cubicBezTo>
                  <a:cubicBezTo>
                    <a:pt x="4006" y="240"/>
                    <a:pt x="4663" y="202"/>
                    <a:pt x="5338" y="127"/>
                  </a:cubicBezTo>
                  <a:cubicBezTo>
                    <a:pt x="4689" y="55"/>
                    <a:pt x="4057" y="0"/>
                    <a:pt x="3418" y="0"/>
                  </a:cubicBezTo>
                  <a:cubicBezTo>
                    <a:pt x="3170" y="0"/>
                    <a:pt x="2921" y="9"/>
                    <a:pt x="2669" y="27"/>
                  </a:cubicBezTo>
                  <a:cubicBezTo>
                    <a:pt x="2418" y="9"/>
                    <a:pt x="2169" y="0"/>
                    <a:pt x="19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3"/>
            <p:cNvSpPr/>
            <p:nvPr/>
          </p:nvSpPr>
          <p:spPr>
            <a:xfrm>
              <a:off x="3460150" y="1668000"/>
              <a:ext cx="132600" cy="5650"/>
            </a:xfrm>
            <a:custGeom>
              <a:avLst/>
              <a:gdLst/>
              <a:ahLst/>
              <a:cxnLst/>
              <a:rect l="l" t="t" r="r" b="b"/>
              <a:pathLst>
                <a:path w="5304" h="226" extrusionOk="0">
                  <a:moveTo>
                    <a:pt x="1994" y="0"/>
                  </a:moveTo>
                  <a:cubicBezTo>
                    <a:pt x="1320" y="0"/>
                    <a:pt x="651" y="38"/>
                    <a:pt x="0" y="113"/>
                  </a:cubicBezTo>
                  <a:cubicBezTo>
                    <a:pt x="651" y="188"/>
                    <a:pt x="1320" y="225"/>
                    <a:pt x="1994" y="225"/>
                  </a:cubicBezTo>
                  <a:cubicBezTo>
                    <a:pt x="2218" y="225"/>
                    <a:pt x="2444" y="221"/>
                    <a:pt x="2669" y="213"/>
                  </a:cubicBezTo>
                  <a:cubicBezTo>
                    <a:pt x="2886" y="221"/>
                    <a:pt x="3104" y="225"/>
                    <a:pt x="3324" y="225"/>
                  </a:cubicBezTo>
                  <a:cubicBezTo>
                    <a:pt x="3984" y="225"/>
                    <a:pt x="4654" y="188"/>
                    <a:pt x="5304" y="113"/>
                  </a:cubicBezTo>
                  <a:cubicBezTo>
                    <a:pt x="4654" y="38"/>
                    <a:pt x="3984" y="0"/>
                    <a:pt x="3324" y="0"/>
                  </a:cubicBezTo>
                  <a:cubicBezTo>
                    <a:pt x="3104" y="0"/>
                    <a:pt x="2886" y="4"/>
                    <a:pt x="2669" y="13"/>
                  </a:cubicBezTo>
                  <a:cubicBezTo>
                    <a:pt x="2444" y="4"/>
                    <a:pt x="2218" y="0"/>
                    <a:pt x="19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3"/>
            <p:cNvSpPr/>
            <p:nvPr/>
          </p:nvSpPr>
          <p:spPr>
            <a:xfrm>
              <a:off x="3466825" y="1688475"/>
              <a:ext cx="133450" cy="6025"/>
            </a:xfrm>
            <a:custGeom>
              <a:avLst/>
              <a:gdLst/>
              <a:ahLst/>
              <a:cxnLst/>
              <a:rect l="l" t="t" r="r" b="b"/>
              <a:pathLst>
                <a:path w="5338" h="241" extrusionOk="0">
                  <a:moveTo>
                    <a:pt x="1915" y="1"/>
                  </a:moveTo>
                  <a:cubicBezTo>
                    <a:pt x="1268" y="1"/>
                    <a:pt x="625" y="55"/>
                    <a:pt x="0" y="128"/>
                  </a:cubicBezTo>
                  <a:cubicBezTo>
                    <a:pt x="651" y="203"/>
                    <a:pt x="1320" y="240"/>
                    <a:pt x="1994" y="240"/>
                  </a:cubicBezTo>
                  <a:cubicBezTo>
                    <a:pt x="2218" y="240"/>
                    <a:pt x="2443" y="236"/>
                    <a:pt x="2669" y="228"/>
                  </a:cubicBezTo>
                  <a:cubicBezTo>
                    <a:pt x="2885" y="236"/>
                    <a:pt x="3104" y="240"/>
                    <a:pt x="3325" y="240"/>
                  </a:cubicBezTo>
                  <a:cubicBezTo>
                    <a:pt x="3986" y="240"/>
                    <a:pt x="4662" y="203"/>
                    <a:pt x="5337" y="128"/>
                  </a:cubicBezTo>
                  <a:cubicBezTo>
                    <a:pt x="4688" y="55"/>
                    <a:pt x="4039" y="1"/>
                    <a:pt x="3402" y="1"/>
                  </a:cubicBezTo>
                  <a:cubicBezTo>
                    <a:pt x="3156" y="1"/>
                    <a:pt x="2911" y="9"/>
                    <a:pt x="2669" y="28"/>
                  </a:cubicBezTo>
                  <a:cubicBezTo>
                    <a:pt x="2417" y="9"/>
                    <a:pt x="2166" y="1"/>
                    <a:pt x="19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3"/>
            <p:cNvSpPr/>
            <p:nvPr/>
          </p:nvSpPr>
          <p:spPr>
            <a:xfrm>
              <a:off x="2785500" y="1850150"/>
              <a:ext cx="666325" cy="629400"/>
            </a:xfrm>
            <a:custGeom>
              <a:avLst/>
              <a:gdLst/>
              <a:ahLst/>
              <a:cxnLst/>
              <a:rect l="l" t="t" r="r" b="b"/>
              <a:pathLst>
                <a:path w="26653" h="25176" extrusionOk="0">
                  <a:moveTo>
                    <a:pt x="13283" y="1"/>
                  </a:moveTo>
                  <a:cubicBezTo>
                    <a:pt x="12415" y="1"/>
                    <a:pt x="11545" y="59"/>
                    <a:pt x="10708" y="199"/>
                  </a:cubicBezTo>
                  <a:cubicBezTo>
                    <a:pt x="9040" y="399"/>
                    <a:pt x="7472" y="899"/>
                    <a:pt x="6005" y="1666"/>
                  </a:cubicBezTo>
                  <a:cubicBezTo>
                    <a:pt x="4203" y="2600"/>
                    <a:pt x="2702" y="4001"/>
                    <a:pt x="1668" y="5736"/>
                  </a:cubicBezTo>
                  <a:cubicBezTo>
                    <a:pt x="534" y="7737"/>
                    <a:pt x="0" y="10039"/>
                    <a:pt x="134" y="12374"/>
                  </a:cubicBezTo>
                  <a:cubicBezTo>
                    <a:pt x="267" y="14909"/>
                    <a:pt x="1134" y="17378"/>
                    <a:pt x="2602" y="19479"/>
                  </a:cubicBezTo>
                  <a:cubicBezTo>
                    <a:pt x="4137" y="21747"/>
                    <a:pt x="6371" y="23482"/>
                    <a:pt x="8940" y="24416"/>
                  </a:cubicBezTo>
                  <a:cubicBezTo>
                    <a:pt x="10404" y="24923"/>
                    <a:pt x="11930" y="25176"/>
                    <a:pt x="13461" y="25176"/>
                  </a:cubicBezTo>
                  <a:cubicBezTo>
                    <a:pt x="14652" y="25176"/>
                    <a:pt x="15845" y="25023"/>
                    <a:pt x="17012" y="24716"/>
                  </a:cubicBezTo>
                  <a:cubicBezTo>
                    <a:pt x="18280" y="24383"/>
                    <a:pt x="19447" y="23849"/>
                    <a:pt x="20548" y="23148"/>
                  </a:cubicBezTo>
                  <a:cubicBezTo>
                    <a:pt x="21616" y="22481"/>
                    <a:pt x="22550" y="21647"/>
                    <a:pt x="23350" y="20713"/>
                  </a:cubicBezTo>
                  <a:cubicBezTo>
                    <a:pt x="24851" y="18945"/>
                    <a:pt x="25852" y="16811"/>
                    <a:pt x="26286" y="14542"/>
                  </a:cubicBezTo>
                  <a:cubicBezTo>
                    <a:pt x="26653" y="12574"/>
                    <a:pt x="26519" y="10539"/>
                    <a:pt x="25885" y="8605"/>
                  </a:cubicBezTo>
                  <a:cubicBezTo>
                    <a:pt x="25785" y="8171"/>
                    <a:pt x="25619" y="7771"/>
                    <a:pt x="25418" y="7370"/>
                  </a:cubicBezTo>
                  <a:cubicBezTo>
                    <a:pt x="25218" y="6970"/>
                    <a:pt x="25051" y="6603"/>
                    <a:pt x="24851" y="6236"/>
                  </a:cubicBezTo>
                  <a:cubicBezTo>
                    <a:pt x="24451" y="5569"/>
                    <a:pt x="24017" y="4935"/>
                    <a:pt x="23517" y="4335"/>
                  </a:cubicBezTo>
                  <a:cubicBezTo>
                    <a:pt x="22716" y="3368"/>
                    <a:pt x="21749" y="2534"/>
                    <a:pt x="20715" y="1866"/>
                  </a:cubicBezTo>
                  <a:cubicBezTo>
                    <a:pt x="20348" y="1633"/>
                    <a:pt x="19948" y="1399"/>
                    <a:pt x="19548" y="1199"/>
                  </a:cubicBezTo>
                  <a:cubicBezTo>
                    <a:pt x="19181" y="999"/>
                    <a:pt x="18880" y="866"/>
                    <a:pt x="18647" y="766"/>
                  </a:cubicBezTo>
                  <a:lnTo>
                    <a:pt x="18046" y="566"/>
                  </a:lnTo>
                  <a:lnTo>
                    <a:pt x="17846" y="499"/>
                  </a:lnTo>
                  <a:lnTo>
                    <a:pt x="18046" y="599"/>
                  </a:lnTo>
                  <a:lnTo>
                    <a:pt x="18614" y="799"/>
                  </a:lnTo>
                  <a:cubicBezTo>
                    <a:pt x="18847" y="899"/>
                    <a:pt x="19147" y="1066"/>
                    <a:pt x="19514" y="1233"/>
                  </a:cubicBezTo>
                  <a:cubicBezTo>
                    <a:pt x="21682" y="2367"/>
                    <a:pt x="23484" y="4135"/>
                    <a:pt x="24718" y="6270"/>
                  </a:cubicBezTo>
                  <a:cubicBezTo>
                    <a:pt x="24918" y="6637"/>
                    <a:pt x="25118" y="6970"/>
                    <a:pt x="25285" y="7404"/>
                  </a:cubicBezTo>
                  <a:cubicBezTo>
                    <a:pt x="25452" y="7804"/>
                    <a:pt x="25619" y="8238"/>
                    <a:pt x="25752" y="8638"/>
                  </a:cubicBezTo>
                  <a:cubicBezTo>
                    <a:pt x="26352" y="10539"/>
                    <a:pt x="26452" y="12541"/>
                    <a:pt x="26086" y="14476"/>
                  </a:cubicBezTo>
                  <a:cubicBezTo>
                    <a:pt x="25685" y="16744"/>
                    <a:pt x="24685" y="18812"/>
                    <a:pt x="23217" y="20547"/>
                  </a:cubicBezTo>
                  <a:cubicBezTo>
                    <a:pt x="21582" y="22481"/>
                    <a:pt x="19381" y="23849"/>
                    <a:pt x="16946" y="24483"/>
                  </a:cubicBezTo>
                  <a:cubicBezTo>
                    <a:pt x="15807" y="24789"/>
                    <a:pt x="14637" y="24942"/>
                    <a:pt x="13468" y="24942"/>
                  </a:cubicBezTo>
                  <a:cubicBezTo>
                    <a:pt x="11966" y="24942"/>
                    <a:pt x="10466" y="24689"/>
                    <a:pt x="9040" y="24182"/>
                  </a:cubicBezTo>
                  <a:cubicBezTo>
                    <a:pt x="6472" y="23248"/>
                    <a:pt x="4303" y="21547"/>
                    <a:pt x="2769" y="19346"/>
                  </a:cubicBezTo>
                  <a:cubicBezTo>
                    <a:pt x="1335" y="17278"/>
                    <a:pt x="467" y="14842"/>
                    <a:pt x="334" y="12341"/>
                  </a:cubicBezTo>
                  <a:cubicBezTo>
                    <a:pt x="200" y="10072"/>
                    <a:pt x="701" y="7804"/>
                    <a:pt x="1835" y="5836"/>
                  </a:cubicBezTo>
                  <a:cubicBezTo>
                    <a:pt x="2836" y="4135"/>
                    <a:pt x="4337" y="2734"/>
                    <a:pt x="6071" y="1833"/>
                  </a:cubicBezTo>
                  <a:cubicBezTo>
                    <a:pt x="7539" y="1033"/>
                    <a:pt x="9107" y="532"/>
                    <a:pt x="10708" y="299"/>
                  </a:cubicBezTo>
                  <a:cubicBezTo>
                    <a:pt x="11736" y="160"/>
                    <a:pt x="12765" y="90"/>
                    <a:pt x="13793" y="90"/>
                  </a:cubicBezTo>
                  <a:cubicBezTo>
                    <a:pt x="13999" y="90"/>
                    <a:pt x="14205" y="93"/>
                    <a:pt x="14411" y="99"/>
                  </a:cubicBezTo>
                  <a:cubicBezTo>
                    <a:pt x="15411" y="132"/>
                    <a:pt x="16212" y="232"/>
                    <a:pt x="16746" y="299"/>
                  </a:cubicBezTo>
                  <a:lnTo>
                    <a:pt x="17346" y="365"/>
                  </a:lnTo>
                  <a:lnTo>
                    <a:pt x="17546" y="365"/>
                  </a:lnTo>
                  <a:cubicBezTo>
                    <a:pt x="16512" y="165"/>
                    <a:pt x="15478" y="65"/>
                    <a:pt x="14411" y="32"/>
                  </a:cubicBezTo>
                  <a:cubicBezTo>
                    <a:pt x="14037" y="12"/>
                    <a:pt x="13660" y="1"/>
                    <a:pt x="132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3"/>
            <p:cNvSpPr/>
            <p:nvPr/>
          </p:nvSpPr>
          <p:spPr>
            <a:xfrm>
              <a:off x="2961450" y="2097400"/>
              <a:ext cx="352775" cy="208875"/>
            </a:xfrm>
            <a:custGeom>
              <a:avLst/>
              <a:gdLst/>
              <a:ahLst/>
              <a:cxnLst/>
              <a:rect l="l" t="t" r="r" b="b"/>
              <a:pathLst>
                <a:path w="14111" h="8355" extrusionOk="0">
                  <a:moveTo>
                    <a:pt x="7024" y="1"/>
                  </a:moveTo>
                  <a:cubicBezTo>
                    <a:pt x="6908" y="1"/>
                    <a:pt x="6790" y="6"/>
                    <a:pt x="6672" y="16"/>
                  </a:cubicBezTo>
                  <a:cubicBezTo>
                    <a:pt x="5138" y="149"/>
                    <a:pt x="3703" y="850"/>
                    <a:pt x="2669" y="1950"/>
                  </a:cubicBezTo>
                  <a:cubicBezTo>
                    <a:pt x="1802" y="2818"/>
                    <a:pt x="1168" y="3885"/>
                    <a:pt x="734" y="5053"/>
                  </a:cubicBezTo>
                  <a:cubicBezTo>
                    <a:pt x="468" y="5820"/>
                    <a:pt x="234" y="6620"/>
                    <a:pt x="134" y="7454"/>
                  </a:cubicBezTo>
                  <a:cubicBezTo>
                    <a:pt x="67" y="7721"/>
                    <a:pt x="34" y="7955"/>
                    <a:pt x="34" y="8121"/>
                  </a:cubicBezTo>
                  <a:cubicBezTo>
                    <a:pt x="1" y="8188"/>
                    <a:pt x="1" y="8255"/>
                    <a:pt x="34" y="8355"/>
                  </a:cubicBezTo>
                  <a:cubicBezTo>
                    <a:pt x="67" y="8288"/>
                    <a:pt x="67" y="8188"/>
                    <a:pt x="67" y="8121"/>
                  </a:cubicBezTo>
                  <a:cubicBezTo>
                    <a:pt x="134" y="7955"/>
                    <a:pt x="167" y="7721"/>
                    <a:pt x="201" y="7454"/>
                  </a:cubicBezTo>
                  <a:cubicBezTo>
                    <a:pt x="368" y="6654"/>
                    <a:pt x="601" y="5886"/>
                    <a:pt x="901" y="5119"/>
                  </a:cubicBezTo>
                  <a:cubicBezTo>
                    <a:pt x="1335" y="3985"/>
                    <a:pt x="1969" y="2951"/>
                    <a:pt x="2803" y="2084"/>
                  </a:cubicBezTo>
                  <a:cubicBezTo>
                    <a:pt x="3837" y="1016"/>
                    <a:pt x="5238" y="349"/>
                    <a:pt x="6705" y="216"/>
                  </a:cubicBezTo>
                  <a:cubicBezTo>
                    <a:pt x="6779" y="212"/>
                    <a:pt x="6852" y="211"/>
                    <a:pt x="6926" y="211"/>
                  </a:cubicBezTo>
                  <a:cubicBezTo>
                    <a:pt x="7592" y="211"/>
                    <a:pt x="8277" y="346"/>
                    <a:pt x="8907" y="616"/>
                  </a:cubicBezTo>
                  <a:cubicBezTo>
                    <a:pt x="9541" y="883"/>
                    <a:pt x="10141" y="1283"/>
                    <a:pt x="10675" y="1784"/>
                  </a:cubicBezTo>
                  <a:cubicBezTo>
                    <a:pt x="11542" y="2584"/>
                    <a:pt x="12276" y="3585"/>
                    <a:pt x="12776" y="4686"/>
                  </a:cubicBezTo>
                  <a:cubicBezTo>
                    <a:pt x="13243" y="5620"/>
                    <a:pt x="13544" y="6387"/>
                    <a:pt x="13777" y="6954"/>
                  </a:cubicBezTo>
                  <a:lnTo>
                    <a:pt x="14011" y="7554"/>
                  </a:lnTo>
                  <a:cubicBezTo>
                    <a:pt x="14044" y="7621"/>
                    <a:pt x="14077" y="7721"/>
                    <a:pt x="14111" y="7788"/>
                  </a:cubicBezTo>
                  <a:cubicBezTo>
                    <a:pt x="14077" y="7688"/>
                    <a:pt x="14077" y="7621"/>
                    <a:pt x="14044" y="7554"/>
                  </a:cubicBezTo>
                  <a:cubicBezTo>
                    <a:pt x="13977" y="7388"/>
                    <a:pt x="13911" y="7154"/>
                    <a:pt x="13844" y="6921"/>
                  </a:cubicBezTo>
                  <a:cubicBezTo>
                    <a:pt x="13577" y="6120"/>
                    <a:pt x="13277" y="5353"/>
                    <a:pt x="12910" y="4619"/>
                  </a:cubicBezTo>
                  <a:cubicBezTo>
                    <a:pt x="12409" y="3485"/>
                    <a:pt x="11676" y="2484"/>
                    <a:pt x="10808" y="1617"/>
                  </a:cubicBezTo>
                  <a:cubicBezTo>
                    <a:pt x="10275" y="1116"/>
                    <a:pt x="9641" y="716"/>
                    <a:pt x="8974" y="416"/>
                  </a:cubicBezTo>
                  <a:cubicBezTo>
                    <a:pt x="8348" y="160"/>
                    <a:pt x="7698" y="1"/>
                    <a:pt x="70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3"/>
            <p:cNvSpPr/>
            <p:nvPr/>
          </p:nvSpPr>
          <p:spPr>
            <a:xfrm>
              <a:off x="3059850" y="1946825"/>
              <a:ext cx="130125" cy="131500"/>
            </a:xfrm>
            <a:custGeom>
              <a:avLst/>
              <a:gdLst/>
              <a:ahLst/>
              <a:cxnLst/>
              <a:rect l="l" t="t" r="r" b="b"/>
              <a:pathLst>
                <a:path w="5205" h="5260" extrusionOk="0">
                  <a:moveTo>
                    <a:pt x="2503" y="1"/>
                  </a:moveTo>
                  <a:cubicBezTo>
                    <a:pt x="2369" y="1"/>
                    <a:pt x="2202" y="34"/>
                    <a:pt x="2069" y="68"/>
                  </a:cubicBezTo>
                  <a:cubicBezTo>
                    <a:pt x="1535" y="234"/>
                    <a:pt x="1035" y="535"/>
                    <a:pt x="701" y="968"/>
                  </a:cubicBezTo>
                  <a:cubicBezTo>
                    <a:pt x="434" y="1235"/>
                    <a:pt x="234" y="1569"/>
                    <a:pt x="134" y="1936"/>
                  </a:cubicBezTo>
                  <a:cubicBezTo>
                    <a:pt x="1" y="2369"/>
                    <a:pt x="1" y="2836"/>
                    <a:pt x="134" y="3270"/>
                  </a:cubicBezTo>
                  <a:cubicBezTo>
                    <a:pt x="401" y="4271"/>
                    <a:pt x="1202" y="5038"/>
                    <a:pt x="2236" y="5238"/>
                  </a:cubicBezTo>
                  <a:cubicBezTo>
                    <a:pt x="2347" y="5252"/>
                    <a:pt x="2458" y="5259"/>
                    <a:pt x="2569" y="5259"/>
                  </a:cubicBezTo>
                  <a:cubicBezTo>
                    <a:pt x="3487" y="5259"/>
                    <a:pt x="4361" y="4778"/>
                    <a:pt x="4838" y="4004"/>
                  </a:cubicBezTo>
                  <a:cubicBezTo>
                    <a:pt x="5071" y="3604"/>
                    <a:pt x="5204" y="3170"/>
                    <a:pt x="5171" y="2703"/>
                  </a:cubicBezTo>
                  <a:cubicBezTo>
                    <a:pt x="5138" y="1736"/>
                    <a:pt x="4537" y="902"/>
                    <a:pt x="3670" y="501"/>
                  </a:cubicBezTo>
                  <a:cubicBezTo>
                    <a:pt x="3537" y="468"/>
                    <a:pt x="3403" y="401"/>
                    <a:pt x="3236" y="401"/>
                  </a:cubicBezTo>
                  <a:lnTo>
                    <a:pt x="3103" y="401"/>
                  </a:lnTo>
                  <a:cubicBezTo>
                    <a:pt x="3070" y="435"/>
                    <a:pt x="3303" y="468"/>
                    <a:pt x="3637" y="601"/>
                  </a:cubicBezTo>
                  <a:cubicBezTo>
                    <a:pt x="4104" y="835"/>
                    <a:pt x="4471" y="1202"/>
                    <a:pt x="4737" y="1702"/>
                  </a:cubicBezTo>
                  <a:cubicBezTo>
                    <a:pt x="4904" y="2002"/>
                    <a:pt x="5004" y="2369"/>
                    <a:pt x="5004" y="2736"/>
                  </a:cubicBezTo>
                  <a:cubicBezTo>
                    <a:pt x="5004" y="3137"/>
                    <a:pt x="4904" y="3537"/>
                    <a:pt x="4671" y="3870"/>
                  </a:cubicBezTo>
                  <a:cubicBezTo>
                    <a:pt x="4218" y="4625"/>
                    <a:pt x="3410" y="5052"/>
                    <a:pt x="2543" y="5052"/>
                  </a:cubicBezTo>
                  <a:cubicBezTo>
                    <a:pt x="2452" y="5052"/>
                    <a:pt x="2361" y="5047"/>
                    <a:pt x="2269" y="5038"/>
                  </a:cubicBezTo>
                  <a:cubicBezTo>
                    <a:pt x="1335" y="4838"/>
                    <a:pt x="568" y="4137"/>
                    <a:pt x="301" y="3203"/>
                  </a:cubicBezTo>
                  <a:cubicBezTo>
                    <a:pt x="201" y="2803"/>
                    <a:pt x="201" y="2403"/>
                    <a:pt x="301" y="2002"/>
                  </a:cubicBezTo>
                  <a:cubicBezTo>
                    <a:pt x="401" y="1635"/>
                    <a:pt x="568" y="1335"/>
                    <a:pt x="801" y="1035"/>
                  </a:cubicBezTo>
                  <a:cubicBezTo>
                    <a:pt x="1135" y="635"/>
                    <a:pt x="1569" y="335"/>
                    <a:pt x="2102" y="168"/>
                  </a:cubicBezTo>
                  <a:cubicBezTo>
                    <a:pt x="2436" y="34"/>
                    <a:pt x="2669" y="1"/>
                    <a:pt x="2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3"/>
            <p:cNvSpPr/>
            <p:nvPr/>
          </p:nvSpPr>
          <p:spPr>
            <a:xfrm>
              <a:off x="2836375" y="2632325"/>
              <a:ext cx="616275" cy="80925"/>
            </a:xfrm>
            <a:custGeom>
              <a:avLst/>
              <a:gdLst/>
              <a:ahLst/>
              <a:cxnLst/>
              <a:rect l="l" t="t" r="r" b="b"/>
              <a:pathLst>
                <a:path w="24651" h="3237" extrusionOk="0">
                  <a:moveTo>
                    <a:pt x="300" y="1"/>
                  </a:moveTo>
                  <a:cubicBezTo>
                    <a:pt x="234" y="67"/>
                    <a:pt x="200" y="167"/>
                    <a:pt x="167" y="267"/>
                  </a:cubicBezTo>
                  <a:cubicBezTo>
                    <a:pt x="67" y="534"/>
                    <a:pt x="0" y="834"/>
                    <a:pt x="33" y="1135"/>
                  </a:cubicBezTo>
                  <a:cubicBezTo>
                    <a:pt x="67" y="1635"/>
                    <a:pt x="267" y="2069"/>
                    <a:pt x="567" y="2469"/>
                  </a:cubicBezTo>
                  <a:cubicBezTo>
                    <a:pt x="967" y="2936"/>
                    <a:pt x="1601" y="3236"/>
                    <a:pt x="2235" y="3236"/>
                  </a:cubicBezTo>
                  <a:cubicBezTo>
                    <a:pt x="2602" y="3236"/>
                    <a:pt x="2969" y="3169"/>
                    <a:pt x="3302" y="3003"/>
                  </a:cubicBezTo>
                  <a:cubicBezTo>
                    <a:pt x="3669" y="2803"/>
                    <a:pt x="3970" y="2536"/>
                    <a:pt x="4236" y="2235"/>
                  </a:cubicBezTo>
                  <a:cubicBezTo>
                    <a:pt x="4470" y="1902"/>
                    <a:pt x="4703" y="1568"/>
                    <a:pt x="5004" y="1235"/>
                  </a:cubicBezTo>
                  <a:cubicBezTo>
                    <a:pt x="5237" y="901"/>
                    <a:pt x="5604" y="668"/>
                    <a:pt x="6038" y="601"/>
                  </a:cubicBezTo>
                  <a:cubicBezTo>
                    <a:pt x="6124" y="588"/>
                    <a:pt x="6211" y="581"/>
                    <a:pt x="6297" y="581"/>
                  </a:cubicBezTo>
                  <a:cubicBezTo>
                    <a:pt x="6642" y="581"/>
                    <a:pt x="6978" y="688"/>
                    <a:pt x="7272" y="901"/>
                  </a:cubicBezTo>
                  <a:cubicBezTo>
                    <a:pt x="7672" y="1135"/>
                    <a:pt x="8072" y="1435"/>
                    <a:pt x="8439" y="1735"/>
                  </a:cubicBezTo>
                  <a:cubicBezTo>
                    <a:pt x="8806" y="2069"/>
                    <a:pt x="9273" y="2369"/>
                    <a:pt x="9740" y="2569"/>
                  </a:cubicBezTo>
                  <a:cubicBezTo>
                    <a:pt x="9974" y="2669"/>
                    <a:pt x="10241" y="2702"/>
                    <a:pt x="10541" y="2702"/>
                  </a:cubicBezTo>
                  <a:cubicBezTo>
                    <a:pt x="10808" y="2636"/>
                    <a:pt x="11075" y="2536"/>
                    <a:pt x="11308" y="2402"/>
                  </a:cubicBezTo>
                  <a:cubicBezTo>
                    <a:pt x="11708" y="2069"/>
                    <a:pt x="12075" y="1702"/>
                    <a:pt x="12409" y="1301"/>
                  </a:cubicBezTo>
                  <a:cubicBezTo>
                    <a:pt x="12702" y="979"/>
                    <a:pt x="13072" y="683"/>
                    <a:pt x="13451" y="683"/>
                  </a:cubicBezTo>
                  <a:cubicBezTo>
                    <a:pt x="13504" y="683"/>
                    <a:pt x="13557" y="689"/>
                    <a:pt x="13610" y="701"/>
                  </a:cubicBezTo>
                  <a:cubicBezTo>
                    <a:pt x="14544" y="868"/>
                    <a:pt x="14677" y="2235"/>
                    <a:pt x="15711" y="2502"/>
                  </a:cubicBezTo>
                  <a:cubicBezTo>
                    <a:pt x="15843" y="2523"/>
                    <a:pt x="15980" y="2534"/>
                    <a:pt x="16119" y="2534"/>
                  </a:cubicBezTo>
                  <a:cubicBezTo>
                    <a:pt x="16439" y="2534"/>
                    <a:pt x="16766" y="2475"/>
                    <a:pt x="17046" y="2336"/>
                  </a:cubicBezTo>
                  <a:cubicBezTo>
                    <a:pt x="17479" y="2169"/>
                    <a:pt x="17846" y="1969"/>
                    <a:pt x="18213" y="1802"/>
                  </a:cubicBezTo>
                  <a:cubicBezTo>
                    <a:pt x="18880" y="1502"/>
                    <a:pt x="19581" y="1301"/>
                    <a:pt x="20315" y="1201"/>
                  </a:cubicBezTo>
                  <a:cubicBezTo>
                    <a:pt x="20706" y="1140"/>
                    <a:pt x="21102" y="1110"/>
                    <a:pt x="21498" y="1110"/>
                  </a:cubicBezTo>
                  <a:cubicBezTo>
                    <a:pt x="22180" y="1110"/>
                    <a:pt x="22862" y="1199"/>
                    <a:pt x="23517" y="1368"/>
                  </a:cubicBezTo>
                  <a:cubicBezTo>
                    <a:pt x="23884" y="1468"/>
                    <a:pt x="24151" y="1568"/>
                    <a:pt x="24351" y="1635"/>
                  </a:cubicBezTo>
                  <a:cubicBezTo>
                    <a:pt x="24451" y="1702"/>
                    <a:pt x="24518" y="1735"/>
                    <a:pt x="24651" y="1735"/>
                  </a:cubicBezTo>
                  <a:cubicBezTo>
                    <a:pt x="24551" y="1702"/>
                    <a:pt x="24484" y="1668"/>
                    <a:pt x="24417" y="1635"/>
                  </a:cubicBezTo>
                  <a:cubicBezTo>
                    <a:pt x="24117" y="1502"/>
                    <a:pt x="23850" y="1402"/>
                    <a:pt x="23584" y="1301"/>
                  </a:cubicBezTo>
                  <a:cubicBezTo>
                    <a:pt x="22864" y="1099"/>
                    <a:pt x="22129" y="988"/>
                    <a:pt x="21399" y="988"/>
                  </a:cubicBezTo>
                  <a:cubicBezTo>
                    <a:pt x="21047" y="988"/>
                    <a:pt x="20696" y="1014"/>
                    <a:pt x="20348" y="1068"/>
                  </a:cubicBezTo>
                  <a:cubicBezTo>
                    <a:pt x="19581" y="1135"/>
                    <a:pt x="18847" y="1335"/>
                    <a:pt x="18146" y="1668"/>
                  </a:cubicBezTo>
                  <a:cubicBezTo>
                    <a:pt x="17779" y="1835"/>
                    <a:pt x="17446" y="2035"/>
                    <a:pt x="17012" y="2169"/>
                  </a:cubicBezTo>
                  <a:cubicBezTo>
                    <a:pt x="16763" y="2282"/>
                    <a:pt x="16483" y="2349"/>
                    <a:pt x="16193" y="2349"/>
                  </a:cubicBezTo>
                  <a:cubicBezTo>
                    <a:pt x="16056" y="2349"/>
                    <a:pt x="15917" y="2334"/>
                    <a:pt x="15778" y="2302"/>
                  </a:cubicBezTo>
                  <a:cubicBezTo>
                    <a:pt x="15378" y="2135"/>
                    <a:pt x="15044" y="1835"/>
                    <a:pt x="14811" y="1468"/>
                  </a:cubicBezTo>
                  <a:cubicBezTo>
                    <a:pt x="14677" y="1268"/>
                    <a:pt x="14544" y="1068"/>
                    <a:pt x="14377" y="868"/>
                  </a:cubicBezTo>
                  <a:cubicBezTo>
                    <a:pt x="14177" y="701"/>
                    <a:pt x="13943" y="568"/>
                    <a:pt x="13676" y="501"/>
                  </a:cubicBezTo>
                  <a:cubicBezTo>
                    <a:pt x="13616" y="493"/>
                    <a:pt x="13555" y="489"/>
                    <a:pt x="13493" y="489"/>
                  </a:cubicBezTo>
                  <a:cubicBezTo>
                    <a:pt x="13278" y="489"/>
                    <a:pt x="13057" y="538"/>
                    <a:pt x="12876" y="668"/>
                  </a:cubicBezTo>
                  <a:cubicBezTo>
                    <a:pt x="12676" y="801"/>
                    <a:pt x="12476" y="968"/>
                    <a:pt x="12275" y="1168"/>
                  </a:cubicBezTo>
                  <a:cubicBezTo>
                    <a:pt x="11942" y="1535"/>
                    <a:pt x="11575" y="1902"/>
                    <a:pt x="11208" y="2235"/>
                  </a:cubicBezTo>
                  <a:cubicBezTo>
                    <a:pt x="10975" y="2369"/>
                    <a:pt x="10774" y="2436"/>
                    <a:pt x="10508" y="2469"/>
                  </a:cubicBezTo>
                  <a:cubicBezTo>
                    <a:pt x="10449" y="2477"/>
                    <a:pt x="10391" y="2481"/>
                    <a:pt x="10332" y="2481"/>
                  </a:cubicBezTo>
                  <a:cubicBezTo>
                    <a:pt x="10157" y="2481"/>
                    <a:pt x="9982" y="2444"/>
                    <a:pt x="9807" y="2369"/>
                  </a:cubicBezTo>
                  <a:cubicBezTo>
                    <a:pt x="9373" y="2169"/>
                    <a:pt x="8940" y="1902"/>
                    <a:pt x="8573" y="1602"/>
                  </a:cubicBezTo>
                  <a:cubicBezTo>
                    <a:pt x="8206" y="1268"/>
                    <a:pt x="7806" y="1001"/>
                    <a:pt x="7405" y="734"/>
                  </a:cubicBezTo>
                  <a:cubicBezTo>
                    <a:pt x="7046" y="513"/>
                    <a:pt x="6641" y="384"/>
                    <a:pt x="6247" y="384"/>
                  </a:cubicBezTo>
                  <a:cubicBezTo>
                    <a:pt x="6166" y="384"/>
                    <a:pt x="6084" y="389"/>
                    <a:pt x="6004" y="401"/>
                  </a:cubicBezTo>
                  <a:cubicBezTo>
                    <a:pt x="5537" y="501"/>
                    <a:pt x="5137" y="768"/>
                    <a:pt x="4837" y="1135"/>
                  </a:cubicBezTo>
                  <a:cubicBezTo>
                    <a:pt x="4570" y="1468"/>
                    <a:pt x="4336" y="1835"/>
                    <a:pt x="4070" y="2135"/>
                  </a:cubicBezTo>
                  <a:cubicBezTo>
                    <a:pt x="3869" y="2436"/>
                    <a:pt x="3569" y="2669"/>
                    <a:pt x="3236" y="2869"/>
                  </a:cubicBezTo>
                  <a:cubicBezTo>
                    <a:pt x="2935" y="3003"/>
                    <a:pt x="2602" y="3103"/>
                    <a:pt x="2235" y="3103"/>
                  </a:cubicBezTo>
                  <a:cubicBezTo>
                    <a:pt x="1635" y="3103"/>
                    <a:pt x="1067" y="2836"/>
                    <a:pt x="667" y="2402"/>
                  </a:cubicBezTo>
                  <a:cubicBezTo>
                    <a:pt x="367" y="2035"/>
                    <a:pt x="167" y="1602"/>
                    <a:pt x="133" y="1135"/>
                  </a:cubicBezTo>
                  <a:cubicBezTo>
                    <a:pt x="100" y="734"/>
                    <a:pt x="133" y="367"/>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3"/>
            <p:cNvSpPr/>
            <p:nvPr/>
          </p:nvSpPr>
          <p:spPr>
            <a:xfrm>
              <a:off x="2993150" y="2767425"/>
              <a:ext cx="300225" cy="5025"/>
            </a:xfrm>
            <a:custGeom>
              <a:avLst/>
              <a:gdLst/>
              <a:ahLst/>
              <a:cxnLst/>
              <a:rect l="l" t="t" r="r" b="b"/>
              <a:pathLst>
                <a:path w="12009" h="201" extrusionOk="0">
                  <a:moveTo>
                    <a:pt x="6004" y="0"/>
                  </a:moveTo>
                  <a:cubicBezTo>
                    <a:pt x="2669" y="0"/>
                    <a:pt x="0" y="34"/>
                    <a:pt x="0" y="100"/>
                  </a:cubicBezTo>
                  <a:cubicBezTo>
                    <a:pt x="0" y="167"/>
                    <a:pt x="2669" y="201"/>
                    <a:pt x="6004" y="201"/>
                  </a:cubicBezTo>
                  <a:cubicBezTo>
                    <a:pt x="9307" y="201"/>
                    <a:pt x="12009" y="167"/>
                    <a:pt x="12009" y="100"/>
                  </a:cubicBezTo>
                  <a:cubicBezTo>
                    <a:pt x="12009" y="34"/>
                    <a:pt x="9307" y="0"/>
                    <a:pt x="6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3"/>
            <p:cNvSpPr/>
            <p:nvPr/>
          </p:nvSpPr>
          <p:spPr>
            <a:xfrm>
              <a:off x="2662075" y="2948375"/>
              <a:ext cx="8350" cy="190175"/>
            </a:xfrm>
            <a:custGeom>
              <a:avLst/>
              <a:gdLst/>
              <a:ahLst/>
              <a:cxnLst/>
              <a:rect l="l" t="t" r="r" b="b"/>
              <a:pathLst>
                <a:path w="334" h="7607" extrusionOk="0">
                  <a:moveTo>
                    <a:pt x="234" y="1"/>
                  </a:moveTo>
                  <a:cubicBezTo>
                    <a:pt x="100" y="1269"/>
                    <a:pt x="67" y="2536"/>
                    <a:pt x="67" y="3804"/>
                  </a:cubicBezTo>
                  <a:cubicBezTo>
                    <a:pt x="0" y="5071"/>
                    <a:pt x="34" y="6339"/>
                    <a:pt x="134" y="7606"/>
                  </a:cubicBezTo>
                  <a:cubicBezTo>
                    <a:pt x="234" y="6339"/>
                    <a:pt x="301" y="5071"/>
                    <a:pt x="301" y="3804"/>
                  </a:cubicBezTo>
                  <a:cubicBezTo>
                    <a:pt x="334" y="2536"/>
                    <a:pt x="334" y="1269"/>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3"/>
            <p:cNvSpPr/>
            <p:nvPr/>
          </p:nvSpPr>
          <p:spPr>
            <a:xfrm>
              <a:off x="2647050" y="3131325"/>
              <a:ext cx="924025" cy="16200"/>
            </a:xfrm>
            <a:custGeom>
              <a:avLst/>
              <a:gdLst/>
              <a:ahLst/>
              <a:cxnLst/>
              <a:rect l="l" t="t" r="r" b="b"/>
              <a:pathLst>
                <a:path w="36961" h="648" extrusionOk="0">
                  <a:moveTo>
                    <a:pt x="1072" y="1"/>
                  </a:moveTo>
                  <a:cubicBezTo>
                    <a:pt x="379" y="1"/>
                    <a:pt x="1" y="7"/>
                    <a:pt x="1" y="22"/>
                  </a:cubicBezTo>
                  <a:cubicBezTo>
                    <a:pt x="1" y="88"/>
                    <a:pt x="8274" y="288"/>
                    <a:pt x="18481" y="455"/>
                  </a:cubicBezTo>
                  <a:cubicBezTo>
                    <a:pt x="26051" y="579"/>
                    <a:pt x="32557" y="648"/>
                    <a:pt x="35414" y="648"/>
                  </a:cubicBezTo>
                  <a:cubicBezTo>
                    <a:pt x="36409" y="648"/>
                    <a:pt x="36961" y="639"/>
                    <a:pt x="36961" y="622"/>
                  </a:cubicBezTo>
                  <a:cubicBezTo>
                    <a:pt x="36961" y="555"/>
                    <a:pt x="28688" y="388"/>
                    <a:pt x="18481" y="222"/>
                  </a:cubicBezTo>
                  <a:cubicBezTo>
                    <a:pt x="10455" y="91"/>
                    <a:pt x="3625" y="1"/>
                    <a:pt x="10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3"/>
            <p:cNvSpPr/>
            <p:nvPr/>
          </p:nvSpPr>
          <p:spPr>
            <a:xfrm>
              <a:off x="2673750" y="2934400"/>
              <a:ext cx="893150" cy="14650"/>
            </a:xfrm>
            <a:custGeom>
              <a:avLst/>
              <a:gdLst/>
              <a:ahLst/>
              <a:cxnLst/>
              <a:rect l="l" t="t" r="r" b="b"/>
              <a:pathLst>
                <a:path w="35726" h="586" extrusionOk="0">
                  <a:moveTo>
                    <a:pt x="34229" y="1"/>
                  </a:moveTo>
                  <a:cubicBezTo>
                    <a:pt x="31465" y="1"/>
                    <a:pt x="25169" y="69"/>
                    <a:pt x="17846" y="193"/>
                  </a:cubicBezTo>
                  <a:cubicBezTo>
                    <a:pt x="7973" y="326"/>
                    <a:pt x="0" y="493"/>
                    <a:pt x="0" y="560"/>
                  </a:cubicBezTo>
                  <a:cubicBezTo>
                    <a:pt x="0" y="577"/>
                    <a:pt x="535" y="586"/>
                    <a:pt x="1497" y="586"/>
                  </a:cubicBezTo>
                  <a:cubicBezTo>
                    <a:pt x="4259" y="586"/>
                    <a:pt x="10548" y="517"/>
                    <a:pt x="17846" y="393"/>
                  </a:cubicBezTo>
                  <a:cubicBezTo>
                    <a:pt x="27720" y="260"/>
                    <a:pt x="35726" y="60"/>
                    <a:pt x="35726" y="26"/>
                  </a:cubicBezTo>
                  <a:cubicBezTo>
                    <a:pt x="35726" y="9"/>
                    <a:pt x="35192" y="1"/>
                    <a:pt x="34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3"/>
            <p:cNvSpPr/>
            <p:nvPr/>
          </p:nvSpPr>
          <p:spPr>
            <a:xfrm>
              <a:off x="3559375" y="2934200"/>
              <a:ext cx="7525" cy="208525"/>
            </a:xfrm>
            <a:custGeom>
              <a:avLst/>
              <a:gdLst/>
              <a:ahLst/>
              <a:cxnLst/>
              <a:rect l="l" t="t" r="r" b="b"/>
              <a:pathLst>
                <a:path w="301" h="8341" extrusionOk="0">
                  <a:moveTo>
                    <a:pt x="167" y="1"/>
                  </a:moveTo>
                  <a:cubicBezTo>
                    <a:pt x="34" y="1369"/>
                    <a:pt x="1" y="2770"/>
                    <a:pt x="34" y="4171"/>
                  </a:cubicBezTo>
                  <a:cubicBezTo>
                    <a:pt x="1" y="5538"/>
                    <a:pt x="34" y="6939"/>
                    <a:pt x="167" y="8340"/>
                  </a:cubicBezTo>
                  <a:cubicBezTo>
                    <a:pt x="268" y="6939"/>
                    <a:pt x="301" y="5538"/>
                    <a:pt x="268" y="4171"/>
                  </a:cubicBezTo>
                  <a:cubicBezTo>
                    <a:pt x="301" y="2770"/>
                    <a:pt x="268" y="1369"/>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3"/>
            <p:cNvSpPr/>
            <p:nvPr/>
          </p:nvSpPr>
          <p:spPr>
            <a:xfrm>
              <a:off x="2740450" y="3017250"/>
              <a:ext cx="60075" cy="56600"/>
            </a:xfrm>
            <a:custGeom>
              <a:avLst/>
              <a:gdLst/>
              <a:ahLst/>
              <a:cxnLst/>
              <a:rect l="l" t="t" r="r" b="b"/>
              <a:pathLst>
                <a:path w="2403" h="2264" extrusionOk="0">
                  <a:moveTo>
                    <a:pt x="1383" y="1"/>
                  </a:moveTo>
                  <a:cubicBezTo>
                    <a:pt x="1358" y="1"/>
                    <a:pt x="1331" y="5"/>
                    <a:pt x="1302" y="15"/>
                  </a:cubicBezTo>
                  <a:cubicBezTo>
                    <a:pt x="1569" y="115"/>
                    <a:pt x="1836" y="281"/>
                    <a:pt x="2002" y="548"/>
                  </a:cubicBezTo>
                  <a:cubicBezTo>
                    <a:pt x="2136" y="815"/>
                    <a:pt x="2203" y="1115"/>
                    <a:pt x="2136" y="1416"/>
                  </a:cubicBezTo>
                  <a:cubicBezTo>
                    <a:pt x="1966" y="1831"/>
                    <a:pt x="1571" y="2054"/>
                    <a:pt x="1169" y="2054"/>
                  </a:cubicBezTo>
                  <a:cubicBezTo>
                    <a:pt x="862" y="2054"/>
                    <a:pt x="551" y="1924"/>
                    <a:pt x="335" y="1649"/>
                  </a:cubicBezTo>
                  <a:cubicBezTo>
                    <a:pt x="201" y="1382"/>
                    <a:pt x="168" y="1049"/>
                    <a:pt x="268" y="748"/>
                  </a:cubicBezTo>
                  <a:cubicBezTo>
                    <a:pt x="368" y="482"/>
                    <a:pt x="535" y="248"/>
                    <a:pt x="802" y="81"/>
                  </a:cubicBezTo>
                  <a:lnTo>
                    <a:pt x="802" y="81"/>
                  </a:lnTo>
                  <a:cubicBezTo>
                    <a:pt x="801" y="81"/>
                    <a:pt x="701" y="81"/>
                    <a:pt x="568" y="148"/>
                  </a:cubicBezTo>
                  <a:cubicBezTo>
                    <a:pt x="368" y="281"/>
                    <a:pt x="201" y="482"/>
                    <a:pt x="134" y="715"/>
                  </a:cubicBezTo>
                  <a:cubicBezTo>
                    <a:pt x="1" y="1049"/>
                    <a:pt x="1" y="1416"/>
                    <a:pt x="168" y="1749"/>
                  </a:cubicBezTo>
                  <a:cubicBezTo>
                    <a:pt x="415" y="2099"/>
                    <a:pt x="790" y="2264"/>
                    <a:pt x="1162" y="2264"/>
                  </a:cubicBezTo>
                  <a:cubicBezTo>
                    <a:pt x="1641" y="2264"/>
                    <a:pt x="2115" y="1990"/>
                    <a:pt x="2303" y="1482"/>
                  </a:cubicBezTo>
                  <a:cubicBezTo>
                    <a:pt x="2403" y="1115"/>
                    <a:pt x="2336" y="748"/>
                    <a:pt x="2102" y="448"/>
                  </a:cubicBezTo>
                  <a:cubicBezTo>
                    <a:pt x="1969" y="248"/>
                    <a:pt x="1769" y="115"/>
                    <a:pt x="1569" y="48"/>
                  </a:cubicBezTo>
                  <a:cubicBezTo>
                    <a:pt x="1498" y="24"/>
                    <a:pt x="1444" y="1"/>
                    <a:pt x="13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3"/>
            <p:cNvSpPr/>
            <p:nvPr/>
          </p:nvSpPr>
          <p:spPr>
            <a:xfrm>
              <a:off x="2672075" y="3252775"/>
              <a:ext cx="23375" cy="178475"/>
            </a:xfrm>
            <a:custGeom>
              <a:avLst/>
              <a:gdLst/>
              <a:ahLst/>
              <a:cxnLst/>
              <a:rect l="l" t="t" r="r" b="b"/>
              <a:pathLst>
                <a:path w="935" h="7139" extrusionOk="0">
                  <a:moveTo>
                    <a:pt x="1" y="0"/>
                  </a:moveTo>
                  <a:cubicBezTo>
                    <a:pt x="67" y="1201"/>
                    <a:pt x="167" y="2402"/>
                    <a:pt x="368" y="3603"/>
                  </a:cubicBezTo>
                  <a:cubicBezTo>
                    <a:pt x="501" y="4770"/>
                    <a:pt x="701" y="5971"/>
                    <a:pt x="935" y="7139"/>
                  </a:cubicBezTo>
                  <a:cubicBezTo>
                    <a:pt x="901" y="5938"/>
                    <a:pt x="768" y="4737"/>
                    <a:pt x="601" y="3570"/>
                  </a:cubicBezTo>
                  <a:cubicBezTo>
                    <a:pt x="468" y="2369"/>
                    <a:pt x="268" y="1168"/>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3"/>
            <p:cNvSpPr/>
            <p:nvPr/>
          </p:nvSpPr>
          <p:spPr>
            <a:xfrm>
              <a:off x="2681250" y="3255275"/>
              <a:ext cx="843975" cy="5025"/>
            </a:xfrm>
            <a:custGeom>
              <a:avLst/>
              <a:gdLst/>
              <a:ahLst/>
              <a:cxnLst/>
              <a:rect l="l" t="t" r="r" b="b"/>
              <a:pathLst>
                <a:path w="33759" h="201" extrusionOk="0">
                  <a:moveTo>
                    <a:pt x="16879" y="0"/>
                  </a:moveTo>
                  <a:cubicBezTo>
                    <a:pt x="7573" y="0"/>
                    <a:pt x="1" y="34"/>
                    <a:pt x="1" y="100"/>
                  </a:cubicBezTo>
                  <a:cubicBezTo>
                    <a:pt x="1" y="167"/>
                    <a:pt x="7573" y="201"/>
                    <a:pt x="16879" y="201"/>
                  </a:cubicBezTo>
                  <a:cubicBezTo>
                    <a:pt x="26219" y="201"/>
                    <a:pt x="33758" y="167"/>
                    <a:pt x="33758" y="100"/>
                  </a:cubicBezTo>
                  <a:cubicBezTo>
                    <a:pt x="33758" y="34"/>
                    <a:pt x="26219" y="0"/>
                    <a:pt x="168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3"/>
            <p:cNvSpPr/>
            <p:nvPr/>
          </p:nvSpPr>
          <p:spPr>
            <a:xfrm>
              <a:off x="3551875" y="3267775"/>
              <a:ext cx="7525" cy="151800"/>
            </a:xfrm>
            <a:custGeom>
              <a:avLst/>
              <a:gdLst/>
              <a:ahLst/>
              <a:cxnLst/>
              <a:rect l="l" t="t" r="r" b="b"/>
              <a:pathLst>
                <a:path w="301" h="6072" extrusionOk="0">
                  <a:moveTo>
                    <a:pt x="134" y="1"/>
                  </a:moveTo>
                  <a:cubicBezTo>
                    <a:pt x="34" y="1001"/>
                    <a:pt x="0" y="2036"/>
                    <a:pt x="34" y="3036"/>
                  </a:cubicBezTo>
                  <a:cubicBezTo>
                    <a:pt x="0" y="4070"/>
                    <a:pt x="34" y="5071"/>
                    <a:pt x="134" y="6072"/>
                  </a:cubicBezTo>
                  <a:cubicBezTo>
                    <a:pt x="267" y="5071"/>
                    <a:pt x="301" y="4070"/>
                    <a:pt x="267" y="3036"/>
                  </a:cubicBezTo>
                  <a:cubicBezTo>
                    <a:pt x="301" y="2036"/>
                    <a:pt x="267" y="100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3"/>
            <p:cNvSpPr/>
            <p:nvPr/>
          </p:nvSpPr>
          <p:spPr>
            <a:xfrm>
              <a:off x="2707950" y="3427050"/>
              <a:ext cx="855625" cy="5875"/>
            </a:xfrm>
            <a:custGeom>
              <a:avLst/>
              <a:gdLst/>
              <a:ahLst/>
              <a:cxnLst/>
              <a:rect l="l" t="t" r="r" b="b"/>
              <a:pathLst>
                <a:path w="34225" h="235" extrusionOk="0">
                  <a:moveTo>
                    <a:pt x="17112" y="1"/>
                  </a:moveTo>
                  <a:cubicBezTo>
                    <a:pt x="7672" y="1"/>
                    <a:pt x="0" y="68"/>
                    <a:pt x="0" y="134"/>
                  </a:cubicBezTo>
                  <a:cubicBezTo>
                    <a:pt x="0" y="168"/>
                    <a:pt x="7672" y="234"/>
                    <a:pt x="17112" y="234"/>
                  </a:cubicBezTo>
                  <a:cubicBezTo>
                    <a:pt x="26552" y="234"/>
                    <a:pt x="34224" y="168"/>
                    <a:pt x="34224" y="134"/>
                  </a:cubicBezTo>
                  <a:cubicBezTo>
                    <a:pt x="34224" y="68"/>
                    <a:pt x="26552" y="1"/>
                    <a:pt x="171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3"/>
            <p:cNvSpPr/>
            <p:nvPr/>
          </p:nvSpPr>
          <p:spPr>
            <a:xfrm>
              <a:off x="2739625" y="3322475"/>
              <a:ext cx="54225" cy="56250"/>
            </a:xfrm>
            <a:custGeom>
              <a:avLst/>
              <a:gdLst/>
              <a:ahLst/>
              <a:cxnLst/>
              <a:rect l="l" t="t" r="r" b="b"/>
              <a:pathLst>
                <a:path w="2169" h="2250" extrusionOk="0">
                  <a:moveTo>
                    <a:pt x="977" y="1"/>
                  </a:moveTo>
                  <a:cubicBezTo>
                    <a:pt x="940" y="1"/>
                    <a:pt x="862" y="24"/>
                    <a:pt x="768" y="48"/>
                  </a:cubicBezTo>
                  <a:cubicBezTo>
                    <a:pt x="568" y="148"/>
                    <a:pt x="368" y="315"/>
                    <a:pt x="267" y="515"/>
                  </a:cubicBezTo>
                  <a:cubicBezTo>
                    <a:pt x="34" y="782"/>
                    <a:pt x="1" y="1182"/>
                    <a:pt x="134" y="1515"/>
                  </a:cubicBezTo>
                  <a:cubicBezTo>
                    <a:pt x="267" y="1916"/>
                    <a:pt x="668" y="2216"/>
                    <a:pt x="1101" y="2249"/>
                  </a:cubicBezTo>
                  <a:cubicBezTo>
                    <a:pt x="1568" y="2249"/>
                    <a:pt x="1969" y="1949"/>
                    <a:pt x="2102" y="1515"/>
                  </a:cubicBezTo>
                  <a:cubicBezTo>
                    <a:pt x="2169" y="1349"/>
                    <a:pt x="2135" y="1148"/>
                    <a:pt x="2069" y="948"/>
                  </a:cubicBezTo>
                  <a:cubicBezTo>
                    <a:pt x="2002" y="815"/>
                    <a:pt x="1902" y="681"/>
                    <a:pt x="1769" y="581"/>
                  </a:cubicBezTo>
                  <a:cubicBezTo>
                    <a:pt x="1603" y="471"/>
                    <a:pt x="1414" y="406"/>
                    <a:pt x="1221" y="406"/>
                  </a:cubicBezTo>
                  <a:cubicBezTo>
                    <a:pt x="1182" y="406"/>
                    <a:pt x="1141" y="409"/>
                    <a:pt x="1101" y="415"/>
                  </a:cubicBezTo>
                  <a:cubicBezTo>
                    <a:pt x="935" y="481"/>
                    <a:pt x="868" y="548"/>
                    <a:pt x="868" y="548"/>
                  </a:cubicBezTo>
                  <a:cubicBezTo>
                    <a:pt x="901" y="548"/>
                    <a:pt x="1001" y="515"/>
                    <a:pt x="1101" y="481"/>
                  </a:cubicBezTo>
                  <a:cubicBezTo>
                    <a:pt x="1302" y="481"/>
                    <a:pt x="1502" y="548"/>
                    <a:pt x="1668" y="681"/>
                  </a:cubicBezTo>
                  <a:cubicBezTo>
                    <a:pt x="1902" y="848"/>
                    <a:pt x="2002" y="1182"/>
                    <a:pt x="1902" y="1449"/>
                  </a:cubicBezTo>
                  <a:cubicBezTo>
                    <a:pt x="1802" y="1782"/>
                    <a:pt x="1468" y="2016"/>
                    <a:pt x="1101" y="2016"/>
                  </a:cubicBezTo>
                  <a:cubicBezTo>
                    <a:pt x="768" y="1982"/>
                    <a:pt x="434" y="1749"/>
                    <a:pt x="301" y="1415"/>
                  </a:cubicBezTo>
                  <a:cubicBezTo>
                    <a:pt x="201" y="1148"/>
                    <a:pt x="234" y="848"/>
                    <a:pt x="368" y="581"/>
                  </a:cubicBezTo>
                  <a:cubicBezTo>
                    <a:pt x="534" y="348"/>
                    <a:pt x="734" y="148"/>
                    <a:pt x="1001" y="14"/>
                  </a:cubicBezTo>
                  <a:cubicBezTo>
                    <a:pt x="1001" y="5"/>
                    <a:pt x="993" y="1"/>
                    <a:pt x="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3"/>
            <p:cNvSpPr/>
            <p:nvPr/>
          </p:nvSpPr>
          <p:spPr>
            <a:xfrm>
              <a:off x="2764650" y="3592175"/>
              <a:ext cx="129275" cy="203675"/>
            </a:xfrm>
            <a:custGeom>
              <a:avLst/>
              <a:gdLst/>
              <a:ahLst/>
              <a:cxnLst/>
              <a:rect l="l" t="t" r="r" b="b"/>
              <a:pathLst>
                <a:path w="5171" h="8147" extrusionOk="0">
                  <a:moveTo>
                    <a:pt x="4270" y="1"/>
                  </a:moveTo>
                  <a:cubicBezTo>
                    <a:pt x="4137" y="1"/>
                    <a:pt x="4037" y="1"/>
                    <a:pt x="3903" y="34"/>
                  </a:cubicBezTo>
                  <a:cubicBezTo>
                    <a:pt x="3436" y="101"/>
                    <a:pt x="2969" y="268"/>
                    <a:pt x="2569" y="501"/>
                  </a:cubicBezTo>
                  <a:cubicBezTo>
                    <a:pt x="1935" y="835"/>
                    <a:pt x="1401" y="1335"/>
                    <a:pt x="1034" y="1969"/>
                  </a:cubicBezTo>
                  <a:cubicBezTo>
                    <a:pt x="0" y="3470"/>
                    <a:pt x="167" y="5471"/>
                    <a:pt x="1468" y="6772"/>
                  </a:cubicBezTo>
                  <a:cubicBezTo>
                    <a:pt x="1968" y="7306"/>
                    <a:pt x="2569" y="7706"/>
                    <a:pt x="3236" y="7940"/>
                  </a:cubicBezTo>
                  <a:cubicBezTo>
                    <a:pt x="3613" y="8056"/>
                    <a:pt x="4040" y="8146"/>
                    <a:pt x="4451" y="8146"/>
                  </a:cubicBezTo>
                  <a:cubicBezTo>
                    <a:pt x="4514" y="8146"/>
                    <a:pt x="4576" y="8144"/>
                    <a:pt x="4637" y="8140"/>
                  </a:cubicBezTo>
                  <a:cubicBezTo>
                    <a:pt x="4770" y="8140"/>
                    <a:pt x="4904" y="8107"/>
                    <a:pt x="5037" y="8107"/>
                  </a:cubicBezTo>
                  <a:cubicBezTo>
                    <a:pt x="5071" y="8073"/>
                    <a:pt x="5104" y="8073"/>
                    <a:pt x="5171" y="8073"/>
                  </a:cubicBezTo>
                  <a:cubicBezTo>
                    <a:pt x="4504" y="8073"/>
                    <a:pt x="3870" y="8006"/>
                    <a:pt x="3269" y="7773"/>
                  </a:cubicBezTo>
                  <a:cubicBezTo>
                    <a:pt x="2636" y="7539"/>
                    <a:pt x="2068" y="7139"/>
                    <a:pt x="1601" y="6639"/>
                  </a:cubicBezTo>
                  <a:cubicBezTo>
                    <a:pt x="401" y="5405"/>
                    <a:pt x="234" y="3470"/>
                    <a:pt x="1201" y="2069"/>
                  </a:cubicBezTo>
                  <a:cubicBezTo>
                    <a:pt x="1568" y="1468"/>
                    <a:pt x="2035" y="968"/>
                    <a:pt x="2636" y="634"/>
                  </a:cubicBezTo>
                  <a:cubicBezTo>
                    <a:pt x="3169" y="301"/>
                    <a:pt x="3770" y="101"/>
                    <a:pt x="4403"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3"/>
            <p:cNvSpPr/>
            <p:nvPr/>
          </p:nvSpPr>
          <p:spPr>
            <a:xfrm>
              <a:off x="2939775" y="3785650"/>
              <a:ext cx="528725" cy="5875"/>
            </a:xfrm>
            <a:custGeom>
              <a:avLst/>
              <a:gdLst/>
              <a:ahLst/>
              <a:cxnLst/>
              <a:rect l="l" t="t" r="r" b="b"/>
              <a:pathLst>
                <a:path w="21149" h="235" extrusionOk="0">
                  <a:moveTo>
                    <a:pt x="10575" y="1"/>
                  </a:moveTo>
                  <a:cubicBezTo>
                    <a:pt x="4737" y="1"/>
                    <a:pt x="0" y="67"/>
                    <a:pt x="0" y="134"/>
                  </a:cubicBezTo>
                  <a:cubicBezTo>
                    <a:pt x="0" y="201"/>
                    <a:pt x="4737" y="234"/>
                    <a:pt x="10575" y="234"/>
                  </a:cubicBezTo>
                  <a:cubicBezTo>
                    <a:pt x="16412" y="234"/>
                    <a:pt x="21149" y="201"/>
                    <a:pt x="21149" y="134"/>
                  </a:cubicBezTo>
                  <a:cubicBezTo>
                    <a:pt x="21149" y="67"/>
                    <a:pt x="16412" y="1"/>
                    <a:pt x="1057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3"/>
            <p:cNvSpPr/>
            <p:nvPr/>
          </p:nvSpPr>
          <p:spPr>
            <a:xfrm>
              <a:off x="2871400" y="3580350"/>
              <a:ext cx="673825" cy="195325"/>
            </a:xfrm>
            <a:custGeom>
              <a:avLst/>
              <a:gdLst/>
              <a:ahLst/>
              <a:cxnLst/>
              <a:rect l="l" t="t" r="r" b="b"/>
              <a:pathLst>
                <a:path w="26953" h="7813" extrusionOk="0">
                  <a:moveTo>
                    <a:pt x="0" y="340"/>
                  </a:moveTo>
                  <a:cubicBezTo>
                    <a:pt x="50" y="357"/>
                    <a:pt x="108" y="365"/>
                    <a:pt x="167" y="365"/>
                  </a:cubicBezTo>
                  <a:cubicBezTo>
                    <a:pt x="225" y="365"/>
                    <a:pt x="284" y="357"/>
                    <a:pt x="334" y="340"/>
                  </a:cubicBezTo>
                  <a:close/>
                  <a:moveTo>
                    <a:pt x="20759" y="0"/>
                  </a:moveTo>
                  <a:cubicBezTo>
                    <a:pt x="20623" y="0"/>
                    <a:pt x="20485" y="3"/>
                    <a:pt x="20348" y="7"/>
                  </a:cubicBezTo>
                  <a:lnTo>
                    <a:pt x="16945" y="40"/>
                  </a:lnTo>
                  <a:lnTo>
                    <a:pt x="4970" y="207"/>
                  </a:lnTo>
                  <a:lnTo>
                    <a:pt x="1334" y="307"/>
                  </a:lnTo>
                  <a:lnTo>
                    <a:pt x="334" y="340"/>
                  </a:lnTo>
                  <a:lnTo>
                    <a:pt x="4970" y="340"/>
                  </a:lnTo>
                  <a:lnTo>
                    <a:pt x="16945" y="240"/>
                  </a:lnTo>
                  <a:lnTo>
                    <a:pt x="20381" y="207"/>
                  </a:lnTo>
                  <a:cubicBezTo>
                    <a:pt x="20511" y="203"/>
                    <a:pt x="20640" y="201"/>
                    <a:pt x="20770" y="201"/>
                  </a:cubicBezTo>
                  <a:cubicBezTo>
                    <a:pt x="21682" y="201"/>
                    <a:pt x="22612" y="303"/>
                    <a:pt x="23517" y="507"/>
                  </a:cubicBezTo>
                  <a:cubicBezTo>
                    <a:pt x="24417" y="707"/>
                    <a:pt x="25251" y="1174"/>
                    <a:pt x="25919" y="1875"/>
                  </a:cubicBezTo>
                  <a:cubicBezTo>
                    <a:pt x="26452" y="2509"/>
                    <a:pt x="26752" y="3309"/>
                    <a:pt x="26786" y="4143"/>
                  </a:cubicBezTo>
                  <a:cubicBezTo>
                    <a:pt x="26786" y="4810"/>
                    <a:pt x="26619" y="5477"/>
                    <a:pt x="26285" y="6078"/>
                  </a:cubicBezTo>
                  <a:cubicBezTo>
                    <a:pt x="26019" y="6511"/>
                    <a:pt x="25685" y="6912"/>
                    <a:pt x="25251" y="7212"/>
                  </a:cubicBezTo>
                  <a:cubicBezTo>
                    <a:pt x="24884" y="7445"/>
                    <a:pt x="24518" y="7646"/>
                    <a:pt x="24084" y="7812"/>
                  </a:cubicBezTo>
                  <a:lnTo>
                    <a:pt x="24184" y="7812"/>
                  </a:lnTo>
                  <a:cubicBezTo>
                    <a:pt x="24251" y="7812"/>
                    <a:pt x="24317" y="7779"/>
                    <a:pt x="24417" y="7746"/>
                  </a:cubicBezTo>
                  <a:cubicBezTo>
                    <a:pt x="24751" y="7646"/>
                    <a:pt x="25051" y="7479"/>
                    <a:pt x="25318" y="7279"/>
                  </a:cubicBezTo>
                  <a:cubicBezTo>
                    <a:pt x="25752" y="6978"/>
                    <a:pt x="26119" y="6611"/>
                    <a:pt x="26386" y="6144"/>
                  </a:cubicBezTo>
                  <a:cubicBezTo>
                    <a:pt x="26752" y="5544"/>
                    <a:pt x="26953" y="4844"/>
                    <a:pt x="26919" y="4143"/>
                  </a:cubicBezTo>
                  <a:cubicBezTo>
                    <a:pt x="26919" y="3276"/>
                    <a:pt x="26586" y="2442"/>
                    <a:pt x="26052" y="1775"/>
                  </a:cubicBezTo>
                  <a:cubicBezTo>
                    <a:pt x="25385" y="1041"/>
                    <a:pt x="24518" y="540"/>
                    <a:pt x="23550" y="307"/>
                  </a:cubicBezTo>
                  <a:cubicBezTo>
                    <a:pt x="22645" y="103"/>
                    <a:pt x="21715" y="0"/>
                    <a:pt x="20759"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3"/>
            <p:cNvSpPr/>
            <p:nvPr/>
          </p:nvSpPr>
          <p:spPr>
            <a:xfrm>
              <a:off x="2895075" y="3693175"/>
              <a:ext cx="543400" cy="47475"/>
            </a:xfrm>
            <a:custGeom>
              <a:avLst/>
              <a:gdLst/>
              <a:ahLst/>
              <a:cxnLst/>
              <a:rect l="l" t="t" r="r" b="b"/>
              <a:pathLst>
                <a:path w="21736" h="1899" extrusionOk="0">
                  <a:moveTo>
                    <a:pt x="4749" y="1"/>
                  </a:moveTo>
                  <a:cubicBezTo>
                    <a:pt x="4540" y="1"/>
                    <a:pt x="4328" y="34"/>
                    <a:pt x="4123" y="97"/>
                  </a:cubicBezTo>
                  <a:cubicBezTo>
                    <a:pt x="3756" y="230"/>
                    <a:pt x="3389" y="464"/>
                    <a:pt x="3089" y="731"/>
                  </a:cubicBezTo>
                  <a:cubicBezTo>
                    <a:pt x="2822" y="931"/>
                    <a:pt x="2489" y="1131"/>
                    <a:pt x="2155" y="1231"/>
                  </a:cubicBezTo>
                  <a:cubicBezTo>
                    <a:pt x="2062" y="1262"/>
                    <a:pt x="1966" y="1277"/>
                    <a:pt x="1871" y="1277"/>
                  </a:cubicBezTo>
                  <a:cubicBezTo>
                    <a:pt x="1658" y="1277"/>
                    <a:pt x="1449" y="1203"/>
                    <a:pt x="1288" y="1064"/>
                  </a:cubicBezTo>
                  <a:cubicBezTo>
                    <a:pt x="1054" y="898"/>
                    <a:pt x="954" y="631"/>
                    <a:pt x="1021" y="364"/>
                  </a:cubicBezTo>
                  <a:lnTo>
                    <a:pt x="1054" y="264"/>
                  </a:lnTo>
                  <a:lnTo>
                    <a:pt x="954" y="264"/>
                  </a:lnTo>
                  <a:cubicBezTo>
                    <a:pt x="621" y="297"/>
                    <a:pt x="321" y="497"/>
                    <a:pt x="154" y="798"/>
                  </a:cubicBezTo>
                  <a:cubicBezTo>
                    <a:pt x="142" y="818"/>
                    <a:pt x="131" y="839"/>
                    <a:pt x="120" y="861"/>
                  </a:cubicBezTo>
                  <a:lnTo>
                    <a:pt x="120" y="861"/>
                  </a:lnTo>
                  <a:cubicBezTo>
                    <a:pt x="120" y="851"/>
                    <a:pt x="120" y="841"/>
                    <a:pt x="120" y="831"/>
                  </a:cubicBezTo>
                  <a:cubicBezTo>
                    <a:pt x="120" y="764"/>
                    <a:pt x="120" y="664"/>
                    <a:pt x="120" y="597"/>
                  </a:cubicBezTo>
                  <a:cubicBezTo>
                    <a:pt x="87" y="664"/>
                    <a:pt x="87" y="764"/>
                    <a:pt x="87" y="831"/>
                  </a:cubicBezTo>
                  <a:lnTo>
                    <a:pt x="87" y="938"/>
                  </a:lnTo>
                  <a:lnTo>
                    <a:pt x="87" y="938"/>
                  </a:lnTo>
                  <a:cubicBezTo>
                    <a:pt x="11" y="1135"/>
                    <a:pt x="0" y="1350"/>
                    <a:pt x="54" y="1565"/>
                  </a:cubicBezTo>
                  <a:lnTo>
                    <a:pt x="120" y="1898"/>
                  </a:lnTo>
                  <a:lnTo>
                    <a:pt x="120" y="1531"/>
                  </a:lnTo>
                  <a:lnTo>
                    <a:pt x="154" y="1531"/>
                  </a:lnTo>
                  <a:cubicBezTo>
                    <a:pt x="60" y="1029"/>
                    <a:pt x="409" y="526"/>
                    <a:pt x="896" y="413"/>
                  </a:cubicBezTo>
                  <a:lnTo>
                    <a:pt x="896" y="413"/>
                  </a:lnTo>
                  <a:cubicBezTo>
                    <a:pt x="777" y="932"/>
                    <a:pt x="1316" y="1446"/>
                    <a:pt x="1913" y="1446"/>
                  </a:cubicBezTo>
                  <a:cubicBezTo>
                    <a:pt x="2016" y="1446"/>
                    <a:pt x="2119" y="1431"/>
                    <a:pt x="2222" y="1398"/>
                  </a:cubicBezTo>
                  <a:cubicBezTo>
                    <a:pt x="2956" y="1231"/>
                    <a:pt x="3490" y="531"/>
                    <a:pt x="4223" y="264"/>
                  </a:cubicBezTo>
                  <a:cubicBezTo>
                    <a:pt x="4384" y="220"/>
                    <a:pt x="4556" y="195"/>
                    <a:pt x="4731" y="195"/>
                  </a:cubicBezTo>
                  <a:cubicBezTo>
                    <a:pt x="4956" y="195"/>
                    <a:pt x="5184" y="237"/>
                    <a:pt x="5391" y="331"/>
                  </a:cubicBezTo>
                  <a:cubicBezTo>
                    <a:pt x="5825" y="464"/>
                    <a:pt x="6225" y="664"/>
                    <a:pt x="6658" y="831"/>
                  </a:cubicBezTo>
                  <a:cubicBezTo>
                    <a:pt x="7320" y="1020"/>
                    <a:pt x="7999" y="1109"/>
                    <a:pt x="8670" y="1109"/>
                  </a:cubicBezTo>
                  <a:cubicBezTo>
                    <a:pt x="8946" y="1109"/>
                    <a:pt x="9222" y="1094"/>
                    <a:pt x="9494" y="1064"/>
                  </a:cubicBezTo>
                  <a:lnTo>
                    <a:pt x="18167" y="631"/>
                  </a:lnTo>
                  <a:lnTo>
                    <a:pt x="20802" y="464"/>
                  </a:lnTo>
                  <a:lnTo>
                    <a:pt x="21502" y="431"/>
                  </a:lnTo>
                  <a:cubicBezTo>
                    <a:pt x="21569" y="431"/>
                    <a:pt x="21669" y="397"/>
                    <a:pt x="21736" y="397"/>
                  </a:cubicBezTo>
                  <a:cubicBezTo>
                    <a:pt x="21669" y="364"/>
                    <a:pt x="21569" y="364"/>
                    <a:pt x="21469" y="364"/>
                  </a:cubicBezTo>
                  <a:lnTo>
                    <a:pt x="20735" y="364"/>
                  </a:lnTo>
                  <a:lnTo>
                    <a:pt x="18133" y="464"/>
                  </a:lnTo>
                  <a:lnTo>
                    <a:pt x="9460" y="831"/>
                  </a:lnTo>
                  <a:cubicBezTo>
                    <a:pt x="9180" y="861"/>
                    <a:pt x="8900" y="876"/>
                    <a:pt x="8621" y="876"/>
                  </a:cubicBezTo>
                  <a:cubicBezTo>
                    <a:pt x="7969" y="876"/>
                    <a:pt x="7322" y="794"/>
                    <a:pt x="6692" y="631"/>
                  </a:cubicBezTo>
                  <a:cubicBezTo>
                    <a:pt x="6258" y="464"/>
                    <a:pt x="5858" y="264"/>
                    <a:pt x="5424" y="130"/>
                  </a:cubicBezTo>
                  <a:cubicBezTo>
                    <a:pt x="5213" y="42"/>
                    <a:pt x="4983" y="1"/>
                    <a:pt x="4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3"/>
            <p:cNvSpPr/>
            <p:nvPr/>
          </p:nvSpPr>
          <p:spPr>
            <a:xfrm>
              <a:off x="2796325" y="3874050"/>
              <a:ext cx="712200" cy="5850"/>
            </a:xfrm>
            <a:custGeom>
              <a:avLst/>
              <a:gdLst/>
              <a:ahLst/>
              <a:cxnLst/>
              <a:rect l="l" t="t" r="r" b="b"/>
              <a:pathLst>
                <a:path w="28488" h="234" extrusionOk="0">
                  <a:moveTo>
                    <a:pt x="14244" y="0"/>
                  </a:moveTo>
                  <a:cubicBezTo>
                    <a:pt x="6372" y="0"/>
                    <a:pt x="1" y="67"/>
                    <a:pt x="1" y="134"/>
                  </a:cubicBezTo>
                  <a:cubicBezTo>
                    <a:pt x="1" y="167"/>
                    <a:pt x="6372" y="234"/>
                    <a:pt x="14244" y="234"/>
                  </a:cubicBezTo>
                  <a:cubicBezTo>
                    <a:pt x="22117" y="234"/>
                    <a:pt x="28488" y="167"/>
                    <a:pt x="28488" y="134"/>
                  </a:cubicBezTo>
                  <a:cubicBezTo>
                    <a:pt x="28488" y="101"/>
                    <a:pt x="22117" y="0"/>
                    <a:pt x="14244"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3"/>
            <p:cNvSpPr/>
            <p:nvPr/>
          </p:nvSpPr>
          <p:spPr>
            <a:xfrm>
              <a:off x="2627875" y="1636625"/>
              <a:ext cx="102600" cy="89250"/>
            </a:xfrm>
            <a:custGeom>
              <a:avLst/>
              <a:gdLst/>
              <a:ahLst/>
              <a:cxnLst/>
              <a:rect l="l" t="t" r="r" b="b"/>
              <a:pathLst>
                <a:path w="4104" h="3570" extrusionOk="0">
                  <a:moveTo>
                    <a:pt x="67" y="0"/>
                  </a:moveTo>
                  <a:cubicBezTo>
                    <a:pt x="34" y="300"/>
                    <a:pt x="1" y="634"/>
                    <a:pt x="34" y="967"/>
                  </a:cubicBezTo>
                  <a:cubicBezTo>
                    <a:pt x="34" y="1601"/>
                    <a:pt x="67" y="2468"/>
                    <a:pt x="101" y="3469"/>
                  </a:cubicBezTo>
                  <a:lnTo>
                    <a:pt x="101" y="3569"/>
                  </a:lnTo>
                  <a:lnTo>
                    <a:pt x="234" y="3569"/>
                  </a:lnTo>
                  <a:lnTo>
                    <a:pt x="1769" y="3402"/>
                  </a:lnTo>
                  <a:lnTo>
                    <a:pt x="4004" y="3169"/>
                  </a:lnTo>
                  <a:lnTo>
                    <a:pt x="4104" y="3169"/>
                  </a:lnTo>
                  <a:lnTo>
                    <a:pt x="4104" y="3069"/>
                  </a:lnTo>
                  <a:cubicBezTo>
                    <a:pt x="4037" y="2235"/>
                    <a:pt x="4004" y="1534"/>
                    <a:pt x="3937" y="1034"/>
                  </a:cubicBezTo>
                  <a:cubicBezTo>
                    <a:pt x="3937" y="767"/>
                    <a:pt x="3904" y="500"/>
                    <a:pt x="3837" y="267"/>
                  </a:cubicBezTo>
                  <a:cubicBezTo>
                    <a:pt x="3803" y="500"/>
                    <a:pt x="3803" y="767"/>
                    <a:pt x="3837" y="1034"/>
                  </a:cubicBezTo>
                  <a:cubicBezTo>
                    <a:pt x="3837" y="1485"/>
                    <a:pt x="3868" y="2153"/>
                    <a:pt x="3900" y="2948"/>
                  </a:cubicBezTo>
                  <a:lnTo>
                    <a:pt x="3900" y="2948"/>
                  </a:lnTo>
                  <a:lnTo>
                    <a:pt x="1769" y="3202"/>
                  </a:lnTo>
                  <a:lnTo>
                    <a:pt x="297" y="3359"/>
                  </a:lnTo>
                  <a:lnTo>
                    <a:pt x="297" y="3359"/>
                  </a:lnTo>
                  <a:cubicBezTo>
                    <a:pt x="263" y="2373"/>
                    <a:pt x="200" y="1546"/>
                    <a:pt x="168" y="967"/>
                  </a:cubicBezTo>
                  <a:cubicBezTo>
                    <a:pt x="168" y="634"/>
                    <a:pt x="134" y="30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3"/>
            <p:cNvSpPr/>
            <p:nvPr/>
          </p:nvSpPr>
          <p:spPr>
            <a:xfrm>
              <a:off x="2587025" y="1594075"/>
              <a:ext cx="88425" cy="72575"/>
            </a:xfrm>
            <a:custGeom>
              <a:avLst/>
              <a:gdLst/>
              <a:ahLst/>
              <a:cxnLst/>
              <a:rect l="l" t="t" r="r" b="b"/>
              <a:pathLst>
                <a:path w="3537" h="2903" extrusionOk="0">
                  <a:moveTo>
                    <a:pt x="3536" y="1"/>
                  </a:moveTo>
                  <a:lnTo>
                    <a:pt x="3536" y="1"/>
                  </a:lnTo>
                  <a:cubicBezTo>
                    <a:pt x="2869" y="368"/>
                    <a:pt x="2235" y="801"/>
                    <a:pt x="1668" y="1302"/>
                  </a:cubicBezTo>
                  <a:cubicBezTo>
                    <a:pt x="1034" y="1769"/>
                    <a:pt x="467" y="2302"/>
                    <a:pt x="0" y="2903"/>
                  </a:cubicBezTo>
                  <a:cubicBezTo>
                    <a:pt x="634" y="2436"/>
                    <a:pt x="1234" y="1969"/>
                    <a:pt x="1802" y="1469"/>
                  </a:cubicBezTo>
                  <a:cubicBezTo>
                    <a:pt x="2402" y="1035"/>
                    <a:pt x="2969" y="535"/>
                    <a:pt x="35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3"/>
            <p:cNvSpPr/>
            <p:nvPr/>
          </p:nvSpPr>
          <p:spPr>
            <a:xfrm>
              <a:off x="2675425" y="1594075"/>
              <a:ext cx="84250" cy="70075"/>
            </a:xfrm>
            <a:custGeom>
              <a:avLst/>
              <a:gdLst/>
              <a:ahLst/>
              <a:cxnLst/>
              <a:rect l="l" t="t" r="r" b="b"/>
              <a:pathLst>
                <a:path w="3370" h="2803" extrusionOk="0">
                  <a:moveTo>
                    <a:pt x="0" y="1"/>
                  </a:moveTo>
                  <a:cubicBezTo>
                    <a:pt x="500" y="568"/>
                    <a:pt x="1034" y="1068"/>
                    <a:pt x="1635" y="1502"/>
                  </a:cubicBezTo>
                  <a:cubicBezTo>
                    <a:pt x="2168" y="1969"/>
                    <a:pt x="2735" y="2436"/>
                    <a:pt x="3369" y="2803"/>
                  </a:cubicBezTo>
                  <a:cubicBezTo>
                    <a:pt x="2869" y="2269"/>
                    <a:pt x="2335" y="1769"/>
                    <a:pt x="1768" y="1335"/>
                  </a:cubicBezTo>
                  <a:cubicBezTo>
                    <a:pt x="1201" y="835"/>
                    <a:pt x="634" y="4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3"/>
            <p:cNvSpPr/>
            <p:nvPr/>
          </p:nvSpPr>
          <p:spPr>
            <a:xfrm>
              <a:off x="2983125" y="1038675"/>
              <a:ext cx="216850" cy="216850"/>
            </a:xfrm>
            <a:custGeom>
              <a:avLst/>
              <a:gdLst/>
              <a:ahLst/>
              <a:cxnLst/>
              <a:rect l="l" t="t" r="r" b="b"/>
              <a:pathLst>
                <a:path w="8674" h="8674" extrusionOk="0">
                  <a:moveTo>
                    <a:pt x="735" y="1"/>
                  </a:moveTo>
                  <a:lnTo>
                    <a:pt x="1" y="7940"/>
                  </a:lnTo>
                  <a:lnTo>
                    <a:pt x="7940" y="8674"/>
                  </a:lnTo>
                  <a:lnTo>
                    <a:pt x="8674" y="735"/>
                  </a:lnTo>
                  <a:lnTo>
                    <a:pt x="735"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3"/>
            <p:cNvSpPr/>
            <p:nvPr/>
          </p:nvSpPr>
          <p:spPr>
            <a:xfrm>
              <a:off x="3066525" y="1095625"/>
              <a:ext cx="52575" cy="94025"/>
            </a:xfrm>
            <a:custGeom>
              <a:avLst/>
              <a:gdLst/>
              <a:ahLst/>
              <a:cxnLst/>
              <a:rect l="l" t="t" r="r" b="b"/>
              <a:pathLst>
                <a:path w="2103" h="3761" extrusionOk="0">
                  <a:moveTo>
                    <a:pt x="976" y="0"/>
                  </a:moveTo>
                  <a:cubicBezTo>
                    <a:pt x="896" y="0"/>
                    <a:pt x="815" y="8"/>
                    <a:pt x="734" y="25"/>
                  </a:cubicBezTo>
                  <a:cubicBezTo>
                    <a:pt x="501" y="58"/>
                    <a:pt x="301" y="158"/>
                    <a:pt x="134" y="325"/>
                  </a:cubicBezTo>
                  <a:cubicBezTo>
                    <a:pt x="34" y="425"/>
                    <a:pt x="1" y="525"/>
                    <a:pt x="1" y="525"/>
                  </a:cubicBezTo>
                  <a:cubicBezTo>
                    <a:pt x="201" y="325"/>
                    <a:pt x="468" y="225"/>
                    <a:pt x="734" y="158"/>
                  </a:cubicBezTo>
                  <a:cubicBezTo>
                    <a:pt x="773" y="154"/>
                    <a:pt x="811" y="152"/>
                    <a:pt x="849" y="152"/>
                  </a:cubicBezTo>
                  <a:cubicBezTo>
                    <a:pt x="1109" y="152"/>
                    <a:pt x="1360" y="250"/>
                    <a:pt x="1535" y="425"/>
                  </a:cubicBezTo>
                  <a:cubicBezTo>
                    <a:pt x="1802" y="625"/>
                    <a:pt x="1902" y="992"/>
                    <a:pt x="1802" y="1326"/>
                  </a:cubicBezTo>
                  <a:cubicBezTo>
                    <a:pt x="1735" y="1492"/>
                    <a:pt x="1635" y="1626"/>
                    <a:pt x="1468" y="1726"/>
                  </a:cubicBezTo>
                  <a:cubicBezTo>
                    <a:pt x="1335" y="1826"/>
                    <a:pt x="1168" y="1926"/>
                    <a:pt x="1001" y="1993"/>
                  </a:cubicBezTo>
                  <a:cubicBezTo>
                    <a:pt x="901" y="2059"/>
                    <a:pt x="835" y="2126"/>
                    <a:pt x="801" y="2193"/>
                  </a:cubicBezTo>
                  <a:cubicBezTo>
                    <a:pt x="734" y="2293"/>
                    <a:pt x="734" y="2393"/>
                    <a:pt x="734" y="2493"/>
                  </a:cubicBezTo>
                  <a:lnTo>
                    <a:pt x="734" y="2893"/>
                  </a:lnTo>
                  <a:cubicBezTo>
                    <a:pt x="668" y="3194"/>
                    <a:pt x="668" y="3460"/>
                    <a:pt x="734" y="3761"/>
                  </a:cubicBezTo>
                  <a:cubicBezTo>
                    <a:pt x="801" y="3494"/>
                    <a:pt x="868" y="3194"/>
                    <a:pt x="868" y="2893"/>
                  </a:cubicBezTo>
                  <a:lnTo>
                    <a:pt x="901" y="2493"/>
                  </a:lnTo>
                  <a:cubicBezTo>
                    <a:pt x="901" y="2360"/>
                    <a:pt x="1001" y="2226"/>
                    <a:pt x="1135" y="2159"/>
                  </a:cubicBezTo>
                  <a:cubicBezTo>
                    <a:pt x="1302" y="2093"/>
                    <a:pt x="1468" y="1993"/>
                    <a:pt x="1635" y="1926"/>
                  </a:cubicBezTo>
                  <a:cubicBezTo>
                    <a:pt x="1802" y="1793"/>
                    <a:pt x="1935" y="1592"/>
                    <a:pt x="2002" y="1392"/>
                  </a:cubicBezTo>
                  <a:cubicBezTo>
                    <a:pt x="2102" y="1192"/>
                    <a:pt x="2102" y="959"/>
                    <a:pt x="2002" y="758"/>
                  </a:cubicBezTo>
                  <a:cubicBezTo>
                    <a:pt x="1935" y="558"/>
                    <a:pt x="1835" y="392"/>
                    <a:pt x="1668" y="258"/>
                  </a:cubicBezTo>
                  <a:cubicBezTo>
                    <a:pt x="1466" y="81"/>
                    <a:pt x="1226" y="0"/>
                    <a:pt x="9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3"/>
            <p:cNvSpPr/>
            <p:nvPr/>
          </p:nvSpPr>
          <p:spPr>
            <a:xfrm>
              <a:off x="3076525" y="1199725"/>
              <a:ext cx="10875" cy="9500"/>
            </a:xfrm>
            <a:custGeom>
              <a:avLst/>
              <a:gdLst/>
              <a:ahLst/>
              <a:cxnLst/>
              <a:rect l="l" t="t" r="r" b="b"/>
              <a:pathLst>
                <a:path w="435" h="380" extrusionOk="0">
                  <a:moveTo>
                    <a:pt x="289" y="1"/>
                  </a:moveTo>
                  <a:cubicBezTo>
                    <a:pt x="249" y="1"/>
                    <a:pt x="234" y="30"/>
                    <a:pt x="234" y="30"/>
                  </a:cubicBezTo>
                  <a:cubicBezTo>
                    <a:pt x="234" y="64"/>
                    <a:pt x="234" y="130"/>
                    <a:pt x="234" y="130"/>
                  </a:cubicBezTo>
                  <a:cubicBezTo>
                    <a:pt x="212" y="130"/>
                    <a:pt x="205" y="145"/>
                    <a:pt x="202" y="145"/>
                  </a:cubicBezTo>
                  <a:cubicBezTo>
                    <a:pt x="201" y="145"/>
                    <a:pt x="201" y="141"/>
                    <a:pt x="201" y="130"/>
                  </a:cubicBezTo>
                  <a:lnTo>
                    <a:pt x="201" y="30"/>
                  </a:lnTo>
                  <a:cubicBezTo>
                    <a:pt x="201" y="30"/>
                    <a:pt x="190" y="25"/>
                    <a:pt x="171" y="25"/>
                  </a:cubicBezTo>
                  <a:cubicBezTo>
                    <a:pt x="142" y="25"/>
                    <a:pt x="94" y="37"/>
                    <a:pt x="34" y="97"/>
                  </a:cubicBezTo>
                  <a:cubicBezTo>
                    <a:pt x="1" y="164"/>
                    <a:pt x="1" y="230"/>
                    <a:pt x="34" y="297"/>
                  </a:cubicBezTo>
                  <a:cubicBezTo>
                    <a:pt x="76" y="353"/>
                    <a:pt x="141" y="379"/>
                    <a:pt x="207" y="379"/>
                  </a:cubicBezTo>
                  <a:cubicBezTo>
                    <a:pt x="300" y="379"/>
                    <a:pt x="396" y="328"/>
                    <a:pt x="435" y="230"/>
                  </a:cubicBezTo>
                  <a:cubicBezTo>
                    <a:pt x="435" y="164"/>
                    <a:pt x="401" y="97"/>
                    <a:pt x="368" y="30"/>
                  </a:cubicBezTo>
                  <a:cubicBezTo>
                    <a:pt x="334" y="8"/>
                    <a:pt x="309" y="1"/>
                    <a:pt x="2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3"/>
            <p:cNvSpPr/>
            <p:nvPr/>
          </p:nvSpPr>
          <p:spPr>
            <a:xfrm>
              <a:off x="1870675" y="896925"/>
              <a:ext cx="214350" cy="214325"/>
            </a:xfrm>
            <a:custGeom>
              <a:avLst/>
              <a:gdLst/>
              <a:ahLst/>
              <a:cxnLst/>
              <a:rect l="l" t="t" r="r" b="b"/>
              <a:pathLst>
                <a:path w="8574" h="8573" extrusionOk="0">
                  <a:moveTo>
                    <a:pt x="7573" y="0"/>
                  </a:moveTo>
                  <a:lnTo>
                    <a:pt x="0" y="1001"/>
                  </a:lnTo>
                  <a:lnTo>
                    <a:pt x="1001" y="8573"/>
                  </a:lnTo>
                  <a:lnTo>
                    <a:pt x="8573" y="7572"/>
                  </a:lnTo>
                  <a:lnTo>
                    <a:pt x="7573"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3"/>
            <p:cNvSpPr/>
            <p:nvPr/>
          </p:nvSpPr>
          <p:spPr>
            <a:xfrm>
              <a:off x="2094175" y="1152100"/>
              <a:ext cx="208500" cy="208500"/>
            </a:xfrm>
            <a:custGeom>
              <a:avLst/>
              <a:gdLst/>
              <a:ahLst/>
              <a:cxnLst/>
              <a:rect l="l" t="t" r="r" b="b"/>
              <a:pathLst>
                <a:path w="8340" h="8340" extrusionOk="0">
                  <a:moveTo>
                    <a:pt x="701" y="1"/>
                  </a:moveTo>
                  <a:lnTo>
                    <a:pt x="0" y="7639"/>
                  </a:lnTo>
                  <a:lnTo>
                    <a:pt x="7639" y="8340"/>
                  </a:lnTo>
                  <a:lnTo>
                    <a:pt x="8339" y="701"/>
                  </a:lnTo>
                  <a:lnTo>
                    <a:pt x="701"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3"/>
            <p:cNvSpPr/>
            <p:nvPr/>
          </p:nvSpPr>
          <p:spPr>
            <a:xfrm>
              <a:off x="2426900" y="1127925"/>
              <a:ext cx="208500" cy="208500"/>
            </a:xfrm>
            <a:custGeom>
              <a:avLst/>
              <a:gdLst/>
              <a:ahLst/>
              <a:cxnLst/>
              <a:rect l="l" t="t" r="r" b="b"/>
              <a:pathLst>
                <a:path w="8340" h="8340" extrusionOk="0">
                  <a:moveTo>
                    <a:pt x="735" y="0"/>
                  </a:moveTo>
                  <a:lnTo>
                    <a:pt x="1" y="7606"/>
                  </a:lnTo>
                  <a:lnTo>
                    <a:pt x="7606" y="8339"/>
                  </a:lnTo>
                  <a:lnTo>
                    <a:pt x="8340" y="734"/>
                  </a:lnTo>
                  <a:lnTo>
                    <a:pt x="7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3"/>
            <p:cNvSpPr/>
            <p:nvPr/>
          </p:nvSpPr>
          <p:spPr>
            <a:xfrm>
              <a:off x="2321000" y="893575"/>
              <a:ext cx="191000" cy="191000"/>
            </a:xfrm>
            <a:custGeom>
              <a:avLst/>
              <a:gdLst/>
              <a:ahLst/>
              <a:cxnLst/>
              <a:rect l="l" t="t" r="r" b="b"/>
              <a:pathLst>
                <a:path w="7640" h="7640" extrusionOk="0">
                  <a:moveTo>
                    <a:pt x="0" y="1"/>
                  </a:moveTo>
                  <a:lnTo>
                    <a:pt x="0" y="7640"/>
                  </a:lnTo>
                  <a:lnTo>
                    <a:pt x="7639" y="7640"/>
                  </a:lnTo>
                  <a:lnTo>
                    <a:pt x="7639"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3"/>
            <p:cNvSpPr/>
            <p:nvPr/>
          </p:nvSpPr>
          <p:spPr>
            <a:xfrm>
              <a:off x="2578675" y="893575"/>
              <a:ext cx="191000" cy="191000"/>
            </a:xfrm>
            <a:custGeom>
              <a:avLst/>
              <a:gdLst/>
              <a:ahLst/>
              <a:cxnLst/>
              <a:rect l="l" t="t" r="r" b="b"/>
              <a:pathLst>
                <a:path w="7640" h="7640" extrusionOk="0">
                  <a:moveTo>
                    <a:pt x="1" y="1"/>
                  </a:moveTo>
                  <a:lnTo>
                    <a:pt x="1" y="7640"/>
                  </a:lnTo>
                  <a:lnTo>
                    <a:pt x="7639" y="7640"/>
                  </a:lnTo>
                  <a:lnTo>
                    <a:pt x="7639"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3"/>
            <p:cNvSpPr/>
            <p:nvPr/>
          </p:nvSpPr>
          <p:spPr>
            <a:xfrm>
              <a:off x="2104175" y="896925"/>
              <a:ext cx="191000" cy="190975"/>
            </a:xfrm>
            <a:custGeom>
              <a:avLst/>
              <a:gdLst/>
              <a:ahLst/>
              <a:cxnLst/>
              <a:rect l="l" t="t" r="r" b="b"/>
              <a:pathLst>
                <a:path w="7640" h="7639" extrusionOk="0">
                  <a:moveTo>
                    <a:pt x="0" y="0"/>
                  </a:moveTo>
                  <a:lnTo>
                    <a:pt x="0" y="7639"/>
                  </a:lnTo>
                  <a:lnTo>
                    <a:pt x="7639" y="7639"/>
                  </a:lnTo>
                  <a:lnTo>
                    <a:pt x="763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3"/>
            <p:cNvSpPr/>
            <p:nvPr/>
          </p:nvSpPr>
          <p:spPr>
            <a:xfrm>
              <a:off x="2311000" y="1284400"/>
              <a:ext cx="83400" cy="6475"/>
            </a:xfrm>
            <a:custGeom>
              <a:avLst/>
              <a:gdLst/>
              <a:ahLst/>
              <a:cxnLst/>
              <a:rect l="l" t="t" r="r" b="b"/>
              <a:pathLst>
                <a:path w="3336" h="259" extrusionOk="0">
                  <a:moveTo>
                    <a:pt x="1271" y="0"/>
                  </a:moveTo>
                  <a:cubicBezTo>
                    <a:pt x="847" y="0"/>
                    <a:pt x="433" y="44"/>
                    <a:pt x="0" y="146"/>
                  </a:cubicBezTo>
                  <a:cubicBezTo>
                    <a:pt x="425" y="221"/>
                    <a:pt x="832" y="258"/>
                    <a:pt x="1248" y="258"/>
                  </a:cubicBezTo>
                  <a:cubicBezTo>
                    <a:pt x="1386" y="258"/>
                    <a:pt x="1526" y="254"/>
                    <a:pt x="1668" y="246"/>
                  </a:cubicBezTo>
                  <a:cubicBezTo>
                    <a:pt x="1810" y="254"/>
                    <a:pt x="1951" y="258"/>
                    <a:pt x="2093" y="258"/>
                  </a:cubicBezTo>
                  <a:cubicBezTo>
                    <a:pt x="2516" y="258"/>
                    <a:pt x="2935" y="221"/>
                    <a:pt x="3336" y="146"/>
                  </a:cubicBezTo>
                  <a:cubicBezTo>
                    <a:pt x="2928" y="44"/>
                    <a:pt x="2501" y="0"/>
                    <a:pt x="2069" y="0"/>
                  </a:cubicBezTo>
                  <a:cubicBezTo>
                    <a:pt x="1936" y="0"/>
                    <a:pt x="1802" y="4"/>
                    <a:pt x="1668" y="12"/>
                  </a:cubicBezTo>
                  <a:cubicBezTo>
                    <a:pt x="1534" y="4"/>
                    <a:pt x="1402" y="0"/>
                    <a:pt x="12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3"/>
            <p:cNvSpPr/>
            <p:nvPr/>
          </p:nvSpPr>
          <p:spPr>
            <a:xfrm>
              <a:off x="2363525" y="1267950"/>
              <a:ext cx="36725" cy="41800"/>
            </a:xfrm>
            <a:custGeom>
              <a:avLst/>
              <a:gdLst/>
              <a:ahLst/>
              <a:cxnLst/>
              <a:rect l="l" t="t" r="r" b="b"/>
              <a:pathLst>
                <a:path w="1469" h="1672" extrusionOk="0">
                  <a:moveTo>
                    <a:pt x="8" y="1"/>
                  </a:moveTo>
                  <a:cubicBezTo>
                    <a:pt x="5" y="1"/>
                    <a:pt x="2" y="2"/>
                    <a:pt x="1" y="3"/>
                  </a:cubicBezTo>
                  <a:cubicBezTo>
                    <a:pt x="287" y="319"/>
                    <a:pt x="623" y="560"/>
                    <a:pt x="1030" y="685"/>
                  </a:cubicBezTo>
                  <a:lnTo>
                    <a:pt x="1030" y="685"/>
                  </a:lnTo>
                  <a:cubicBezTo>
                    <a:pt x="675" y="969"/>
                    <a:pt x="374" y="1306"/>
                    <a:pt x="101" y="1671"/>
                  </a:cubicBezTo>
                  <a:cubicBezTo>
                    <a:pt x="534" y="1438"/>
                    <a:pt x="935" y="1137"/>
                    <a:pt x="1268" y="770"/>
                  </a:cubicBezTo>
                  <a:lnTo>
                    <a:pt x="1335" y="737"/>
                  </a:lnTo>
                  <a:lnTo>
                    <a:pt x="1468" y="604"/>
                  </a:lnTo>
                  <a:lnTo>
                    <a:pt x="1301" y="537"/>
                  </a:lnTo>
                  <a:cubicBezTo>
                    <a:pt x="602" y="314"/>
                    <a:pt x="84" y="1"/>
                    <a:pt x="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3"/>
            <p:cNvSpPr/>
            <p:nvPr/>
          </p:nvSpPr>
          <p:spPr>
            <a:xfrm>
              <a:off x="2153375" y="1397275"/>
              <a:ext cx="211000" cy="311075"/>
            </a:xfrm>
            <a:custGeom>
              <a:avLst/>
              <a:gdLst/>
              <a:ahLst/>
              <a:cxnLst/>
              <a:rect l="l" t="t" r="r" b="b"/>
              <a:pathLst>
                <a:path w="8440" h="12443" extrusionOk="0">
                  <a:moveTo>
                    <a:pt x="1" y="1"/>
                  </a:moveTo>
                  <a:cubicBezTo>
                    <a:pt x="1" y="267"/>
                    <a:pt x="1" y="501"/>
                    <a:pt x="34" y="734"/>
                  </a:cubicBezTo>
                  <a:cubicBezTo>
                    <a:pt x="67" y="1235"/>
                    <a:pt x="134" y="1902"/>
                    <a:pt x="201" y="2736"/>
                  </a:cubicBezTo>
                  <a:cubicBezTo>
                    <a:pt x="334" y="4404"/>
                    <a:pt x="534" y="6705"/>
                    <a:pt x="801" y="9274"/>
                  </a:cubicBezTo>
                  <a:cubicBezTo>
                    <a:pt x="868" y="9908"/>
                    <a:pt x="1035" y="10508"/>
                    <a:pt x="1368" y="11075"/>
                  </a:cubicBezTo>
                  <a:cubicBezTo>
                    <a:pt x="1668" y="11609"/>
                    <a:pt x="2169" y="11976"/>
                    <a:pt x="2736" y="12176"/>
                  </a:cubicBezTo>
                  <a:cubicBezTo>
                    <a:pt x="3270" y="12343"/>
                    <a:pt x="3803" y="12443"/>
                    <a:pt x="4337" y="12443"/>
                  </a:cubicBezTo>
                  <a:cubicBezTo>
                    <a:pt x="4837" y="12443"/>
                    <a:pt x="5304" y="12376"/>
                    <a:pt x="5705" y="12376"/>
                  </a:cubicBezTo>
                  <a:lnTo>
                    <a:pt x="7706" y="12343"/>
                  </a:lnTo>
                  <a:cubicBezTo>
                    <a:pt x="7940" y="12343"/>
                    <a:pt x="8173" y="12343"/>
                    <a:pt x="8440" y="12309"/>
                  </a:cubicBezTo>
                  <a:cubicBezTo>
                    <a:pt x="8173" y="12276"/>
                    <a:pt x="7940" y="12276"/>
                    <a:pt x="7706" y="12276"/>
                  </a:cubicBezTo>
                  <a:cubicBezTo>
                    <a:pt x="7239" y="12243"/>
                    <a:pt x="6539" y="12243"/>
                    <a:pt x="5705" y="12243"/>
                  </a:cubicBezTo>
                  <a:cubicBezTo>
                    <a:pt x="5271" y="12243"/>
                    <a:pt x="4804" y="12276"/>
                    <a:pt x="4337" y="12276"/>
                  </a:cubicBezTo>
                  <a:cubicBezTo>
                    <a:pt x="3803" y="12276"/>
                    <a:pt x="3303" y="12176"/>
                    <a:pt x="2836" y="12009"/>
                  </a:cubicBezTo>
                  <a:cubicBezTo>
                    <a:pt x="2302" y="11842"/>
                    <a:pt x="1835" y="11475"/>
                    <a:pt x="1535" y="10975"/>
                  </a:cubicBezTo>
                  <a:cubicBezTo>
                    <a:pt x="1235" y="10441"/>
                    <a:pt x="1068" y="9874"/>
                    <a:pt x="1001" y="9240"/>
                  </a:cubicBezTo>
                  <a:cubicBezTo>
                    <a:pt x="768" y="6739"/>
                    <a:pt x="534" y="4437"/>
                    <a:pt x="334" y="2736"/>
                  </a:cubicBezTo>
                  <a:cubicBezTo>
                    <a:pt x="267" y="1935"/>
                    <a:pt x="167" y="1268"/>
                    <a:pt x="134" y="768"/>
                  </a:cubicBezTo>
                  <a:cubicBezTo>
                    <a:pt x="101" y="501"/>
                    <a:pt x="67" y="2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3"/>
            <p:cNvSpPr/>
            <p:nvPr/>
          </p:nvSpPr>
          <p:spPr>
            <a:xfrm>
              <a:off x="2345175" y="1683275"/>
              <a:ext cx="35900" cy="49275"/>
            </a:xfrm>
            <a:custGeom>
              <a:avLst/>
              <a:gdLst/>
              <a:ahLst/>
              <a:cxnLst/>
              <a:rect l="l" t="t" r="r" b="b"/>
              <a:pathLst>
                <a:path w="1436" h="1971" extrusionOk="0">
                  <a:moveTo>
                    <a:pt x="40" y="0"/>
                  </a:moveTo>
                  <a:cubicBezTo>
                    <a:pt x="37" y="0"/>
                    <a:pt x="35" y="1"/>
                    <a:pt x="34" y="2"/>
                  </a:cubicBezTo>
                  <a:cubicBezTo>
                    <a:pt x="276" y="395"/>
                    <a:pt x="627" y="678"/>
                    <a:pt x="1038" y="877"/>
                  </a:cubicBezTo>
                  <a:lnTo>
                    <a:pt x="1038" y="877"/>
                  </a:lnTo>
                  <a:cubicBezTo>
                    <a:pt x="632" y="1143"/>
                    <a:pt x="286" y="1526"/>
                    <a:pt x="1" y="1970"/>
                  </a:cubicBezTo>
                  <a:cubicBezTo>
                    <a:pt x="434" y="1670"/>
                    <a:pt x="835" y="1336"/>
                    <a:pt x="1202" y="1003"/>
                  </a:cubicBezTo>
                  <a:lnTo>
                    <a:pt x="1302" y="936"/>
                  </a:lnTo>
                  <a:lnTo>
                    <a:pt x="1435" y="836"/>
                  </a:lnTo>
                  <a:lnTo>
                    <a:pt x="1268" y="736"/>
                  </a:lnTo>
                  <a:cubicBezTo>
                    <a:pt x="593" y="415"/>
                    <a:pt x="104" y="0"/>
                    <a:pt x="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3"/>
            <p:cNvSpPr/>
            <p:nvPr/>
          </p:nvSpPr>
          <p:spPr>
            <a:xfrm>
              <a:off x="1970750" y="2750750"/>
              <a:ext cx="200175" cy="200175"/>
            </a:xfrm>
            <a:custGeom>
              <a:avLst/>
              <a:gdLst/>
              <a:ahLst/>
              <a:cxnLst/>
              <a:rect l="l" t="t" r="r" b="b"/>
              <a:pathLst>
                <a:path w="8007" h="8007" extrusionOk="0">
                  <a:moveTo>
                    <a:pt x="701" y="0"/>
                  </a:moveTo>
                  <a:lnTo>
                    <a:pt x="0" y="7339"/>
                  </a:lnTo>
                  <a:lnTo>
                    <a:pt x="7339" y="8006"/>
                  </a:lnTo>
                  <a:lnTo>
                    <a:pt x="8006" y="667"/>
                  </a:lnTo>
                  <a:lnTo>
                    <a:pt x="701"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a:off x="1752250" y="2221200"/>
              <a:ext cx="183500" cy="184325"/>
            </a:xfrm>
            <a:custGeom>
              <a:avLst/>
              <a:gdLst/>
              <a:ahLst/>
              <a:cxnLst/>
              <a:rect l="l" t="t" r="r" b="b"/>
              <a:pathLst>
                <a:path w="7340" h="7373" extrusionOk="0">
                  <a:moveTo>
                    <a:pt x="1" y="0"/>
                  </a:moveTo>
                  <a:lnTo>
                    <a:pt x="1" y="7372"/>
                  </a:lnTo>
                  <a:lnTo>
                    <a:pt x="7339" y="7372"/>
                  </a:lnTo>
                  <a:lnTo>
                    <a:pt x="733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a:off x="1989925" y="1961025"/>
              <a:ext cx="183500" cy="184300"/>
            </a:xfrm>
            <a:custGeom>
              <a:avLst/>
              <a:gdLst/>
              <a:ahLst/>
              <a:cxnLst/>
              <a:rect l="l" t="t" r="r" b="b"/>
              <a:pathLst>
                <a:path w="7340" h="7372" extrusionOk="0">
                  <a:moveTo>
                    <a:pt x="1" y="0"/>
                  </a:moveTo>
                  <a:lnTo>
                    <a:pt x="1" y="7372"/>
                  </a:lnTo>
                  <a:lnTo>
                    <a:pt x="7339" y="7372"/>
                  </a:lnTo>
                  <a:lnTo>
                    <a:pt x="7339"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a:off x="1994925" y="2200350"/>
              <a:ext cx="196825" cy="197675"/>
            </a:xfrm>
            <a:custGeom>
              <a:avLst/>
              <a:gdLst/>
              <a:ahLst/>
              <a:cxnLst/>
              <a:rect l="l" t="t" r="r" b="b"/>
              <a:pathLst>
                <a:path w="7873" h="7907" extrusionOk="0">
                  <a:moveTo>
                    <a:pt x="7339" y="1"/>
                  </a:moveTo>
                  <a:lnTo>
                    <a:pt x="1" y="534"/>
                  </a:lnTo>
                  <a:lnTo>
                    <a:pt x="501" y="7906"/>
                  </a:lnTo>
                  <a:lnTo>
                    <a:pt x="7873" y="7372"/>
                  </a:lnTo>
                  <a:lnTo>
                    <a:pt x="733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a:off x="1981575" y="2461375"/>
              <a:ext cx="200175" cy="200175"/>
            </a:xfrm>
            <a:custGeom>
              <a:avLst/>
              <a:gdLst/>
              <a:ahLst/>
              <a:cxnLst/>
              <a:rect l="l" t="t" r="r" b="b"/>
              <a:pathLst>
                <a:path w="8007" h="8007" extrusionOk="0">
                  <a:moveTo>
                    <a:pt x="668" y="0"/>
                  </a:moveTo>
                  <a:lnTo>
                    <a:pt x="1" y="7339"/>
                  </a:lnTo>
                  <a:lnTo>
                    <a:pt x="7340" y="8006"/>
                  </a:lnTo>
                  <a:lnTo>
                    <a:pt x="8007" y="701"/>
                  </a:lnTo>
                  <a:lnTo>
                    <a:pt x="6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a:off x="2195900" y="2342325"/>
              <a:ext cx="180150" cy="500175"/>
            </a:xfrm>
            <a:custGeom>
              <a:avLst/>
              <a:gdLst/>
              <a:ahLst/>
              <a:cxnLst/>
              <a:rect l="l" t="t" r="r" b="b"/>
              <a:pathLst>
                <a:path w="7206" h="20007" extrusionOk="0">
                  <a:moveTo>
                    <a:pt x="122" y="1"/>
                  </a:moveTo>
                  <a:cubicBezTo>
                    <a:pt x="76" y="1"/>
                    <a:pt x="34" y="9"/>
                    <a:pt x="1" y="26"/>
                  </a:cubicBezTo>
                  <a:cubicBezTo>
                    <a:pt x="1" y="26"/>
                    <a:pt x="368" y="26"/>
                    <a:pt x="1001" y="159"/>
                  </a:cubicBezTo>
                  <a:cubicBezTo>
                    <a:pt x="1902" y="326"/>
                    <a:pt x="2769" y="693"/>
                    <a:pt x="3503" y="1226"/>
                  </a:cubicBezTo>
                  <a:cubicBezTo>
                    <a:pt x="4637" y="2027"/>
                    <a:pt x="5505" y="3094"/>
                    <a:pt x="6072" y="4362"/>
                  </a:cubicBezTo>
                  <a:cubicBezTo>
                    <a:pt x="6706" y="5896"/>
                    <a:pt x="7006" y="7564"/>
                    <a:pt x="6906" y="9232"/>
                  </a:cubicBezTo>
                  <a:cubicBezTo>
                    <a:pt x="6772" y="10900"/>
                    <a:pt x="6339" y="12535"/>
                    <a:pt x="5638" y="14069"/>
                  </a:cubicBezTo>
                  <a:cubicBezTo>
                    <a:pt x="5071" y="15303"/>
                    <a:pt x="4304" y="16471"/>
                    <a:pt x="3403" y="17505"/>
                  </a:cubicBezTo>
                  <a:cubicBezTo>
                    <a:pt x="2803" y="18205"/>
                    <a:pt x="2136" y="18839"/>
                    <a:pt x="1402" y="19406"/>
                  </a:cubicBezTo>
                  <a:cubicBezTo>
                    <a:pt x="868" y="19806"/>
                    <a:pt x="568" y="20007"/>
                    <a:pt x="568" y="20007"/>
                  </a:cubicBezTo>
                  <a:cubicBezTo>
                    <a:pt x="635" y="19973"/>
                    <a:pt x="701" y="19940"/>
                    <a:pt x="801" y="19907"/>
                  </a:cubicBezTo>
                  <a:cubicBezTo>
                    <a:pt x="935" y="19806"/>
                    <a:pt x="1168" y="19673"/>
                    <a:pt x="1435" y="19473"/>
                  </a:cubicBezTo>
                  <a:cubicBezTo>
                    <a:pt x="2169" y="18939"/>
                    <a:pt x="2869" y="18339"/>
                    <a:pt x="3503" y="17638"/>
                  </a:cubicBezTo>
                  <a:cubicBezTo>
                    <a:pt x="4437" y="16604"/>
                    <a:pt x="5204" y="15437"/>
                    <a:pt x="5805" y="14169"/>
                  </a:cubicBezTo>
                  <a:cubicBezTo>
                    <a:pt x="6539" y="12635"/>
                    <a:pt x="6972" y="10967"/>
                    <a:pt x="7072" y="9266"/>
                  </a:cubicBezTo>
                  <a:cubicBezTo>
                    <a:pt x="7206" y="7564"/>
                    <a:pt x="6939" y="5863"/>
                    <a:pt x="6239" y="4262"/>
                  </a:cubicBezTo>
                  <a:cubicBezTo>
                    <a:pt x="5671" y="2994"/>
                    <a:pt x="4771" y="1894"/>
                    <a:pt x="3603" y="1093"/>
                  </a:cubicBezTo>
                  <a:cubicBezTo>
                    <a:pt x="2836" y="559"/>
                    <a:pt x="1935" y="226"/>
                    <a:pt x="1001" y="59"/>
                  </a:cubicBezTo>
                  <a:cubicBezTo>
                    <a:pt x="768" y="26"/>
                    <a:pt x="501" y="26"/>
                    <a:pt x="268" y="26"/>
                  </a:cubicBezTo>
                  <a:cubicBezTo>
                    <a:pt x="218" y="9"/>
                    <a:pt x="168" y="1"/>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a:off x="2200900" y="2795775"/>
              <a:ext cx="69250" cy="67575"/>
            </a:xfrm>
            <a:custGeom>
              <a:avLst/>
              <a:gdLst/>
              <a:ahLst/>
              <a:cxnLst/>
              <a:rect l="l" t="t" r="r" b="b"/>
              <a:pathLst>
                <a:path w="2770" h="2703" extrusionOk="0">
                  <a:moveTo>
                    <a:pt x="435" y="1"/>
                  </a:moveTo>
                  <a:lnTo>
                    <a:pt x="435" y="1"/>
                  </a:lnTo>
                  <a:cubicBezTo>
                    <a:pt x="201" y="835"/>
                    <a:pt x="68" y="1702"/>
                    <a:pt x="1" y="2602"/>
                  </a:cubicBezTo>
                  <a:lnTo>
                    <a:pt x="1" y="2703"/>
                  </a:lnTo>
                  <a:lnTo>
                    <a:pt x="134" y="2703"/>
                  </a:lnTo>
                  <a:cubicBezTo>
                    <a:pt x="1035" y="2703"/>
                    <a:pt x="1902" y="2602"/>
                    <a:pt x="2770" y="2469"/>
                  </a:cubicBezTo>
                  <a:cubicBezTo>
                    <a:pt x="2365" y="2439"/>
                    <a:pt x="1960" y="2423"/>
                    <a:pt x="1558" y="2423"/>
                  </a:cubicBezTo>
                  <a:cubicBezTo>
                    <a:pt x="1108" y="2423"/>
                    <a:pt x="661" y="2443"/>
                    <a:pt x="222" y="2489"/>
                  </a:cubicBezTo>
                  <a:lnTo>
                    <a:pt x="222" y="2489"/>
                  </a:lnTo>
                  <a:cubicBezTo>
                    <a:pt x="373" y="1660"/>
                    <a:pt x="435" y="830"/>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a:off x="2231775" y="2103625"/>
              <a:ext cx="474525" cy="5025"/>
            </a:xfrm>
            <a:custGeom>
              <a:avLst/>
              <a:gdLst/>
              <a:ahLst/>
              <a:cxnLst/>
              <a:rect l="l" t="t" r="r" b="b"/>
              <a:pathLst>
                <a:path w="18981" h="201" extrusionOk="0">
                  <a:moveTo>
                    <a:pt x="9507" y="0"/>
                  </a:moveTo>
                  <a:cubicBezTo>
                    <a:pt x="4270" y="0"/>
                    <a:pt x="0" y="33"/>
                    <a:pt x="0" y="100"/>
                  </a:cubicBezTo>
                  <a:cubicBezTo>
                    <a:pt x="0" y="167"/>
                    <a:pt x="4270" y="200"/>
                    <a:pt x="9507" y="200"/>
                  </a:cubicBezTo>
                  <a:cubicBezTo>
                    <a:pt x="14744" y="200"/>
                    <a:pt x="18980" y="167"/>
                    <a:pt x="18980" y="100"/>
                  </a:cubicBezTo>
                  <a:cubicBezTo>
                    <a:pt x="18980" y="33"/>
                    <a:pt x="14744" y="0"/>
                    <a:pt x="95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a:off x="2677075" y="2079425"/>
              <a:ext cx="41725" cy="60900"/>
            </a:xfrm>
            <a:custGeom>
              <a:avLst/>
              <a:gdLst/>
              <a:ahLst/>
              <a:cxnLst/>
              <a:rect l="l" t="t" r="r" b="b"/>
              <a:pathLst>
                <a:path w="1669" h="2436" extrusionOk="0">
                  <a:moveTo>
                    <a:pt x="1" y="1"/>
                  </a:moveTo>
                  <a:cubicBezTo>
                    <a:pt x="400" y="369"/>
                    <a:pt x="856" y="681"/>
                    <a:pt x="1342" y="963"/>
                  </a:cubicBezTo>
                  <a:lnTo>
                    <a:pt x="1342" y="963"/>
                  </a:lnTo>
                  <a:cubicBezTo>
                    <a:pt x="920" y="1422"/>
                    <a:pt x="562" y="1913"/>
                    <a:pt x="268" y="2436"/>
                  </a:cubicBezTo>
                  <a:cubicBezTo>
                    <a:pt x="735" y="2036"/>
                    <a:pt x="1168" y="1569"/>
                    <a:pt x="1535" y="1068"/>
                  </a:cubicBezTo>
                  <a:lnTo>
                    <a:pt x="1602" y="1001"/>
                  </a:lnTo>
                  <a:lnTo>
                    <a:pt x="1669" y="901"/>
                  </a:lnTo>
                  <a:lnTo>
                    <a:pt x="1569" y="835"/>
                  </a:lnTo>
                  <a:cubicBezTo>
                    <a:pt x="1068" y="501"/>
                    <a:pt x="535" y="2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a:off x="3596900" y="3351700"/>
              <a:ext cx="197675" cy="6475"/>
            </a:xfrm>
            <a:custGeom>
              <a:avLst/>
              <a:gdLst/>
              <a:ahLst/>
              <a:cxnLst/>
              <a:rect l="l" t="t" r="r" b="b"/>
              <a:pathLst>
                <a:path w="7907" h="259" extrusionOk="0">
                  <a:moveTo>
                    <a:pt x="3026" y="1"/>
                  </a:moveTo>
                  <a:cubicBezTo>
                    <a:pt x="2008" y="1"/>
                    <a:pt x="995" y="44"/>
                    <a:pt x="1" y="146"/>
                  </a:cubicBezTo>
                  <a:cubicBezTo>
                    <a:pt x="976" y="221"/>
                    <a:pt x="1971" y="259"/>
                    <a:pt x="2970" y="259"/>
                  </a:cubicBezTo>
                  <a:cubicBezTo>
                    <a:pt x="3303" y="259"/>
                    <a:pt x="3637" y="255"/>
                    <a:pt x="3970" y="246"/>
                  </a:cubicBezTo>
                  <a:cubicBezTo>
                    <a:pt x="4295" y="255"/>
                    <a:pt x="4623" y="259"/>
                    <a:pt x="4951" y="259"/>
                  </a:cubicBezTo>
                  <a:cubicBezTo>
                    <a:pt x="5936" y="259"/>
                    <a:pt x="6931" y="221"/>
                    <a:pt x="7906" y="146"/>
                  </a:cubicBezTo>
                  <a:cubicBezTo>
                    <a:pt x="6913" y="44"/>
                    <a:pt x="5899" y="1"/>
                    <a:pt x="4896" y="1"/>
                  </a:cubicBezTo>
                  <a:cubicBezTo>
                    <a:pt x="4586" y="1"/>
                    <a:pt x="4277" y="5"/>
                    <a:pt x="3970" y="13"/>
                  </a:cubicBezTo>
                  <a:cubicBezTo>
                    <a:pt x="3655" y="5"/>
                    <a:pt x="3340" y="1"/>
                    <a:pt x="3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a:off x="3768700" y="3311025"/>
              <a:ext cx="38375" cy="93550"/>
            </a:xfrm>
            <a:custGeom>
              <a:avLst/>
              <a:gdLst/>
              <a:ahLst/>
              <a:cxnLst/>
              <a:rect l="l" t="t" r="r" b="b"/>
              <a:pathLst>
                <a:path w="1535" h="3742" extrusionOk="0">
                  <a:moveTo>
                    <a:pt x="10" y="1"/>
                  </a:moveTo>
                  <a:cubicBezTo>
                    <a:pt x="5" y="1"/>
                    <a:pt x="2" y="2"/>
                    <a:pt x="0" y="5"/>
                  </a:cubicBezTo>
                  <a:cubicBezTo>
                    <a:pt x="434" y="572"/>
                    <a:pt x="834" y="1173"/>
                    <a:pt x="1235" y="1807"/>
                  </a:cubicBezTo>
                  <a:lnTo>
                    <a:pt x="1272" y="1918"/>
                  </a:lnTo>
                  <a:lnTo>
                    <a:pt x="1272" y="1918"/>
                  </a:lnTo>
                  <a:cubicBezTo>
                    <a:pt x="1017" y="2306"/>
                    <a:pt x="796" y="2725"/>
                    <a:pt x="667" y="3174"/>
                  </a:cubicBezTo>
                  <a:cubicBezTo>
                    <a:pt x="567" y="3508"/>
                    <a:pt x="534" y="3741"/>
                    <a:pt x="567" y="3741"/>
                  </a:cubicBezTo>
                  <a:cubicBezTo>
                    <a:pt x="834" y="3141"/>
                    <a:pt x="1134" y="2574"/>
                    <a:pt x="1501" y="2007"/>
                  </a:cubicBezTo>
                  <a:lnTo>
                    <a:pt x="1535" y="1940"/>
                  </a:lnTo>
                  <a:lnTo>
                    <a:pt x="1501" y="1907"/>
                  </a:lnTo>
                  <a:lnTo>
                    <a:pt x="1401" y="1707"/>
                  </a:lnTo>
                  <a:cubicBezTo>
                    <a:pt x="860" y="656"/>
                    <a:pt x="107"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a:off x="3836250" y="3236100"/>
              <a:ext cx="287725" cy="287725"/>
            </a:xfrm>
            <a:custGeom>
              <a:avLst/>
              <a:gdLst/>
              <a:ahLst/>
              <a:cxnLst/>
              <a:rect l="l" t="t" r="r" b="b"/>
              <a:pathLst>
                <a:path w="11509" h="11509" extrusionOk="0">
                  <a:moveTo>
                    <a:pt x="10775" y="0"/>
                  </a:moveTo>
                  <a:lnTo>
                    <a:pt x="0" y="701"/>
                  </a:lnTo>
                  <a:lnTo>
                    <a:pt x="701" y="11508"/>
                  </a:lnTo>
                  <a:lnTo>
                    <a:pt x="11508" y="10775"/>
                  </a:lnTo>
                  <a:lnTo>
                    <a:pt x="10775"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a:off x="4003225" y="3327000"/>
              <a:ext cx="31525" cy="27825"/>
            </a:xfrm>
            <a:custGeom>
              <a:avLst/>
              <a:gdLst/>
              <a:ahLst/>
              <a:cxnLst/>
              <a:rect l="l" t="t" r="r" b="b"/>
              <a:pathLst>
                <a:path w="1261" h="1113" extrusionOk="0">
                  <a:moveTo>
                    <a:pt x="759" y="162"/>
                  </a:moveTo>
                  <a:cubicBezTo>
                    <a:pt x="907" y="162"/>
                    <a:pt x="1026" y="239"/>
                    <a:pt x="1054" y="239"/>
                  </a:cubicBezTo>
                  <a:cubicBezTo>
                    <a:pt x="1054" y="239"/>
                    <a:pt x="1054" y="239"/>
                    <a:pt x="1055" y="239"/>
                  </a:cubicBezTo>
                  <a:lnTo>
                    <a:pt x="1055" y="239"/>
                  </a:lnTo>
                  <a:cubicBezTo>
                    <a:pt x="1055" y="266"/>
                    <a:pt x="1152" y="394"/>
                    <a:pt x="1093" y="601"/>
                  </a:cubicBezTo>
                  <a:cubicBezTo>
                    <a:pt x="1060" y="734"/>
                    <a:pt x="993" y="834"/>
                    <a:pt x="860" y="867"/>
                  </a:cubicBezTo>
                  <a:cubicBezTo>
                    <a:pt x="813" y="888"/>
                    <a:pt x="766" y="898"/>
                    <a:pt x="721" y="898"/>
                  </a:cubicBezTo>
                  <a:cubicBezTo>
                    <a:pt x="477" y="898"/>
                    <a:pt x="280" y="620"/>
                    <a:pt x="393" y="367"/>
                  </a:cubicBezTo>
                  <a:cubicBezTo>
                    <a:pt x="460" y="267"/>
                    <a:pt x="560" y="167"/>
                    <a:pt x="693" y="167"/>
                  </a:cubicBezTo>
                  <a:cubicBezTo>
                    <a:pt x="716" y="163"/>
                    <a:pt x="738" y="162"/>
                    <a:pt x="759" y="162"/>
                  </a:cubicBezTo>
                  <a:close/>
                  <a:moveTo>
                    <a:pt x="660" y="0"/>
                  </a:moveTo>
                  <a:cubicBezTo>
                    <a:pt x="460" y="0"/>
                    <a:pt x="293" y="100"/>
                    <a:pt x="226" y="267"/>
                  </a:cubicBezTo>
                  <a:cubicBezTo>
                    <a:pt x="1" y="690"/>
                    <a:pt x="323" y="1113"/>
                    <a:pt x="710" y="1113"/>
                  </a:cubicBezTo>
                  <a:cubicBezTo>
                    <a:pt x="781" y="1113"/>
                    <a:pt x="854" y="1099"/>
                    <a:pt x="927" y="1068"/>
                  </a:cubicBezTo>
                  <a:cubicBezTo>
                    <a:pt x="1093" y="967"/>
                    <a:pt x="1227" y="834"/>
                    <a:pt x="1260" y="634"/>
                  </a:cubicBezTo>
                  <a:cubicBezTo>
                    <a:pt x="1260" y="340"/>
                    <a:pt x="1131" y="228"/>
                    <a:pt x="1077" y="228"/>
                  </a:cubicBezTo>
                  <a:cubicBezTo>
                    <a:pt x="1073" y="228"/>
                    <a:pt x="1069" y="228"/>
                    <a:pt x="1065" y="230"/>
                  </a:cubicBezTo>
                  <a:lnTo>
                    <a:pt x="1065" y="230"/>
                  </a:lnTo>
                  <a:cubicBezTo>
                    <a:pt x="1077" y="200"/>
                    <a:pt x="969" y="0"/>
                    <a:pt x="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3908800" y="3309925"/>
              <a:ext cx="143450" cy="140500"/>
            </a:xfrm>
            <a:custGeom>
              <a:avLst/>
              <a:gdLst/>
              <a:ahLst/>
              <a:cxnLst/>
              <a:rect l="l" t="t" r="r" b="b"/>
              <a:pathLst>
                <a:path w="5738" h="5620" extrusionOk="0">
                  <a:moveTo>
                    <a:pt x="3969" y="1"/>
                  </a:moveTo>
                  <a:cubicBezTo>
                    <a:pt x="3317" y="1"/>
                    <a:pt x="2689" y="372"/>
                    <a:pt x="2402" y="1017"/>
                  </a:cubicBezTo>
                  <a:cubicBezTo>
                    <a:pt x="2214" y="1486"/>
                    <a:pt x="2232" y="2015"/>
                    <a:pt x="2456" y="2464"/>
                  </a:cubicBezTo>
                  <a:lnTo>
                    <a:pt x="2456" y="2464"/>
                  </a:lnTo>
                  <a:lnTo>
                    <a:pt x="2169" y="2751"/>
                  </a:lnTo>
                  <a:lnTo>
                    <a:pt x="2135" y="2785"/>
                  </a:lnTo>
                  <a:lnTo>
                    <a:pt x="2135" y="2851"/>
                  </a:lnTo>
                  <a:cubicBezTo>
                    <a:pt x="2158" y="2966"/>
                    <a:pt x="2181" y="3082"/>
                    <a:pt x="2193" y="3208"/>
                  </a:cubicBezTo>
                  <a:lnTo>
                    <a:pt x="2193" y="3208"/>
                  </a:lnTo>
                  <a:lnTo>
                    <a:pt x="1835" y="3118"/>
                  </a:lnTo>
                  <a:lnTo>
                    <a:pt x="1768" y="3118"/>
                  </a:lnTo>
                  <a:lnTo>
                    <a:pt x="1735" y="3152"/>
                  </a:lnTo>
                  <a:lnTo>
                    <a:pt x="1435" y="3452"/>
                  </a:lnTo>
                  <a:lnTo>
                    <a:pt x="1335" y="3552"/>
                  </a:lnTo>
                  <a:lnTo>
                    <a:pt x="1268" y="3585"/>
                  </a:lnTo>
                  <a:lnTo>
                    <a:pt x="1268" y="3652"/>
                  </a:lnTo>
                  <a:cubicBezTo>
                    <a:pt x="1292" y="3771"/>
                    <a:pt x="1315" y="3906"/>
                    <a:pt x="1339" y="4035"/>
                  </a:cubicBezTo>
                  <a:lnTo>
                    <a:pt x="1339" y="4035"/>
                  </a:lnTo>
                  <a:lnTo>
                    <a:pt x="968" y="3919"/>
                  </a:lnTo>
                  <a:lnTo>
                    <a:pt x="934" y="3919"/>
                  </a:lnTo>
                  <a:lnTo>
                    <a:pt x="868" y="3952"/>
                  </a:lnTo>
                  <a:lnTo>
                    <a:pt x="534" y="4286"/>
                  </a:lnTo>
                  <a:lnTo>
                    <a:pt x="467" y="4319"/>
                  </a:lnTo>
                  <a:lnTo>
                    <a:pt x="467" y="4386"/>
                  </a:lnTo>
                  <a:lnTo>
                    <a:pt x="503" y="4564"/>
                  </a:lnTo>
                  <a:lnTo>
                    <a:pt x="503" y="4564"/>
                  </a:lnTo>
                  <a:lnTo>
                    <a:pt x="367" y="4519"/>
                  </a:lnTo>
                  <a:lnTo>
                    <a:pt x="301" y="4519"/>
                  </a:lnTo>
                  <a:lnTo>
                    <a:pt x="267" y="4553"/>
                  </a:lnTo>
                  <a:lnTo>
                    <a:pt x="34" y="4753"/>
                  </a:lnTo>
                  <a:lnTo>
                    <a:pt x="0" y="4786"/>
                  </a:lnTo>
                  <a:lnTo>
                    <a:pt x="0" y="4819"/>
                  </a:lnTo>
                  <a:cubicBezTo>
                    <a:pt x="0" y="5020"/>
                    <a:pt x="0" y="5186"/>
                    <a:pt x="0" y="5353"/>
                  </a:cubicBezTo>
                  <a:lnTo>
                    <a:pt x="0" y="5420"/>
                  </a:lnTo>
                  <a:lnTo>
                    <a:pt x="67" y="5420"/>
                  </a:lnTo>
                  <a:lnTo>
                    <a:pt x="834" y="5620"/>
                  </a:lnTo>
                  <a:lnTo>
                    <a:pt x="868" y="5620"/>
                  </a:lnTo>
                  <a:lnTo>
                    <a:pt x="934" y="5587"/>
                  </a:lnTo>
                  <a:lnTo>
                    <a:pt x="3348" y="3272"/>
                  </a:lnTo>
                  <a:lnTo>
                    <a:pt x="3348" y="3272"/>
                  </a:lnTo>
                  <a:cubicBezTo>
                    <a:pt x="3544" y="3355"/>
                    <a:pt x="3752" y="3398"/>
                    <a:pt x="3963" y="3398"/>
                  </a:cubicBezTo>
                  <a:cubicBezTo>
                    <a:pt x="4210" y="3398"/>
                    <a:pt x="4461" y="3340"/>
                    <a:pt x="4704" y="3218"/>
                  </a:cubicBezTo>
                  <a:cubicBezTo>
                    <a:pt x="4804" y="3152"/>
                    <a:pt x="4904" y="3085"/>
                    <a:pt x="5004" y="3018"/>
                  </a:cubicBezTo>
                  <a:cubicBezTo>
                    <a:pt x="5071" y="2951"/>
                    <a:pt x="5104" y="2918"/>
                    <a:pt x="5104" y="2918"/>
                  </a:cubicBezTo>
                  <a:lnTo>
                    <a:pt x="5104" y="2918"/>
                  </a:lnTo>
                  <a:cubicBezTo>
                    <a:pt x="4971" y="2985"/>
                    <a:pt x="4804" y="3051"/>
                    <a:pt x="4670" y="3118"/>
                  </a:cubicBezTo>
                  <a:cubicBezTo>
                    <a:pt x="4470" y="3218"/>
                    <a:pt x="4245" y="3268"/>
                    <a:pt x="4020" y="3268"/>
                  </a:cubicBezTo>
                  <a:cubicBezTo>
                    <a:pt x="3795" y="3268"/>
                    <a:pt x="3570" y="3218"/>
                    <a:pt x="3369" y="3118"/>
                  </a:cubicBezTo>
                  <a:lnTo>
                    <a:pt x="3303" y="3118"/>
                  </a:lnTo>
                  <a:lnTo>
                    <a:pt x="3269" y="3152"/>
                  </a:lnTo>
                  <a:lnTo>
                    <a:pt x="817" y="5375"/>
                  </a:lnTo>
                  <a:lnTo>
                    <a:pt x="203" y="5242"/>
                  </a:lnTo>
                  <a:lnTo>
                    <a:pt x="203" y="5242"/>
                  </a:lnTo>
                  <a:cubicBezTo>
                    <a:pt x="209" y="5120"/>
                    <a:pt x="228" y="4995"/>
                    <a:pt x="233" y="4854"/>
                  </a:cubicBezTo>
                  <a:lnTo>
                    <a:pt x="233" y="4854"/>
                  </a:lnTo>
                  <a:lnTo>
                    <a:pt x="376" y="4711"/>
                  </a:lnTo>
                  <a:lnTo>
                    <a:pt x="376" y="4711"/>
                  </a:lnTo>
                  <a:lnTo>
                    <a:pt x="601" y="4786"/>
                  </a:lnTo>
                  <a:lnTo>
                    <a:pt x="768" y="4819"/>
                  </a:lnTo>
                  <a:lnTo>
                    <a:pt x="734" y="4686"/>
                  </a:lnTo>
                  <a:cubicBezTo>
                    <a:pt x="734" y="4597"/>
                    <a:pt x="708" y="4482"/>
                    <a:pt x="702" y="4388"/>
                  </a:cubicBezTo>
                  <a:lnTo>
                    <a:pt x="702" y="4388"/>
                  </a:lnTo>
                  <a:lnTo>
                    <a:pt x="981" y="4134"/>
                  </a:lnTo>
                  <a:lnTo>
                    <a:pt x="981" y="4134"/>
                  </a:lnTo>
                  <a:lnTo>
                    <a:pt x="1435" y="4286"/>
                  </a:lnTo>
                  <a:lnTo>
                    <a:pt x="1601" y="4319"/>
                  </a:lnTo>
                  <a:lnTo>
                    <a:pt x="1601" y="4152"/>
                  </a:lnTo>
                  <a:cubicBezTo>
                    <a:pt x="1572" y="4004"/>
                    <a:pt x="1542" y="3829"/>
                    <a:pt x="1513" y="3652"/>
                  </a:cubicBezTo>
                  <a:lnTo>
                    <a:pt x="1513" y="3652"/>
                  </a:lnTo>
                  <a:lnTo>
                    <a:pt x="1601" y="3585"/>
                  </a:lnTo>
                  <a:lnTo>
                    <a:pt x="1874" y="3343"/>
                  </a:lnTo>
                  <a:lnTo>
                    <a:pt x="1874" y="3343"/>
                  </a:lnTo>
                  <a:lnTo>
                    <a:pt x="2302" y="3485"/>
                  </a:lnTo>
                  <a:lnTo>
                    <a:pt x="2469" y="3518"/>
                  </a:lnTo>
                  <a:lnTo>
                    <a:pt x="2435" y="3352"/>
                  </a:lnTo>
                  <a:cubicBezTo>
                    <a:pt x="2406" y="3206"/>
                    <a:pt x="2377" y="3035"/>
                    <a:pt x="2370" y="2883"/>
                  </a:cubicBezTo>
                  <a:lnTo>
                    <a:pt x="2370" y="2883"/>
                  </a:lnTo>
                  <a:lnTo>
                    <a:pt x="2669" y="2584"/>
                  </a:lnTo>
                  <a:lnTo>
                    <a:pt x="2702" y="2551"/>
                  </a:lnTo>
                  <a:lnTo>
                    <a:pt x="2669" y="2451"/>
                  </a:lnTo>
                  <a:cubicBezTo>
                    <a:pt x="2435" y="2051"/>
                    <a:pt x="2402" y="1550"/>
                    <a:pt x="2602" y="1117"/>
                  </a:cubicBezTo>
                  <a:cubicBezTo>
                    <a:pt x="2861" y="495"/>
                    <a:pt x="3442" y="177"/>
                    <a:pt x="4025" y="177"/>
                  </a:cubicBezTo>
                  <a:cubicBezTo>
                    <a:pt x="4569" y="177"/>
                    <a:pt x="5115" y="453"/>
                    <a:pt x="5404" y="1017"/>
                  </a:cubicBezTo>
                  <a:cubicBezTo>
                    <a:pt x="5604" y="1484"/>
                    <a:pt x="5604" y="1984"/>
                    <a:pt x="5404" y="2451"/>
                  </a:cubicBezTo>
                  <a:cubicBezTo>
                    <a:pt x="5304" y="2618"/>
                    <a:pt x="5204" y="2751"/>
                    <a:pt x="5104" y="2918"/>
                  </a:cubicBezTo>
                  <a:cubicBezTo>
                    <a:pt x="5237" y="2785"/>
                    <a:pt x="5371" y="2651"/>
                    <a:pt x="5471" y="2484"/>
                  </a:cubicBezTo>
                  <a:cubicBezTo>
                    <a:pt x="5704" y="2017"/>
                    <a:pt x="5738" y="1450"/>
                    <a:pt x="5504" y="983"/>
                  </a:cubicBezTo>
                  <a:cubicBezTo>
                    <a:pt x="5337" y="616"/>
                    <a:pt x="5071" y="350"/>
                    <a:pt x="4737" y="183"/>
                  </a:cubicBezTo>
                  <a:cubicBezTo>
                    <a:pt x="4490" y="59"/>
                    <a:pt x="4228" y="1"/>
                    <a:pt x="3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4003225" y="3327000"/>
              <a:ext cx="31525" cy="27825"/>
            </a:xfrm>
            <a:custGeom>
              <a:avLst/>
              <a:gdLst/>
              <a:ahLst/>
              <a:cxnLst/>
              <a:rect l="l" t="t" r="r" b="b"/>
              <a:pathLst>
                <a:path w="1261" h="1113" extrusionOk="0">
                  <a:moveTo>
                    <a:pt x="759" y="162"/>
                  </a:moveTo>
                  <a:cubicBezTo>
                    <a:pt x="907" y="162"/>
                    <a:pt x="1026" y="239"/>
                    <a:pt x="1054" y="239"/>
                  </a:cubicBezTo>
                  <a:cubicBezTo>
                    <a:pt x="1054" y="239"/>
                    <a:pt x="1054" y="239"/>
                    <a:pt x="1055" y="239"/>
                  </a:cubicBezTo>
                  <a:lnTo>
                    <a:pt x="1055" y="239"/>
                  </a:lnTo>
                  <a:cubicBezTo>
                    <a:pt x="1055" y="266"/>
                    <a:pt x="1152" y="394"/>
                    <a:pt x="1093" y="601"/>
                  </a:cubicBezTo>
                  <a:cubicBezTo>
                    <a:pt x="1060" y="734"/>
                    <a:pt x="993" y="834"/>
                    <a:pt x="860" y="867"/>
                  </a:cubicBezTo>
                  <a:cubicBezTo>
                    <a:pt x="813" y="888"/>
                    <a:pt x="766" y="898"/>
                    <a:pt x="721" y="898"/>
                  </a:cubicBezTo>
                  <a:cubicBezTo>
                    <a:pt x="477" y="898"/>
                    <a:pt x="280" y="620"/>
                    <a:pt x="393" y="367"/>
                  </a:cubicBezTo>
                  <a:cubicBezTo>
                    <a:pt x="460" y="267"/>
                    <a:pt x="560" y="167"/>
                    <a:pt x="693" y="167"/>
                  </a:cubicBezTo>
                  <a:cubicBezTo>
                    <a:pt x="716" y="163"/>
                    <a:pt x="738" y="162"/>
                    <a:pt x="759" y="162"/>
                  </a:cubicBezTo>
                  <a:close/>
                  <a:moveTo>
                    <a:pt x="660" y="0"/>
                  </a:moveTo>
                  <a:cubicBezTo>
                    <a:pt x="460" y="0"/>
                    <a:pt x="293" y="100"/>
                    <a:pt x="226" y="267"/>
                  </a:cubicBezTo>
                  <a:cubicBezTo>
                    <a:pt x="1" y="690"/>
                    <a:pt x="323" y="1113"/>
                    <a:pt x="710" y="1113"/>
                  </a:cubicBezTo>
                  <a:cubicBezTo>
                    <a:pt x="781" y="1113"/>
                    <a:pt x="854" y="1099"/>
                    <a:pt x="927" y="1068"/>
                  </a:cubicBezTo>
                  <a:cubicBezTo>
                    <a:pt x="1093" y="967"/>
                    <a:pt x="1227" y="834"/>
                    <a:pt x="1260" y="634"/>
                  </a:cubicBezTo>
                  <a:cubicBezTo>
                    <a:pt x="1260" y="340"/>
                    <a:pt x="1131" y="228"/>
                    <a:pt x="1077" y="228"/>
                  </a:cubicBezTo>
                  <a:cubicBezTo>
                    <a:pt x="1073" y="228"/>
                    <a:pt x="1069" y="228"/>
                    <a:pt x="1065" y="230"/>
                  </a:cubicBezTo>
                  <a:lnTo>
                    <a:pt x="1065" y="230"/>
                  </a:lnTo>
                  <a:cubicBezTo>
                    <a:pt x="1077" y="200"/>
                    <a:pt x="969" y="0"/>
                    <a:pt x="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a:off x="3908800" y="3309925"/>
              <a:ext cx="143450" cy="140500"/>
            </a:xfrm>
            <a:custGeom>
              <a:avLst/>
              <a:gdLst/>
              <a:ahLst/>
              <a:cxnLst/>
              <a:rect l="l" t="t" r="r" b="b"/>
              <a:pathLst>
                <a:path w="5738" h="5620" extrusionOk="0">
                  <a:moveTo>
                    <a:pt x="3969" y="1"/>
                  </a:moveTo>
                  <a:cubicBezTo>
                    <a:pt x="3317" y="1"/>
                    <a:pt x="2689" y="372"/>
                    <a:pt x="2402" y="1017"/>
                  </a:cubicBezTo>
                  <a:cubicBezTo>
                    <a:pt x="2214" y="1486"/>
                    <a:pt x="2232" y="2015"/>
                    <a:pt x="2456" y="2464"/>
                  </a:cubicBezTo>
                  <a:lnTo>
                    <a:pt x="2456" y="2464"/>
                  </a:lnTo>
                  <a:lnTo>
                    <a:pt x="2169" y="2751"/>
                  </a:lnTo>
                  <a:lnTo>
                    <a:pt x="2135" y="2785"/>
                  </a:lnTo>
                  <a:lnTo>
                    <a:pt x="2135" y="2851"/>
                  </a:lnTo>
                  <a:cubicBezTo>
                    <a:pt x="2158" y="2966"/>
                    <a:pt x="2181" y="3082"/>
                    <a:pt x="2193" y="3208"/>
                  </a:cubicBezTo>
                  <a:lnTo>
                    <a:pt x="2193" y="3208"/>
                  </a:lnTo>
                  <a:lnTo>
                    <a:pt x="1835" y="3118"/>
                  </a:lnTo>
                  <a:lnTo>
                    <a:pt x="1768" y="3118"/>
                  </a:lnTo>
                  <a:lnTo>
                    <a:pt x="1735" y="3152"/>
                  </a:lnTo>
                  <a:lnTo>
                    <a:pt x="1435" y="3452"/>
                  </a:lnTo>
                  <a:lnTo>
                    <a:pt x="1335" y="3552"/>
                  </a:lnTo>
                  <a:lnTo>
                    <a:pt x="1268" y="3585"/>
                  </a:lnTo>
                  <a:lnTo>
                    <a:pt x="1268" y="3652"/>
                  </a:lnTo>
                  <a:cubicBezTo>
                    <a:pt x="1292" y="3771"/>
                    <a:pt x="1315" y="3906"/>
                    <a:pt x="1339" y="4035"/>
                  </a:cubicBezTo>
                  <a:lnTo>
                    <a:pt x="1339" y="4035"/>
                  </a:lnTo>
                  <a:lnTo>
                    <a:pt x="968" y="3919"/>
                  </a:lnTo>
                  <a:lnTo>
                    <a:pt x="934" y="3919"/>
                  </a:lnTo>
                  <a:lnTo>
                    <a:pt x="868" y="3952"/>
                  </a:lnTo>
                  <a:lnTo>
                    <a:pt x="534" y="4286"/>
                  </a:lnTo>
                  <a:lnTo>
                    <a:pt x="467" y="4319"/>
                  </a:lnTo>
                  <a:lnTo>
                    <a:pt x="467" y="4386"/>
                  </a:lnTo>
                  <a:lnTo>
                    <a:pt x="503" y="4564"/>
                  </a:lnTo>
                  <a:lnTo>
                    <a:pt x="503" y="4564"/>
                  </a:lnTo>
                  <a:lnTo>
                    <a:pt x="367" y="4519"/>
                  </a:lnTo>
                  <a:lnTo>
                    <a:pt x="301" y="4519"/>
                  </a:lnTo>
                  <a:lnTo>
                    <a:pt x="267" y="4553"/>
                  </a:lnTo>
                  <a:lnTo>
                    <a:pt x="34" y="4753"/>
                  </a:lnTo>
                  <a:lnTo>
                    <a:pt x="0" y="4786"/>
                  </a:lnTo>
                  <a:lnTo>
                    <a:pt x="0" y="4819"/>
                  </a:lnTo>
                  <a:cubicBezTo>
                    <a:pt x="0" y="5020"/>
                    <a:pt x="0" y="5186"/>
                    <a:pt x="0" y="5353"/>
                  </a:cubicBezTo>
                  <a:lnTo>
                    <a:pt x="0" y="5420"/>
                  </a:lnTo>
                  <a:lnTo>
                    <a:pt x="67" y="5420"/>
                  </a:lnTo>
                  <a:lnTo>
                    <a:pt x="834" y="5620"/>
                  </a:lnTo>
                  <a:lnTo>
                    <a:pt x="868" y="5620"/>
                  </a:lnTo>
                  <a:lnTo>
                    <a:pt x="934" y="5587"/>
                  </a:lnTo>
                  <a:lnTo>
                    <a:pt x="3348" y="3272"/>
                  </a:lnTo>
                  <a:lnTo>
                    <a:pt x="3348" y="3272"/>
                  </a:lnTo>
                  <a:cubicBezTo>
                    <a:pt x="3544" y="3355"/>
                    <a:pt x="3752" y="3398"/>
                    <a:pt x="3963" y="3398"/>
                  </a:cubicBezTo>
                  <a:cubicBezTo>
                    <a:pt x="4210" y="3398"/>
                    <a:pt x="4461" y="3340"/>
                    <a:pt x="4704" y="3218"/>
                  </a:cubicBezTo>
                  <a:cubicBezTo>
                    <a:pt x="4804" y="3152"/>
                    <a:pt x="4904" y="3085"/>
                    <a:pt x="5004" y="3018"/>
                  </a:cubicBezTo>
                  <a:cubicBezTo>
                    <a:pt x="5071" y="2951"/>
                    <a:pt x="5104" y="2918"/>
                    <a:pt x="5104" y="2918"/>
                  </a:cubicBezTo>
                  <a:lnTo>
                    <a:pt x="5104" y="2918"/>
                  </a:lnTo>
                  <a:cubicBezTo>
                    <a:pt x="4971" y="2985"/>
                    <a:pt x="4804" y="3051"/>
                    <a:pt x="4670" y="3118"/>
                  </a:cubicBezTo>
                  <a:cubicBezTo>
                    <a:pt x="4470" y="3218"/>
                    <a:pt x="4245" y="3268"/>
                    <a:pt x="4020" y="3268"/>
                  </a:cubicBezTo>
                  <a:cubicBezTo>
                    <a:pt x="3795" y="3268"/>
                    <a:pt x="3570" y="3218"/>
                    <a:pt x="3369" y="3118"/>
                  </a:cubicBezTo>
                  <a:lnTo>
                    <a:pt x="3303" y="3118"/>
                  </a:lnTo>
                  <a:lnTo>
                    <a:pt x="3269" y="3152"/>
                  </a:lnTo>
                  <a:lnTo>
                    <a:pt x="817" y="5375"/>
                  </a:lnTo>
                  <a:lnTo>
                    <a:pt x="203" y="5242"/>
                  </a:lnTo>
                  <a:lnTo>
                    <a:pt x="203" y="5242"/>
                  </a:lnTo>
                  <a:cubicBezTo>
                    <a:pt x="209" y="5120"/>
                    <a:pt x="228" y="4995"/>
                    <a:pt x="233" y="4854"/>
                  </a:cubicBezTo>
                  <a:lnTo>
                    <a:pt x="233" y="4854"/>
                  </a:lnTo>
                  <a:lnTo>
                    <a:pt x="376" y="4711"/>
                  </a:lnTo>
                  <a:lnTo>
                    <a:pt x="376" y="4711"/>
                  </a:lnTo>
                  <a:lnTo>
                    <a:pt x="601" y="4786"/>
                  </a:lnTo>
                  <a:lnTo>
                    <a:pt x="768" y="4819"/>
                  </a:lnTo>
                  <a:lnTo>
                    <a:pt x="734" y="4686"/>
                  </a:lnTo>
                  <a:cubicBezTo>
                    <a:pt x="734" y="4597"/>
                    <a:pt x="708" y="4482"/>
                    <a:pt x="702" y="4388"/>
                  </a:cubicBezTo>
                  <a:lnTo>
                    <a:pt x="702" y="4388"/>
                  </a:lnTo>
                  <a:lnTo>
                    <a:pt x="981" y="4134"/>
                  </a:lnTo>
                  <a:lnTo>
                    <a:pt x="981" y="4134"/>
                  </a:lnTo>
                  <a:lnTo>
                    <a:pt x="1435" y="4286"/>
                  </a:lnTo>
                  <a:lnTo>
                    <a:pt x="1601" y="4319"/>
                  </a:lnTo>
                  <a:lnTo>
                    <a:pt x="1601" y="4152"/>
                  </a:lnTo>
                  <a:cubicBezTo>
                    <a:pt x="1572" y="4004"/>
                    <a:pt x="1542" y="3829"/>
                    <a:pt x="1513" y="3652"/>
                  </a:cubicBezTo>
                  <a:lnTo>
                    <a:pt x="1513" y="3652"/>
                  </a:lnTo>
                  <a:lnTo>
                    <a:pt x="1601" y="3585"/>
                  </a:lnTo>
                  <a:lnTo>
                    <a:pt x="1874" y="3343"/>
                  </a:lnTo>
                  <a:lnTo>
                    <a:pt x="1874" y="3343"/>
                  </a:lnTo>
                  <a:lnTo>
                    <a:pt x="2302" y="3485"/>
                  </a:lnTo>
                  <a:lnTo>
                    <a:pt x="2469" y="3518"/>
                  </a:lnTo>
                  <a:lnTo>
                    <a:pt x="2435" y="3352"/>
                  </a:lnTo>
                  <a:cubicBezTo>
                    <a:pt x="2406" y="3206"/>
                    <a:pt x="2377" y="3035"/>
                    <a:pt x="2370" y="2883"/>
                  </a:cubicBezTo>
                  <a:lnTo>
                    <a:pt x="2370" y="2883"/>
                  </a:lnTo>
                  <a:lnTo>
                    <a:pt x="2669" y="2584"/>
                  </a:lnTo>
                  <a:lnTo>
                    <a:pt x="2702" y="2551"/>
                  </a:lnTo>
                  <a:lnTo>
                    <a:pt x="2669" y="2451"/>
                  </a:lnTo>
                  <a:cubicBezTo>
                    <a:pt x="2435" y="2051"/>
                    <a:pt x="2402" y="1550"/>
                    <a:pt x="2602" y="1117"/>
                  </a:cubicBezTo>
                  <a:cubicBezTo>
                    <a:pt x="2861" y="495"/>
                    <a:pt x="3442" y="177"/>
                    <a:pt x="4025" y="177"/>
                  </a:cubicBezTo>
                  <a:cubicBezTo>
                    <a:pt x="4569" y="177"/>
                    <a:pt x="5115" y="453"/>
                    <a:pt x="5404" y="1017"/>
                  </a:cubicBezTo>
                  <a:cubicBezTo>
                    <a:pt x="5604" y="1484"/>
                    <a:pt x="5604" y="1984"/>
                    <a:pt x="5404" y="2451"/>
                  </a:cubicBezTo>
                  <a:cubicBezTo>
                    <a:pt x="5304" y="2618"/>
                    <a:pt x="5204" y="2751"/>
                    <a:pt x="5104" y="2918"/>
                  </a:cubicBezTo>
                  <a:cubicBezTo>
                    <a:pt x="5237" y="2785"/>
                    <a:pt x="5371" y="2651"/>
                    <a:pt x="5471" y="2484"/>
                  </a:cubicBezTo>
                  <a:cubicBezTo>
                    <a:pt x="5704" y="2017"/>
                    <a:pt x="5738" y="1450"/>
                    <a:pt x="5504" y="983"/>
                  </a:cubicBezTo>
                  <a:cubicBezTo>
                    <a:pt x="5337" y="616"/>
                    <a:pt x="5071" y="350"/>
                    <a:pt x="4737" y="183"/>
                  </a:cubicBezTo>
                  <a:cubicBezTo>
                    <a:pt x="4490" y="59"/>
                    <a:pt x="4228" y="1"/>
                    <a:pt x="3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3660275" y="3513800"/>
              <a:ext cx="351950" cy="350825"/>
            </a:xfrm>
            <a:custGeom>
              <a:avLst/>
              <a:gdLst/>
              <a:ahLst/>
              <a:cxnLst/>
              <a:rect l="l" t="t" r="r" b="b"/>
              <a:pathLst>
                <a:path w="14078" h="14033" extrusionOk="0">
                  <a:moveTo>
                    <a:pt x="13844" y="0"/>
                  </a:moveTo>
                  <a:cubicBezTo>
                    <a:pt x="13811" y="67"/>
                    <a:pt x="13811" y="167"/>
                    <a:pt x="13811" y="234"/>
                  </a:cubicBezTo>
                  <a:lnTo>
                    <a:pt x="13811" y="1034"/>
                  </a:lnTo>
                  <a:cubicBezTo>
                    <a:pt x="13811" y="1735"/>
                    <a:pt x="13844" y="2669"/>
                    <a:pt x="13844" y="3870"/>
                  </a:cubicBezTo>
                  <a:cubicBezTo>
                    <a:pt x="13877" y="5070"/>
                    <a:pt x="13877" y="6505"/>
                    <a:pt x="13844" y="8106"/>
                  </a:cubicBezTo>
                  <a:cubicBezTo>
                    <a:pt x="13844" y="8907"/>
                    <a:pt x="13811" y="9740"/>
                    <a:pt x="13811" y="10608"/>
                  </a:cubicBezTo>
                  <a:cubicBezTo>
                    <a:pt x="13811" y="11041"/>
                    <a:pt x="13777" y="11475"/>
                    <a:pt x="13711" y="11875"/>
                  </a:cubicBezTo>
                  <a:cubicBezTo>
                    <a:pt x="13644" y="12309"/>
                    <a:pt x="13410" y="12709"/>
                    <a:pt x="13077" y="12976"/>
                  </a:cubicBezTo>
                  <a:cubicBezTo>
                    <a:pt x="12710" y="13210"/>
                    <a:pt x="12310" y="13343"/>
                    <a:pt x="11876" y="13376"/>
                  </a:cubicBezTo>
                  <a:cubicBezTo>
                    <a:pt x="11442" y="13443"/>
                    <a:pt x="10975" y="13510"/>
                    <a:pt x="10575" y="13543"/>
                  </a:cubicBezTo>
                  <a:cubicBezTo>
                    <a:pt x="9708" y="13643"/>
                    <a:pt x="8874" y="13710"/>
                    <a:pt x="8073" y="13743"/>
                  </a:cubicBezTo>
                  <a:cubicBezTo>
                    <a:pt x="6897" y="13818"/>
                    <a:pt x="5797" y="13856"/>
                    <a:pt x="4813" y="13856"/>
                  </a:cubicBezTo>
                  <a:cubicBezTo>
                    <a:pt x="4485" y="13856"/>
                    <a:pt x="4171" y="13852"/>
                    <a:pt x="3870" y="13843"/>
                  </a:cubicBezTo>
                  <a:cubicBezTo>
                    <a:pt x="2669" y="13843"/>
                    <a:pt x="1702" y="13777"/>
                    <a:pt x="1035" y="13743"/>
                  </a:cubicBezTo>
                  <a:lnTo>
                    <a:pt x="268" y="13677"/>
                  </a:lnTo>
                  <a:lnTo>
                    <a:pt x="1" y="13677"/>
                  </a:lnTo>
                  <a:cubicBezTo>
                    <a:pt x="68" y="13710"/>
                    <a:pt x="168" y="13743"/>
                    <a:pt x="268" y="13743"/>
                  </a:cubicBezTo>
                  <a:cubicBezTo>
                    <a:pt x="435" y="13777"/>
                    <a:pt x="701" y="13810"/>
                    <a:pt x="1035" y="13810"/>
                  </a:cubicBezTo>
                  <a:cubicBezTo>
                    <a:pt x="1702" y="13877"/>
                    <a:pt x="2669" y="13977"/>
                    <a:pt x="3870" y="14010"/>
                  </a:cubicBezTo>
                  <a:cubicBezTo>
                    <a:pt x="4368" y="14024"/>
                    <a:pt x="4905" y="14032"/>
                    <a:pt x="5478" y="14032"/>
                  </a:cubicBezTo>
                  <a:cubicBezTo>
                    <a:pt x="6288" y="14032"/>
                    <a:pt x="7169" y="14016"/>
                    <a:pt x="8107" y="13977"/>
                  </a:cubicBezTo>
                  <a:cubicBezTo>
                    <a:pt x="8907" y="13910"/>
                    <a:pt x="9741" y="13843"/>
                    <a:pt x="10608" y="13777"/>
                  </a:cubicBezTo>
                  <a:cubicBezTo>
                    <a:pt x="11042" y="13710"/>
                    <a:pt x="11476" y="13677"/>
                    <a:pt x="11909" y="13610"/>
                  </a:cubicBezTo>
                  <a:cubicBezTo>
                    <a:pt x="12376" y="13577"/>
                    <a:pt x="12843" y="13410"/>
                    <a:pt x="13210" y="13143"/>
                  </a:cubicBezTo>
                  <a:cubicBezTo>
                    <a:pt x="13611" y="12843"/>
                    <a:pt x="13844" y="12409"/>
                    <a:pt x="13911" y="11942"/>
                  </a:cubicBezTo>
                  <a:cubicBezTo>
                    <a:pt x="14011" y="11475"/>
                    <a:pt x="14044" y="11041"/>
                    <a:pt x="14011" y="10608"/>
                  </a:cubicBezTo>
                  <a:cubicBezTo>
                    <a:pt x="14078" y="9707"/>
                    <a:pt x="14078" y="8873"/>
                    <a:pt x="14078" y="8106"/>
                  </a:cubicBezTo>
                  <a:cubicBezTo>
                    <a:pt x="14078" y="6505"/>
                    <a:pt x="14044" y="5070"/>
                    <a:pt x="14044" y="3870"/>
                  </a:cubicBezTo>
                  <a:cubicBezTo>
                    <a:pt x="14011" y="2669"/>
                    <a:pt x="13978" y="1701"/>
                    <a:pt x="13944" y="1034"/>
                  </a:cubicBezTo>
                  <a:cubicBezTo>
                    <a:pt x="13911" y="701"/>
                    <a:pt x="13877" y="467"/>
                    <a:pt x="13877" y="234"/>
                  </a:cubicBezTo>
                  <a:cubicBezTo>
                    <a:pt x="13877" y="167"/>
                    <a:pt x="13877" y="67"/>
                    <a:pt x="13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3635275" y="3794825"/>
              <a:ext cx="86750" cy="120100"/>
            </a:xfrm>
            <a:custGeom>
              <a:avLst/>
              <a:gdLst/>
              <a:ahLst/>
              <a:cxnLst/>
              <a:rect l="l" t="t" r="r" b="b"/>
              <a:pathLst>
                <a:path w="3470" h="4804" extrusionOk="0">
                  <a:moveTo>
                    <a:pt x="3469" y="1"/>
                  </a:moveTo>
                  <a:lnTo>
                    <a:pt x="3469" y="1"/>
                  </a:lnTo>
                  <a:cubicBezTo>
                    <a:pt x="3136" y="234"/>
                    <a:pt x="2802" y="468"/>
                    <a:pt x="2502" y="734"/>
                  </a:cubicBezTo>
                  <a:cubicBezTo>
                    <a:pt x="1968" y="1235"/>
                    <a:pt x="1168" y="1902"/>
                    <a:pt x="334" y="2636"/>
                  </a:cubicBezTo>
                  <a:lnTo>
                    <a:pt x="134" y="2836"/>
                  </a:lnTo>
                  <a:lnTo>
                    <a:pt x="0" y="2936"/>
                  </a:lnTo>
                  <a:lnTo>
                    <a:pt x="134" y="3003"/>
                  </a:lnTo>
                  <a:cubicBezTo>
                    <a:pt x="968" y="3370"/>
                    <a:pt x="1735" y="3803"/>
                    <a:pt x="2502" y="4270"/>
                  </a:cubicBezTo>
                  <a:cubicBezTo>
                    <a:pt x="2802" y="4470"/>
                    <a:pt x="3136" y="4637"/>
                    <a:pt x="3469" y="4804"/>
                  </a:cubicBezTo>
                  <a:cubicBezTo>
                    <a:pt x="3202" y="4537"/>
                    <a:pt x="2902" y="4304"/>
                    <a:pt x="2602" y="4103"/>
                  </a:cubicBezTo>
                  <a:cubicBezTo>
                    <a:pt x="1881" y="3633"/>
                    <a:pt x="1160" y="3222"/>
                    <a:pt x="384" y="2869"/>
                  </a:cubicBezTo>
                  <a:lnTo>
                    <a:pt x="384" y="2869"/>
                  </a:lnTo>
                  <a:lnTo>
                    <a:pt x="501" y="2769"/>
                  </a:lnTo>
                  <a:cubicBezTo>
                    <a:pt x="1334" y="2035"/>
                    <a:pt x="2102" y="1335"/>
                    <a:pt x="2635" y="834"/>
                  </a:cubicBezTo>
                  <a:cubicBezTo>
                    <a:pt x="2936" y="601"/>
                    <a:pt x="3202" y="301"/>
                    <a:pt x="34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3384250" y="1560725"/>
              <a:ext cx="251875" cy="228625"/>
            </a:xfrm>
            <a:custGeom>
              <a:avLst/>
              <a:gdLst/>
              <a:ahLst/>
              <a:cxnLst/>
              <a:rect l="l" t="t" r="r" b="b"/>
              <a:pathLst>
                <a:path w="10075" h="9145" extrusionOk="0">
                  <a:moveTo>
                    <a:pt x="4070" y="1"/>
                  </a:moveTo>
                  <a:cubicBezTo>
                    <a:pt x="3603" y="1"/>
                    <a:pt x="3136" y="67"/>
                    <a:pt x="2703" y="234"/>
                  </a:cubicBezTo>
                  <a:cubicBezTo>
                    <a:pt x="2136" y="434"/>
                    <a:pt x="1602" y="768"/>
                    <a:pt x="1168" y="1235"/>
                  </a:cubicBezTo>
                  <a:cubicBezTo>
                    <a:pt x="668" y="1768"/>
                    <a:pt x="301" y="2436"/>
                    <a:pt x="167" y="3169"/>
                  </a:cubicBezTo>
                  <a:cubicBezTo>
                    <a:pt x="1" y="4003"/>
                    <a:pt x="101" y="4871"/>
                    <a:pt x="368" y="5671"/>
                  </a:cubicBezTo>
                  <a:cubicBezTo>
                    <a:pt x="701" y="6572"/>
                    <a:pt x="1235" y="7372"/>
                    <a:pt x="1969" y="7940"/>
                  </a:cubicBezTo>
                  <a:cubicBezTo>
                    <a:pt x="2769" y="8573"/>
                    <a:pt x="3737" y="8974"/>
                    <a:pt x="4737" y="9107"/>
                  </a:cubicBezTo>
                  <a:cubicBezTo>
                    <a:pt x="4930" y="9132"/>
                    <a:pt x="5122" y="9144"/>
                    <a:pt x="5312" y="9144"/>
                  </a:cubicBezTo>
                  <a:cubicBezTo>
                    <a:pt x="6141" y="9144"/>
                    <a:pt x="6940" y="8914"/>
                    <a:pt x="7673" y="8507"/>
                  </a:cubicBezTo>
                  <a:cubicBezTo>
                    <a:pt x="8874" y="7806"/>
                    <a:pt x="9708" y="6605"/>
                    <a:pt x="9974" y="5238"/>
                  </a:cubicBezTo>
                  <a:cubicBezTo>
                    <a:pt x="10041" y="4804"/>
                    <a:pt x="10075" y="4404"/>
                    <a:pt x="10041" y="3970"/>
                  </a:cubicBezTo>
                  <a:cubicBezTo>
                    <a:pt x="9941" y="3236"/>
                    <a:pt x="9641" y="2536"/>
                    <a:pt x="9207" y="1935"/>
                  </a:cubicBezTo>
                  <a:cubicBezTo>
                    <a:pt x="8540" y="1101"/>
                    <a:pt x="7573" y="501"/>
                    <a:pt x="6505" y="301"/>
                  </a:cubicBezTo>
                  <a:cubicBezTo>
                    <a:pt x="6322" y="267"/>
                    <a:pt x="6130" y="251"/>
                    <a:pt x="5938" y="251"/>
                  </a:cubicBezTo>
                  <a:cubicBezTo>
                    <a:pt x="5746" y="251"/>
                    <a:pt x="5555" y="267"/>
                    <a:pt x="5371" y="301"/>
                  </a:cubicBezTo>
                  <a:cubicBezTo>
                    <a:pt x="5738" y="301"/>
                    <a:pt x="6138" y="367"/>
                    <a:pt x="6505" y="434"/>
                  </a:cubicBezTo>
                  <a:cubicBezTo>
                    <a:pt x="7539" y="634"/>
                    <a:pt x="8440" y="1235"/>
                    <a:pt x="9074" y="2069"/>
                  </a:cubicBezTo>
                  <a:cubicBezTo>
                    <a:pt x="9507" y="2636"/>
                    <a:pt x="9808" y="3303"/>
                    <a:pt x="9874" y="4037"/>
                  </a:cubicBezTo>
                  <a:cubicBezTo>
                    <a:pt x="9908" y="4437"/>
                    <a:pt x="9908" y="4837"/>
                    <a:pt x="9808" y="5204"/>
                  </a:cubicBezTo>
                  <a:cubicBezTo>
                    <a:pt x="9741" y="5638"/>
                    <a:pt x="9608" y="6038"/>
                    <a:pt x="9407" y="6405"/>
                  </a:cubicBezTo>
                  <a:cubicBezTo>
                    <a:pt x="9007" y="7206"/>
                    <a:pt x="8373" y="7906"/>
                    <a:pt x="7573" y="8340"/>
                  </a:cubicBezTo>
                  <a:cubicBezTo>
                    <a:pt x="6892" y="8748"/>
                    <a:pt x="6099" y="8935"/>
                    <a:pt x="5305" y="8935"/>
                  </a:cubicBezTo>
                  <a:cubicBezTo>
                    <a:pt x="5127" y="8935"/>
                    <a:pt x="4948" y="8925"/>
                    <a:pt x="4771" y="8907"/>
                  </a:cubicBezTo>
                  <a:cubicBezTo>
                    <a:pt x="3803" y="8807"/>
                    <a:pt x="2869" y="8407"/>
                    <a:pt x="2102" y="7806"/>
                  </a:cubicBezTo>
                  <a:cubicBezTo>
                    <a:pt x="1402" y="7239"/>
                    <a:pt x="868" y="6472"/>
                    <a:pt x="568" y="5638"/>
                  </a:cubicBezTo>
                  <a:cubicBezTo>
                    <a:pt x="268" y="4871"/>
                    <a:pt x="201" y="4037"/>
                    <a:pt x="334" y="3203"/>
                  </a:cubicBezTo>
                  <a:cubicBezTo>
                    <a:pt x="468" y="2502"/>
                    <a:pt x="801" y="1835"/>
                    <a:pt x="1302" y="1335"/>
                  </a:cubicBezTo>
                  <a:cubicBezTo>
                    <a:pt x="1702" y="901"/>
                    <a:pt x="2202" y="568"/>
                    <a:pt x="2736" y="334"/>
                  </a:cubicBezTo>
                  <a:cubicBezTo>
                    <a:pt x="3170" y="167"/>
                    <a:pt x="3603" y="101"/>
                    <a:pt x="4037" y="101"/>
                  </a:cubicBezTo>
                  <a:cubicBezTo>
                    <a:pt x="4437" y="101"/>
                    <a:pt x="4804" y="134"/>
                    <a:pt x="5171" y="267"/>
                  </a:cubicBezTo>
                  <a:cubicBezTo>
                    <a:pt x="5104" y="201"/>
                    <a:pt x="5004" y="167"/>
                    <a:pt x="4904" y="134"/>
                  </a:cubicBezTo>
                  <a:cubicBezTo>
                    <a:pt x="4637" y="67"/>
                    <a:pt x="4337" y="1"/>
                    <a:pt x="4070"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3581900" y="1430625"/>
              <a:ext cx="205175" cy="157225"/>
            </a:xfrm>
            <a:custGeom>
              <a:avLst/>
              <a:gdLst/>
              <a:ahLst/>
              <a:cxnLst/>
              <a:rect l="l" t="t" r="r" b="b"/>
              <a:pathLst>
                <a:path w="8207" h="6289" extrusionOk="0">
                  <a:moveTo>
                    <a:pt x="8206" y="1"/>
                  </a:moveTo>
                  <a:cubicBezTo>
                    <a:pt x="8173" y="1"/>
                    <a:pt x="8073" y="635"/>
                    <a:pt x="7672" y="1569"/>
                  </a:cubicBezTo>
                  <a:cubicBezTo>
                    <a:pt x="6605" y="4037"/>
                    <a:pt x="4303" y="5772"/>
                    <a:pt x="1635" y="6105"/>
                  </a:cubicBezTo>
                  <a:cubicBezTo>
                    <a:pt x="1201" y="6163"/>
                    <a:pt x="837" y="6177"/>
                    <a:pt x="563" y="6177"/>
                  </a:cubicBezTo>
                  <a:cubicBezTo>
                    <a:pt x="306" y="6177"/>
                    <a:pt x="128" y="6165"/>
                    <a:pt x="48" y="6165"/>
                  </a:cubicBezTo>
                  <a:cubicBezTo>
                    <a:pt x="17" y="6165"/>
                    <a:pt x="0" y="6167"/>
                    <a:pt x="0" y="6172"/>
                  </a:cubicBezTo>
                  <a:cubicBezTo>
                    <a:pt x="134" y="6205"/>
                    <a:pt x="267" y="6239"/>
                    <a:pt x="434" y="6239"/>
                  </a:cubicBezTo>
                  <a:cubicBezTo>
                    <a:pt x="634" y="6272"/>
                    <a:pt x="834" y="6289"/>
                    <a:pt x="1034" y="6289"/>
                  </a:cubicBezTo>
                  <a:cubicBezTo>
                    <a:pt x="1235" y="6289"/>
                    <a:pt x="1435" y="6272"/>
                    <a:pt x="1635" y="6239"/>
                  </a:cubicBezTo>
                  <a:cubicBezTo>
                    <a:pt x="4403" y="6005"/>
                    <a:pt x="6805" y="4204"/>
                    <a:pt x="7806" y="1602"/>
                  </a:cubicBezTo>
                  <a:cubicBezTo>
                    <a:pt x="7973" y="1235"/>
                    <a:pt x="8073" y="835"/>
                    <a:pt x="8173" y="434"/>
                  </a:cubicBezTo>
                  <a:cubicBezTo>
                    <a:pt x="8206" y="301"/>
                    <a:pt x="8206" y="134"/>
                    <a:pt x="8206"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3762025" y="1415625"/>
              <a:ext cx="45050" cy="32550"/>
            </a:xfrm>
            <a:custGeom>
              <a:avLst/>
              <a:gdLst/>
              <a:ahLst/>
              <a:cxnLst/>
              <a:rect l="l" t="t" r="r" b="b"/>
              <a:pathLst>
                <a:path w="1802" h="1302" extrusionOk="0">
                  <a:moveTo>
                    <a:pt x="1068" y="0"/>
                  </a:moveTo>
                  <a:lnTo>
                    <a:pt x="968" y="100"/>
                  </a:lnTo>
                  <a:lnTo>
                    <a:pt x="901" y="134"/>
                  </a:lnTo>
                  <a:cubicBezTo>
                    <a:pt x="568" y="467"/>
                    <a:pt x="234" y="834"/>
                    <a:pt x="0" y="1235"/>
                  </a:cubicBezTo>
                  <a:cubicBezTo>
                    <a:pt x="383" y="979"/>
                    <a:pt x="736" y="694"/>
                    <a:pt x="1028" y="348"/>
                  </a:cubicBezTo>
                  <a:lnTo>
                    <a:pt x="1028" y="348"/>
                  </a:lnTo>
                  <a:cubicBezTo>
                    <a:pt x="1226" y="704"/>
                    <a:pt x="1500" y="1030"/>
                    <a:pt x="1802" y="1301"/>
                  </a:cubicBezTo>
                  <a:cubicBezTo>
                    <a:pt x="1635" y="868"/>
                    <a:pt x="1401" y="467"/>
                    <a:pt x="1135" y="100"/>
                  </a:cubicBezTo>
                  <a:lnTo>
                    <a:pt x="1068"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3907125" y="1570725"/>
              <a:ext cx="171825" cy="171000"/>
            </a:xfrm>
            <a:custGeom>
              <a:avLst/>
              <a:gdLst/>
              <a:ahLst/>
              <a:cxnLst/>
              <a:rect l="l" t="t" r="r" b="b"/>
              <a:pathLst>
                <a:path w="6873" h="6840" extrusionOk="0">
                  <a:moveTo>
                    <a:pt x="1" y="1"/>
                  </a:moveTo>
                  <a:lnTo>
                    <a:pt x="1" y="6839"/>
                  </a:lnTo>
                  <a:lnTo>
                    <a:pt x="6872" y="6839"/>
                  </a:lnTo>
                  <a:lnTo>
                    <a:pt x="6872"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3899625" y="1373925"/>
              <a:ext cx="192650" cy="192675"/>
            </a:xfrm>
            <a:custGeom>
              <a:avLst/>
              <a:gdLst/>
              <a:ahLst/>
              <a:cxnLst/>
              <a:rect l="l" t="t" r="r" b="b"/>
              <a:pathLst>
                <a:path w="7706" h="7707" extrusionOk="0">
                  <a:moveTo>
                    <a:pt x="6805" y="1"/>
                  </a:moveTo>
                  <a:lnTo>
                    <a:pt x="0" y="901"/>
                  </a:lnTo>
                  <a:lnTo>
                    <a:pt x="901" y="7706"/>
                  </a:lnTo>
                  <a:lnTo>
                    <a:pt x="7706" y="6805"/>
                  </a:lnTo>
                  <a:lnTo>
                    <a:pt x="6805"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3872925" y="1190450"/>
              <a:ext cx="192675" cy="191850"/>
            </a:xfrm>
            <a:custGeom>
              <a:avLst/>
              <a:gdLst/>
              <a:ahLst/>
              <a:cxnLst/>
              <a:rect l="l" t="t" r="r" b="b"/>
              <a:pathLst>
                <a:path w="7707" h="7674" extrusionOk="0">
                  <a:moveTo>
                    <a:pt x="6806" y="1"/>
                  </a:moveTo>
                  <a:lnTo>
                    <a:pt x="1" y="902"/>
                  </a:lnTo>
                  <a:lnTo>
                    <a:pt x="902" y="7673"/>
                  </a:lnTo>
                  <a:lnTo>
                    <a:pt x="7706" y="6772"/>
                  </a:lnTo>
                  <a:lnTo>
                    <a:pt x="680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3614425" y="1189625"/>
              <a:ext cx="193500" cy="193500"/>
            </a:xfrm>
            <a:custGeom>
              <a:avLst/>
              <a:gdLst/>
              <a:ahLst/>
              <a:cxnLst/>
              <a:rect l="l" t="t" r="r" b="b"/>
              <a:pathLst>
                <a:path w="7740" h="7740" extrusionOk="0">
                  <a:moveTo>
                    <a:pt x="968" y="1"/>
                  </a:moveTo>
                  <a:lnTo>
                    <a:pt x="0" y="6772"/>
                  </a:lnTo>
                  <a:lnTo>
                    <a:pt x="6805" y="7739"/>
                  </a:lnTo>
                  <a:lnTo>
                    <a:pt x="7739" y="968"/>
                  </a:lnTo>
                  <a:lnTo>
                    <a:pt x="968"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3795375" y="1301350"/>
              <a:ext cx="88425" cy="6750"/>
            </a:xfrm>
            <a:custGeom>
              <a:avLst/>
              <a:gdLst/>
              <a:ahLst/>
              <a:cxnLst/>
              <a:rect l="l" t="t" r="r" b="b"/>
              <a:pathLst>
                <a:path w="3537" h="270" extrusionOk="0">
                  <a:moveTo>
                    <a:pt x="2397" y="0"/>
                  </a:moveTo>
                  <a:cubicBezTo>
                    <a:pt x="2190" y="0"/>
                    <a:pt x="1981" y="11"/>
                    <a:pt x="1769" y="35"/>
                  </a:cubicBezTo>
                  <a:cubicBezTo>
                    <a:pt x="1662" y="29"/>
                    <a:pt x="1556" y="26"/>
                    <a:pt x="1450" y="26"/>
                  </a:cubicBezTo>
                  <a:cubicBezTo>
                    <a:pt x="957" y="26"/>
                    <a:pt x="467" y="86"/>
                    <a:pt x="1" y="168"/>
                  </a:cubicBezTo>
                  <a:cubicBezTo>
                    <a:pt x="367" y="233"/>
                    <a:pt x="747" y="270"/>
                    <a:pt x="1132" y="270"/>
                  </a:cubicBezTo>
                  <a:cubicBezTo>
                    <a:pt x="1343" y="270"/>
                    <a:pt x="1556" y="259"/>
                    <a:pt x="1769" y="235"/>
                  </a:cubicBezTo>
                  <a:cubicBezTo>
                    <a:pt x="1875" y="241"/>
                    <a:pt x="1981" y="244"/>
                    <a:pt x="2088" y="244"/>
                  </a:cubicBezTo>
                  <a:cubicBezTo>
                    <a:pt x="2581" y="244"/>
                    <a:pt x="3070" y="184"/>
                    <a:pt x="3537" y="102"/>
                  </a:cubicBezTo>
                  <a:cubicBezTo>
                    <a:pt x="3149" y="37"/>
                    <a:pt x="2775" y="0"/>
                    <a:pt x="2397"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531975" y="1572050"/>
              <a:ext cx="247700" cy="225550"/>
            </a:xfrm>
            <a:custGeom>
              <a:avLst/>
              <a:gdLst/>
              <a:ahLst/>
              <a:cxnLst/>
              <a:rect l="l" t="t" r="r" b="b"/>
              <a:pathLst>
                <a:path w="9908" h="9022" extrusionOk="0">
                  <a:moveTo>
                    <a:pt x="6906" y="715"/>
                  </a:moveTo>
                  <a:cubicBezTo>
                    <a:pt x="6930" y="727"/>
                    <a:pt x="6959" y="739"/>
                    <a:pt x="6990" y="750"/>
                  </a:cubicBezTo>
                  <a:lnTo>
                    <a:pt x="6990" y="750"/>
                  </a:lnTo>
                  <a:cubicBezTo>
                    <a:pt x="6962" y="738"/>
                    <a:pt x="6934" y="726"/>
                    <a:pt x="6906" y="715"/>
                  </a:cubicBezTo>
                  <a:close/>
                  <a:moveTo>
                    <a:pt x="5205" y="1"/>
                  </a:moveTo>
                  <a:cubicBezTo>
                    <a:pt x="5127" y="1"/>
                    <a:pt x="5049" y="5"/>
                    <a:pt x="4971" y="15"/>
                  </a:cubicBezTo>
                  <a:cubicBezTo>
                    <a:pt x="3970" y="15"/>
                    <a:pt x="3003" y="315"/>
                    <a:pt x="2169" y="848"/>
                  </a:cubicBezTo>
                  <a:cubicBezTo>
                    <a:pt x="1568" y="1215"/>
                    <a:pt x="1068" y="1716"/>
                    <a:pt x="701" y="2316"/>
                  </a:cubicBezTo>
                  <a:cubicBezTo>
                    <a:pt x="268" y="2983"/>
                    <a:pt x="34" y="3784"/>
                    <a:pt x="34" y="4584"/>
                  </a:cubicBezTo>
                  <a:cubicBezTo>
                    <a:pt x="1" y="5452"/>
                    <a:pt x="234" y="6319"/>
                    <a:pt x="701" y="7086"/>
                  </a:cubicBezTo>
                  <a:cubicBezTo>
                    <a:pt x="1202" y="7920"/>
                    <a:pt x="1969" y="8521"/>
                    <a:pt x="2903" y="8787"/>
                  </a:cubicBezTo>
                  <a:cubicBezTo>
                    <a:pt x="3381" y="8947"/>
                    <a:pt x="3879" y="9022"/>
                    <a:pt x="4375" y="9022"/>
                  </a:cubicBezTo>
                  <a:cubicBezTo>
                    <a:pt x="4813" y="9022"/>
                    <a:pt x="5249" y="8964"/>
                    <a:pt x="5671" y="8854"/>
                  </a:cubicBezTo>
                  <a:cubicBezTo>
                    <a:pt x="6539" y="8654"/>
                    <a:pt x="7339" y="8220"/>
                    <a:pt x="7973" y="7620"/>
                  </a:cubicBezTo>
                  <a:cubicBezTo>
                    <a:pt x="8573" y="7086"/>
                    <a:pt x="9007" y="6419"/>
                    <a:pt x="9307" y="5652"/>
                  </a:cubicBezTo>
                  <a:cubicBezTo>
                    <a:pt x="9908" y="4017"/>
                    <a:pt x="9307" y="2149"/>
                    <a:pt x="7873" y="1149"/>
                  </a:cubicBezTo>
                  <a:cubicBezTo>
                    <a:pt x="7673" y="1015"/>
                    <a:pt x="7439" y="882"/>
                    <a:pt x="7172" y="782"/>
                  </a:cubicBezTo>
                  <a:cubicBezTo>
                    <a:pt x="7109" y="782"/>
                    <a:pt x="7045" y="768"/>
                    <a:pt x="6990" y="750"/>
                  </a:cubicBezTo>
                  <a:lnTo>
                    <a:pt x="6990" y="750"/>
                  </a:lnTo>
                  <a:cubicBezTo>
                    <a:pt x="7290" y="877"/>
                    <a:pt x="7565" y="1035"/>
                    <a:pt x="7840" y="1249"/>
                  </a:cubicBezTo>
                  <a:cubicBezTo>
                    <a:pt x="8607" y="1816"/>
                    <a:pt x="9141" y="2683"/>
                    <a:pt x="9307" y="3650"/>
                  </a:cubicBezTo>
                  <a:cubicBezTo>
                    <a:pt x="9441" y="4318"/>
                    <a:pt x="9374" y="4985"/>
                    <a:pt x="9141" y="5619"/>
                  </a:cubicBezTo>
                  <a:cubicBezTo>
                    <a:pt x="8840" y="6319"/>
                    <a:pt x="8407" y="6953"/>
                    <a:pt x="7840" y="7487"/>
                  </a:cubicBezTo>
                  <a:cubicBezTo>
                    <a:pt x="7206" y="8054"/>
                    <a:pt x="6439" y="8454"/>
                    <a:pt x="5638" y="8654"/>
                  </a:cubicBezTo>
                  <a:cubicBezTo>
                    <a:pt x="5233" y="8759"/>
                    <a:pt x="4827" y="8810"/>
                    <a:pt x="4422" y="8810"/>
                  </a:cubicBezTo>
                  <a:cubicBezTo>
                    <a:pt x="3927" y="8810"/>
                    <a:pt x="3431" y="8734"/>
                    <a:pt x="2936" y="8587"/>
                  </a:cubicBezTo>
                  <a:cubicBezTo>
                    <a:pt x="2102" y="8320"/>
                    <a:pt x="1335" y="7753"/>
                    <a:pt x="868" y="6986"/>
                  </a:cubicBezTo>
                  <a:cubicBezTo>
                    <a:pt x="434" y="6252"/>
                    <a:pt x="201" y="5418"/>
                    <a:pt x="234" y="4584"/>
                  </a:cubicBezTo>
                  <a:cubicBezTo>
                    <a:pt x="234" y="3817"/>
                    <a:pt x="468" y="3050"/>
                    <a:pt x="868" y="2416"/>
                  </a:cubicBezTo>
                  <a:cubicBezTo>
                    <a:pt x="1202" y="1849"/>
                    <a:pt x="1669" y="1349"/>
                    <a:pt x="2236" y="982"/>
                  </a:cubicBezTo>
                  <a:cubicBezTo>
                    <a:pt x="3036" y="448"/>
                    <a:pt x="4004" y="148"/>
                    <a:pt x="4971" y="81"/>
                  </a:cubicBezTo>
                  <a:cubicBezTo>
                    <a:pt x="5073" y="76"/>
                    <a:pt x="5169" y="74"/>
                    <a:pt x="5257" y="74"/>
                  </a:cubicBezTo>
                  <a:cubicBezTo>
                    <a:pt x="5683" y="74"/>
                    <a:pt x="5939" y="122"/>
                    <a:pt x="6015" y="122"/>
                  </a:cubicBezTo>
                  <a:cubicBezTo>
                    <a:pt x="6030" y="122"/>
                    <a:pt x="6038" y="119"/>
                    <a:pt x="6038" y="115"/>
                  </a:cubicBezTo>
                  <a:cubicBezTo>
                    <a:pt x="5972" y="81"/>
                    <a:pt x="5872" y="48"/>
                    <a:pt x="5771" y="48"/>
                  </a:cubicBezTo>
                  <a:cubicBezTo>
                    <a:pt x="5583" y="24"/>
                    <a:pt x="5394" y="1"/>
                    <a:pt x="520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2762150" y="1329725"/>
              <a:ext cx="338600" cy="338600"/>
            </a:xfrm>
            <a:custGeom>
              <a:avLst/>
              <a:gdLst/>
              <a:ahLst/>
              <a:cxnLst/>
              <a:rect l="l" t="t" r="r" b="b"/>
              <a:pathLst>
                <a:path w="13544" h="13544" extrusionOk="0">
                  <a:moveTo>
                    <a:pt x="13477" y="1"/>
                  </a:moveTo>
                  <a:cubicBezTo>
                    <a:pt x="13477" y="267"/>
                    <a:pt x="13477" y="568"/>
                    <a:pt x="13477" y="835"/>
                  </a:cubicBezTo>
                  <a:cubicBezTo>
                    <a:pt x="13443" y="1602"/>
                    <a:pt x="13343" y="2369"/>
                    <a:pt x="13176" y="3103"/>
                  </a:cubicBezTo>
                  <a:cubicBezTo>
                    <a:pt x="12676" y="5571"/>
                    <a:pt x="11442" y="7873"/>
                    <a:pt x="9674" y="9674"/>
                  </a:cubicBezTo>
                  <a:cubicBezTo>
                    <a:pt x="7305" y="11976"/>
                    <a:pt x="4170" y="13343"/>
                    <a:pt x="834" y="13444"/>
                  </a:cubicBezTo>
                  <a:cubicBezTo>
                    <a:pt x="567" y="13460"/>
                    <a:pt x="359" y="13460"/>
                    <a:pt x="217" y="13460"/>
                  </a:cubicBezTo>
                  <a:cubicBezTo>
                    <a:pt x="75" y="13460"/>
                    <a:pt x="0" y="13460"/>
                    <a:pt x="0" y="13477"/>
                  </a:cubicBezTo>
                  <a:cubicBezTo>
                    <a:pt x="67" y="13477"/>
                    <a:pt x="167" y="13510"/>
                    <a:pt x="234" y="13510"/>
                  </a:cubicBezTo>
                  <a:cubicBezTo>
                    <a:pt x="434" y="13510"/>
                    <a:pt x="634" y="13544"/>
                    <a:pt x="868" y="13544"/>
                  </a:cubicBezTo>
                  <a:cubicBezTo>
                    <a:pt x="1635" y="13544"/>
                    <a:pt x="2402" y="13477"/>
                    <a:pt x="3169" y="13310"/>
                  </a:cubicBezTo>
                  <a:cubicBezTo>
                    <a:pt x="4270" y="13110"/>
                    <a:pt x="5371" y="12743"/>
                    <a:pt x="6405" y="12243"/>
                  </a:cubicBezTo>
                  <a:cubicBezTo>
                    <a:pt x="8973" y="11008"/>
                    <a:pt x="11008" y="8940"/>
                    <a:pt x="12242" y="6405"/>
                  </a:cubicBezTo>
                  <a:cubicBezTo>
                    <a:pt x="12743" y="5371"/>
                    <a:pt x="13110" y="4270"/>
                    <a:pt x="13343" y="3136"/>
                  </a:cubicBezTo>
                  <a:cubicBezTo>
                    <a:pt x="13477" y="2369"/>
                    <a:pt x="13543" y="1602"/>
                    <a:pt x="13543" y="835"/>
                  </a:cubicBezTo>
                  <a:cubicBezTo>
                    <a:pt x="13543" y="568"/>
                    <a:pt x="13510" y="368"/>
                    <a:pt x="13510" y="201"/>
                  </a:cubicBezTo>
                  <a:cubicBezTo>
                    <a:pt x="13510" y="134"/>
                    <a:pt x="13510" y="67"/>
                    <a:pt x="13477"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3065700" y="1310550"/>
              <a:ext cx="79250" cy="72575"/>
            </a:xfrm>
            <a:custGeom>
              <a:avLst/>
              <a:gdLst/>
              <a:ahLst/>
              <a:cxnLst/>
              <a:rect l="l" t="t" r="r" b="b"/>
              <a:pathLst>
                <a:path w="3170" h="2903" extrusionOk="0">
                  <a:moveTo>
                    <a:pt x="1535" y="0"/>
                  </a:moveTo>
                  <a:lnTo>
                    <a:pt x="1435" y="167"/>
                  </a:lnTo>
                  <a:lnTo>
                    <a:pt x="1368" y="301"/>
                  </a:lnTo>
                  <a:cubicBezTo>
                    <a:pt x="834" y="1135"/>
                    <a:pt x="367" y="2002"/>
                    <a:pt x="0" y="2902"/>
                  </a:cubicBezTo>
                  <a:cubicBezTo>
                    <a:pt x="567" y="2103"/>
                    <a:pt x="1100" y="1269"/>
                    <a:pt x="1534" y="403"/>
                  </a:cubicBezTo>
                  <a:lnTo>
                    <a:pt x="1534" y="403"/>
                  </a:lnTo>
                  <a:cubicBezTo>
                    <a:pt x="2038" y="1091"/>
                    <a:pt x="2574" y="1778"/>
                    <a:pt x="3169" y="2435"/>
                  </a:cubicBezTo>
                  <a:cubicBezTo>
                    <a:pt x="2702" y="1635"/>
                    <a:pt x="2202" y="868"/>
                    <a:pt x="1635" y="134"/>
                  </a:cubicBezTo>
                  <a:lnTo>
                    <a:pt x="1535"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4483375" y="1766050"/>
              <a:ext cx="700525" cy="620100"/>
            </a:xfrm>
            <a:custGeom>
              <a:avLst/>
              <a:gdLst/>
              <a:ahLst/>
              <a:cxnLst/>
              <a:rect l="l" t="t" r="r" b="b"/>
              <a:pathLst>
                <a:path w="28021" h="24804" extrusionOk="0">
                  <a:moveTo>
                    <a:pt x="13994" y="1"/>
                  </a:moveTo>
                  <a:cubicBezTo>
                    <a:pt x="8982" y="1"/>
                    <a:pt x="4266" y="3063"/>
                    <a:pt x="2402" y="8033"/>
                  </a:cubicBezTo>
                  <a:cubicBezTo>
                    <a:pt x="0" y="14470"/>
                    <a:pt x="3236" y="21609"/>
                    <a:pt x="9641" y="24011"/>
                  </a:cubicBezTo>
                  <a:cubicBezTo>
                    <a:pt x="11082" y="24548"/>
                    <a:pt x="12558" y="24803"/>
                    <a:pt x="14008" y="24803"/>
                  </a:cubicBezTo>
                  <a:cubicBezTo>
                    <a:pt x="19037" y="24803"/>
                    <a:pt x="23755" y="21736"/>
                    <a:pt x="25619" y="16739"/>
                  </a:cubicBezTo>
                  <a:cubicBezTo>
                    <a:pt x="28020" y="10334"/>
                    <a:pt x="24785" y="3196"/>
                    <a:pt x="18347" y="794"/>
                  </a:cubicBezTo>
                  <a:cubicBezTo>
                    <a:pt x="16912" y="256"/>
                    <a:pt x="15441" y="1"/>
                    <a:pt x="13994"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4701850" y="2065800"/>
              <a:ext cx="226025" cy="156250"/>
            </a:xfrm>
            <a:custGeom>
              <a:avLst/>
              <a:gdLst/>
              <a:ahLst/>
              <a:cxnLst/>
              <a:rect l="l" t="t" r="r" b="b"/>
              <a:pathLst>
                <a:path w="9041" h="6250" extrusionOk="0">
                  <a:moveTo>
                    <a:pt x="4370" y="1"/>
                  </a:moveTo>
                  <a:cubicBezTo>
                    <a:pt x="2431" y="1"/>
                    <a:pt x="693" y="1338"/>
                    <a:pt x="234" y="3314"/>
                  </a:cubicBezTo>
                  <a:lnTo>
                    <a:pt x="1" y="4315"/>
                  </a:lnTo>
                  <a:lnTo>
                    <a:pt x="8274" y="6250"/>
                  </a:lnTo>
                  <a:lnTo>
                    <a:pt x="8507" y="5249"/>
                  </a:lnTo>
                  <a:cubicBezTo>
                    <a:pt x="9041" y="2947"/>
                    <a:pt x="7640" y="646"/>
                    <a:pt x="5338" y="112"/>
                  </a:cubicBezTo>
                  <a:cubicBezTo>
                    <a:pt x="5013" y="37"/>
                    <a:pt x="4689" y="1"/>
                    <a:pt x="4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4767925" y="1952650"/>
              <a:ext cx="148275" cy="125425"/>
            </a:xfrm>
            <a:custGeom>
              <a:avLst/>
              <a:gdLst/>
              <a:ahLst/>
              <a:cxnLst/>
              <a:rect l="l" t="t" r="r" b="b"/>
              <a:pathLst>
                <a:path w="5931" h="5017" extrusionOk="0">
                  <a:moveTo>
                    <a:pt x="3177" y="0"/>
                  </a:moveTo>
                  <a:cubicBezTo>
                    <a:pt x="1305" y="0"/>
                    <a:pt x="1" y="2111"/>
                    <a:pt x="1061" y="3838"/>
                  </a:cubicBezTo>
                  <a:cubicBezTo>
                    <a:pt x="1569" y="4642"/>
                    <a:pt x="2376" y="5017"/>
                    <a:pt x="3175" y="5017"/>
                  </a:cubicBezTo>
                  <a:cubicBezTo>
                    <a:pt x="4265" y="5017"/>
                    <a:pt x="5342" y="4321"/>
                    <a:pt x="5631" y="3070"/>
                  </a:cubicBezTo>
                  <a:cubicBezTo>
                    <a:pt x="5931" y="1736"/>
                    <a:pt x="5097" y="402"/>
                    <a:pt x="3763" y="68"/>
                  </a:cubicBezTo>
                  <a:cubicBezTo>
                    <a:pt x="3563" y="22"/>
                    <a:pt x="3367" y="0"/>
                    <a:pt x="3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4527575" y="2187850"/>
              <a:ext cx="244350" cy="313575"/>
            </a:xfrm>
            <a:custGeom>
              <a:avLst/>
              <a:gdLst/>
              <a:ahLst/>
              <a:cxnLst/>
              <a:rect l="l" t="t" r="r" b="b"/>
              <a:pathLst>
                <a:path w="9774" h="12543" extrusionOk="0">
                  <a:moveTo>
                    <a:pt x="434" y="0"/>
                  </a:moveTo>
                  <a:cubicBezTo>
                    <a:pt x="200" y="434"/>
                    <a:pt x="200" y="968"/>
                    <a:pt x="434" y="1401"/>
                  </a:cubicBezTo>
                  <a:cubicBezTo>
                    <a:pt x="725" y="2010"/>
                    <a:pt x="701" y="2073"/>
                    <a:pt x="679" y="2073"/>
                  </a:cubicBezTo>
                  <a:cubicBezTo>
                    <a:pt x="673" y="2073"/>
                    <a:pt x="667" y="2068"/>
                    <a:pt x="667" y="2068"/>
                  </a:cubicBezTo>
                  <a:cubicBezTo>
                    <a:pt x="667" y="2068"/>
                    <a:pt x="67" y="2302"/>
                    <a:pt x="234" y="2836"/>
                  </a:cubicBezTo>
                  <a:cubicBezTo>
                    <a:pt x="401" y="3236"/>
                    <a:pt x="567" y="3636"/>
                    <a:pt x="768" y="4003"/>
                  </a:cubicBezTo>
                  <a:cubicBezTo>
                    <a:pt x="467" y="4303"/>
                    <a:pt x="267" y="4704"/>
                    <a:pt x="301" y="5137"/>
                  </a:cubicBezTo>
                  <a:cubicBezTo>
                    <a:pt x="100" y="5504"/>
                    <a:pt x="0" y="5904"/>
                    <a:pt x="0" y="6305"/>
                  </a:cubicBezTo>
                  <a:cubicBezTo>
                    <a:pt x="0" y="7005"/>
                    <a:pt x="1034" y="8540"/>
                    <a:pt x="1034" y="8540"/>
                  </a:cubicBezTo>
                  <a:lnTo>
                    <a:pt x="6705" y="12542"/>
                  </a:lnTo>
                  <a:lnTo>
                    <a:pt x="9774" y="8606"/>
                  </a:lnTo>
                  <a:lnTo>
                    <a:pt x="7572" y="6905"/>
                  </a:lnTo>
                  <a:cubicBezTo>
                    <a:pt x="7572" y="6905"/>
                    <a:pt x="6972" y="4503"/>
                    <a:pt x="6505" y="4103"/>
                  </a:cubicBezTo>
                  <a:cubicBezTo>
                    <a:pt x="6038" y="3669"/>
                    <a:pt x="4937" y="2502"/>
                    <a:pt x="4670" y="1568"/>
                  </a:cubicBezTo>
                  <a:cubicBezTo>
                    <a:pt x="4553" y="1122"/>
                    <a:pt x="4287" y="1056"/>
                    <a:pt x="4140" y="1056"/>
                  </a:cubicBezTo>
                  <a:cubicBezTo>
                    <a:pt x="4078" y="1056"/>
                    <a:pt x="4037" y="1068"/>
                    <a:pt x="4037" y="1068"/>
                  </a:cubicBezTo>
                  <a:lnTo>
                    <a:pt x="4437" y="3436"/>
                  </a:lnTo>
                  <a:lnTo>
                    <a:pt x="4437" y="3436"/>
                  </a:lnTo>
                  <a:lnTo>
                    <a:pt x="43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4605125" y="2245375"/>
              <a:ext cx="60075" cy="52575"/>
            </a:xfrm>
            <a:custGeom>
              <a:avLst/>
              <a:gdLst/>
              <a:ahLst/>
              <a:cxnLst/>
              <a:rect l="l" t="t" r="r" b="b"/>
              <a:pathLst>
                <a:path w="2403" h="2103" extrusionOk="0">
                  <a:moveTo>
                    <a:pt x="1" y="1"/>
                  </a:moveTo>
                  <a:lnTo>
                    <a:pt x="1" y="1"/>
                  </a:lnTo>
                  <a:cubicBezTo>
                    <a:pt x="334" y="401"/>
                    <a:pt x="734" y="768"/>
                    <a:pt x="1135" y="1102"/>
                  </a:cubicBezTo>
                  <a:cubicBezTo>
                    <a:pt x="1535" y="1469"/>
                    <a:pt x="1935" y="1802"/>
                    <a:pt x="2402" y="2102"/>
                  </a:cubicBezTo>
                  <a:cubicBezTo>
                    <a:pt x="1668" y="1302"/>
                    <a:pt x="868" y="601"/>
                    <a:pt x="1"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4543425" y="2232050"/>
              <a:ext cx="50050" cy="70075"/>
            </a:xfrm>
            <a:custGeom>
              <a:avLst/>
              <a:gdLst/>
              <a:ahLst/>
              <a:cxnLst/>
              <a:rect l="l" t="t" r="r" b="b"/>
              <a:pathLst>
                <a:path w="2002" h="2803" extrusionOk="0">
                  <a:moveTo>
                    <a:pt x="0" y="0"/>
                  </a:moveTo>
                  <a:lnTo>
                    <a:pt x="0" y="33"/>
                  </a:lnTo>
                  <a:cubicBezTo>
                    <a:pt x="267" y="534"/>
                    <a:pt x="601" y="1001"/>
                    <a:pt x="934" y="1468"/>
                  </a:cubicBezTo>
                  <a:cubicBezTo>
                    <a:pt x="1268" y="1935"/>
                    <a:pt x="1601" y="2402"/>
                    <a:pt x="2002" y="2802"/>
                  </a:cubicBezTo>
                  <a:cubicBezTo>
                    <a:pt x="1434" y="1801"/>
                    <a:pt x="767" y="867"/>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543425" y="2281250"/>
              <a:ext cx="24200" cy="40050"/>
            </a:xfrm>
            <a:custGeom>
              <a:avLst/>
              <a:gdLst/>
              <a:ahLst/>
              <a:cxnLst/>
              <a:rect l="l" t="t" r="r" b="b"/>
              <a:pathLst>
                <a:path w="968" h="1602" extrusionOk="0">
                  <a:moveTo>
                    <a:pt x="0" y="0"/>
                  </a:moveTo>
                  <a:cubicBezTo>
                    <a:pt x="100" y="300"/>
                    <a:pt x="234" y="567"/>
                    <a:pt x="434" y="834"/>
                  </a:cubicBezTo>
                  <a:cubicBezTo>
                    <a:pt x="567" y="1134"/>
                    <a:pt x="734" y="1368"/>
                    <a:pt x="967" y="1601"/>
                  </a:cubicBezTo>
                  <a:cubicBezTo>
                    <a:pt x="867" y="1301"/>
                    <a:pt x="734" y="1034"/>
                    <a:pt x="567" y="767"/>
                  </a:cubicBezTo>
                  <a:cubicBezTo>
                    <a:pt x="400" y="501"/>
                    <a:pt x="234" y="234"/>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4534250" y="2313675"/>
              <a:ext cx="14200" cy="25200"/>
            </a:xfrm>
            <a:custGeom>
              <a:avLst/>
              <a:gdLst/>
              <a:ahLst/>
              <a:cxnLst/>
              <a:rect l="l" t="t" r="r" b="b"/>
              <a:pathLst>
                <a:path w="568" h="1008" extrusionOk="0">
                  <a:moveTo>
                    <a:pt x="49" y="0"/>
                  </a:moveTo>
                  <a:cubicBezTo>
                    <a:pt x="44" y="0"/>
                    <a:pt x="38" y="2"/>
                    <a:pt x="34" y="4"/>
                  </a:cubicBezTo>
                  <a:cubicBezTo>
                    <a:pt x="0" y="4"/>
                    <a:pt x="100" y="238"/>
                    <a:pt x="234" y="538"/>
                  </a:cubicBezTo>
                  <a:cubicBezTo>
                    <a:pt x="359" y="788"/>
                    <a:pt x="454" y="1008"/>
                    <a:pt x="493" y="1008"/>
                  </a:cubicBezTo>
                  <a:cubicBezTo>
                    <a:pt x="496" y="1008"/>
                    <a:pt x="498" y="1007"/>
                    <a:pt x="501" y="1005"/>
                  </a:cubicBezTo>
                  <a:cubicBezTo>
                    <a:pt x="567" y="1005"/>
                    <a:pt x="501" y="738"/>
                    <a:pt x="367" y="471"/>
                  </a:cubicBezTo>
                  <a:cubicBezTo>
                    <a:pt x="243" y="193"/>
                    <a:pt x="120" y="0"/>
                    <a:pt x="4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5162200" y="1656625"/>
              <a:ext cx="54225" cy="120950"/>
            </a:xfrm>
            <a:custGeom>
              <a:avLst/>
              <a:gdLst/>
              <a:ahLst/>
              <a:cxnLst/>
              <a:rect l="l" t="t" r="r" b="b"/>
              <a:pathLst>
                <a:path w="2169" h="4838" extrusionOk="0">
                  <a:moveTo>
                    <a:pt x="945" y="1"/>
                  </a:moveTo>
                  <a:cubicBezTo>
                    <a:pt x="827" y="1"/>
                    <a:pt x="723" y="45"/>
                    <a:pt x="634" y="134"/>
                  </a:cubicBezTo>
                  <a:cubicBezTo>
                    <a:pt x="434" y="334"/>
                    <a:pt x="267" y="601"/>
                    <a:pt x="200" y="868"/>
                  </a:cubicBezTo>
                  <a:cubicBezTo>
                    <a:pt x="100" y="1235"/>
                    <a:pt x="33" y="1602"/>
                    <a:pt x="33" y="2002"/>
                  </a:cubicBezTo>
                  <a:cubicBezTo>
                    <a:pt x="0" y="2135"/>
                    <a:pt x="33" y="2302"/>
                    <a:pt x="67" y="2436"/>
                  </a:cubicBezTo>
                  <a:cubicBezTo>
                    <a:pt x="134" y="1902"/>
                    <a:pt x="234" y="1402"/>
                    <a:pt x="367" y="935"/>
                  </a:cubicBezTo>
                  <a:cubicBezTo>
                    <a:pt x="434" y="701"/>
                    <a:pt x="567" y="468"/>
                    <a:pt x="767" y="301"/>
                  </a:cubicBezTo>
                  <a:cubicBezTo>
                    <a:pt x="823" y="245"/>
                    <a:pt x="886" y="219"/>
                    <a:pt x="951" y="219"/>
                  </a:cubicBezTo>
                  <a:cubicBezTo>
                    <a:pt x="1082" y="219"/>
                    <a:pt x="1223" y="323"/>
                    <a:pt x="1334" y="501"/>
                  </a:cubicBezTo>
                  <a:cubicBezTo>
                    <a:pt x="1901" y="1735"/>
                    <a:pt x="1901" y="3136"/>
                    <a:pt x="1334" y="4370"/>
                  </a:cubicBezTo>
                  <a:cubicBezTo>
                    <a:pt x="1246" y="4524"/>
                    <a:pt x="1100" y="4635"/>
                    <a:pt x="963" y="4635"/>
                  </a:cubicBezTo>
                  <a:cubicBezTo>
                    <a:pt x="893" y="4635"/>
                    <a:pt x="824" y="4605"/>
                    <a:pt x="767" y="4537"/>
                  </a:cubicBezTo>
                  <a:cubicBezTo>
                    <a:pt x="567" y="4370"/>
                    <a:pt x="434" y="4170"/>
                    <a:pt x="367" y="3937"/>
                  </a:cubicBezTo>
                  <a:cubicBezTo>
                    <a:pt x="234" y="3436"/>
                    <a:pt x="134" y="2936"/>
                    <a:pt x="67" y="2436"/>
                  </a:cubicBezTo>
                  <a:cubicBezTo>
                    <a:pt x="33" y="2569"/>
                    <a:pt x="0" y="2703"/>
                    <a:pt x="33" y="2836"/>
                  </a:cubicBezTo>
                  <a:cubicBezTo>
                    <a:pt x="33" y="3236"/>
                    <a:pt x="100" y="3603"/>
                    <a:pt x="200" y="3970"/>
                  </a:cubicBezTo>
                  <a:cubicBezTo>
                    <a:pt x="267" y="4270"/>
                    <a:pt x="434" y="4504"/>
                    <a:pt x="634" y="4704"/>
                  </a:cubicBezTo>
                  <a:cubicBezTo>
                    <a:pt x="723" y="4793"/>
                    <a:pt x="827" y="4837"/>
                    <a:pt x="945" y="4837"/>
                  </a:cubicBezTo>
                  <a:cubicBezTo>
                    <a:pt x="1005" y="4837"/>
                    <a:pt x="1068" y="4826"/>
                    <a:pt x="1134" y="4804"/>
                  </a:cubicBezTo>
                  <a:cubicBezTo>
                    <a:pt x="1301" y="4771"/>
                    <a:pt x="1434" y="4637"/>
                    <a:pt x="1535" y="4470"/>
                  </a:cubicBezTo>
                  <a:cubicBezTo>
                    <a:pt x="2168" y="3170"/>
                    <a:pt x="2168" y="1668"/>
                    <a:pt x="1535" y="368"/>
                  </a:cubicBezTo>
                  <a:cubicBezTo>
                    <a:pt x="1434" y="201"/>
                    <a:pt x="1301" y="101"/>
                    <a:pt x="1134" y="34"/>
                  </a:cubicBezTo>
                  <a:cubicBezTo>
                    <a:pt x="1068" y="12"/>
                    <a:pt x="1005" y="1"/>
                    <a:pt x="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5191375" y="1499500"/>
              <a:ext cx="338600" cy="695375"/>
            </a:xfrm>
            <a:custGeom>
              <a:avLst/>
              <a:gdLst/>
              <a:ahLst/>
              <a:cxnLst/>
              <a:rect l="l" t="t" r="r" b="b"/>
              <a:pathLst>
                <a:path w="13544" h="27815" extrusionOk="0">
                  <a:moveTo>
                    <a:pt x="6106" y="1"/>
                  </a:moveTo>
                  <a:cubicBezTo>
                    <a:pt x="4054" y="1"/>
                    <a:pt x="1997" y="479"/>
                    <a:pt x="101" y="1449"/>
                  </a:cubicBezTo>
                  <a:cubicBezTo>
                    <a:pt x="101" y="1449"/>
                    <a:pt x="1" y="10255"/>
                    <a:pt x="267" y="14058"/>
                  </a:cubicBezTo>
                  <a:cubicBezTo>
                    <a:pt x="568" y="17894"/>
                    <a:pt x="4437" y="18228"/>
                    <a:pt x="4437" y="18228"/>
                  </a:cubicBezTo>
                  <a:cubicBezTo>
                    <a:pt x="4437" y="18228"/>
                    <a:pt x="4504" y="20796"/>
                    <a:pt x="4637" y="23365"/>
                  </a:cubicBezTo>
                  <a:cubicBezTo>
                    <a:pt x="4733" y="25878"/>
                    <a:pt x="6801" y="27815"/>
                    <a:pt x="9307" y="27815"/>
                  </a:cubicBezTo>
                  <a:cubicBezTo>
                    <a:pt x="9428" y="27815"/>
                    <a:pt x="9551" y="27810"/>
                    <a:pt x="9674" y="27801"/>
                  </a:cubicBezTo>
                  <a:cubicBezTo>
                    <a:pt x="12076" y="27601"/>
                    <a:pt x="13343" y="25333"/>
                    <a:pt x="13343" y="22931"/>
                  </a:cubicBezTo>
                  <a:lnTo>
                    <a:pt x="13343" y="15692"/>
                  </a:lnTo>
                  <a:lnTo>
                    <a:pt x="13544" y="2283"/>
                  </a:lnTo>
                  <a:cubicBezTo>
                    <a:pt x="11304" y="771"/>
                    <a:pt x="8710" y="1"/>
                    <a:pt x="6106"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5309175" y="1747450"/>
              <a:ext cx="38175" cy="55975"/>
            </a:xfrm>
            <a:custGeom>
              <a:avLst/>
              <a:gdLst/>
              <a:ahLst/>
              <a:cxnLst/>
              <a:rect l="l" t="t" r="r" b="b"/>
              <a:pathLst>
                <a:path w="1527" h="2239" extrusionOk="0">
                  <a:moveTo>
                    <a:pt x="345" y="0"/>
                  </a:moveTo>
                  <a:cubicBezTo>
                    <a:pt x="121" y="0"/>
                    <a:pt x="1" y="79"/>
                    <a:pt x="25" y="104"/>
                  </a:cubicBezTo>
                  <a:cubicBezTo>
                    <a:pt x="25" y="137"/>
                    <a:pt x="259" y="104"/>
                    <a:pt x="559" y="204"/>
                  </a:cubicBezTo>
                  <a:cubicBezTo>
                    <a:pt x="959" y="337"/>
                    <a:pt x="1260" y="737"/>
                    <a:pt x="1226" y="1171"/>
                  </a:cubicBezTo>
                  <a:cubicBezTo>
                    <a:pt x="1226" y="1571"/>
                    <a:pt x="926" y="1938"/>
                    <a:pt x="526" y="2038"/>
                  </a:cubicBezTo>
                  <a:cubicBezTo>
                    <a:pt x="326" y="2038"/>
                    <a:pt x="159" y="1972"/>
                    <a:pt x="59" y="1838"/>
                  </a:cubicBezTo>
                  <a:lnTo>
                    <a:pt x="59" y="1838"/>
                  </a:lnTo>
                  <a:cubicBezTo>
                    <a:pt x="59" y="1838"/>
                    <a:pt x="59" y="1938"/>
                    <a:pt x="92" y="2005"/>
                  </a:cubicBezTo>
                  <a:cubicBezTo>
                    <a:pt x="192" y="2138"/>
                    <a:pt x="359" y="2205"/>
                    <a:pt x="526" y="2238"/>
                  </a:cubicBezTo>
                  <a:cubicBezTo>
                    <a:pt x="1059" y="2205"/>
                    <a:pt x="1493" y="1738"/>
                    <a:pt x="1493" y="1171"/>
                  </a:cubicBezTo>
                  <a:cubicBezTo>
                    <a:pt x="1526" y="871"/>
                    <a:pt x="1426" y="571"/>
                    <a:pt x="1226" y="370"/>
                  </a:cubicBezTo>
                  <a:cubicBezTo>
                    <a:pt x="1059" y="204"/>
                    <a:pt x="859" y="70"/>
                    <a:pt x="626" y="37"/>
                  </a:cubicBezTo>
                  <a:cubicBezTo>
                    <a:pt x="520" y="10"/>
                    <a:pt x="426" y="0"/>
                    <a:pt x="345"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5163850" y="1712075"/>
              <a:ext cx="129300" cy="22125"/>
            </a:xfrm>
            <a:custGeom>
              <a:avLst/>
              <a:gdLst/>
              <a:ahLst/>
              <a:cxnLst/>
              <a:rect l="l" t="t" r="r" b="b"/>
              <a:pathLst>
                <a:path w="5172" h="885" extrusionOk="0">
                  <a:moveTo>
                    <a:pt x="102" y="0"/>
                  </a:moveTo>
                  <a:cubicBezTo>
                    <a:pt x="36" y="0"/>
                    <a:pt x="1" y="6"/>
                    <a:pt x="1" y="18"/>
                  </a:cubicBezTo>
                  <a:cubicBezTo>
                    <a:pt x="835" y="284"/>
                    <a:pt x="1669" y="485"/>
                    <a:pt x="2569" y="585"/>
                  </a:cubicBezTo>
                  <a:cubicBezTo>
                    <a:pt x="3403" y="751"/>
                    <a:pt x="4271" y="851"/>
                    <a:pt x="5171" y="885"/>
                  </a:cubicBezTo>
                  <a:cubicBezTo>
                    <a:pt x="4337" y="618"/>
                    <a:pt x="3470" y="418"/>
                    <a:pt x="2603" y="318"/>
                  </a:cubicBezTo>
                  <a:cubicBezTo>
                    <a:pt x="1418" y="125"/>
                    <a:pt x="416"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5111325" y="1419300"/>
              <a:ext cx="606275" cy="547425"/>
            </a:xfrm>
            <a:custGeom>
              <a:avLst/>
              <a:gdLst/>
              <a:ahLst/>
              <a:cxnLst/>
              <a:rect l="l" t="t" r="r" b="b"/>
              <a:pathLst>
                <a:path w="24251" h="21897" extrusionOk="0">
                  <a:moveTo>
                    <a:pt x="7466" y="1"/>
                  </a:moveTo>
                  <a:cubicBezTo>
                    <a:pt x="6982" y="1"/>
                    <a:pt x="6510" y="95"/>
                    <a:pt x="6071" y="320"/>
                  </a:cubicBezTo>
                  <a:cubicBezTo>
                    <a:pt x="5171" y="787"/>
                    <a:pt x="4570" y="1655"/>
                    <a:pt x="3703" y="2155"/>
                  </a:cubicBezTo>
                  <a:cubicBezTo>
                    <a:pt x="2469" y="2856"/>
                    <a:pt x="801" y="2722"/>
                    <a:pt x="200" y="4523"/>
                  </a:cubicBezTo>
                  <a:cubicBezTo>
                    <a:pt x="0" y="5157"/>
                    <a:pt x="34" y="5858"/>
                    <a:pt x="234" y="6458"/>
                  </a:cubicBezTo>
                  <a:cubicBezTo>
                    <a:pt x="844" y="8264"/>
                    <a:pt x="2650" y="9284"/>
                    <a:pt x="4437" y="9284"/>
                  </a:cubicBezTo>
                  <a:cubicBezTo>
                    <a:pt x="5093" y="9284"/>
                    <a:pt x="5747" y="9146"/>
                    <a:pt x="6338" y="8860"/>
                  </a:cubicBezTo>
                  <a:lnTo>
                    <a:pt x="6338" y="8860"/>
                  </a:lnTo>
                  <a:cubicBezTo>
                    <a:pt x="6372" y="9260"/>
                    <a:pt x="5971" y="10194"/>
                    <a:pt x="6405" y="11528"/>
                  </a:cubicBezTo>
                  <a:cubicBezTo>
                    <a:pt x="6572" y="11929"/>
                    <a:pt x="6605" y="12596"/>
                    <a:pt x="7239" y="12596"/>
                  </a:cubicBezTo>
                  <a:cubicBezTo>
                    <a:pt x="7672" y="12054"/>
                    <a:pt x="8274" y="11738"/>
                    <a:pt x="8890" y="11738"/>
                  </a:cubicBezTo>
                  <a:cubicBezTo>
                    <a:pt x="9222" y="11738"/>
                    <a:pt x="9558" y="11830"/>
                    <a:pt x="9874" y="12029"/>
                  </a:cubicBezTo>
                  <a:cubicBezTo>
                    <a:pt x="10741" y="12629"/>
                    <a:pt x="11075" y="13797"/>
                    <a:pt x="10608" y="14797"/>
                  </a:cubicBezTo>
                  <a:cubicBezTo>
                    <a:pt x="10208" y="15498"/>
                    <a:pt x="9540" y="16032"/>
                    <a:pt x="8740" y="16198"/>
                  </a:cubicBezTo>
                  <a:cubicBezTo>
                    <a:pt x="8006" y="16365"/>
                    <a:pt x="7506" y="17066"/>
                    <a:pt x="7606" y="17800"/>
                  </a:cubicBezTo>
                  <a:cubicBezTo>
                    <a:pt x="7706" y="18767"/>
                    <a:pt x="9307" y="19100"/>
                    <a:pt x="10007" y="19868"/>
                  </a:cubicBezTo>
                  <a:cubicBezTo>
                    <a:pt x="11142" y="21102"/>
                    <a:pt x="13610" y="21636"/>
                    <a:pt x="15245" y="21802"/>
                  </a:cubicBezTo>
                  <a:cubicBezTo>
                    <a:pt x="15698" y="21856"/>
                    <a:pt x="16012" y="21896"/>
                    <a:pt x="16249" y="21896"/>
                  </a:cubicBezTo>
                  <a:cubicBezTo>
                    <a:pt x="16745" y="21896"/>
                    <a:pt x="16907" y="21722"/>
                    <a:pt x="17313" y="21135"/>
                  </a:cubicBezTo>
                  <a:cubicBezTo>
                    <a:pt x="17385" y="21141"/>
                    <a:pt x="17457" y="21144"/>
                    <a:pt x="17530" y="21144"/>
                  </a:cubicBezTo>
                  <a:cubicBezTo>
                    <a:pt x="17891" y="21144"/>
                    <a:pt x="18252" y="21074"/>
                    <a:pt x="18614" y="20935"/>
                  </a:cubicBezTo>
                  <a:cubicBezTo>
                    <a:pt x="20682" y="20168"/>
                    <a:pt x="21883" y="18000"/>
                    <a:pt x="21449" y="15831"/>
                  </a:cubicBezTo>
                  <a:cubicBezTo>
                    <a:pt x="22950" y="15498"/>
                    <a:pt x="24118" y="14197"/>
                    <a:pt x="24218" y="12663"/>
                  </a:cubicBezTo>
                  <a:cubicBezTo>
                    <a:pt x="24251" y="11095"/>
                    <a:pt x="23250" y="9694"/>
                    <a:pt x="21749" y="9227"/>
                  </a:cubicBezTo>
                  <a:cubicBezTo>
                    <a:pt x="22616" y="7993"/>
                    <a:pt x="21883" y="6258"/>
                    <a:pt x="20382" y="5991"/>
                  </a:cubicBezTo>
                  <a:cubicBezTo>
                    <a:pt x="20248" y="5958"/>
                    <a:pt x="20115" y="5958"/>
                    <a:pt x="19981" y="5958"/>
                  </a:cubicBezTo>
                  <a:cubicBezTo>
                    <a:pt x="19915" y="5858"/>
                    <a:pt x="19814" y="5791"/>
                    <a:pt x="19748" y="5724"/>
                  </a:cubicBezTo>
                  <a:cubicBezTo>
                    <a:pt x="18580" y="4657"/>
                    <a:pt x="18447" y="3022"/>
                    <a:pt x="17079" y="2222"/>
                  </a:cubicBezTo>
                  <a:cubicBezTo>
                    <a:pt x="16405" y="1801"/>
                    <a:pt x="15638" y="1592"/>
                    <a:pt x="14871" y="1592"/>
                  </a:cubicBezTo>
                  <a:cubicBezTo>
                    <a:pt x="14120" y="1592"/>
                    <a:pt x="13370" y="1792"/>
                    <a:pt x="12709" y="2188"/>
                  </a:cubicBezTo>
                  <a:cubicBezTo>
                    <a:pt x="11809" y="1755"/>
                    <a:pt x="10975" y="1154"/>
                    <a:pt x="10074" y="721"/>
                  </a:cubicBezTo>
                  <a:cubicBezTo>
                    <a:pt x="9257" y="312"/>
                    <a:pt x="8343" y="1"/>
                    <a:pt x="74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5314800" y="1590750"/>
              <a:ext cx="206000" cy="184950"/>
            </a:xfrm>
            <a:custGeom>
              <a:avLst/>
              <a:gdLst/>
              <a:ahLst/>
              <a:cxnLst/>
              <a:rect l="l" t="t" r="r" b="b"/>
              <a:pathLst>
                <a:path w="8240" h="7398" extrusionOk="0">
                  <a:moveTo>
                    <a:pt x="8240" y="7272"/>
                  </a:moveTo>
                  <a:cubicBezTo>
                    <a:pt x="8238" y="7273"/>
                    <a:pt x="8071" y="7339"/>
                    <a:pt x="7739" y="7372"/>
                  </a:cubicBezTo>
                  <a:cubicBezTo>
                    <a:pt x="7906" y="7372"/>
                    <a:pt x="8073" y="7339"/>
                    <a:pt x="8240" y="7272"/>
                  </a:cubicBezTo>
                  <a:close/>
                  <a:moveTo>
                    <a:pt x="34" y="0"/>
                  </a:moveTo>
                  <a:cubicBezTo>
                    <a:pt x="0" y="167"/>
                    <a:pt x="0" y="334"/>
                    <a:pt x="0" y="501"/>
                  </a:cubicBezTo>
                  <a:cubicBezTo>
                    <a:pt x="67" y="1001"/>
                    <a:pt x="234" y="1435"/>
                    <a:pt x="534" y="1835"/>
                  </a:cubicBezTo>
                  <a:cubicBezTo>
                    <a:pt x="968" y="2402"/>
                    <a:pt x="1568" y="2802"/>
                    <a:pt x="2269" y="3003"/>
                  </a:cubicBezTo>
                  <a:cubicBezTo>
                    <a:pt x="2845" y="3141"/>
                    <a:pt x="3452" y="3215"/>
                    <a:pt x="4059" y="3215"/>
                  </a:cubicBezTo>
                  <a:cubicBezTo>
                    <a:pt x="4295" y="3215"/>
                    <a:pt x="4531" y="3204"/>
                    <a:pt x="4765" y="3181"/>
                  </a:cubicBezTo>
                  <a:lnTo>
                    <a:pt x="4765" y="3181"/>
                  </a:lnTo>
                  <a:cubicBezTo>
                    <a:pt x="4403" y="3979"/>
                    <a:pt x="4372" y="4908"/>
                    <a:pt x="4771" y="5738"/>
                  </a:cubicBezTo>
                  <a:cubicBezTo>
                    <a:pt x="5071" y="6405"/>
                    <a:pt x="5604" y="6905"/>
                    <a:pt x="6305" y="7172"/>
                  </a:cubicBezTo>
                  <a:cubicBezTo>
                    <a:pt x="6630" y="7322"/>
                    <a:pt x="6993" y="7397"/>
                    <a:pt x="7365" y="7397"/>
                  </a:cubicBezTo>
                  <a:cubicBezTo>
                    <a:pt x="7489" y="7397"/>
                    <a:pt x="7614" y="7389"/>
                    <a:pt x="7739" y="7372"/>
                  </a:cubicBezTo>
                  <a:lnTo>
                    <a:pt x="7739" y="7372"/>
                  </a:lnTo>
                  <a:cubicBezTo>
                    <a:pt x="7658" y="7378"/>
                    <a:pt x="7578" y="7381"/>
                    <a:pt x="7498" y="7381"/>
                  </a:cubicBezTo>
                  <a:cubicBezTo>
                    <a:pt x="7088" y="7381"/>
                    <a:pt x="6702" y="7307"/>
                    <a:pt x="6338" y="7139"/>
                  </a:cubicBezTo>
                  <a:cubicBezTo>
                    <a:pt x="5671" y="6872"/>
                    <a:pt x="5137" y="6372"/>
                    <a:pt x="4837" y="5704"/>
                  </a:cubicBezTo>
                  <a:cubicBezTo>
                    <a:pt x="4470" y="4904"/>
                    <a:pt x="4470" y="4003"/>
                    <a:pt x="4871" y="3203"/>
                  </a:cubicBezTo>
                  <a:lnTo>
                    <a:pt x="4904" y="3136"/>
                  </a:lnTo>
                  <a:lnTo>
                    <a:pt x="4937" y="3069"/>
                  </a:lnTo>
                  <a:lnTo>
                    <a:pt x="4871" y="3069"/>
                  </a:lnTo>
                  <a:cubicBezTo>
                    <a:pt x="4571" y="3104"/>
                    <a:pt x="4272" y="3122"/>
                    <a:pt x="3974" y="3122"/>
                  </a:cubicBezTo>
                  <a:cubicBezTo>
                    <a:pt x="3409" y="3122"/>
                    <a:pt x="2848" y="3055"/>
                    <a:pt x="2302" y="2902"/>
                  </a:cubicBezTo>
                  <a:cubicBezTo>
                    <a:pt x="1602" y="2736"/>
                    <a:pt x="1001" y="2335"/>
                    <a:pt x="568" y="1802"/>
                  </a:cubicBezTo>
                  <a:cubicBezTo>
                    <a:pt x="301" y="1435"/>
                    <a:pt x="101" y="968"/>
                    <a:pt x="34" y="501"/>
                  </a:cubicBezTo>
                  <a:cubicBezTo>
                    <a:pt x="34" y="334"/>
                    <a:pt x="34" y="167"/>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5413200" y="1510575"/>
              <a:ext cx="215175" cy="182775"/>
            </a:xfrm>
            <a:custGeom>
              <a:avLst/>
              <a:gdLst/>
              <a:ahLst/>
              <a:cxnLst/>
              <a:rect l="l" t="t" r="r" b="b"/>
              <a:pathLst>
                <a:path w="8607" h="7311" extrusionOk="0">
                  <a:moveTo>
                    <a:pt x="1726" y="1"/>
                  </a:moveTo>
                  <a:cubicBezTo>
                    <a:pt x="1674" y="1"/>
                    <a:pt x="1621" y="2"/>
                    <a:pt x="1568" y="5"/>
                  </a:cubicBezTo>
                  <a:cubicBezTo>
                    <a:pt x="1135" y="38"/>
                    <a:pt x="734" y="139"/>
                    <a:pt x="368" y="339"/>
                  </a:cubicBezTo>
                  <a:cubicBezTo>
                    <a:pt x="234" y="405"/>
                    <a:pt x="101" y="472"/>
                    <a:pt x="1" y="572"/>
                  </a:cubicBezTo>
                  <a:cubicBezTo>
                    <a:pt x="1" y="577"/>
                    <a:pt x="3" y="579"/>
                    <a:pt x="8" y="579"/>
                  </a:cubicBezTo>
                  <a:cubicBezTo>
                    <a:pt x="38" y="579"/>
                    <a:pt x="169" y="488"/>
                    <a:pt x="401" y="372"/>
                  </a:cubicBezTo>
                  <a:cubicBezTo>
                    <a:pt x="768" y="172"/>
                    <a:pt x="1168" y="72"/>
                    <a:pt x="1568" y="72"/>
                  </a:cubicBezTo>
                  <a:cubicBezTo>
                    <a:pt x="1618" y="69"/>
                    <a:pt x="1669" y="68"/>
                    <a:pt x="1719" y="68"/>
                  </a:cubicBezTo>
                  <a:cubicBezTo>
                    <a:pt x="2274" y="68"/>
                    <a:pt x="2844" y="236"/>
                    <a:pt x="3303" y="572"/>
                  </a:cubicBezTo>
                  <a:cubicBezTo>
                    <a:pt x="3903" y="1039"/>
                    <a:pt x="4304" y="1706"/>
                    <a:pt x="4437" y="2474"/>
                  </a:cubicBezTo>
                  <a:lnTo>
                    <a:pt x="4437" y="2540"/>
                  </a:lnTo>
                  <a:lnTo>
                    <a:pt x="4470" y="2507"/>
                  </a:lnTo>
                  <a:cubicBezTo>
                    <a:pt x="4804" y="2373"/>
                    <a:pt x="5171" y="2307"/>
                    <a:pt x="5538" y="2307"/>
                  </a:cubicBezTo>
                  <a:cubicBezTo>
                    <a:pt x="6472" y="2307"/>
                    <a:pt x="7306" y="2740"/>
                    <a:pt x="7873" y="3441"/>
                  </a:cubicBezTo>
                  <a:cubicBezTo>
                    <a:pt x="8307" y="4041"/>
                    <a:pt x="8507" y="4775"/>
                    <a:pt x="8440" y="5509"/>
                  </a:cubicBezTo>
                  <a:cubicBezTo>
                    <a:pt x="8373" y="6009"/>
                    <a:pt x="8206" y="6476"/>
                    <a:pt x="7906" y="6877"/>
                  </a:cubicBezTo>
                  <a:cubicBezTo>
                    <a:pt x="7806" y="7010"/>
                    <a:pt x="7706" y="7177"/>
                    <a:pt x="7573" y="7310"/>
                  </a:cubicBezTo>
                  <a:cubicBezTo>
                    <a:pt x="7706" y="7177"/>
                    <a:pt x="7840" y="7043"/>
                    <a:pt x="7973" y="6910"/>
                  </a:cubicBezTo>
                  <a:cubicBezTo>
                    <a:pt x="8240" y="6476"/>
                    <a:pt x="8440" y="6009"/>
                    <a:pt x="8507" y="5509"/>
                  </a:cubicBezTo>
                  <a:cubicBezTo>
                    <a:pt x="8607" y="4742"/>
                    <a:pt x="8407" y="4008"/>
                    <a:pt x="7940" y="3374"/>
                  </a:cubicBezTo>
                  <a:cubicBezTo>
                    <a:pt x="7373" y="2640"/>
                    <a:pt x="6505" y="2240"/>
                    <a:pt x="5571" y="2240"/>
                  </a:cubicBezTo>
                  <a:cubicBezTo>
                    <a:pt x="5505" y="2234"/>
                    <a:pt x="5439" y="2232"/>
                    <a:pt x="5374" y="2232"/>
                  </a:cubicBezTo>
                  <a:cubicBezTo>
                    <a:pt x="5069" y="2232"/>
                    <a:pt x="4782" y="2293"/>
                    <a:pt x="4496" y="2414"/>
                  </a:cubicBezTo>
                  <a:lnTo>
                    <a:pt x="4496" y="2414"/>
                  </a:lnTo>
                  <a:cubicBezTo>
                    <a:pt x="4382" y="1638"/>
                    <a:pt x="3954" y="961"/>
                    <a:pt x="3336" y="505"/>
                  </a:cubicBezTo>
                  <a:cubicBezTo>
                    <a:pt x="2847" y="169"/>
                    <a:pt x="2302" y="1"/>
                    <a:pt x="17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5359000" y="1814250"/>
              <a:ext cx="150125" cy="36175"/>
            </a:xfrm>
            <a:custGeom>
              <a:avLst/>
              <a:gdLst/>
              <a:ahLst/>
              <a:cxnLst/>
              <a:rect l="l" t="t" r="r" b="b"/>
              <a:pathLst>
                <a:path w="6005" h="1447" extrusionOk="0">
                  <a:moveTo>
                    <a:pt x="0" y="0"/>
                  </a:moveTo>
                  <a:lnTo>
                    <a:pt x="0" y="0"/>
                  </a:lnTo>
                  <a:cubicBezTo>
                    <a:pt x="34" y="100"/>
                    <a:pt x="67" y="167"/>
                    <a:pt x="134" y="234"/>
                  </a:cubicBezTo>
                  <a:cubicBezTo>
                    <a:pt x="501" y="767"/>
                    <a:pt x="1034" y="1134"/>
                    <a:pt x="1668" y="1268"/>
                  </a:cubicBezTo>
                  <a:cubicBezTo>
                    <a:pt x="1844" y="1306"/>
                    <a:pt x="2024" y="1325"/>
                    <a:pt x="2204" y="1325"/>
                  </a:cubicBezTo>
                  <a:cubicBezTo>
                    <a:pt x="2787" y="1325"/>
                    <a:pt x="3369" y="1125"/>
                    <a:pt x="3825" y="739"/>
                  </a:cubicBezTo>
                  <a:lnTo>
                    <a:pt x="3825" y="739"/>
                  </a:lnTo>
                  <a:cubicBezTo>
                    <a:pt x="3993" y="1021"/>
                    <a:pt x="4251" y="1239"/>
                    <a:pt x="4570" y="1334"/>
                  </a:cubicBezTo>
                  <a:cubicBezTo>
                    <a:pt x="4770" y="1409"/>
                    <a:pt x="4971" y="1447"/>
                    <a:pt x="5171" y="1447"/>
                  </a:cubicBezTo>
                  <a:cubicBezTo>
                    <a:pt x="5237" y="1447"/>
                    <a:pt x="5304" y="1443"/>
                    <a:pt x="5371" y="1434"/>
                  </a:cubicBezTo>
                  <a:cubicBezTo>
                    <a:pt x="5538" y="1401"/>
                    <a:pt x="5704" y="1368"/>
                    <a:pt x="5871" y="1268"/>
                  </a:cubicBezTo>
                  <a:cubicBezTo>
                    <a:pt x="5905" y="1234"/>
                    <a:pt x="5971" y="1201"/>
                    <a:pt x="6005" y="1168"/>
                  </a:cubicBezTo>
                  <a:lnTo>
                    <a:pt x="6005" y="1168"/>
                  </a:lnTo>
                  <a:cubicBezTo>
                    <a:pt x="5805" y="1268"/>
                    <a:pt x="5604" y="1334"/>
                    <a:pt x="5371" y="1368"/>
                  </a:cubicBezTo>
                  <a:cubicBezTo>
                    <a:pt x="5304" y="1376"/>
                    <a:pt x="5237" y="1380"/>
                    <a:pt x="5171" y="1380"/>
                  </a:cubicBezTo>
                  <a:cubicBezTo>
                    <a:pt x="4973" y="1380"/>
                    <a:pt x="4779" y="1343"/>
                    <a:pt x="4604" y="1268"/>
                  </a:cubicBezTo>
                  <a:cubicBezTo>
                    <a:pt x="4303" y="1134"/>
                    <a:pt x="4037" y="934"/>
                    <a:pt x="3870" y="634"/>
                  </a:cubicBezTo>
                  <a:lnTo>
                    <a:pt x="3870" y="601"/>
                  </a:lnTo>
                  <a:lnTo>
                    <a:pt x="3803" y="634"/>
                  </a:lnTo>
                  <a:cubicBezTo>
                    <a:pt x="3570" y="834"/>
                    <a:pt x="3303" y="1001"/>
                    <a:pt x="2969" y="1101"/>
                  </a:cubicBezTo>
                  <a:cubicBezTo>
                    <a:pt x="2702" y="1190"/>
                    <a:pt x="2406" y="1234"/>
                    <a:pt x="2109" y="1234"/>
                  </a:cubicBezTo>
                  <a:cubicBezTo>
                    <a:pt x="1961" y="1234"/>
                    <a:pt x="1813" y="1223"/>
                    <a:pt x="1668" y="1201"/>
                  </a:cubicBezTo>
                  <a:cubicBezTo>
                    <a:pt x="1301" y="1101"/>
                    <a:pt x="968" y="967"/>
                    <a:pt x="701" y="734"/>
                  </a:cubicBezTo>
                  <a:cubicBezTo>
                    <a:pt x="401" y="534"/>
                    <a:pt x="167" y="30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5492425" y="1696250"/>
              <a:ext cx="182550" cy="159675"/>
            </a:xfrm>
            <a:custGeom>
              <a:avLst/>
              <a:gdLst/>
              <a:ahLst/>
              <a:cxnLst/>
              <a:rect l="l" t="t" r="r" b="b"/>
              <a:pathLst>
                <a:path w="7302" h="6387" extrusionOk="0">
                  <a:moveTo>
                    <a:pt x="5051" y="1"/>
                  </a:moveTo>
                  <a:cubicBezTo>
                    <a:pt x="4329" y="1"/>
                    <a:pt x="3236" y="617"/>
                    <a:pt x="3236" y="617"/>
                  </a:cubicBezTo>
                  <a:cubicBezTo>
                    <a:pt x="3103" y="417"/>
                    <a:pt x="2936" y="284"/>
                    <a:pt x="2736" y="250"/>
                  </a:cubicBezTo>
                  <a:cubicBezTo>
                    <a:pt x="2632" y="233"/>
                    <a:pt x="2531" y="225"/>
                    <a:pt x="2433" y="225"/>
                  </a:cubicBezTo>
                  <a:cubicBezTo>
                    <a:pt x="975" y="225"/>
                    <a:pt x="106" y="1994"/>
                    <a:pt x="1168" y="3119"/>
                  </a:cubicBezTo>
                  <a:cubicBezTo>
                    <a:pt x="167" y="3719"/>
                    <a:pt x="1" y="5120"/>
                    <a:pt x="868" y="5921"/>
                  </a:cubicBezTo>
                  <a:cubicBezTo>
                    <a:pt x="1210" y="6237"/>
                    <a:pt x="1630" y="6386"/>
                    <a:pt x="2046" y="6386"/>
                  </a:cubicBezTo>
                  <a:cubicBezTo>
                    <a:pt x="2684" y="6386"/>
                    <a:pt x="3313" y="6034"/>
                    <a:pt x="3636" y="5387"/>
                  </a:cubicBezTo>
                  <a:cubicBezTo>
                    <a:pt x="4022" y="5799"/>
                    <a:pt x="4477" y="5974"/>
                    <a:pt x="4918" y="5974"/>
                  </a:cubicBezTo>
                  <a:cubicBezTo>
                    <a:pt x="6159" y="5974"/>
                    <a:pt x="7301" y="4596"/>
                    <a:pt x="6539" y="3219"/>
                  </a:cubicBezTo>
                  <a:cubicBezTo>
                    <a:pt x="7072" y="2752"/>
                    <a:pt x="7239" y="1951"/>
                    <a:pt x="6905" y="1318"/>
                  </a:cubicBezTo>
                  <a:cubicBezTo>
                    <a:pt x="6605" y="617"/>
                    <a:pt x="5971" y="150"/>
                    <a:pt x="5238" y="17"/>
                  </a:cubicBezTo>
                  <a:cubicBezTo>
                    <a:pt x="5179" y="6"/>
                    <a:pt x="5117" y="1"/>
                    <a:pt x="5051"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511600" y="1732525"/>
              <a:ext cx="47575" cy="29200"/>
            </a:xfrm>
            <a:custGeom>
              <a:avLst/>
              <a:gdLst/>
              <a:ahLst/>
              <a:cxnLst/>
              <a:rect l="l" t="t" r="r" b="b"/>
              <a:pathLst>
                <a:path w="1903" h="1168" extrusionOk="0">
                  <a:moveTo>
                    <a:pt x="1" y="0"/>
                  </a:moveTo>
                  <a:cubicBezTo>
                    <a:pt x="1" y="33"/>
                    <a:pt x="134" y="0"/>
                    <a:pt x="334" y="67"/>
                  </a:cubicBezTo>
                  <a:cubicBezTo>
                    <a:pt x="601" y="100"/>
                    <a:pt x="835" y="200"/>
                    <a:pt x="1068" y="367"/>
                  </a:cubicBezTo>
                  <a:cubicBezTo>
                    <a:pt x="1368" y="567"/>
                    <a:pt x="1669" y="834"/>
                    <a:pt x="1902" y="1168"/>
                  </a:cubicBezTo>
                  <a:cubicBezTo>
                    <a:pt x="1869" y="1068"/>
                    <a:pt x="1802" y="967"/>
                    <a:pt x="1702" y="867"/>
                  </a:cubicBezTo>
                  <a:cubicBezTo>
                    <a:pt x="1535" y="667"/>
                    <a:pt x="1335" y="467"/>
                    <a:pt x="1102" y="300"/>
                  </a:cubicBezTo>
                  <a:cubicBezTo>
                    <a:pt x="868" y="167"/>
                    <a:pt x="601" y="67"/>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558300" y="1702500"/>
              <a:ext cx="19200" cy="54225"/>
            </a:xfrm>
            <a:custGeom>
              <a:avLst/>
              <a:gdLst/>
              <a:ahLst/>
              <a:cxnLst/>
              <a:rect l="l" t="t" r="r" b="b"/>
              <a:pathLst>
                <a:path w="768" h="2169" extrusionOk="0">
                  <a:moveTo>
                    <a:pt x="1" y="0"/>
                  </a:moveTo>
                  <a:cubicBezTo>
                    <a:pt x="201" y="334"/>
                    <a:pt x="368" y="667"/>
                    <a:pt x="501" y="1034"/>
                  </a:cubicBezTo>
                  <a:cubicBezTo>
                    <a:pt x="635" y="1401"/>
                    <a:pt x="668" y="1768"/>
                    <a:pt x="668" y="2168"/>
                  </a:cubicBezTo>
                  <a:cubicBezTo>
                    <a:pt x="768" y="1768"/>
                    <a:pt x="735" y="1368"/>
                    <a:pt x="601" y="1001"/>
                  </a:cubicBezTo>
                  <a:cubicBezTo>
                    <a:pt x="501" y="734"/>
                    <a:pt x="368" y="467"/>
                    <a:pt x="201" y="267"/>
                  </a:cubicBezTo>
                  <a:cubicBezTo>
                    <a:pt x="168" y="167"/>
                    <a:pt x="67" y="6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590825" y="1699150"/>
              <a:ext cx="15050" cy="42575"/>
            </a:xfrm>
            <a:custGeom>
              <a:avLst/>
              <a:gdLst/>
              <a:ahLst/>
              <a:cxnLst/>
              <a:rect l="l" t="t" r="r" b="b"/>
              <a:pathLst>
                <a:path w="602" h="1703" extrusionOk="0">
                  <a:moveTo>
                    <a:pt x="401" y="1"/>
                  </a:moveTo>
                  <a:lnTo>
                    <a:pt x="401" y="1"/>
                  </a:lnTo>
                  <a:cubicBezTo>
                    <a:pt x="468" y="301"/>
                    <a:pt x="468" y="601"/>
                    <a:pt x="434" y="901"/>
                  </a:cubicBezTo>
                  <a:cubicBezTo>
                    <a:pt x="334" y="1168"/>
                    <a:pt x="201" y="1469"/>
                    <a:pt x="1" y="1702"/>
                  </a:cubicBezTo>
                  <a:cubicBezTo>
                    <a:pt x="268" y="1502"/>
                    <a:pt x="434" y="1235"/>
                    <a:pt x="501" y="901"/>
                  </a:cubicBezTo>
                  <a:cubicBezTo>
                    <a:pt x="601" y="601"/>
                    <a:pt x="568" y="268"/>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5615025" y="1700000"/>
              <a:ext cx="24200" cy="42550"/>
            </a:xfrm>
            <a:custGeom>
              <a:avLst/>
              <a:gdLst/>
              <a:ahLst/>
              <a:cxnLst/>
              <a:rect l="l" t="t" r="r" b="b"/>
              <a:pathLst>
                <a:path w="968" h="1702" extrusionOk="0">
                  <a:moveTo>
                    <a:pt x="867" y="0"/>
                  </a:moveTo>
                  <a:cubicBezTo>
                    <a:pt x="867" y="0"/>
                    <a:pt x="867" y="134"/>
                    <a:pt x="867" y="300"/>
                  </a:cubicBezTo>
                  <a:cubicBezTo>
                    <a:pt x="867" y="534"/>
                    <a:pt x="801" y="767"/>
                    <a:pt x="701" y="1001"/>
                  </a:cubicBezTo>
                  <a:cubicBezTo>
                    <a:pt x="534" y="1301"/>
                    <a:pt x="300" y="1535"/>
                    <a:pt x="0" y="1701"/>
                  </a:cubicBezTo>
                  <a:cubicBezTo>
                    <a:pt x="100" y="1668"/>
                    <a:pt x="200" y="1635"/>
                    <a:pt x="267" y="1601"/>
                  </a:cubicBezTo>
                  <a:cubicBezTo>
                    <a:pt x="500" y="1468"/>
                    <a:pt x="667" y="1268"/>
                    <a:pt x="801" y="1034"/>
                  </a:cubicBezTo>
                  <a:cubicBezTo>
                    <a:pt x="934" y="734"/>
                    <a:pt x="967" y="334"/>
                    <a:pt x="8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5506600" y="1782325"/>
              <a:ext cx="40050" cy="6100"/>
            </a:xfrm>
            <a:custGeom>
              <a:avLst/>
              <a:gdLst/>
              <a:ahLst/>
              <a:cxnLst/>
              <a:rect l="l" t="t" r="r" b="b"/>
              <a:pathLst>
                <a:path w="1602" h="244" extrusionOk="0">
                  <a:moveTo>
                    <a:pt x="946" y="1"/>
                  </a:moveTo>
                  <a:cubicBezTo>
                    <a:pt x="897" y="1"/>
                    <a:pt x="848" y="4"/>
                    <a:pt x="801" y="10"/>
                  </a:cubicBezTo>
                  <a:cubicBezTo>
                    <a:pt x="534" y="10"/>
                    <a:pt x="234" y="76"/>
                    <a:pt x="1" y="243"/>
                  </a:cubicBezTo>
                  <a:cubicBezTo>
                    <a:pt x="267" y="176"/>
                    <a:pt x="534" y="110"/>
                    <a:pt x="801" y="110"/>
                  </a:cubicBezTo>
                  <a:cubicBezTo>
                    <a:pt x="1068" y="110"/>
                    <a:pt x="1335" y="110"/>
                    <a:pt x="1602" y="143"/>
                  </a:cubicBezTo>
                  <a:cubicBezTo>
                    <a:pt x="1410" y="61"/>
                    <a:pt x="1172" y="1"/>
                    <a:pt x="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506600" y="1808100"/>
              <a:ext cx="36725" cy="27025"/>
            </a:xfrm>
            <a:custGeom>
              <a:avLst/>
              <a:gdLst/>
              <a:ahLst/>
              <a:cxnLst/>
              <a:rect l="l" t="t" r="r" b="b"/>
              <a:pathLst>
                <a:path w="1469" h="1081" extrusionOk="0">
                  <a:moveTo>
                    <a:pt x="1160" y="0"/>
                  </a:moveTo>
                  <a:cubicBezTo>
                    <a:pt x="931" y="0"/>
                    <a:pt x="708" y="75"/>
                    <a:pt x="501" y="213"/>
                  </a:cubicBezTo>
                  <a:cubicBezTo>
                    <a:pt x="334" y="380"/>
                    <a:pt x="167" y="580"/>
                    <a:pt x="101" y="780"/>
                  </a:cubicBezTo>
                  <a:cubicBezTo>
                    <a:pt x="34" y="880"/>
                    <a:pt x="1" y="980"/>
                    <a:pt x="1" y="1080"/>
                  </a:cubicBezTo>
                  <a:cubicBezTo>
                    <a:pt x="67" y="980"/>
                    <a:pt x="101" y="913"/>
                    <a:pt x="134" y="813"/>
                  </a:cubicBezTo>
                  <a:cubicBezTo>
                    <a:pt x="234" y="613"/>
                    <a:pt x="401" y="446"/>
                    <a:pt x="568" y="279"/>
                  </a:cubicBezTo>
                  <a:cubicBezTo>
                    <a:pt x="835" y="113"/>
                    <a:pt x="1168" y="46"/>
                    <a:pt x="1468" y="46"/>
                  </a:cubicBezTo>
                  <a:cubicBezTo>
                    <a:pt x="1365" y="15"/>
                    <a:pt x="1262" y="0"/>
                    <a:pt x="1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631700" y="1701700"/>
              <a:ext cx="175975" cy="110900"/>
            </a:xfrm>
            <a:custGeom>
              <a:avLst/>
              <a:gdLst/>
              <a:ahLst/>
              <a:cxnLst/>
              <a:rect l="l" t="t" r="r" b="b"/>
              <a:pathLst>
                <a:path w="7039" h="4436" extrusionOk="0">
                  <a:moveTo>
                    <a:pt x="3923" y="0"/>
                  </a:moveTo>
                  <a:cubicBezTo>
                    <a:pt x="3682" y="0"/>
                    <a:pt x="3441" y="22"/>
                    <a:pt x="3202" y="66"/>
                  </a:cubicBezTo>
                  <a:cubicBezTo>
                    <a:pt x="2602" y="166"/>
                    <a:pt x="2002" y="366"/>
                    <a:pt x="1468" y="599"/>
                  </a:cubicBezTo>
                  <a:cubicBezTo>
                    <a:pt x="1001" y="833"/>
                    <a:pt x="634" y="1033"/>
                    <a:pt x="367" y="1166"/>
                  </a:cubicBezTo>
                  <a:lnTo>
                    <a:pt x="67" y="1333"/>
                  </a:lnTo>
                  <a:cubicBezTo>
                    <a:pt x="0" y="1367"/>
                    <a:pt x="0" y="1400"/>
                    <a:pt x="0" y="1400"/>
                  </a:cubicBezTo>
                  <a:lnTo>
                    <a:pt x="100" y="1333"/>
                  </a:lnTo>
                  <a:lnTo>
                    <a:pt x="400" y="1200"/>
                  </a:lnTo>
                  <a:cubicBezTo>
                    <a:pt x="634" y="1066"/>
                    <a:pt x="1001" y="866"/>
                    <a:pt x="1468" y="666"/>
                  </a:cubicBezTo>
                  <a:cubicBezTo>
                    <a:pt x="2035" y="433"/>
                    <a:pt x="2602" y="232"/>
                    <a:pt x="3202" y="132"/>
                  </a:cubicBezTo>
                  <a:cubicBezTo>
                    <a:pt x="3416" y="103"/>
                    <a:pt x="3630" y="88"/>
                    <a:pt x="3843" y="88"/>
                  </a:cubicBezTo>
                  <a:cubicBezTo>
                    <a:pt x="4359" y="88"/>
                    <a:pt x="4865" y="177"/>
                    <a:pt x="5337" y="366"/>
                  </a:cubicBezTo>
                  <a:cubicBezTo>
                    <a:pt x="6038" y="666"/>
                    <a:pt x="6538" y="1200"/>
                    <a:pt x="6805" y="1900"/>
                  </a:cubicBezTo>
                  <a:cubicBezTo>
                    <a:pt x="7005" y="2467"/>
                    <a:pt x="6938" y="3101"/>
                    <a:pt x="6605" y="3601"/>
                  </a:cubicBezTo>
                  <a:cubicBezTo>
                    <a:pt x="6371" y="3935"/>
                    <a:pt x="6038" y="4202"/>
                    <a:pt x="5671" y="4335"/>
                  </a:cubicBezTo>
                  <a:cubicBezTo>
                    <a:pt x="5537" y="4369"/>
                    <a:pt x="5404" y="4402"/>
                    <a:pt x="5271" y="4435"/>
                  </a:cubicBezTo>
                  <a:cubicBezTo>
                    <a:pt x="5404" y="4435"/>
                    <a:pt x="5537" y="4402"/>
                    <a:pt x="5671" y="4369"/>
                  </a:cubicBezTo>
                  <a:cubicBezTo>
                    <a:pt x="6071" y="4235"/>
                    <a:pt x="6405" y="3968"/>
                    <a:pt x="6638" y="3635"/>
                  </a:cubicBezTo>
                  <a:cubicBezTo>
                    <a:pt x="6805" y="3401"/>
                    <a:pt x="6938" y="3134"/>
                    <a:pt x="6972" y="2834"/>
                  </a:cubicBezTo>
                  <a:cubicBezTo>
                    <a:pt x="7039" y="2534"/>
                    <a:pt x="7005" y="2200"/>
                    <a:pt x="6872" y="1867"/>
                  </a:cubicBezTo>
                  <a:cubicBezTo>
                    <a:pt x="6638" y="1166"/>
                    <a:pt x="6071" y="599"/>
                    <a:pt x="5371" y="299"/>
                  </a:cubicBezTo>
                  <a:cubicBezTo>
                    <a:pt x="4920" y="96"/>
                    <a:pt x="4424" y="0"/>
                    <a:pt x="39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500075" y="1702175"/>
              <a:ext cx="311775" cy="292850"/>
            </a:xfrm>
            <a:custGeom>
              <a:avLst/>
              <a:gdLst/>
              <a:ahLst/>
              <a:cxnLst/>
              <a:rect l="l" t="t" r="r" b="b"/>
              <a:pathLst>
                <a:path w="12471" h="11714" extrusionOk="0">
                  <a:moveTo>
                    <a:pt x="9078" y="1"/>
                  </a:moveTo>
                  <a:cubicBezTo>
                    <a:pt x="8974" y="1"/>
                    <a:pt x="8871" y="5"/>
                    <a:pt x="8768" y="13"/>
                  </a:cubicBezTo>
                  <a:cubicBezTo>
                    <a:pt x="7533" y="113"/>
                    <a:pt x="6399" y="680"/>
                    <a:pt x="5365" y="1348"/>
                  </a:cubicBezTo>
                  <a:cubicBezTo>
                    <a:pt x="5140" y="1256"/>
                    <a:pt x="4905" y="1212"/>
                    <a:pt x="4671" y="1212"/>
                  </a:cubicBezTo>
                  <a:cubicBezTo>
                    <a:pt x="3971" y="1212"/>
                    <a:pt x="3289" y="1606"/>
                    <a:pt x="2964" y="2282"/>
                  </a:cubicBezTo>
                  <a:cubicBezTo>
                    <a:pt x="2855" y="2266"/>
                    <a:pt x="2750" y="2259"/>
                    <a:pt x="2648" y="2259"/>
                  </a:cubicBezTo>
                  <a:cubicBezTo>
                    <a:pt x="508" y="2259"/>
                    <a:pt x="0" y="5476"/>
                    <a:pt x="2230" y="6018"/>
                  </a:cubicBezTo>
                  <a:cubicBezTo>
                    <a:pt x="595" y="7318"/>
                    <a:pt x="662" y="9820"/>
                    <a:pt x="2330" y="11088"/>
                  </a:cubicBezTo>
                  <a:cubicBezTo>
                    <a:pt x="2906" y="11514"/>
                    <a:pt x="3570" y="11714"/>
                    <a:pt x="4225" y="11714"/>
                  </a:cubicBezTo>
                  <a:cubicBezTo>
                    <a:pt x="5466" y="11714"/>
                    <a:pt x="6676" y="10998"/>
                    <a:pt x="7200" y="9754"/>
                  </a:cubicBezTo>
                  <a:cubicBezTo>
                    <a:pt x="7685" y="10024"/>
                    <a:pt x="8216" y="10154"/>
                    <a:pt x="8742" y="10154"/>
                  </a:cubicBezTo>
                  <a:cubicBezTo>
                    <a:pt x="9772" y="10154"/>
                    <a:pt x="10785" y="9658"/>
                    <a:pt x="11403" y="8753"/>
                  </a:cubicBezTo>
                  <a:cubicBezTo>
                    <a:pt x="12337" y="7352"/>
                    <a:pt x="12037" y="5484"/>
                    <a:pt x="10702" y="4483"/>
                  </a:cubicBezTo>
                  <a:cubicBezTo>
                    <a:pt x="11937" y="4216"/>
                    <a:pt x="12470" y="2615"/>
                    <a:pt x="11903" y="1514"/>
                  </a:cubicBezTo>
                  <a:cubicBezTo>
                    <a:pt x="11383" y="505"/>
                    <a:pt x="10219" y="1"/>
                    <a:pt x="90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5503400" y="1758025"/>
              <a:ext cx="294275" cy="169875"/>
            </a:xfrm>
            <a:custGeom>
              <a:avLst/>
              <a:gdLst/>
              <a:ahLst/>
              <a:cxnLst/>
              <a:rect l="l" t="t" r="r" b="b"/>
              <a:pathLst>
                <a:path w="11771" h="6795" extrusionOk="0">
                  <a:moveTo>
                    <a:pt x="2555" y="0"/>
                  </a:moveTo>
                  <a:cubicBezTo>
                    <a:pt x="2511" y="0"/>
                    <a:pt x="2469" y="4"/>
                    <a:pt x="2430" y="14"/>
                  </a:cubicBezTo>
                  <a:cubicBezTo>
                    <a:pt x="1963" y="48"/>
                    <a:pt x="1530" y="248"/>
                    <a:pt x="1196" y="581"/>
                  </a:cubicBezTo>
                  <a:cubicBezTo>
                    <a:pt x="1" y="1838"/>
                    <a:pt x="974" y="3798"/>
                    <a:pt x="2536" y="3798"/>
                  </a:cubicBezTo>
                  <a:cubicBezTo>
                    <a:pt x="2639" y="3798"/>
                    <a:pt x="2745" y="3790"/>
                    <a:pt x="2852" y="3772"/>
                  </a:cubicBezTo>
                  <a:lnTo>
                    <a:pt x="2852" y="3772"/>
                  </a:lnTo>
                  <a:cubicBezTo>
                    <a:pt x="2704" y="3959"/>
                    <a:pt x="2630" y="4193"/>
                    <a:pt x="2630" y="4451"/>
                  </a:cubicBezTo>
                  <a:cubicBezTo>
                    <a:pt x="2630" y="4751"/>
                    <a:pt x="2697" y="5018"/>
                    <a:pt x="2831" y="5285"/>
                  </a:cubicBezTo>
                  <a:cubicBezTo>
                    <a:pt x="3097" y="5818"/>
                    <a:pt x="3531" y="6252"/>
                    <a:pt x="4065" y="6519"/>
                  </a:cubicBezTo>
                  <a:cubicBezTo>
                    <a:pt x="4382" y="6702"/>
                    <a:pt x="4740" y="6794"/>
                    <a:pt x="5099" y="6794"/>
                  </a:cubicBezTo>
                  <a:cubicBezTo>
                    <a:pt x="5457" y="6794"/>
                    <a:pt x="5816" y="6702"/>
                    <a:pt x="6133" y="6519"/>
                  </a:cubicBezTo>
                  <a:cubicBezTo>
                    <a:pt x="6700" y="6235"/>
                    <a:pt x="7088" y="5685"/>
                    <a:pt x="7158" y="5035"/>
                  </a:cubicBezTo>
                  <a:lnTo>
                    <a:pt x="7158" y="5035"/>
                  </a:lnTo>
                  <a:cubicBezTo>
                    <a:pt x="7624" y="5689"/>
                    <a:pt x="8301" y="6125"/>
                    <a:pt x="9102" y="6285"/>
                  </a:cubicBezTo>
                  <a:cubicBezTo>
                    <a:pt x="9281" y="6325"/>
                    <a:pt x="9466" y="6344"/>
                    <a:pt x="9653" y="6344"/>
                  </a:cubicBezTo>
                  <a:cubicBezTo>
                    <a:pt x="10091" y="6344"/>
                    <a:pt x="10539" y="6239"/>
                    <a:pt x="10936" y="6052"/>
                  </a:cubicBezTo>
                  <a:cubicBezTo>
                    <a:pt x="11337" y="5885"/>
                    <a:pt x="11603" y="5551"/>
                    <a:pt x="11737" y="5118"/>
                  </a:cubicBezTo>
                  <a:cubicBezTo>
                    <a:pt x="11770" y="4984"/>
                    <a:pt x="11770" y="4818"/>
                    <a:pt x="11737" y="4684"/>
                  </a:cubicBezTo>
                  <a:cubicBezTo>
                    <a:pt x="11737" y="4851"/>
                    <a:pt x="11737" y="4984"/>
                    <a:pt x="11704" y="5151"/>
                  </a:cubicBezTo>
                  <a:cubicBezTo>
                    <a:pt x="11603" y="5551"/>
                    <a:pt x="11303" y="5852"/>
                    <a:pt x="10936" y="6018"/>
                  </a:cubicBezTo>
                  <a:cubicBezTo>
                    <a:pt x="10558" y="6196"/>
                    <a:pt x="10151" y="6300"/>
                    <a:pt x="9733" y="6300"/>
                  </a:cubicBezTo>
                  <a:cubicBezTo>
                    <a:pt x="9524" y="6300"/>
                    <a:pt x="9313" y="6274"/>
                    <a:pt x="9102" y="6219"/>
                  </a:cubicBezTo>
                  <a:cubicBezTo>
                    <a:pt x="8334" y="6085"/>
                    <a:pt x="7634" y="5618"/>
                    <a:pt x="7167" y="4951"/>
                  </a:cubicBezTo>
                  <a:lnTo>
                    <a:pt x="7165" y="4948"/>
                  </a:lnTo>
                  <a:lnTo>
                    <a:pt x="7165" y="4948"/>
                  </a:lnTo>
                  <a:cubicBezTo>
                    <a:pt x="7166" y="4938"/>
                    <a:pt x="7167" y="4928"/>
                    <a:pt x="7167" y="4918"/>
                  </a:cubicBezTo>
                  <a:lnTo>
                    <a:pt x="7167" y="4918"/>
                  </a:lnTo>
                  <a:lnTo>
                    <a:pt x="7154" y="4924"/>
                  </a:lnTo>
                  <a:lnTo>
                    <a:pt x="7100" y="4818"/>
                  </a:lnTo>
                  <a:lnTo>
                    <a:pt x="7100" y="4951"/>
                  </a:lnTo>
                  <a:cubicBezTo>
                    <a:pt x="7067" y="5618"/>
                    <a:pt x="6667" y="6185"/>
                    <a:pt x="6100" y="6485"/>
                  </a:cubicBezTo>
                  <a:cubicBezTo>
                    <a:pt x="5799" y="6652"/>
                    <a:pt x="5457" y="6736"/>
                    <a:pt x="5116" y="6736"/>
                  </a:cubicBezTo>
                  <a:cubicBezTo>
                    <a:pt x="4774" y="6736"/>
                    <a:pt x="4432" y="6652"/>
                    <a:pt x="4131" y="6485"/>
                  </a:cubicBezTo>
                  <a:cubicBezTo>
                    <a:pt x="3598" y="6219"/>
                    <a:pt x="3164" y="5785"/>
                    <a:pt x="2897" y="5251"/>
                  </a:cubicBezTo>
                  <a:cubicBezTo>
                    <a:pt x="2630" y="4784"/>
                    <a:pt x="2664" y="4184"/>
                    <a:pt x="2997" y="3750"/>
                  </a:cubicBezTo>
                  <a:lnTo>
                    <a:pt x="3097" y="3650"/>
                  </a:lnTo>
                  <a:lnTo>
                    <a:pt x="2964" y="3650"/>
                  </a:lnTo>
                  <a:cubicBezTo>
                    <a:pt x="2816" y="3684"/>
                    <a:pt x="2672" y="3699"/>
                    <a:pt x="2534" y="3699"/>
                  </a:cubicBezTo>
                  <a:cubicBezTo>
                    <a:pt x="1012" y="3699"/>
                    <a:pt x="98" y="1807"/>
                    <a:pt x="1229" y="615"/>
                  </a:cubicBezTo>
                  <a:cubicBezTo>
                    <a:pt x="1563" y="281"/>
                    <a:pt x="1963" y="81"/>
                    <a:pt x="2430" y="48"/>
                  </a:cubicBezTo>
                  <a:cubicBezTo>
                    <a:pt x="2497" y="31"/>
                    <a:pt x="2572" y="23"/>
                    <a:pt x="2651" y="23"/>
                  </a:cubicBezTo>
                  <a:cubicBezTo>
                    <a:pt x="2730" y="23"/>
                    <a:pt x="2814" y="31"/>
                    <a:pt x="2897" y="48"/>
                  </a:cubicBezTo>
                  <a:cubicBezTo>
                    <a:pt x="2779" y="24"/>
                    <a:pt x="2661" y="0"/>
                    <a:pt x="25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5571650" y="1733475"/>
              <a:ext cx="213500" cy="69125"/>
            </a:xfrm>
            <a:custGeom>
              <a:avLst/>
              <a:gdLst/>
              <a:ahLst/>
              <a:cxnLst/>
              <a:rect l="l" t="t" r="r" b="b"/>
              <a:pathLst>
                <a:path w="8540" h="2765" extrusionOk="0">
                  <a:moveTo>
                    <a:pt x="234" y="763"/>
                  </a:moveTo>
                  <a:cubicBezTo>
                    <a:pt x="134" y="863"/>
                    <a:pt x="67" y="963"/>
                    <a:pt x="0" y="1096"/>
                  </a:cubicBezTo>
                  <a:cubicBezTo>
                    <a:pt x="0" y="1096"/>
                    <a:pt x="67" y="963"/>
                    <a:pt x="234" y="763"/>
                  </a:cubicBezTo>
                  <a:close/>
                  <a:moveTo>
                    <a:pt x="1844" y="0"/>
                  </a:moveTo>
                  <a:cubicBezTo>
                    <a:pt x="1604" y="0"/>
                    <a:pt x="1363" y="43"/>
                    <a:pt x="1135" y="129"/>
                  </a:cubicBezTo>
                  <a:cubicBezTo>
                    <a:pt x="768" y="262"/>
                    <a:pt x="467" y="462"/>
                    <a:pt x="234" y="763"/>
                  </a:cubicBezTo>
                  <a:cubicBezTo>
                    <a:pt x="501" y="496"/>
                    <a:pt x="801" y="296"/>
                    <a:pt x="1168" y="162"/>
                  </a:cubicBezTo>
                  <a:cubicBezTo>
                    <a:pt x="1370" y="95"/>
                    <a:pt x="1582" y="60"/>
                    <a:pt x="1797" y="60"/>
                  </a:cubicBezTo>
                  <a:cubicBezTo>
                    <a:pt x="2115" y="60"/>
                    <a:pt x="2437" y="136"/>
                    <a:pt x="2736" y="296"/>
                  </a:cubicBezTo>
                  <a:cubicBezTo>
                    <a:pt x="3336" y="663"/>
                    <a:pt x="3703" y="1263"/>
                    <a:pt x="3770" y="1964"/>
                  </a:cubicBezTo>
                  <a:lnTo>
                    <a:pt x="3770" y="2097"/>
                  </a:lnTo>
                  <a:lnTo>
                    <a:pt x="3837" y="1964"/>
                  </a:lnTo>
                  <a:cubicBezTo>
                    <a:pt x="4338" y="1061"/>
                    <a:pt x="5262" y="580"/>
                    <a:pt x="6202" y="580"/>
                  </a:cubicBezTo>
                  <a:cubicBezTo>
                    <a:pt x="6825" y="580"/>
                    <a:pt x="7454" y="791"/>
                    <a:pt x="7973" y="1230"/>
                  </a:cubicBezTo>
                  <a:cubicBezTo>
                    <a:pt x="8306" y="1497"/>
                    <a:pt x="8473" y="1930"/>
                    <a:pt x="8406" y="2330"/>
                  </a:cubicBezTo>
                  <a:cubicBezTo>
                    <a:pt x="8373" y="2497"/>
                    <a:pt x="8306" y="2631"/>
                    <a:pt x="8240" y="2764"/>
                  </a:cubicBezTo>
                  <a:cubicBezTo>
                    <a:pt x="8273" y="2731"/>
                    <a:pt x="8306" y="2697"/>
                    <a:pt x="8340" y="2664"/>
                  </a:cubicBezTo>
                  <a:cubicBezTo>
                    <a:pt x="8373" y="2564"/>
                    <a:pt x="8440" y="2464"/>
                    <a:pt x="8473" y="2364"/>
                  </a:cubicBezTo>
                  <a:cubicBezTo>
                    <a:pt x="8540" y="1930"/>
                    <a:pt x="8373" y="1463"/>
                    <a:pt x="8006" y="1196"/>
                  </a:cubicBezTo>
                  <a:cubicBezTo>
                    <a:pt x="7491" y="728"/>
                    <a:pt x="6845" y="501"/>
                    <a:pt x="6197" y="501"/>
                  </a:cubicBezTo>
                  <a:cubicBezTo>
                    <a:pt x="5460" y="501"/>
                    <a:pt x="4720" y="795"/>
                    <a:pt x="4170" y="1363"/>
                  </a:cubicBezTo>
                  <a:cubicBezTo>
                    <a:pt x="4033" y="1501"/>
                    <a:pt x="3918" y="1661"/>
                    <a:pt x="3826" y="1825"/>
                  </a:cubicBezTo>
                  <a:lnTo>
                    <a:pt x="3826" y="1825"/>
                  </a:lnTo>
                  <a:cubicBezTo>
                    <a:pt x="3751" y="1150"/>
                    <a:pt x="3363" y="573"/>
                    <a:pt x="2769" y="229"/>
                  </a:cubicBezTo>
                  <a:cubicBezTo>
                    <a:pt x="2483" y="76"/>
                    <a:pt x="2165" y="0"/>
                    <a:pt x="18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5513275" y="1854750"/>
              <a:ext cx="263550" cy="139650"/>
            </a:xfrm>
            <a:custGeom>
              <a:avLst/>
              <a:gdLst/>
              <a:ahLst/>
              <a:cxnLst/>
              <a:rect l="l" t="t" r="r" b="b"/>
              <a:pathLst>
                <a:path w="10542" h="5586" extrusionOk="0">
                  <a:moveTo>
                    <a:pt x="1922" y="1"/>
                  </a:moveTo>
                  <a:cubicBezTo>
                    <a:pt x="1804" y="1"/>
                    <a:pt x="1686" y="24"/>
                    <a:pt x="1568" y="48"/>
                  </a:cubicBezTo>
                  <a:cubicBezTo>
                    <a:pt x="934" y="248"/>
                    <a:pt x="434" y="715"/>
                    <a:pt x="267" y="1349"/>
                  </a:cubicBezTo>
                  <a:cubicBezTo>
                    <a:pt x="0" y="2283"/>
                    <a:pt x="201" y="3250"/>
                    <a:pt x="768" y="4051"/>
                  </a:cubicBezTo>
                  <a:cubicBezTo>
                    <a:pt x="1435" y="4985"/>
                    <a:pt x="2536" y="5585"/>
                    <a:pt x="3736" y="5585"/>
                  </a:cubicBezTo>
                  <a:cubicBezTo>
                    <a:pt x="5065" y="5552"/>
                    <a:pt x="6261" y="4792"/>
                    <a:pt x="6864" y="3633"/>
                  </a:cubicBezTo>
                  <a:lnTo>
                    <a:pt x="6864" y="3633"/>
                  </a:lnTo>
                  <a:cubicBezTo>
                    <a:pt x="7249" y="3875"/>
                    <a:pt x="7707" y="3996"/>
                    <a:pt x="8169" y="3996"/>
                  </a:cubicBezTo>
                  <a:cubicBezTo>
                    <a:pt x="8383" y="3996"/>
                    <a:pt x="8598" y="3970"/>
                    <a:pt x="8807" y="3917"/>
                  </a:cubicBezTo>
                  <a:cubicBezTo>
                    <a:pt x="9307" y="3751"/>
                    <a:pt x="9774" y="3450"/>
                    <a:pt x="10074" y="3017"/>
                  </a:cubicBezTo>
                  <a:cubicBezTo>
                    <a:pt x="10274" y="2717"/>
                    <a:pt x="10408" y="2416"/>
                    <a:pt x="10508" y="2083"/>
                  </a:cubicBezTo>
                  <a:cubicBezTo>
                    <a:pt x="10508" y="1949"/>
                    <a:pt x="10541" y="1849"/>
                    <a:pt x="10541" y="1716"/>
                  </a:cubicBezTo>
                  <a:lnTo>
                    <a:pt x="10541" y="1716"/>
                  </a:lnTo>
                  <a:cubicBezTo>
                    <a:pt x="10508" y="1716"/>
                    <a:pt x="10508" y="1849"/>
                    <a:pt x="10475" y="2083"/>
                  </a:cubicBezTo>
                  <a:cubicBezTo>
                    <a:pt x="10408" y="2416"/>
                    <a:pt x="10241" y="2717"/>
                    <a:pt x="10041" y="2983"/>
                  </a:cubicBezTo>
                  <a:cubicBezTo>
                    <a:pt x="9741" y="3417"/>
                    <a:pt x="9307" y="3717"/>
                    <a:pt x="8807" y="3851"/>
                  </a:cubicBezTo>
                  <a:cubicBezTo>
                    <a:pt x="8598" y="3903"/>
                    <a:pt x="8387" y="3929"/>
                    <a:pt x="8177" y="3929"/>
                  </a:cubicBezTo>
                  <a:cubicBezTo>
                    <a:pt x="7715" y="3929"/>
                    <a:pt x="7262" y="3803"/>
                    <a:pt x="6872" y="3551"/>
                  </a:cubicBezTo>
                  <a:lnTo>
                    <a:pt x="6839" y="3551"/>
                  </a:lnTo>
                  <a:lnTo>
                    <a:pt x="6839" y="3584"/>
                  </a:lnTo>
                  <a:cubicBezTo>
                    <a:pt x="6238" y="4718"/>
                    <a:pt x="5037" y="5452"/>
                    <a:pt x="3770" y="5485"/>
                  </a:cubicBezTo>
                  <a:cubicBezTo>
                    <a:pt x="2602" y="5485"/>
                    <a:pt x="1502" y="4918"/>
                    <a:pt x="834" y="3984"/>
                  </a:cubicBezTo>
                  <a:cubicBezTo>
                    <a:pt x="267" y="3250"/>
                    <a:pt x="67" y="2283"/>
                    <a:pt x="334" y="1349"/>
                  </a:cubicBezTo>
                  <a:cubicBezTo>
                    <a:pt x="501" y="748"/>
                    <a:pt x="968" y="281"/>
                    <a:pt x="1568" y="81"/>
                  </a:cubicBezTo>
                  <a:cubicBezTo>
                    <a:pt x="1705" y="42"/>
                    <a:pt x="1842" y="26"/>
                    <a:pt x="1979" y="26"/>
                  </a:cubicBezTo>
                  <a:cubicBezTo>
                    <a:pt x="2075" y="26"/>
                    <a:pt x="2172" y="34"/>
                    <a:pt x="2269" y="48"/>
                  </a:cubicBezTo>
                  <a:cubicBezTo>
                    <a:pt x="2202" y="15"/>
                    <a:pt x="2135" y="15"/>
                    <a:pt x="2069" y="15"/>
                  </a:cubicBezTo>
                  <a:cubicBezTo>
                    <a:pt x="2020" y="5"/>
                    <a:pt x="1971" y="1"/>
                    <a:pt x="19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5568325" y="1769200"/>
              <a:ext cx="149275" cy="78450"/>
            </a:xfrm>
            <a:custGeom>
              <a:avLst/>
              <a:gdLst/>
              <a:ahLst/>
              <a:cxnLst/>
              <a:rect l="l" t="t" r="r" b="b"/>
              <a:pathLst>
                <a:path w="5971" h="3138" extrusionOk="0">
                  <a:moveTo>
                    <a:pt x="33" y="1"/>
                  </a:moveTo>
                  <a:cubicBezTo>
                    <a:pt x="0" y="101"/>
                    <a:pt x="0" y="234"/>
                    <a:pt x="0" y="334"/>
                  </a:cubicBezTo>
                  <a:cubicBezTo>
                    <a:pt x="33" y="601"/>
                    <a:pt x="100" y="901"/>
                    <a:pt x="234" y="1168"/>
                  </a:cubicBezTo>
                  <a:cubicBezTo>
                    <a:pt x="400" y="1535"/>
                    <a:pt x="734" y="1869"/>
                    <a:pt x="1101" y="2069"/>
                  </a:cubicBezTo>
                  <a:cubicBezTo>
                    <a:pt x="1408" y="2213"/>
                    <a:pt x="1729" y="2280"/>
                    <a:pt x="2054" y="2280"/>
                  </a:cubicBezTo>
                  <a:cubicBezTo>
                    <a:pt x="2258" y="2280"/>
                    <a:pt x="2463" y="2254"/>
                    <a:pt x="2669" y="2202"/>
                  </a:cubicBezTo>
                  <a:lnTo>
                    <a:pt x="2822" y="2141"/>
                  </a:lnTo>
                  <a:lnTo>
                    <a:pt x="2822" y="2141"/>
                  </a:lnTo>
                  <a:cubicBezTo>
                    <a:pt x="3058" y="2588"/>
                    <a:pt x="3450" y="2908"/>
                    <a:pt x="3936" y="3070"/>
                  </a:cubicBezTo>
                  <a:cubicBezTo>
                    <a:pt x="4096" y="3113"/>
                    <a:pt x="4269" y="3138"/>
                    <a:pt x="4447" y="3138"/>
                  </a:cubicBezTo>
                  <a:cubicBezTo>
                    <a:pt x="4675" y="3138"/>
                    <a:pt x="4912" y="3097"/>
                    <a:pt x="5137" y="3003"/>
                  </a:cubicBezTo>
                  <a:cubicBezTo>
                    <a:pt x="5371" y="2903"/>
                    <a:pt x="5604" y="2736"/>
                    <a:pt x="5804" y="2536"/>
                  </a:cubicBezTo>
                  <a:cubicBezTo>
                    <a:pt x="5871" y="2469"/>
                    <a:pt x="5938" y="2369"/>
                    <a:pt x="5971" y="2302"/>
                  </a:cubicBezTo>
                  <a:lnTo>
                    <a:pt x="5971" y="2302"/>
                  </a:lnTo>
                  <a:cubicBezTo>
                    <a:pt x="5737" y="2603"/>
                    <a:pt x="5437" y="2836"/>
                    <a:pt x="5104" y="2970"/>
                  </a:cubicBezTo>
                  <a:cubicBezTo>
                    <a:pt x="4907" y="3041"/>
                    <a:pt x="4691" y="3074"/>
                    <a:pt x="4477" y="3074"/>
                  </a:cubicBezTo>
                  <a:cubicBezTo>
                    <a:pt x="4291" y="3074"/>
                    <a:pt x="4107" y="3049"/>
                    <a:pt x="3936" y="3003"/>
                  </a:cubicBezTo>
                  <a:cubicBezTo>
                    <a:pt x="3469" y="2836"/>
                    <a:pt x="3069" y="2503"/>
                    <a:pt x="2869" y="2069"/>
                  </a:cubicBezTo>
                  <a:lnTo>
                    <a:pt x="2869" y="2036"/>
                  </a:lnTo>
                  <a:lnTo>
                    <a:pt x="2802" y="2036"/>
                  </a:lnTo>
                  <a:cubicBezTo>
                    <a:pt x="2769" y="2069"/>
                    <a:pt x="2702" y="2102"/>
                    <a:pt x="2635" y="2102"/>
                  </a:cubicBezTo>
                  <a:cubicBezTo>
                    <a:pt x="2440" y="2167"/>
                    <a:pt x="2240" y="2197"/>
                    <a:pt x="2043" y="2197"/>
                  </a:cubicBezTo>
                  <a:cubicBezTo>
                    <a:pt x="1734" y="2197"/>
                    <a:pt x="1432" y="2124"/>
                    <a:pt x="1168" y="2002"/>
                  </a:cubicBezTo>
                  <a:cubicBezTo>
                    <a:pt x="767" y="1802"/>
                    <a:pt x="467" y="1502"/>
                    <a:pt x="267" y="1135"/>
                  </a:cubicBezTo>
                  <a:cubicBezTo>
                    <a:pt x="100" y="768"/>
                    <a:pt x="33" y="40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5618350" y="4494500"/>
              <a:ext cx="243525" cy="608775"/>
            </a:xfrm>
            <a:custGeom>
              <a:avLst/>
              <a:gdLst/>
              <a:ahLst/>
              <a:cxnLst/>
              <a:rect l="l" t="t" r="r" b="b"/>
              <a:pathLst>
                <a:path w="9741" h="24351" extrusionOk="0">
                  <a:moveTo>
                    <a:pt x="8540" y="0"/>
                  </a:moveTo>
                  <a:lnTo>
                    <a:pt x="0" y="2469"/>
                  </a:lnTo>
                  <a:lnTo>
                    <a:pt x="1635" y="24351"/>
                  </a:lnTo>
                  <a:lnTo>
                    <a:pt x="9741" y="22383"/>
                  </a:lnTo>
                  <a:lnTo>
                    <a:pt x="8540"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5659200" y="5049050"/>
              <a:ext cx="243550" cy="152650"/>
            </a:xfrm>
            <a:custGeom>
              <a:avLst/>
              <a:gdLst/>
              <a:ahLst/>
              <a:cxnLst/>
              <a:rect l="l" t="t" r="r" b="b"/>
              <a:pathLst>
                <a:path w="9742" h="6106" extrusionOk="0">
                  <a:moveTo>
                    <a:pt x="8340" y="1"/>
                  </a:moveTo>
                  <a:lnTo>
                    <a:pt x="1" y="2136"/>
                  </a:lnTo>
                  <a:lnTo>
                    <a:pt x="401" y="6105"/>
                  </a:lnTo>
                  <a:lnTo>
                    <a:pt x="9741" y="6105"/>
                  </a:lnTo>
                  <a:lnTo>
                    <a:pt x="8340"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664225" y="5171325"/>
              <a:ext cx="231850" cy="9850"/>
            </a:xfrm>
            <a:custGeom>
              <a:avLst/>
              <a:gdLst/>
              <a:ahLst/>
              <a:cxnLst/>
              <a:rect l="l" t="t" r="r" b="b"/>
              <a:pathLst>
                <a:path w="9274" h="394" extrusionOk="0">
                  <a:moveTo>
                    <a:pt x="8281" y="0"/>
                  </a:moveTo>
                  <a:cubicBezTo>
                    <a:pt x="8156" y="0"/>
                    <a:pt x="8031" y="4"/>
                    <a:pt x="7906" y="13"/>
                  </a:cubicBezTo>
                  <a:cubicBezTo>
                    <a:pt x="7072" y="13"/>
                    <a:pt x="5904" y="13"/>
                    <a:pt x="4637" y="80"/>
                  </a:cubicBezTo>
                  <a:lnTo>
                    <a:pt x="1368" y="213"/>
                  </a:lnTo>
                  <a:cubicBezTo>
                    <a:pt x="901" y="213"/>
                    <a:pt x="434" y="247"/>
                    <a:pt x="0" y="313"/>
                  </a:cubicBezTo>
                  <a:cubicBezTo>
                    <a:pt x="318" y="362"/>
                    <a:pt x="653" y="393"/>
                    <a:pt x="993" y="393"/>
                  </a:cubicBezTo>
                  <a:cubicBezTo>
                    <a:pt x="1118" y="393"/>
                    <a:pt x="1243" y="389"/>
                    <a:pt x="1368" y="380"/>
                  </a:cubicBezTo>
                  <a:cubicBezTo>
                    <a:pt x="2202" y="380"/>
                    <a:pt x="3369" y="380"/>
                    <a:pt x="4637" y="347"/>
                  </a:cubicBezTo>
                  <a:lnTo>
                    <a:pt x="7906" y="180"/>
                  </a:lnTo>
                  <a:cubicBezTo>
                    <a:pt x="8373" y="180"/>
                    <a:pt x="8840" y="147"/>
                    <a:pt x="9273" y="80"/>
                  </a:cubicBezTo>
                  <a:cubicBezTo>
                    <a:pt x="8956" y="31"/>
                    <a:pt x="8621" y="0"/>
                    <a:pt x="8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5761775" y="5079075"/>
              <a:ext cx="10050" cy="97625"/>
            </a:xfrm>
            <a:custGeom>
              <a:avLst/>
              <a:gdLst/>
              <a:ahLst/>
              <a:cxnLst/>
              <a:rect l="l" t="t" r="r" b="b"/>
              <a:pathLst>
                <a:path w="402" h="3905" extrusionOk="0">
                  <a:moveTo>
                    <a:pt x="68" y="1"/>
                  </a:moveTo>
                  <a:cubicBezTo>
                    <a:pt x="1" y="1"/>
                    <a:pt x="1" y="901"/>
                    <a:pt x="68" y="1969"/>
                  </a:cubicBezTo>
                  <a:cubicBezTo>
                    <a:pt x="133" y="3017"/>
                    <a:pt x="231" y="3904"/>
                    <a:pt x="298" y="3904"/>
                  </a:cubicBezTo>
                  <a:cubicBezTo>
                    <a:pt x="299" y="3904"/>
                    <a:pt x="300" y="3904"/>
                    <a:pt x="301" y="3903"/>
                  </a:cubicBezTo>
                  <a:cubicBezTo>
                    <a:pt x="401" y="3903"/>
                    <a:pt x="401" y="3036"/>
                    <a:pt x="301" y="1935"/>
                  </a:cubicBezTo>
                  <a:cubicBezTo>
                    <a:pt x="234" y="868"/>
                    <a:pt x="134"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5666725" y="5173300"/>
              <a:ext cx="236025" cy="28400"/>
            </a:xfrm>
            <a:custGeom>
              <a:avLst/>
              <a:gdLst/>
              <a:ahLst/>
              <a:cxnLst/>
              <a:rect l="l" t="t" r="r" b="b"/>
              <a:pathLst>
                <a:path w="9441" h="1136" extrusionOk="0">
                  <a:moveTo>
                    <a:pt x="9274" y="1"/>
                  </a:moveTo>
                  <a:lnTo>
                    <a:pt x="0" y="234"/>
                  </a:lnTo>
                  <a:lnTo>
                    <a:pt x="100" y="1135"/>
                  </a:lnTo>
                  <a:lnTo>
                    <a:pt x="9440" y="1135"/>
                  </a:lnTo>
                  <a:lnTo>
                    <a:pt x="9440" y="1035"/>
                  </a:lnTo>
                  <a:lnTo>
                    <a:pt x="92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832800" y="4766350"/>
              <a:ext cx="228500" cy="371125"/>
            </a:xfrm>
            <a:custGeom>
              <a:avLst/>
              <a:gdLst/>
              <a:ahLst/>
              <a:cxnLst/>
              <a:rect l="l" t="t" r="r" b="b"/>
              <a:pathLst>
                <a:path w="9140" h="14845" extrusionOk="0">
                  <a:moveTo>
                    <a:pt x="9140" y="1"/>
                  </a:moveTo>
                  <a:lnTo>
                    <a:pt x="1501" y="735"/>
                  </a:lnTo>
                  <a:lnTo>
                    <a:pt x="0" y="14344"/>
                  </a:lnTo>
                  <a:lnTo>
                    <a:pt x="7172" y="14845"/>
                  </a:lnTo>
                  <a:lnTo>
                    <a:pt x="9140"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625975" y="5084925"/>
              <a:ext cx="388625" cy="115925"/>
            </a:xfrm>
            <a:custGeom>
              <a:avLst/>
              <a:gdLst/>
              <a:ahLst/>
              <a:cxnLst/>
              <a:rect l="l" t="t" r="r" b="b"/>
              <a:pathLst>
                <a:path w="15545" h="4637" extrusionOk="0">
                  <a:moveTo>
                    <a:pt x="8206" y="0"/>
                  </a:moveTo>
                  <a:cubicBezTo>
                    <a:pt x="8206" y="0"/>
                    <a:pt x="134" y="2735"/>
                    <a:pt x="0" y="4203"/>
                  </a:cubicBezTo>
                  <a:lnTo>
                    <a:pt x="15411" y="4637"/>
                  </a:lnTo>
                  <a:lnTo>
                    <a:pt x="15545" y="601"/>
                  </a:lnTo>
                  <a:lnTo>
                    <a:pt x="14978" y="701"/>
                  </a:lnTo>
                  <a:cubicBezTo>
                    <a:pt x="14240" y="853"/>
                    <a:pt x="13491" y="927"/>
                    <a:pt x="12743" y="927"/>
                  </a:cubicBezTo>
                  <a:cubicBezTo>
                    <a:pt x="11193" y="927"/>
                    <a:pt x="9647" y="608"/>
                    <a:pt x="8206"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949550" y="5117100"/>
              <a:ext cx="32500" cy="29875"/>
            </a:xfrm>
            <a:custGeom>
              <a:avLst/>
              <a:gdLst/>
              <a:ahLst/>
              <a:cxnLst/>
              <a:rect l="l" t="t" r="r" b="b"/>
              <a:pathLst>
                <a:path w="1300" h="1195" extrusionOk="0">
                  <a:moveTo>
                    <a:pt x="827" y="23"/>
                  </a:moveTo>
                  <a:lnTo>
                    <a:pt x="901" y="47"/>
                  </a:lnTo>
                  <a:cubicBezTo>
                    <a:pt x="876" y="38"/>
                    <a:pt x="852" y="30"/>
                    <a:pt x="827" y="23"/>
                  </a:cubicBezTo>
                  <a:close/>
                  <a:moveTo>
                    <a:pt x="661" y="1"/>
                  </a:moveTo>
                  <a:cubicBezTo>
                    <a:pt x="408" y="1"/>
                    <a:pt x="176" y="152"/>
                    <a:pt x="100" y="381"/>
                  </a:cubicBezTo>
                  <a:cubicBezTo>
                    <a:pt x="0" y="715"/>
                    <a:pt x="200" y="1048"/>
                    <a:pt x="500" y="1182"/>
                  </a:cubicBezTo>
                  <a:cubicBezTo>
                    <a:pt x="544" y="1190"/>
                    <a:pt x="587" y="1194"/>
                    <a:pt x="629" y="1194"/>
                  </a:cubicBezTo>
                  <a:cubicBezTo>
                    <a:pt x="909" y="1194"/>
                    <a:pt x="1147" y="1009"/>
                    <a:pt x="1234" y="748"/>
                  </a:cubicBezTo>
                  <a:cubicBezTo>
                    <a:pt x="1299" y="455"/>
                    <a:pt x="1110" y="129"/>
                    <a:pt x="821" y="21"/>
                  </a:cubicBezTo>
                  <a:lnTo>
                    <a:pt x="821" y="21"/>
                  </a:lnTo>
                  <a:cubicBezTo>
                    <a:pt x="823" y="22"/>
                    <a:pt x="825" y="22"/>
                    <a:pt x="827" y="23"/>
                  </a:cubicBezTo>
                  <a:lnTo>
                    <a:pt x="827" y="23"/>
                  </a:lnTo>
                  <a:lnTo>
                    <a:pt x="801" y="14"/>
                  </a:lnTo>
                  <a:lnTo>
                    <a:pt x="801" y="14"/>
                  </a:lnTo>
                  <a:cubicBezTo>
                    <a:pt x="808" y="16"/>
                    <a:pt x="814" y="19"/>
                    <a:pt x="821" y="21"/>
                  </a:cubicBezTo>
                  <a:lnTo>
                    <a:pt x="821" y="21"/>
                  </a:lnTo>
                  <a:cubicBezTo>
                    <a:pt x="768" y="7"/>
                    <a:pt x="714" y="1"/>
                    <a:pt x="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624300" y="5169975"/>
              <a:ext cx="386975" cy="30875"/>
            </a:xfrm>
            <a:custGeom>
              <a:avLst/>
              <a:gdLst/>
              <a:ahLst/>
              <a:cxnLst/>
              <a:rect l="l" t="t" r="r" b="b"/>
              <a:pathLst>
                <a:path w="15479" h="1235" extrusionOk="0">
                  <a:moveTo>
                    <a:pt x="15478" y="1"/>
                  </a:moveTo>
                  <a:lnTo>
                    <a:pt x="701" y="34"/>
                  </a:lnTo>
                  <a:cubicBezTo>
                    <a:pt x="701" y="34"/>
                    <a:pt x="1" y="301"/>
                    <a:pt x="67" y="801"/>
                  </a:cubicBezTo>
                  <a:lnTo>
                    <a:pt x="15478" y="1235"/>
                  </a:lnTo>
                  <a:lnTo>
                    <a:pt x="154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4824450" y="5081000"/>
              <a:ext cx="35875" cy="24850"/>
            </a:xfrm>
            <a:custGeom>
              <a:avLst/>
              <a:gdLst/>
              <a:ahLst/>
              <a:cxnLst/>
              <a:rect l="l" t="t" r="r" b="b"/>
              <a:pathLst>
                <a:path w="1435" h="994" extrusionOk="0">
                  <a:moveTo>
                    <a:pt x="216" y="0"/>
                  </a:moveTo>
                  <a:cubicBezTo>
                    <a:pt x="85" y="0"/>
                    <a:pt x="0" y="29"/>
                    <a:pt x="0" y="57"/>
                  </a:cubicBezTo>
                  <a:cubicBezTo>
                    <a:pt x="0" y="124"/>
                    <a:pt x="367" y="190"/>
                    <a:pt x="734" y="424"/>
                  </a:cubicBezTo>
                  <a:cubicBezTo>
                    <a:pt x="1084" y="678"/>
                    <a:pt x="1282" y="993"/>
                    <a:pt x="1358" y="993"/>
                  </a:cubicBezTo>
                  <a:cubicBezTo>
                    <a:pt x="1362" y="993"/>
                    <a:pt x="1365" y="993"/>
                    <a:pt x="1368" y="991"/>
                  </a:cubicBezTo>
                  <a:cubicBezTo>
                    <a:pt x="1435" y="958"/>
                    <a:pt x="1335" y="524"/>
                    <a:pt x="901" y="224"/>
                  </a:cubicBezTo>
                  <a:cubicBezTo>
                    <a:pt x="652" y="52"/>
                    <a:pt x="393" y="0"/>
                    <a:pt x="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4782750" y="5097450"/>
              <a:ext cx="27550" cy="30850"/>
            </a:xfrm>
            <a:custGeom>
              <a:avLst/>
              <a:gdLst/>
              <a:ahLst/>
              <a:cxnLst/>
              <a:rect l="l" t="t" r="r" b="b"/>
              <a:pathLst>
                <a:path w="1102" h="1234" extrusionOk="0">
                  <a:moveTo>
                    <a:pt x="125" y="1"/>
                  </a:moveTo>
                  <a:cubicBezTo>
                    <a:pt x="68" y="1"/>
                    <a:pt x="34" y="14"/>
                    <a:pt x="34" y="33"/>
                  </a:cubicBezTo>
                  <a:cubicBezTo>
                    <a:pt x="1" y="100"/>
                    <a:pt x="334" y="233"/>
                    <a:pt x="601" y="567"/>
                  </a:cubicBezTo>
                  <a:cubicBezTo>
                    <a:pt x="835" y="900"/>
                    <a:pt x="901" y="1234"/>
                    <a:pt x="968" y="1234"/>
                  </a:cubicBezTo>
                  <a:cubicBezTo>
                    <a:pt x="1035" y="1234"/>
                    <a:pt x="1101" y="800"/>
                    <a:pt x="801" y="400"/>
                  </a:cubicBezTo>
                  <a:cubicBezTo>
                    <a:pt x="562" y="88"/>
                    <a:pt x="270" y="1"/>
                    <a:pt x="1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4744400" y="5112925"/>
              <a:ext cx="19200" cy="32900"/>
            </a:xfrm>
            <a:custGeom>
              <a:avLst/>
              <a:gdLst/>
              <a:ahLst/>
              <a:cxnLst/>
              <a:rect l="l" t="t" r="r" b="b"/>
              <a:pathLst>
                <a:path w="768" h="1316" extrusionOk="0">
                  <a:moveTo>
                    <a:pt x="64" y="0"/>
                  </a:moveTo>
                  <a:cubicBezTo>
                    <a:pt x="49" y="0"/>
                    <a:pt x="38" y="5"/>
                    <a:pt x="34" y="14"/>
                  </a:cubicBezTo>
                  <a:cubicBezTo>
                    <a:pt x="0" y="81"/>
                    <a:pt x="200" y="314"/>
                    <a:pt x="334" y="648"/>
                  </a:cubicBezTo>
                  <a:cubicBezTo>
                    <a:pt x="501" y="982"/>
                    <a:pt x="534" y="1315"/>
                    <a:pt x="601" y="1315"/>
                  </a:cubicBezTo>
                  <a:cubicBezTo>
                    <a:pt x="667" y="1315"/>
                    <a:pt x="767" y="948"/>
                    <a:pt x="601" y="548"/>
                  </a:cubicBezTo>
                  <a:cubicBezTo>
                    <a:pt x="429" y="176"/>
                    <a:pt x="159" y="0"/>
                    <a:pt x="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4828625" y="5051200"/>
              <a:ext cx="60050" cy="31650"/>
            </a:xfrm>
            <a:custGeom>
              <a:avLst/>
              <a:gdLst/>
              <a:ahLst/>
              <a:cxnLst/>
              <a:rect l="l" t="t" r="r" b="b"/>
              <a:pathLst>
                <a:path w="2402" h="1266" extrusionOk="0">
                  <a:moveTo>
                    <a:pt x="1954" y="260"/>
                  </a:moveTo>
                  <a:cubicBezTo>
                    <a:pt x="2028" y="260"/>
                    <a:pt x="2082" y="276"/>
                    <a:pt x="2102" y="315"/>
                  </a:cubicBezTo>
                  <a:cubicBezTo>
                    <a:pt x="2168" y="382"/>
                    <a:pt x="2102" y="348"/>
                    <a:pt x="2102" y="415"/>
                  </a:cubicBezTo>
                  <a:cubicBezTo>
                    <a:pt x="2035" y="448"/>
                    <a:pt x="1968" y="482"/>
                    <a:pt x="1902" y="515"/>
                  </a:cubicBezTo>
                  <a:cubicBezTo>
                    <a:pt x="1768" y="615"/>
                    <a:pt x="1635" y="682"/>
                    <a:pt x="1501" y="749"/>
                  </a:cubicBezTo>
                  <a:cubicBezTo>
                    <a:pt x="1268" y="849"/>
                    <a:pt x="1001" y="949"/>
                    <a:pt x="734" y="1016"/>
                  </a:cubicBezTo>
                  <a:cubicBezTo>
                    <a:pt x="547" y="1069"/>
                    <a:pt x="338" y="1101"/>
                    <a:pt x="142" y="1163"/>
                  </a:cubicBezTo>
                  <a:lnTo>
                    <a:pt x="142" y="1163"/>
                  </a:lnTo>
                  <a:cubicBezTo>
                    <a:pt x="235" y="1080"/>
                    <a:pt x="392" y="943"/>
                    <a:pt x="634" y="782"/>
                  </a:cubicBezTo>
                  <a:cubicBezTo>
                    <a:pt x="834" y="615"/>
                    <a:pt x="1068" y="482"/>
                    <a:pt x="1335" y="415"/>
                  </a:cubicBezTo>
                  <a:cubicBezTo>
                    <a:pt x="1468" y="348"/>
                    <a:pt x="1601" y="315"/>
                    <a:pt x="1768" y="282"/>
                  </a:cubicBezTo>
                  <a:cubicBezTo>
                    <a:pt x="1837" y="268"/>
                    <a:pt x="1901" y="260"/>
                    <a:pt x="1954" y="260"/>
                  </a:cubicBezTo>
                  <a:close/>
                  <a:moveTo>
                    <a:pt x="1902" y="0"/>
                  </a:moveTo>
                  <a:cubicBezTo>
                    <a:pt x="1835" y="0"/>
                    <a:pt x="1768" y="15"/>
                    <a:pt x="1701" y="15"/>
                  </a:cubicBezTo>
                  <a:cubicBezTo>
                    <a:pt x="1535" y="48"/>
                    <a:pt x="1401" y="115"/>
                    <a:pt x="1234" y="182"/>
                  </a:cubicBezTo>
                  <a:cubicBezTo>
                    <a:pt x="968" y="282"/>
                    <a:pt x="734" y="448"/>
                    <a:pt x="501" y="615"/>
                  </a:cubicBezTo>
                  <a:cubicBezTo>
                    <a:pt x="208" y="881"/>
                    <a:pt x="64" y="1105"/>
                    <a:pt x="34" y="1202"/>
                  </a:cubicBezTo>
                  <a:lnTo>
                    <a:pt x="34" y="1202"/>
                  </a:lnTo>
                  <a:cubicBezTo>
                    <a:pt x="23" y="1206"/>
                    <a:pt x="12" y="1211"/>
                    <a:pt x="0" y="1216"/>
                  </a:cubicBezTo>
                  <a:cubicBezTo>
                    <a:pt x="10" y="1218"/>
                    <a:pt x="20" y="1220"/>
                    <a:pt x="29" y="1223"/>
                  </a:cubicBezTo>
                  <a:lnTo>
                    <a:pt x="29" y="1223"/>
                  </a:lnTo>
                  <a:cubicBezTo>
                    <a:pt x="28" y="1236"/>
                    <a:pt x="29" y="1244"/>
                    <a:pt x="34" y="1249"/>
                  </a:cubicBezTo>
                  <a:cubicBezTo>
                    <a:pt x="40" y="1249"/>
                    <a:pt x="50" y="1243"/>
                    <a:pt x="65" y="1231"/>
                  </a:cubicBezTo>
                  <a:lnTo>
                    <a:pt x="65" y="1231"/>
                  </a:lnTo>
                  <a:cubicBezTo>
                    <a:pt x="177" y="1254"/>
                    <a:pt x="288" y="1266"/>
                    <a:pt x="396" y="1266"/>
                  </a:cubicBezTo>
                  <a:cubicBezTo>
                    <a:pt x="526" y="1266"/>
                    <a:pt x="651" y="1249"/>
                    <a:pt x="767" y="1216"/>
                  </a:cubicBezTo>
                  <a:cubicBezTo>
                    <a:pt x="1068" y="1182"/>
                    <a:pt x="1335" y="1116"/>
                    <a:pt x="1601" y="982"/>
                  </a:cubicBezTo>
                  <a:cubicBezTo>
                    <a:pt x="1735" y="915"/>
                    <a:pt x="1902" y="849"/>
                    <a:pt x="2035" y="782"/>
                  </a:cubicBezTo>
                  <a:cubicBezTo>
                    <a:pt x="2135" y="715"/>
                    <a:pt x="2202" y="682"/>
                    <a:pt x="2302" y="582"/>
                  </a:cubicBezTo>
                  <a:cubicBezTo>
                    <a:pt x="2402" y="482"/>
                    <a:pt x="2402" y="315"/>
                    <a:pt x="2335" y="182"/>
                  </a:cubicBezTo>
                  <a:cubicBezTo>
                    <a:pt x="2269" y="82"/>
                    <a:pt x="2135" y="15"/>
                    <a:pt x="2002" y="15"/>
                  </a:cubicBezTo>
                  <a:cubicBezTo>
                    <a:pt x="1968" y="4"/>
                    <a:pt x="1935" y="0"/>
                    <a:pt x="19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4806925" y="5022375"/>
              <a:ext cx="30050" cy="61725"/>
            </a:xfrm>
            <a:custGeom>
              <a:avLst/>
              <a:gdLst/>
              <a:ahLst/>
              <a:cxnLst/>
              <a:rect l="l" t="t" r="r" b="b"/>
              <a:pathLst>
                <a:path w="1202" h="2469" extrusionOk="0">
                  <a:moveTo>
                    <a:pt x="435" y="0"/>
                  </a:moveTo>
                  <a:cubicBezTo>
                    <a:pt x="301" y="0"/>
                    <a:pt x="168" y="100"/>
                    <a:pt x="134" y="234"/>
                  </a:cubicBezTo>
                  <a:cubicBezTo>
                    <a:pt x="68" y="301"/>
                    <a:pt x="34" y="401"/>
                    <a:pt x="34" y="501"/>
                  </a:cubicBezTo>
                  <a:cubicBezTo>
                    <a:pt x="1" y="667"/>
                    <a:pt x="1" y="834"/>
                    <a:pt x="34" y="1034"/>
                  </a:cubicBezTo>
                  <a:cubicBezTo>
                    <a:pt x="68" y="1301"/>
                    <a:pt x="168" y="1601"/>
                    <a:pt x="335" y="1835"/>
                  </a:cubicBezTo>
                  <a:cubicBezTo>
                    <a:pt x="600" y="2189"/>
                    <a:pt x="865" y="2308"/>
                    <a:pt x="923" y="2308"/>
                  </a:cubicBezTo>
                  <a:cubicBezTo>
                    <a:pt x="931" y="2308"/>
                    <a:pt x="935" y="2306"/>
                    <a:pt x="935" y="2302"/>
                  </a:cubicBezTo>
                  <a:cubicBezTo>
                    <a:pt x="968" y="2269"/>
                    <a:pt x="735" y="2135"/>
                    <a:pt x="501" y="1735"/>
                  </a:cubicBezTo>
                  <a:cubicBezTo>
                    <a:pt x="368" y="1501"/>
                    <a:pt x="301" y="1268"/>
                    <a:pt x="268" y="1001"/>
                  </a:cubicBezTo>
                  <a:cubicBezTo>
                    <a:pt x="268" y="834"/>
                    <a:pt x="268" y="701"/>
                    <a:pt x="301" y="567"/>
                  </a:cubicBezTo>
                  <a:cubicBezTo>
                    <a:pt x="335" y="401"/>
                    <a:pt x="401" y="267"/>
                    <a:pt x="468" y="267"/>
                  </a:cubicBezTo>
                  <a:cubicBezTo>
                    <a:pt x="501" y="301"/>
                    <a:pt x="668" y="401"/>
                    <a:pt x="735" y="534"/>
                  </a:cubicBezTo>
                  <a:cubicBezTo>
                    <a:pt x="902" y="901"/>
                    <a:pt x="1035" y="1335"/>
                    <a:pt x="1035" y="1735"/>
                  </a:cubicBezTo>
                  <a:cubicBezTo>
                    <a:pt x="1035" y="2202"/>
                    <a:pt x="935" y="2469"/>
                    <a:pt x="968" y="2469"/>
                  </a:cubicBezTo>
                  <a:cubicBezTo>
                    <a:pt x="1135" y="2269"/>
                    <a:pt x="1202" y="2002"/>
                    <a:pt x="1202" y="1735"/>
                  </a:cubicBezTo>
                  <a:cubicBezTo>
                    <a:pt x="1202" y="1468"/>
                    <a:pt x="1202" y="1168"/>
                    <a:pt x="1102" y="901"/>
                  </a:cubicBezTo>
                  <a:cubicBezTo>
                    <a:pt x="1068" y="734"/>
                    <a:pt x="1002" y="567"/>
                    <a:pt x="935" y="434"/>
                  </a:cubicBezTo>
                  <a:cubicBezTo>
                    <a:pt x="868" y="200"/>
                    <a:pt x="668" y="67"/>
                    <a:pt x="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4815275" y="2888350"/>
              <a:ext cx="1044100" cy="2170750"/>
            </a:xfrm>
            <a:custGeom>
              <a:avLst/>
              <a:gdLst/>
              <a:ahLst/>
              <a:cxnLst/>
              <a:rect l="l" t="t" r="r" b="b"/>
              <a:pathLst>
                <a:path w="41764" h="86830" extrusionOk="0">
                  <a:moveTo>
                    <a:pt x="34659" y="0"/>
                  </a:moveTo>
                  <a:lnTo>
                    <a:pt x="12409" y="334"/>
                  </a:lnTo>
                  <a:lnTo>
                    <a:pt x="1" y="85395"/>
                  </a:lnTo>
                  <a:cubicBezTo>
                    <a:pt x="1" y="85395"/>
                    <a:pt x="8173" y="86829"/>
                    <a:pt x="8740" y="86829"/>
                  </a:cubicBezTo>
                  <a:cubicBezTo>
                    <a:pt x="9274" y="86829"/>
                    <a:pt x="25886" y="18914"/>
                    <a:pt x="25886" y="18914"/>
                  </a:cubicBezTo>
                  <a:lnTo>
                    <a:pt x="32757" y="86662"/>
                  </a:lnTo>
                  <a:lnTo>
                    <a:pt x="41764" y="84527"/>
                  </a:lnTo>
                  <a:lnTo>
                    <a:pt x="40363" y="15211"/>
                  </a:lnTo>
                  <a:cubicBezTo>
                    <a:pt x="40363" y="9507"/>
                    <a:pt x="34659" y="0"/>
                    <a:pt x="346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5592500" y="3314475"/>
              <a:ext cx="173475" cy="1687900"/>
            </a:xfrm>
            <a:custGeom>
              <a:avLst/>
              <a:gdLst/>
              <a:ahLst/>
              <a:cxnLst/>
              <a:rect l="l" t="t" r="r" b="b"/>
              <a:pathLst>
                <a:path w="6939" h="67516" extrusionOk="0">
                  <a:moveTo>
                    <a:pt x="34" y="1"/>
                  </a:moveTo>
                  <a:cubicBezTo>
                    <a:pt x="0" y="67"/>
                    <a:pt x="0" y="134"/>
                    <a:pt x="34" y="201"/>
                  </a:cubicBezTo>
                  <a:cubicBezTo>
                    <a:pt x="34" y="301"/>
                    <a:pt x="67" y="468"/>
                    <a:pt x="100" y="701"/>
                  </a:cubicBezTo>
                  <a:cubicBezTo>
                    <a:pt x="167" y="1168"/>
                    <a:pt x="267" y="1802"/>
                    <a:pt x="401" y="2636"/>
                  </a:cubicBezTo>
                  <a:cubicBezTo>
                    <a:pt x="701" y="4337"/>
                    <a:pt x="1068" y="6806"/>
                    <a:pt x="1535" y="9841"/>
                  </a:cubicBezTo>
                  <a:cubicBezTo>
                    <a:pt x="2435" y="15912"/>
                    <a:pt x="3603" y="24318"/>
                    <a:pt x="4537" y="33658"/>
                  </a:cubicBezTo>
                  <a:cubicBezTo>
                    <a:pt x="5504" y="42998"/>
                    <a:pt x="6071" y="51471"/>
                    <a:pt x="6405" y="57575"/>
                  </a:cubicBezTo>
                  <a:cubicBezTo>
                    <a:pt x="6572" y="60644"/>
                    <a:pt x="6705" y="63146"/>
                    <a:pt x="6772" y="64847"/>
                  </a:cubicBezTo>
                  <a:cubicBezTo>
                    <a:pt x="6805" y="65681"/>
                    <a:pt x="6839" y="66382"/>
                    <a:pt x="6872" y="66849"/>
                  </a:cubicBezTo>
                  <a:cubicBezTo>
                    <a:pt x="6872" y="67049"/>
                    <a:pt x="6905" y="67216"/>
                    <a:pt x="6905" y="67349"/>
                  </a:cubicBezTo>
                  <a:lnTo>
                    <a:pt x="6905" y="66849"/>
                  </a:lnTo>
                  <a:cubicBezTo>
                    <a:pt x="6905" y="66382"/>
                    <a:pt x="6905" y="65714"/>
                    <a:pt x="6872" y="64847"/>
                  </a:cubicBezTo>
                  <a:cubicBezTo>
                    <a:pt x="6839" y="63146"/>
                    <a:pt x="6739" y="60644"/>
                    <a:pt x="6605" y="57575"/>
                  </a:cubicBezTo>
                  <a:cubicBezTo>
                    <a:pt x="6305" y="51438"/>
                    <a:pt x="5771" y="42965"/>
                    <a:pt x="4804" y="33625"/>
                  </a:cubicBezTo>
                  <a:cubicBezTo>
                    <a:pt x="3836" y="24285"/>
                    <a:pt x="2669" y="15879"/>
                    <a:pt x="1702" y="9808"/>
                  </a:cubicBezTo>
                  <a:cubicBezTo>
                    <a:pt x="1235" y="6772"/>
                    <a:pt x="801" y="4337"/>
                    <a:pt x="501" y="2636"/>
                  </a:cubicBezTo>
                  <a:cubicBezTo>
                    <a:pt x="367" y="1802"/>
                    <a:pt x="234" y="1135"/>
                    <a:pt x="134" y="701"/>
                  </a:cubicBezTo>
                  <a:lnTo>
                    <a:pt x="34" y="168"/>
                  </a:lnTo>
                  <a:cubicBezTo>
                    <a:pt x="34" y="134"/>
                    <a:pt x="34" y="67"/>
                    <a:pt x="34" y="1"/>
                  </a:cubicBezTo>
                  <a:close/>
                  <a:moveTo>
                    <a:pt x="6905" y="67349"/>
                  </a:moveTo>
                  <a:cubicBezTo>
                    <a:pt x="6905" y="67416"/>
                    <a:pt x="6905" y="67449"/>
                    <a:pt x="6905" y="67516"/>
                  </a:cubicBezTo>
                  <a:cubicBezTo>
                    <a:pt x="6939" y="67449"/>
                    <a:pt x="6939" y="67416"/>
                    <a:pt x="6905" y="6734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4934525" y="3343675"/>
              <a:ext cx="304400" cy="1700400"/>
            </a:xfrm>
            <a:custGeom>
              <a:avLst/>
              <a:gdLst/>
              <a:ahLst/>
              <a:cxnLst/>
              <a:rect l="l" t="t" r="r" b="b"/>
              <a:pathLst>
                <a:path w="12176" h="68016" extrusionOk="0">
                  <a:moveTo>
                    <a:pt x="12109" y="0"/>
                  </a:moveTo>
                  <a:lnTo>
                    <a:pt x="12109" y="0"/>
                  </a:lnTo>
                  <a:cubicBezTo>
                    <a:pt x="12043" y="0"/>
                    <a:pt x="9274" y="15178"/>
                    <a:pt x="5972" y="33958"/>
                  </a:cubicBezTo>
                  <a:cubicBezTo>
                    <a:pt x="2636" y="52738"/>
                    <a:pt x="1" y="68016"/>
                    <a:pt x="67" y="68016"/>
                  </a:cubicBezTo>
                  <a:cubicBezTo>
                    <a:pt x="134" y="68016"/>
                    <a:pt x="2903" y="52805"/>
                    <a:pt x="6205" y="34025"/>
                  </a:cubicBezTo>
                  <a:cubicBezTo>
                    <a:pt x="9541" y="15245"/>
                    <a:pt x="12176" y="0"/>
                    <a:pt x="1210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446550" y="2891675"/>
              <a:ext cx="69250" cy="467025"/>
            </a:xfrm>
            <a:custGeom>
              <a:avLst/>
              <a:gdLst/>
              <a:ahLst/>
              <a:cxnLst/>
              <a:rect l="l" t="t" r="r" b="b"/>
              <a:pathLst>
                <a:path w="2770" h="18681" extrusionOk="0">
                  <a:moveTo>
                    <a:pt x="1" y="1"/>
                  </a:moveTo>
                  <a:cubicBezTo>
                    <a:pt x="34" y="67"/>
                    <a:pt x="34" y="134"/>
                    <a:pt x="68" y="201"/>
                  </a:cubicBezTo>
                  <a:cubicBezTo>
                    <a:pt x="101" y="368"/>
                    <a:pt x="168" y="534"/>
                    <a:pt x="234" y="735"/>
                  </a:cubicBezTo>
                  <a:cubicBezTo>
                    <a:pt x="401" y="1235"/>
                    <a:pt x="601" y="1902"/>
                    <a:pt x="868" y="2703"/>
                  </a:cubicBezTo>
                  <a:cubicBezTo>
                    <a:pt x="1135" y="3503"/>
                    <a:pt x="1435" y="4504"/>
                    <a:pt x="1735" y="5605"/>
                  </a:cubicBezTo>
                  <a:cubicBezTo>
                    <a:pt x="1902" y="6172"/>
                    <a:pt x="2036" y="6739"/>
                    <a:pt x="2169" y="7373"/>
                  </a:cubicBezTo>
                  <a:cubicBezTo>
                    <a:pt x="2269" y="7973"/>
                    <a:pt x="2336" y="8607"/>
                    <a:pt x="2403" y="9274"/>
                  </a:cubicBezTo>
                  <a:cubicBezTo>
                    <a:pt x="2569" y="11542"/>
                    <a:pt x="2369" y="13811"/>
                    <a:pt x="1836" y="15979"/>
                  </a:cubicBezTo>
                  <a:cubicBezTo>
                    <a:pt x="1602" y="16813"/>
                    <a:pt x="1369" y="17480"/>
                    <a:pt x="1235" y="17947"/>
                  </a:cubicBezTo>
                  <a:cubicBezTo>
                    <a:pt x="1102" y="18180"/>
                    <a:pt x="1035" y="18414"/>
                    <a:pt x="968" y="18681"/>
                  </a:cubicBezTo>
                  <a:cubicBezTo>
                    <a:pt x="1002" y="18614"/>
                    <a:pt x="1035" y="18547"/>
                    <a:pt x="1068" y="18481"/>
                  </a:cubicBezTo>
                  <a:cubicBezTo>
                    <a:pt x="1102" y="18380"/>
                    <a:pt x="1202" y="18214"/>
                    <a:pt x="1268" y="17980"/>
                  </a:cubicBezTo>
                  <a:cubicBezTo>
                    <a:pt x="1535" y="17346"/>
                    <a:pt x="1769" y="16679"/>
                    <a:pt x="1969" y="16045"/>
                  </a:cubicBezTo>
                  <a:cubicBezTo>
                    <a:pt x="2536" y="13811"/>
                    <a:pt x="2770" y="11542"/>
                    <a:pt x="2603" y="9274"/>
                  </a:cubicBezTo>
                  <a:cubicBezTo>
                    <a:pt x="2536" y="8607"/>
                    <a:pt x="2469" y="7940"/>
                    <a:pt x="2369" y="7339"/>
                  </a:cubicBezTo>
                  <a:cubicBezTo>
                    <a:pt x="2236" y="6739"/>
                    <a:pt x="2102" y="6138"/>
                    <a:pt x="1936" y="5571"/>
                  </a:cubicBezTo>
                  <a:cubicBezTo>
                    <a:pt x="1635" y="4471"/>
                    <a:pt x="1302" y="3470"/>
                    <a:pt x="1002" y="2636"/>
                  </a:cubicBezTo>
                  <a:cubicBezTo>
                    <a:pt x="735" y="1802"/>
                    <a:pt x="468" y="1168"/>
                    <a:pt x="301" y="701"/>
                  </a:cubicBezTo>
                  <a:lnTo>
                    <a:pt x="101" y="201"/>
                  </a:lnTo>
                  <a:cubicBezTo>
                    <a:pt x="68" y="134"/>
                    <a:pt x="34" y="67"/>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5224725" y="3065975"/>
              <a:ext cx="181825" cy="207675"/>
            </a:xfrm>
            <a:custGeom>
              <a:avLst/>
              <a:gdLst/>
              <a:ahLst/>
              <a:cxnLst/>
              <a:rect l="l" t="t" r="r" b="b"/>
              <a:pathLst>
                <a:path w="7273" h="8307" extrusionOk="0">
                  <a:moveTo>
                    <a:pt x="1" y="0"/>
                  </a:moveTo>
                  <a:lnTo>
                    <a:pt x="1" y="100"/>
                  </a:lnTo>
                  <a:cubicBezTo>
                    <a:pt x="168" y="1935"/>
                    <a:pt x="334" y="4103"/>
                    <a:pt x="535" y="6372"/>
                  </a:cubicBezTo>
                  <a:lnTo>
                    <a:pt x="535" y="6438"/>
                  </a:lnTo>
                  <a:lnTo>
                    <a:pt x="601" y="6472"/>
                  </a:lnTo>
                  <a:lnTo>
                    <a:pt x="768" y="6572"/>
                  </a:lnTo>
                  <a:lnTo>
                    <a:pt x="3603" y="8273"/>
                  </a:lnTo>
                  <a:lnTo>
                    <a:pt x="3637" y="8306"/>
                  </a:lnTo>
                  <a:lnTo>
                    <a:pt x="3670" y="8306"/>
                  </a:lnTo>
                  <a:lnTo>
                    <a:pt x="7139" y="6872"/>
                  </a:lnTo>
                  <a:lnTo>
                    <a:pt x="7206" y="6872"/>
                  </a:lnTo>
                  <a:lnTo>
                    <a:pt x="7206" y="6805"/>
                  </a:lnTo>
                  <a:cubicBezTo>
                    <a:pt x="7239" y="4804"/>
                    <a:pt x="7239" y="3103"/>
                    <a:pt x="7273" y="1902"/>
                  </a:cubicBezTo>
                  <a:lnTo>
                    <a:pt x="7273" y="567"/>
                  </a:lnTo>
                  <a:cubicBezTo>
                    <a:pt x="7273" y="556"/>
                    <a:pt x="7273" y="545"/>
                    <a:pt x="7273" y="534"/>
                  </a:cubicBezTo>
                  <a:cubicBezTo>
                    <a:pt x="7273" y="901"/>
                    <a:pt x="7239" y="1368"/>
                    <a:pt x="7239" y="1902"/>
                  </a:cubicBezTo>
                  <a:cubicBezTo>
                    <a:pt x="7173" y="3094"/>
                    <a:pt x="7140" y="4747"/>
                    <a:pt x="7041" y="6698"/>
                  </a:cubicBezTo>
                  <a:lnTo>
                    <a:pt x="7041" y="6698"/>
                  </a:lnTo>
                  <a:lnTo>
                    <a:pt x="3697" y="8048"/>
                  </a:lnTo>
                  <a:lnTo>
                    <a:pt x="935" y="6338"/>
                  </a:lnTo>
                  <a:lnTo>
                    <a:pt x="795" y="6268"/>
                  </a:lnTo>
                  <a:lnTo>
                    <a:pt x="795" y="6268"/>
                  </a:lnTo>
                  <a:cubicBezTo>
                    <a:pt x="600" y="4034"/>
                    <a:pt x="374" y="1958"/>
                    <a:pt x="210" y="133"/>
                  </a:cubicBezTo>
                  <a:lnTo>
                    <a:pt x="210" y="133"/>
                  </a:lnTo>
                  <a:lnTo>
                    <a:pt x="5305" y="100"/>
                  </a:lnTo>
                  <a:lnTo>
                    <a:pt x="6772" y="67"/>
                  </a:lnTo>
                  <a:lnTo>
                    <a:pt x="6806" y="67"/>
                  </a:lnTo>
                  <a:lnTo>
                    <a:pt x="5371" y="34"/>
                  </a:ln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5565800" y="3020950"/>
              <a:ext cx="196000" cy="206000"/>
            </a:xfrm>
            <a:custGeom>
              <a:avLst/>
              <a:gdLst/>
              <a:ahLst/>
              <a:cxnLst/>
              <a:rect l="l" t="t" r="r" b="b"/>
              <a:pathLst>
                <a:path w="7840" h="8240" extrusionOk="0">
                  <a:moveTo>
                    <a:pt x="6672" y="0"/>
                  </a:moveTo>
                  <a:cubicBezTo>
                    <a:pt x="6506" y="33"/>
                    <a:pt x="6372" y="67"/>
                    <a:pt x="6205" y="100"/>
                  </a:cubicBezTo>
                  <a:lnTo>
                    <a:pt x="4871" y="367"/>
                  </a:lnTo>
                  <a:lnTo>
                    <a:pt x="101" y="1434"/>
                  </a:lnTo>
                  <a:lnTo>
                    <a:pt x="1" y="1434"/>
                  </a:lnTo>
                  <a:lnTo>
                    <a:pt x="34" y="1534"/>
                  </a:lnTo>
                  <a:cubicBezTo>
                    <a:pt x="501" y="3202"/>
                    <a:pt x="1068" y="5170"/>
                    <a:pt x="1669" y="7239"/>
                  </a:cubicBezTo>
                  <a:lnTo>
                    <a:pt x="1669" y="7305"/>
                  </a:lnTo>
                  <a:lnTo>
                    <a:pt x="1736" y="7305"/>
                  </a:lnTo>
                  <a:lnTo>
                    <a:pt x="1902" y="7372"/>
                  </a:lnTo>
                  <a:lnTo>
                    <a:pt x="5071" y="8239"/>
                  </a:lnTo>
                  <a:lnTo>
                    <a:pt x="5138" y="8239"/>
                  </a:lnTo>
                  <a:lnTo>
                    <a:pt x="5171" y="8206"/>
                  </a:lnTo>
                  <a:lnTo>
                    <a:pt x="7773" y="6238"/>
                  </a:lnTo>
                  <a:lnTo>
                    <a:pt x="7840" y="6204"/>
                  </a:lnTo>
                  <a:lnTo>
                    <a:pt x="7840" y="6138"/>
                  </a:lnTo>
                  <a:cubicBezTo>
                    <a:pt x="7473" y="4303"/>
                    <a:pt x="7206" y="2769"/>
                    <a:pt x="7006" y="1635"/>
                  </a:cubicBezTo>
                  <a:cubicBezTo>
                    <a:pt x="6906" y="1134"/>
                    <a:pt x="6806" y="734"/>
                    <a:pt x="6739" y="400"/>
                  </a:cubicBezTo>
                  <a:cubicBezTo>
                    <a:pt x="6739" y="267"/>
                    <a:pt x="6706" y="133"/>
                    <a:pt x="6672" y="33"/>
                  </a:cubicBezTo>
                  <a:lnTo>
                    <a:pt x="6672" y="33"/>
                  </a:lnTo>
                  <a:cubicBezTo>
                    <a:pt x="6672" y="33"/>
                    <a:pt x="6672" y="200"/>
                    <a:pt x="6739" y="500"/>
                  </a:cubicBezTo>
                  <a:cubicBezTo>
                    <a:pt x="6772" y="767"/>
                    <a:pt x="6839" y="1234"/>
                    <a:pt x="6906" y="1735"/>
                  </a:cubicBezTo>
                  <a:lnTo>
                    <a:pt x="7629" y="6137"/>
                  </a:lnTo>
                  <a:lnTo>
                    <a:pt x="7629" y="6137"/>
                  </a:lnTo>
                  <a:lnTo>
                    <a:pt x="5089" y="8026"/>
                  </a:lnTo>
                  <a:lnTo>
                    <a:pt x="1969" y="7172"/>
                  </a:lnTo>
                  <a:lnTo>
                    <a:pt x="1856" y="7126"/>
                  </a:lnTo>
                  <a:lnTo>
                    <a:pt x="1856" y="7126"/>
                  </a:lnTo>
                  <a:lnTo>
                    <a:pt x="224" y="1580"/>
                  </a:lnTo>
                  <a:lnTo>
                    <a:pt x="224" y="1580"/>
                  </a:lnTo>
                  <a:lnTo>
                    <a:pt x="4838" y="467"/>
                  </a:lnTo>
                  <a:lnTo>
                    <a:pt x="6172" y="133"/>
                  </a:lnTo>
                  <a:cubicBezTo>
                    <a:pt x="6506" y="67"/>
                    <a:pt x="6672" y="33"/>
                    <a:pt x="66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5278100" y="3324500"/>
              <a:ext cx="192675" cy="41700"/>
            </a:xfrm>
            <a:custGeom>
              <a:avLst/>
              <a:gdLst/>
              <a:ahLst/>
              <a:cxnLst/>
              <a:rect l="l" t="t" r="r" b="b"/>
              <a:pathLst>
                <a:path w="7707" h="1668" extrusionOk="0">
                  <a:moveTo>
                    <a:pt x="1" y="0"/>
                  </a:moveTo>
                  <a:cubicBezTo>
                    <a:pt x="1235" y="400"/>
                    <a:pt x="2536" y="701"/>
                    <a:pt x="3837" y="967"/>
                  </a:cubicBezTo>
                  <a:cubicBezTo>
                    <a:pt x="5104" y="1268"/>
                    <a:pt x="6405" y="1501"/>
                    <a:pt x="7706" y="1668"/>
                  </a:cubicBezTo>
                  <a:cubicBezTo>
                    <a:pt x="6439" y="1301"/>
                    <a:pt x="5171" y="967"/>
                    <a:pt x="3870" y="734"/>
                  </a:cubicBezTo>
                  <a:cubicBezTo>
                    <a:pt x="2603" y="434"/>
                    <a:pt x="1302" y="167"/>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5558300" y="3295300"/>
              <a:ext cx="161825" cy="37975"/>
            </a:xfrm>
            <a:custGeom>
              <a:avLst/>
              <a:gdLst/>
              <a:ahLst/>
              <a:cxnLst/>
              <a:rect l="l" t="t" r="r" b="b"/>
              <a:pathLst>
                <a:path w="6473" h="1519" extrusionOk="0">
                  <a:moveTo>
                    <a:pt x="6472" y="1"/>
                  </a:moveTo>
                  <a:lnTo>
                    <a:pt x="6472" y="1"/>
                  </a:lnTo>
                  <a:cubicBezTo>
                    <a:pt x="6138" y="67"/>
                    <a:pt x="5838" y="167"/>
                    <a:pt x="5538" y="267"/>
                  </a:cubicBezTo>
                  <a:cubicBezTo>
                    <a:pt x="4938" y="468"/>
                    <a:pt x="4170" y="701"/>
                    <a:pt x="3270" y="901"/>
                  </a:cubicBezTo>
                  <a:cubicBezTo>
                    <a:pt x="2369" y="1101"/>
                    <a:pt x="1535" y="1235"/>
                    <a:pt x="935" y="1335"/>
                  </a:cubicBezTo>
                  <a:cubicBezTo>
                    <a:pt x="635" y="1335"/>
                    <a:pt x="301" y="1402"/>
                    <a:pt x="1" y="1468"/>
                  </a:cubicBezTo>
                  <a:cubicBezTo>
                    <a:pt x="151" y="1502"/>
                    <a:pt x="309" y="1518"/>
                    <a:pt x="472" y="1518"/>
                  </a:cubicBezTo>
                  <a:cubicBezTo>
                    <a:pt x="635" y="1518"/>
                    <a:pt x="801" y="1502"/>
                    <a:pt x="968" y="1468"/>
                  </a:cubicBezTo>
                  <a:cubicBezTo>
                    <a:pt x="1769" y="1402"/>
                    <a:pt x="2536" y="1301"/>
                    <a:pt x="3303" y="1101"/>
                  </a:cubicBezTo>
                  <a:cubicBezTo>
                    <a:pt x="4070" y="935"/>
                    <a:pt x="4838" y="701"/>
                    <a:pt x="5571" y="401"/>
                  </a:cubicBezTo>
                  <a:cubicBezTo>
                    <a:pt x="5872" y="334"/>
                    <a:pt x="6172" y="167"/>
                    <a:pt x="64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5278950" y="1985200"/>
              <a:ext cx="273550" cy="65900"/>
            </a:xfrm>
            <a:custGeom>
              <a:avLst/>
              <a:gdLst/>
              <a:ahLst/>
              <a:cxnLst/>
              <a:rect l="l" t="t" r="r" b="b"/>
              <a:pathLst>
                <a:path w="10942" h="2636" extrusionOk="0">
                  <a:moveTo>
                    <a:pt x="9607" y="0"/>
                  </a:moveTo>
                  <a:lnTo>
                    <a:pt x="967" y="334"/>
                  </a:lnTo>
                  <a:lnTo>
                    <a:pt x="0" y="2369"/>
                  </a:lnTo>
                  <a:lnTo>
                    <a:pt x="134" y="2636"/>
                  </a:lnTo>
                  <a:lnTo>
                    <a:pt x="10941" y="2636"/>
                  </a:lnTo>
                  <a:lnTo>
                    <a:pt x="9607"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4642650" y="2377975"/>
              <a:ext cx="351950" cy="346100"/>
            </a:xfrm>
            <a:custGeom>
              <a:avLst/>
              <a:gdLst/>
              <a:ahLst/>
              <a:cxnLst/>
              <a:rect l="l" t="t" r="r" b="b"/>
              <a:pathLst>
                <a:path w="14078" h="13844" extrusionOk="0">
                  <a:moveTo>
                    <a:pt x="4237" y="1"/>
                  </a:moveTo>
                  <a:lnTo>
                    <a:pt x="1" y="4104"/>
                  </a:lnTo>
                  <a:lnTo>
                    <a:pt x="10908" y="13844"/>
                  </a:lnTo>
                  <a:lnTo>
                    <a:pt x="14077" y="6338"/>
                  </a:lnTo>
                  <a:lnTo>
                    <a:pt x="4237"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5602500" y="2433850"/>
              <a:ext cx="215175" cy="254375"/>
            </a:xfrm>
            <a:custGeom>
              <a:avLst/>
              <a:gdLst/>
              <a:ahLst/>
              <a:cxnLst/>
              <a:rect l="l" t="t" r="r" b="b"/>
              <a:pathLst>
                <a:path w="8607" h="10175" extrusionOk="0">
                  <a:moveTo>
                    <a:pt x="1835" y="1"/>
                  </a:moveTo>
                  <a:lnTo>
                    <a:pt x="1" y="6872"/>
                  </a:lnTo>
                  <a:lnTo>
                    <a:pt x="8307" y="10174"/>
                  </a:lnTo>
                  <a:lnTo>
                    <a:pt x="8607" y="2302"/>
                  </a:lnTo>
                  <a:lnTo>
                    <a:pt x="1835"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4866150" y="2038575"/>
              <a:ext cx="1110825" cy="857300"/>
            </a:xfrm>
            <a:custGeom>
              <a:avLst/>
              <a:gdLst/>
              <a:ahLst/>
              <a:cxnLst/>
              <a:rect l="l" t="t" r="r" b="b"/>
              <a:pathLst>
                <a:path w="44433" h="34292" extrusionOk="0">
                  <a:moveTo>
                    <a:pt x="26519" y="0"/>
                  </a:moveTo>
                  <a:lnTo>
                    <a:pt x="17546" y="267"/>
                  </a:lnTo>
                  <a:cubicBezTo>
                    <a:pt x="17307" y="249"/>
                    <a:pt x="17068" y="240"/>
                    <a:pt x="16831" y="240"/>
                  </a:cubicBezTo>
                  <a:cubicBezTo>
                    <a:pt x="14483" y="240"/>
                    <a:pt x="12231" y="1127"/>
                    <a:pt x="10474" y="2702"/>
                  </a:cubicBezTo>
                  <a:cubicBezTo>
                    <a:pt x="10074" y="3002"/>
                    <a:pt x="9774" y="3403"/>
                    <a:pt x="9607" y="3870"/>
                  </a:cubicBezTo>
                  <a:lnTo>
                    <a:pt x="1001" y="22249"/>
                  </a:lnTo>
                  <a:cubicBezTo>
                    <a:pt x="0" y="24318"/>
                    <a:pt x="501" y="26786"/>
                    <a:pt x="2569" y="27820"/>
                  </a:cubicBezTo>
                  <a:cubicBezTo>
                    <a:pt x="3161" y="28116"/>
                    <a:pt x="3794" y="28256"/>
                    <a:pt x="4420" y="28256"/>
                  </a:cubicBezTo>
                  <a:cubicBezTo>
                    <a:pt x="5979" y="28256"/>
                    <a:pt x="7492" y="27385"/>
                    <a:pt x="8206" y="25885"/>
                  </a:cubicBezTo>
                  <a:lnTo>
                    <a:pt x="12709" y="16579"/>
                  </a:lnTo>
                  <a:lnTo>
                    <a:pt x="12176" y="23951"/>
                  </a:lnTo>
                  <a:lnTo>
                    <a:pt x="10474" y="34291"/>
                  </a:lnTo>
                  <a:lnTo>
                    <a:pt x="32724" y="33958"/>
                  </a:lnTo>
                  <a:lnTo>
                    <a:pt x="30055" y="26252"/>
                  </a:lnTo>
                  <a:lnTo>
                    <a:pt x="31890" y="16879"/>
                  </a:lnTo>
                  <a:lnTo>
                    <a:pt x="34825" y="23417"/>
                  </a:lnTo>
                  <a:cubicBezTo>
                    <a:pt x="35596" y="25139"/>
                    <a:pt x="37278" y="26168"/>
                    <a:pt x="39063" y="26168"/>
                  </a:cubicBezTo>
                  <a:cubicBezTo>
                    <a:pt x="39594" y="26168"/>
                    <a:pt x="40135" y="26077"/>
                    <a:pt x="40663" y="25885"/>
                  </a:cubicBezTo>
                  <a:cubicBezTo>
                    <a:pt x="43265" y="24918"/>
                    <a:pt x="44432" y="21916"/>
                    <a:pt x="43198" y="19447"/>
                  </a:cubicBezTo>
                  <a:cubicBezTo>
                    <a:pt x="40496" y="14110"/>
                    <a:pt x="36393" y="5971"/>
                    <a:pt x="36193" y="5571"/>
                  </a:cubicBezTo>
                  <a:cubicBezTo>
                    <a:pt x="33558" y="0"/>
                    <a:pt x="26519" y="0"/>
                    <a:pt x="26519"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5282275" y="2521925"/>
              <a:ext cx="324425" cy="189775"/>
            </a:xfrm>
            <a:custGeom>
              <a:avLst/>
              <a:gdLst/>
              <a:ahLst/>
              <a:cxnLst/>
              <a:rect l="l" t="t" r="r" b="b"/>
              <a:pathLst>
                <a:path w="12977" h="7591" extrusionOk="0">
                  <a:moveTo>
                    <a:pt x="1684" y="0"/>
                  </a:moveTo>
                  <a:cubicBezTo>
                    <a:pt x="827" y="0"/>
                    <a:pt x="96" y="845"/>
                    <a:pt x="34" y="1748"/>
                  </a:cubicBezTo>
                  <a:cubicBezTo>
                    <a:pt x="1" y="2682"/>
                    <a:pt x="367" y="3616"/>
                    <a:pt x="1035" y="4316"/>
                  </a:cubicBezTo>
                  <a:cubicBezTo>
                    <a:pt x="2436" y="5884"/>
                    <a:pt x="4370" y="6918"/>
                    <a:pt x="6472" y="7252"/>
                  </a:cubicBezTo>
                  <a:cubicBezTo>
                    <a:pt x="7472" y="7413"/>
                    <a:pt x="8574" y="7590"/>
                    <a:pt x="9634" y="7590"/>
                  </a:cubicBezTo>
                  <a:cubicBezTo>
                    <a:pt x="10765" y="7590"/>
                    <a:pt x="11849" y="7389"/>
                    <a:pt x="12710" y="6752"/>
                  </a:cubicBezTo>
                  <a:cubicBezTo>
                    <a:pt x="12976" y="6518"/>
                    <a:pt x="12676" y="6351"/>
                    <a:pt x="12676" y="6351"/>
                  </a:cubicBezTo>
                  <a:cubicBezTo>
                    <a:pt x="12192" y="6435"/>
                    <a:pt x="11708" y="6476"/>
                    <a:pt x="11228" y="6476"/>
                  </a:cubicBezTo>
                  <a:cubicBezTo>
                    <a:pt x="8272" y="6476"/>
                    <a:pt x="5496" y="4922"/>
                    <a:pt x="4003" y="2282"/>
                  </a:cubicBezTo>
                  <a:cubicBezTo>
                    <a:pt x="3470" y="1348"/>
                    <a:pt x="2969" y="113"/>
                    <a:pt x="1869" y="13"/>
                  </a:cubicBezTo>
                  <a:cubicBezTo>
                    <a:pt x="1806" y="5"/>
                    <a:pt x="1745" y="0"/>
                    <a:pt x="16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5167200" y="2328775"/>
              <a:ext cx="88425" cy="345275"/>
            </a:xfrm>
            <a:custGeom>
              <a:avLst/>
              <a:gdLst/>
              <a:ahLst/>
              <a:cxnLst/>
              <a:rect l="l" t="t" r="r" b="b"/>
              <a:pathLst>
                <a:path w="3537" h="13811" extrusionOk="0">
                  <a:moveTo>
                    <a:pt x="3536" y="1"/>
                  </a:moveTo>
                  <a:lnTo>
                    <a:pt x="701" y="5004"/>
                  </a:lnTo>
                  <a:lnTo>
                    <a:pt x="0" y="13810"/>
                  </a:lnTo>
                  <a:cubicBezTo>
                    <a:pt x="1401" y="12276"/>
                    <a:pt x="1935" y="10141"/>
                    <a:pt x="2369" y="8073"/>
                  </a:cubicBezTo>
                  <a:cubicBezTo>
                    <a:pt x="3236" y="3903"/>
                    <a:pt x="3002" y="4237"/>
                    <a:pt x="3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5113000" y="2772425"/>
              <a:ext cx="587100" cy="123450"/>
            </a:xfrm>
            <a:custGeom>
              <a:avLst/>
              <a:gdLst/>
              <a:ahLst/>
              <a:cxnLst/>
              <a:rect l="l" t="t" r="r" b="b"/>
              <a:pathLst>
                <a:path w="23484" h="4938" extrusionOk="0">
                  <a:moveTo>
                    <a:pt x="1434" y="1"/>
                  </a:moveTo>
                  <a:lnTo>
                    <a:pt x="0" y="2703"/>
                  </a:lnTo>
                  <a:lnTo>
                    <a:pt x="634" y="4937"/>
                  </a:lnTo>
                  <a:lnTo>
                    <a:pt x="22850" y="4637"/>
                  </a:lnTo>
                  <a:lnTo>
                    <a:pt x="23483" y="2769"/>
                  </a:lnTo>
                  <a:lnTo>
                    <a:pt x="21849" y="1668"/>
                  </a:lnTo>
                  <a:lnTo>
                    <a:pt x="1434"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5665875" y="2483050"/>
              <a:ext cx="98425" cy="166825"/>
            </a:xfrm>
            <a:custGeom>
              <a:avLst/>
              <a:gdLst/>
              <a:ahLst/>
              <a:cxnLst/>
              <a:rect l="l" t="t" r="r" b="b"/>
              <a:pathLst>
                <a:path w="3937" h="6673" extrusionOk="0">
                  <a:moveTo>
                    <a:pt x="1" y="1"/>
                  </a:moveTo>
                  <a:lnTo>
                    <a:pt x="1" y="1"/>
                  </a:lnTo>
                  <a:cubicBezTo>
                    <a:pt x="101" y="368"/>
                    <a:pt x="268" y="734"/>
                    <a:pt x="434" y="1068"/>
                  </a:cubicBezTo>
                  <a:cubicBezTo>
                    <a:pt x="735" y="1668"/>
                    <a:pt x="1202" y="2536"/>
                    <a:pt x="1735" y="3470"/>
                  </a:cubicBezTo>
                  <a:cubicBezTo>
                    <a:pt x="2302" y="4404"/>
                    <a:pt x="2836" y="5204"/>
                    <a:pt x="3236" y="5771"/>
                  </a:cubicBezTo>
                  <a:cubicBezTo>
                    <a:pt x="3437" y="6105"/>
                    <a:pt x="3670" y="6405"/>
                    <a:pt x="3937" y="6672"/>
                  </a:cubicBezTo>
                  <a:cubicBezTo>
                    <a:pt x="3770" y="6338"/>
                    <a:pt x="3570" y="6005"/>
                    <a:pt x="3370" y="5671"/>
                  </a:cubicBezTo>
                  <a:cubicBezTo>
                    <a:pt x="3003" y="5104"/>
                    <a:pt x="2469" y="4270"/>
                    <a:pt x="1936" y="3370"/>
                  </a:cubicBezTo>
                  <a:cubicBezTo>
                    <a:pt x="1368" y="2436"/>
                    <a:pt x="901" y="1602"/>
                    <a:pt x="568" y="968"/>
                  </a:cubicBezTo>
                  <a:cubicBezTo>
                    <a:pt x="401"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711750" y="2571450"/>
              <a:ext cx="26700" cy="71750"/>
            </a:xfrm>
            <a:custGeom>
              <a:avLst/>
              <a:gdLst/>
              <a:ahLst/>
              <a:cxnLst/>
              <a:rect l="l" t="t" r="r" b="b"/>
              <a:pathLst>
                <a:path w="1068" h="2870" extrusionOk="0">
                  <a:moveTo>
                    <a:pt x="101" y="0"/>
                  </a:moveTo>
                  <a:cubicBezTo>
                    <a:pt x="0" y="534"/>
                    <a:pt x="34" y="1068"/>
                    <a:pt x="234" y="1535"/>
                  </a:cubicBezTo>
                  <a:cubicBezTo>
                    <a:pt x="367" y="2035"/>
                    <a:pt x="634" y="2502"/>
                    <a:pt x="1035" y="2869"/>
                  </a:cubicBezTo>
                  <a:cubicBezTo>
                    <a:pt x="1068" y="2836"/>
                    <a:pt x="701" y="2269"/>
                    <a:pt x="467" y="1468"/>
                  </a:cubicBezTo>
                  <a:cubicBezTo>
                    <a:pt x="201" y="701"/>
                    <a:pt x="167"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5164700" y="2109450"/>
              <a:ext cx="95925" cy="141800"/>
            </a:xfrm>
            <a:custGeom>
              <a:avLst/>
              <a:gdLst/>
              <a:ahLst/>
              <a:cxnLst/>
              <a:rect l="l" t="t" r="r" b="b"/>
              <a:pathLst>
                <a:path w="3837" h="5672" extrusionOk="0">
                  <a:moveTo>
                    <a:pt x="0" y="1"/>
                  </a:moveTo>
                  <a:cubicBezTo>
                    <a:pt x="0" y="34"/>
                    <a:pt x="367" y="167"/>
                    <a:pt x="934" y="501"/>
                  </a:cubicBezTo>
                  <a:cubicBezTo>
                    <a:pt x="1668" y="968"/>
                    <a:pt x="2268" y="1535"/>
                    <a:pt x="2735" y="2269"/>
                  </a:cubicBezTo>
                  <a:cubicBezTo>
                    <a:pt x="3202" y="2969"/>
                    <a:pt x="3503" y="3770"/>
                    <a:pt x="3636" y="4604"/>
                  </a:cubicBezTo>
                  <a:cubicBezTo>
                    <a:pt x="3736" y="5271"/>
                    <a:pt x="3703" y="5671"/>
                    <a:pt x="3736" y="5671"/>
                  </a:cubicBezTo>
                  <a:cubicBezTo>
                    <a:pt x="3836" y="5304"/>
                    <a:pt x="3836" y="4937"/>
                    <a:pt x="3770" y="4604"/>
                  </a:cubicBezTo>
                  <a:cubicBezTo>
                    <a:pt x="3603" y="2803"/>
                    <a:pt x="2569" y="1235"/>
                    <a:pt x="1001" y="368"/>
                  </a:cubicBezTo>
                  <a:cubicBezTo>
                    <a:pt x="701" y="167"/>
                    <a:pt x="36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5617525" y="2220375"/>
              <a:ext cx="109250" cy="477025"/>
            </a:xfrm>
            <a:custGeom>
              <a:avLst/>
              <a:gdLst/>
              <a:ahLst/>
              <a:cxnLst/>
              <a:rect l="l" t="t" r="r" b="b"/>
              <a:pathLst>
                <a:path w="4370" h="19081" extrusionOk="0">
                  <a:moveTo>
                    <a:pt x="4303" y="0"/>
                  </a:moveTo>
                  <a:cubicBezTo>
                    <a:pt x="4236" y="0"/>
                    <a:pt x="3236" y="4236"/>
                    <a:pt x="2068" y="9507"/>
                  </a:cubicBezTo>
                  <a:cubicBezTo>
                    <a:pt x="901" y="14777"/>
                    <a:pt x="0" y="19080"/>
                    <a:pt x="33" y="19080"/>
                  </a:cubicBezTo>
                  <a:cubicBezTo>
                    <a:pt x="100" y="19080"/>
                    <a:pt x="1101" y="14844"/>
                    <a:pt x="2268" y="9574"/>
                  </a:cubicBezTo>
                  <a:cubicBezTo>
                    <a:pt x="3469" y="4303"/>
                    <a:pt x="4370" y="33"/>
                    <a:pt x="4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880325" y="2513075"/>
              <a:ext cx="48400" cy="46725"/>
            </a:xfrm>
            <a:custGeom>
              <a:avLst/>
              <a:gdLst/>
              <a:ahLst/>
              <a:cxnLst/>
              <a:rect l="l" t="t" r="r" b="b"/>
              <a:pathLst>
                <a:path w="1936" h="1869" extrusionOk="0">
                  <a:moveTo>
                    <a:pt x="1935" y="0"/>
                  </a:moveTo>
                  <a:lnTo>
                    <a:pt x="1935" y="0"/>
                  </a:lnTo>
                  <a:cubicBezTo>
                    <a:pt x="1501" y="167"/>
                    <a:pt x="1135" y="434"/>
                    <a:pt x="834" y="801"/>
                  </a:cubicBezTo>
                  <a:cubicBezTo>
                    <a:pt x="467" y="1068"/>
                    <a:pt x="201" y="1468"/>
                    <a:pt x="0" y="1868"/>
                  </a:cubicBezTo>
                  <a:cubicBezTo>
                    <a:pt x="367" y="1602"/>
                    <a:pt x="668" y="1301"/>
                    <a:pt x="968" y="968"/>
                  </a:cubicBezTo>
                  <a:cubicBezTo>
                    <a:pt x="1335" y="668"/>
                    <a:pt x="1635" y="334"/>
                    <a:pt x="1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5067950" y="2322100"/>
              <a:ext cx="190175" cy="372800"/>
            </a:xfrm>
            <a:custGeom>
              <a:avLst/>
              <a:gdLst/>
              <a:ahLst/>
              <a:cxnLst/>
              <a:rect l="l" t="t" r="r" b="b"/>
              <a:pathLst>
                <a:path w="7607" h="14912" extrusionOk="0">
                  <a:moveTo>
                    <a:pt x="7606" y="1"/>
                  </a:moveTo>
                  <a:lnTo>
                    <a:pt x="7606" y="1"/>
                  </a:lnTo>
                  <a:cubicBezTo>
                    <a:pt x="7473" y="167"/>
                    <a:pt x="7373" y="368"/>
                    <a:pt x="7273" y="568"/>
                  </a:cubicBezTo>
                  <a:cubicBezTo>
                    <a:pt x="7039" y="935"/>
                    <a:pt x="6739" y="1468"/>
                    <a:pt x="6372" y="2102"/>
                  </a:cubicBezTo>
                  <a:cubicBezTo>
                    <a:pt x="5638" y="3436"/>
                    <a:pt x="4671" y="5304"/>
                    <a:pt x="3670" y="7373"/>
                  </a:cubicBezTo>
                  <a:lnTo>
                    <a:pt x="1035" y="12676"/>
                  </a:lnTo>
                  <a:cubicBezTo>
                    <a:pt x="735" y="13344"/>
                    <a:pt x="468" y="13877"/>
                    <a:pt x="268" y="14311"/>
                  </a:cubicBezTo>
                  <a:cubicBezTo>
                    <a:pt x="168" y="14478"/>
                    <a:pt x="67" y="14678"/>
                    <a:pt x="1" y="14911"/>
                  </a:cubicBezTo>
                  <a:cubicBezTo>
                    <a:pt x="134" y="14711"/>
                    <a:pt x="234" y="14544"/>
                    <a:pt x="334" y="14344"/>
                  </a:cubicBezTo>
                  <a:cubicBezTo>
                    <a:pt x="568" y="13977"/>
                    <a:pt x="835" y="13410"/>
                    <a:pt x="1168" y="12743"/>
                  </a:cubicBezTo>
                  <a:cubicBezTo>
                    <a:pt x="1869" y="11409"/>
                    <a:pt x="2803" y="9541"/>
                    <a:pt x="3837" y="7473"/>
                  </a:cubicBezTo>
                  <a:cubicBezTo>
                    <a:pt x="4871" y="5405"/>
                    <a:pt x="5805" y="3537"/>
                    <a:pt x="6505" y="2202"/>
                  </a:cubicBezTo>
                  <a:lnTo>
                    <a:pt x="7339" y="601"/>
                  </a:lnTo>
                  <a:cubicBezTo>
                    <a:pt x="7439" y="401"/>
                    <a:pt x="7539" y="201"/>
                    <a:pt x="7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5268100" y="2552275"/>
              <a:ext cx="283550" cy="167650"/>
            </a:xfrm>
            <a:custGeom>
              <a:avLst/>
              <a:gdLst/>
              <a:ahLst/>
              <a:cxnLst/>
              <a:rect l="l" t="t" r="r" b="b"/>
              <a:pathLst>
                <a:path w="11342" h="6706" extrusionOk="0">
                  <a:moveTo>
                    <a:pt x="0" y="0"/>
                  </a:moveTo>
                  <a:lnTo>
                    <a:pt x="0" y="134"/>
                  </a:lnTo>
                  <a:cubicBezTo>
                    <a:pt x="0" y="300"/>
                    <a:pt x="34" y="434"/>
                    <a:pt x="67" y="567"/>
                  </a:cubicBezTo>
                  <a:cubicBezTo>
                    <a:pt x="167" y="1068"/>
                    <a:pt x="367" y="1535"/>
                    <a:pt x="601" y="2002"/>
                  </a:cubicBezTo>
                  <a:cubicBezTo>
                    <a:pt x="1468" y="3469"/>
                    <a:pt x="2802" y="4637"/>
                    <a:pt x="4370" y="5337"/>
                  </a:cubicBezTo>
                  <a:cubicBezTo>
                    <a:pt x="5938" y="6005"/>
                    <a:pt x="7573" y="6405"/>
                    <a:pt x="9274" y="6572"/>
                  </a:cubicBezTo>
                  <a:cubicBezTo>
                    <a:pt x="9908" y="6638"/>
                    <a:pt x="10441" y="6672"/>
                    <a:pt x="10775" y="6705"/>
                  </a:cubicBezTo>
                  <a:lnTo>
                    <a:pt x="11342" y="6705"/>
                  </a:lnTo>
                  <a:cubicBezTo>
                    <a:pt x="11175" y="6638"/>
                    <a:pt x="10975" y="6605"/>
                    <a:pt x="10808" y="6605"/>
                  </a:cubicBezTo>
                  <a:lnTo>
                    <a:pt x="9274" y="6405"/>
                  </a:lnTo>
                  <a:cubicBezTo>
                    <a:pt x="7606" y="6205"/>
                    <a:pt x="6005" y="5771"/>
                    <a:pt x="4470" y="5137"/>
                  </a:cubicBezTo>
                  <a:cubicBezTo>
                    <a:pt x="2936" y="4470"/>
                    <a:pt x="1635" y="3336"/>
                    <a:pt x="734" y="1935"/>
                  </a:cubicBezTo>
                  <a:cubicBezTo>
                    <a:pt x="401" y="1335"/>
                    <a:pt x="167" y="66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5379850" y="2821500"/>
              <a:ext cx="308575" cy="22275"/>
            </a:xfrm>
            <a:custGeom>
              <a:avLst/>
              <a:gdLst/>
              <a:ahLst/>
              <a:cxnLst/>
              <a:rect l="l" t="t" r="r" b="b"/>
              <a:pathLst>
                <a:path w="12343" h="891" extrusionOk="0">
                  <a:moveTo>
                    <a:pt x="85" y="1"/>
                  </a:moveTo>
                  <a:cubicBezTo>
                    <a:pt x="29" y="1"/>
                    <a:pt x="0" y="2"/>
                    <a:pt x="0" y="6"/>
                  </a:cubicBezTo>
                  <a:cubicBezTo>
                    <a:pt x="0" y="72"/>
                    <a:pt x="2736" y="339"/>
                    <a:pt x="6138" y="573"/>
                  </a:cubicBezTo>
                  <a:cubicBezTo>
                    <a:pt x="8948" y="766"/>
                    <a:pt x="11325" y="890"/>
                    <a:pt x="12068" y="890"/>
                  </a:cubicBezTo>
                  <a:cubicBezTo>
                    <a:pt x="12225" y="890"/>
                    <a:pt x="12309" y="885"/>
                    <a:pt x="12309" y="873"/>
                  </a:cubicBezTo>
                  <a:cubicBezTo>
                    <a:pt x="12342" y="806"/>
                    <a:pt x="9574" y="573"/>
                    <a:pt x="6171" y="339"/>
                  </a:cubicBezTo>
                  <a:cubicBezTo>
                    <a:pt x="3116" y="130"/>
                    <a:pt x="572"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5275600" y="2780775"/>
              <a:ext cx="16700" cy="105100"/>
            </a:xfrm>
            <a:custGeom>
              <a:avLst/>
              <a:gdLst/>
              <a:ahLst/>
              <a:cxnLst/>
              <a:rect l="l" t="t" r="r" b="b"/>
              <a:pathLst>
                <a:path w="668" h="4204" extrusionOk="0">
                  <a:moveTo>
                    <a:pt x="601" y="0"/>
                  </a:moveTo>
                  <a:cubicBezTo>
                    <a:pt x="167" y="1334"/>
                    <a:pt x="1" y="2769"/>
                    <a:pt x="167" y="4203"/>
                  </a:cubicBezTo>
                  <a:cubicBezTo>
                    <a:pt x="234" y="4203"/>
                    <a:pt x="268" y="3269"/>
                    <a:pt x="368" y="2102"/>
                  </a:cubicBezTo>
                  <a:cubicBezTo>
                    <a:pt x="501" y="934"/>
                    <a:pt x="668"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5247250" y="2747400"/>
              <a:ext cx="19200" cy="144300"/>
            </a:xfrm>
            <a:custGeom>
              <a:avLst/>
              <a:gdLst/>
              <a:ahLst/>
              <a:cxnLst/>
              <a:rect l="l" t="t" r="r" b="b"/>
              <a:pathLst>
                <a:path w="768" h="5772" extrusionOk="0">
                  <a:moveTo>
                    <a:pt x="301" y="1"/>
                  </a:moveTo>
                  <a:cubicBezTo>
                    <a:pt x="201" y="268"/>
                    <a:pt x="134" y="535"/>
                    <a:pt x="134" y="835"/>
                  </a:cubicBezTo>
                  <a:cubicBezTo>
                    <a:pt x="34" y="1535"/>
                    <a:pt x="1" y="2236"/>
                    <a:pt x="67" y="2903"/>
                  </a:cubicBezTo>
                  <a:cubicBezTo>
                    <a:pt x="101" y="3603"/>
                    <a:pt x="234" y="4304"/>
                    <a:pt x="401" y="4971"/>
                  </a:cubicBezTo>
                  <a:cubicBezTo>
                    <a:pt x="468" y="5238"/>
                    <a:pt x="568" y="5538"/>
                    <a:pt x="701" y="5772"/>
                  </a:cubicBezTo>
                  <a:cubicBezTo>
                    <a:pt x="768" y="5772"/>
                    <a:pt x="401" y="4504"/>
                    <a:pt x="301" y="2903"/>
                  </a:cubicBezTo>
                  <a:cubicBezTo>
                    <a:pt x="201" y="1302"/>
                    <a:pt x="367"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5278100" y="2035025"/>
              <a:ext cx="221850" cy="12950"/>
            </a:xfrm>
            <a:custGeom>
              <a:avLst/>
              <a:gdLst/>
              <a:ahLst/>
              <a:cxnLst/>
              <a:rect l="l" t="t" r="r" b="b"/>
              <a:pathLst>
                <a:path w="8874" h="518" extrusionOk="0">
                  <a:moveTo>
                    <a:pt x="8091" y="0"/>
                  </a:moveTo>
                  <a:cubicBezTo>
                    <a:pt x="6875" y="0"/>
                    <a:pt x="5645" y="60"/>
                    <a:pt x="4437" y="142"/>
                  </a:cubicBezTo>
                  <a:cubicBezTo>
                    <a:pt x="1969" y="276"/>
                    <a:pt x="1" y="442"/>
                    <a:pt x="1" y="509"/>
                  </a:cubicBezTo>
                  <a:cubicBezTo>
                    <a:pt x="261" y="515"/>
                    <a:pt x="522" y="518"/>
                    <a:pt x="783" y="518"/>
                  </a:cubicBezTo>
                  <a:cubicBezTo>
                    <a:pt x="1999" y="518"/>
                    <a:pt x="3230" y="458"/>
                    <a:pt x="4437" y="376"/>
                  </a:cubicBezTo>
                  <a:cubicBezTo>
                    <a:pt x="6906" y="242"/>
                    <a:pt x="8874" y="76"/>
                    <a:pt x="8874" y="9"/>
                  </a:cubicBezTo>
                  <a:cubicBezTo>
                    <a:pt x="8614" y="3"/>
                    <a:pt x="8353" y="0"/>
                    <a:pt x="80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4891175" y="2043775"/>
              <a:ext cx="400300" cy="551050"/>
            </a:xfrm>
            <a:custGeom>
              <a:avLst/>
              <a:gdLst/>
              <a:ahLst/>
              <a:cxnLst/>
              <a:rect l="l" t="t" r="r" b="b"/>
              <a:pathLst>
                <a:path w="16012" h="22042" extrusionOk="0">
                  <a:moveTo>
                    <a:pt x="15849" y="1"/>
                  </a:moveTo>
                  <a:cubicBezTo>
                    <a:pt x="15795" y="1"/>
                    <a:pt x="15745" y="9"/>
                    <a:pt x="15711" y="26"/>
                  </a:cubicBezTo>
                  <a:cubicBezTo>
                    <a:pt x="15511" y="26"/>
                    <a:pt x="15211" y="59"/>
                    <a:pt x="14877" y="126"/>
                  </a:cubicBezTo>
                  <a:cubicBezTo>
                    <a:pt x="14510" y="159"/>
                    <a:pt x="14043" y="226"/>
                    <a:pt x="13543" y="293"/>
                  </a:cubicBezTo>
                  <a:cubicBezTo>
                    <a:pt x="12943" y="393"/>
                    <a:pt x="12376" y="559"/>
                    <a:pt x="11842" y="793"/>
                  </a:cubicBezTo>
                  <a:cubicBezTo>
                    <a:pt x="11175" y="1093"/>
                    <a:pt x="10574" y="1493"/>
                    <a:pt x="10041" y="1960"/>
                  </a:cubicBezTo>
                  <a:cubicBezTo>
                    <a:pt x="9407" y="2494"/>
                    <a:pt x="8873" y="3128"/>
                    <a:pt x="8473" y="3862"/>
                  </a:cubicBezTo>
                  <a:cubicBezTo>
                    <a:pt x="7672" y="5430"/>
                    <a:pt x="6905" y="7131"/>
                    <a:pt x="6038" y="8932"/>
                  </a:cubicBezTo>
                  <a:cubicBezTo>
                    <a:pt x="4336" y="12535"/>
                    <a:pt x="2802" y="15804"/>
                    <a:pt x="1701" y="18205"/>
                  </a:cubicBezTo>
                  <a:lnTo>
                    <a:pt x="434" y="21007"/>
                  </a:lnTo>
                  <a:cubicBezTo>
                    <a:pt x="300" y="21341"/>
                    <a:pt x="200" y="21574"/>
                    <a:pt x="100" y="21775"/>
                  </a:cubicBezTo>
                  <a:cubicBezTo>
                    <a:pt x="67" y="21875"/>
                    <a:pt x="33" y="21941"/>
                    <a:pt x="0" y="22041"/>
                  </a:cubicBezTo>
                  <a:cubicBezTo>
                    <a:pt x="67" y="21975"/>
                    <a:pt x="100" y="21875"/>
                    <a:pt x="133" y="21808"/>
                  </a:cubicBezTo>
                  <a:cubicBezTo>
                    <a:pt x="234" y="21608"/>
                    <a:pt x="367" y="21341"/>
                    <a:pt x="500" y="21041"/>
                  </a:cubicBezTo>
                  <a:cubicBezTo>
                    <a:pt x="834" y="20340"/>
                    <a:pt x="1301" y="19406"/>
                    <a:pt x="1868" y="18272"/>
                  </a:cubicBezTo>
                  <a:lnTo>
                    <a:pt x="6204" y="9032"/>
                  </a:lnTo>
                  <a:cubicBezTo>
                    <a:pt x="7072" y="7231"/>
                    <a:pt x="7872" y="5496"/>
                    <a:pt x="8606" y="3962"/>
                  </a:cubicBezTo>
                  <a:cubicBezTo>
                    <a:pt x="9006" y="3261"/>
                    <a:pt x="9507" y="2628"/>
                    <a:pt x="10141" y="2094"/>
                  </a:cubicBezTo>
                  <a:cubicBezTo>
                    <a:pt x="10674" y="1627"/>
                    <a:pt x="11275" y="1227"/>
                    <a:pt x="11909" y="926"/>
                  </a:cubicBezTo>
                  <a:cubicBezTo>
                    <a:pt x="12409" y="693"/>
                    <a:pt x="12976" y="493"/>
                    <a:pt x="13576" y="426"/>
                  </a:cubicBezTo>
                  <a:lnTo>
                    <a:pt x="14877" y="193"/>
                  </a:lnTo>
                  <a:lnTo>
                    <a:pt x="15711" y="59"/>
                  </a:lnTo>
                  <a:cubicBezTo>
                    <a:pt x="15811" y="59"/>
                    <a:pt x="15911" y="26"/>
                    <a:pt x="16011" y="26"/>
                  </a:cubicBezTo>
                  <a:cubicBezTo>
                    <a:pt x="15961" y="9"/>
                    <a:pt x="15903" y="1"/>
                    <a:pt x="158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4940375" y="2495550"/>
              <a:ext cx="185150" cy="105950"/>
            </a:xfrm>
            <a:custGeom>
              <a:avLst/>
              <a:gdLst/>
              <a:ahLst/>
              <a:cxnLst/>
              <a:rect l="l" t="t" r="r" b="b"/>
              <a:pathLst>
                <a:path w="7406" h="4238" extrusionOk="0">
                  <a:moveTo>
                    <a:pt x="0" y="1"/>
                  </a:moveTo>
                  <a:cubicBezTo>
                    <a:pt x="0" y="1"/>
                    <a:pt x="9" y="37"/>
                    <a:pt x="32" y="100"/>
                  </a:cubicBezTo>
                  <a:lnTo>
                    <a:pt x="32" y="100"/>
                  </a:lnTo>
                  <a:cubicBezTo>
                    <a:pt x="21" y="67"/>
                    <a:pt x="10" y="34"/>
                    <a:pt x="0" y="1"/>
                  </a:cubicBezTo>
                  <a:close/>
                  <a:moveTo>
                    <a:pt x="32" y="100"/>
                  </a:moveTo>
                  <a:lnTo>
                    <a:pt x="32" y="100"/>
                  </a:lnTo>
                  <a:cubicBezTo>
                    <a:pt x="165" y="496"/>
                    <a:pt x="354" y="863"/>
                    <a:pt x="601" y="1202"/>
                  </a:cubicBezTo>
                  <a:cubicBezTo>
                    <a:pt x="1268" y="2036"/>
                    <a:pt x="2135" y="2703"/>
                    <a:pt x="3102" y="3137"/>
                  </a:cubicBezTo>
                  <a:cubicBezTo>
                    <a:pt x="4103" y="3570"/>
                    <a:pt x="5104" y="3870"/>
                    <a:pt x="6171" y="4037"/>
                  </a:cubicBezTo>
                  <a:cubicBezTo>
                    <a:pt x="6571" y="4137"/>
                    <a:pt x="6905" y="4171"/>
                    <a:pt x="7139" y="4204"/>
                  </a:cubicBezTo>
                  <a:lnTo>
                    <a:pt x="7372" y="4237"/>
                  </a:lnTo>
                  <a:lnTo>
                    <a:pt x="7405" y="4237"/>
                  </a:lnTo>
                  <a:lnTo>
                    <a:pt x="7139" y="4171"/>
                  </a:lnTo>
                  <a:lnTo>
                    <a:pt x="6205" y="4004"/>
                  </a:lnTo>
                  <a:cubicBezTo>
                    <a:pt x="5137" y="3804"/>
                    <a:pt x="4136" y="3470"/>
                    <a:pt x="3169" y="3070"/>
                  </a:cubicBezTo>
                  <a:cubicBezTo>
                    <a:pt x="2168" y="2636"/>
                    <a:pt x="1334" y="1969"/>
                    <a:pt x="667" y="1135"/>
                  </a:cubicBezTo>
                  <a:cubicBezTo>
                    <a:pt x="467" y="902"/>
                    <a:pt x="300" y="635"/>
                    <a:pt x="134" y="335"/>
                  </a:cubicBezTo>
                  <a:cubicBezTo>
                    <a:pt x="86" y="239"/>
                    <a:pt x="53" y="158"/>
                    <a:pt x="32" y="10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765250" y="2478875"/>
              <a:ext cx="122600" cy="92600"/>
            </a:xfrm>
            <a:custGeom>
              <a:avLst/>
              <a:gdLst/>
              <a:ahLst/>
              <a:cxnLst/>
              <a:rect l="l" t="t" r="r" b="b"/>
              <a:pathLst>
                <a:path w="4904" h="3704" extrusionOk="0">
                  <a:moveTo>
                    <a:pt x="4904" y="1"/>
                  </a:moveTo>
                  <a:cubicBezTo>
                    <a:pt x="4804" y="1"/>
                    <a:pt x="4737" y="1"/>
                    <a:pt x="4637" y="34"/>
                  </a:cubicBezTo>
                  <a:cubicBezTo>
                    <a:pt x="4437" y="68"/>
                    <a:pt x="4203" y="134"/>
                    <a:pt x="4003" y="201"/>
                  </a:cubicBezTo>
                  <a:cubicBezTo>
                    <a:pt x="3269" y="434"/>
                    <a:pt x="2602" y="801"/>
                    <a:pt x="2002" y="1235"/>
                  </a:cubicBezTo>
                  <a:cubicBezTo>
                    <a:pt x="1401" y="1702"/>
                    <a:pt x="867" y="2269"/>
                    <a:pt x="467" y="2903"/>
                  </a:cubicBezTo>
                  <a:cubicBezTo>
                    <a:pt x="334" y="3070"/>
                    <a:pt x="200" y="3270"/>
                    <a:pt x="134" y="3470"/>
                  </a:cubicBezTo>
                  <a:cubicBezTo>
                    <a:pt x="67" y="3570"/>
                    <a:pt x="33" y="3637"/>
                    <a:pt x="0" y="3703"/>
                  </a:cubicBezTo>
                  <a:cubicBezTo>
                    <a:pt x="67" y="3637"/>
                    <a:pt x="100" y="3570"/>
                    <a:pt x="134" y="3503"/>
                  </a:cubicBezTo>
                  <a:cubicBezTo>
                    <a:pt x="267" y="3303"/>
                    <a:pt x="367" y="3103"/>
                    <a:pt x="500" y="2936"/>
                  </a:cubicBezTo>
                  <a:cubicBezTo>
                    <a:pt x="1368" y="1702"/>
                    <a:pt x="2602" y="768"/>
                    <a:pt x="4003" y="268"/>
                  </a:cubicBezTo>
                  <a:cubicBezTo>
                    <a:pt x="4270" y="168"/>
                    <a:pt x="4503" y="101"/>
                    <a:pt x="4670" y="68"/>
                  </a:cubicBezTo>
                  <a:cubicBezTo>
                    <a:pt x="4737" y="34"/>
                    <a:pt x="4837" y="34"/>
                    <a:pt x="49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5052950" y="2270400"/>
              <a:ext cx="185975" cy="73400"/>
            </a:xfrm>
            <a:custGeom>
              <a:avLst/>
              <a:gdLst/>
              <a:ahLst/>
              <a:cxnLst/>
              <a:rect l="l" t="t" r="r" b="b"/>
              <a:pathLst>
                <a:path w="7439" h="2936" extrusionOk="0">
                  <a:moveTo>
                    <a:pt x="0" y="1"/>
                  </a:moveTo>
                  <a:lnTo>
                    <a:pt x="34" y="17"/>
                  </a:lnTo>
                  <a:cubicBezTo>
                    <a:pt x="25" y="9"/>
                    <a:pt x="17" y="1"/>
                    <a:pt x="0" y="1"/>
                  </a:cubicBezTo>
                  <a:close/>
                  <a:moveTo>
                    <a:pt x="34" y="17"/>
                  </a:moveTo>
                  <a:cubicBezTo>
                    <a:pt x="42" y="26"/>
                    <a:pt x="50" y="34"/>
                    <a:pt x="67" y="34"/>
                  </a:cubicBezTo>
                  <a:lnTo>
                    <a:pt x="34" y="17"/>
                  </a:lnTo>
                  <a:close/>
                  <a:moveTo>
                    <a:pt x="67" y="34"/>
                  </a:moveTo>
                  <a:lnTo>
                    <a:pt x="267" y="201"/>
                  </a:lnTo>
                  <a:cubicBezTo>
                    <a:pt x="401" y="301"/>
                    <a:pt x="634" y="501"/>
                    <a:pt x="968" y="701"/>
                  </a:cubicBezTo>
                  <a:cubicBezTo>
                    <a:pt x="2569" y="1768"/>
                    <a:pt x="4370" y="2469"/>
                    <a:pt x="6271" y="2803"/>
                  </a:cubicBezTo>
                  <a:cubicBezTo>
                    <a:pt x="6638" y="2869"/>
                    <a:pt x="6905" y="2903"/>
                    <a:pt x="7139" y="2903"/>
                  </a:cubicBezTo>
                  <a:lnTo>
                    <a:pt x="7372" y="2936"/>
                  </a:lnTo>
                  <a:lnTo>
                    <a:pt x="7439" y="2936"/>
                  </a:lnTo>
                  <a:cubicBezTo>
                    <a:pt x="7406" y="2936"/>
                    <a:pt x="7372" y="2903"/>
                    <a:pt x="7372" y="2903"/>
                  </a:cubicBezTo>
                  <a:lnTo>
                    <a:pt x="7139" y="2869"/>
                  </a:lnTo>
                  <a:cubicBezTo>
                    <a:pt x="6939" y="2869"/>
                    <a:pt x="6638" y="2803"/>
                    <a:pt x="6271" y="2736"/>
                  </a:cubicBezTo>
                  <a:cubicBezTo>
                    <a:pt x="5337" y="2569"/>
                    <a:pt x="4403" y="2302"/>
                    <a:pt x="3536" y="1935"/>
                  </a:cubicBezTo>
                  <a:cubicBezTo>
                    <a:pt x="2636" y="1602"/>
                    <a:pt x="1802" y="1168"/>
                    <a:pt x="1001" y="634"/>
                  </a:cubicBezTo>
                  <a:cubicBezTo>
                    <a:pt x="701" y="468"/>
                    <a:pt x="434" y="301"/>
                    <a:pt x="267" y="167"/>
                  </a:cubicBezTo>
                  <a:lnTo>
                    <a:pt x="67" y="34"/>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5214725" y="2106950"/>
              <a:ext cx="496225" cy="29650"/>
            </a:xfrm>
            <a:custGeom>
              <a:avLst/>
              <a:gdLst/>
              <a:ahLst/>
              <a:cxnLst/>
              <a:rect l="l" t="t" r="r" b="b"/>
              <a:pathLst>
                <a:path w="19849" h="1186" extrusionOk="0">
                  <a:moveTo>
                    <a:pt x="19641" y="99"/>
                  </a:moveTo>
                  <a:cubicBezTo>
                    <a:pt x="19643" y="100"/>
                    <a:pt x="19646" y="100"/>
                    <a:pt x="19648" y="101"/>
                  </a:cubicBezTo>
                  <a:cubicBezTo>
                    <a:pt x="19649" y="101"/>
                    <a:pt x="19651" y="101"/>
                    <a:pt x="19652" y="101"/>
                  </a:cubicBezTo>
                  <a:lnTo>
                    <a:pt x="19652" y="101"/>
                  </a:lnTo>
                  <a:cubicBezTo>
                    <a:pt x="19648" y="100"/>
                    <a:pt x="19645" y="100"/>
                    <a:pt x="19641" y="99"/>
                  </a:cubicBezTo>
                  <a:close/>
                  <a:moveTo>
                    <a:pt x="19652" y="101"/>
                  </a:moveTo>
                  <a:cubicBezTo>
                    <a:pt x="19781" y="117"/>
                    <a:pt x="19848" y="134"/>
                    <a:pt x="19848" y="134"/>
                  </a:cubicBezTo>
                  <a:cubicBezTo>
                    <a:pt x="19848" y="134"/>
                    <a:pt x="19783" y="101"/>
                    <a:pt x="19652" y="101"/>
                  </a:cubicBezTo>
                  <a:close/>
                  <a:moveTo>
                    <a:pt x="171" y="1044"/>
                  </a:moveTo>
                  <a:lnTo>
                    <a:pt x="1" y="1068"/>
                  </a:lnTo>
                  <a:cubicBezTo>
                    <a:pt x="1" y="1068"/>
                    <a:pt x="82" y="1068"/>
                    <a:pt x="171" y="1044"/>
                  </a:cubicBezTo>
                  <a:close/>
                  <a:moveTo>
                    <a:pt x="18357" y="1"/>
                  </a:moveTo>
                  <a:cubicBezTo>
                    <a:pt x="17880" y="1"/>
                    <a:pt x="17413" y="45"/>
                    <a:pt x="16946" y="134"/>
                  </a:cubicBezTo>
                  <a:cubicBezTo>
                    <a:pt x="16045" y="267"/>
                    <a:pt x="14978" y="534"/>
                    <a:pt x="13810" y="768"/>
                  </a:cubicBezTo>
                  <a:cubicBezTo>
                    <a:pt x="12796" y="981"/>
                    <a:pt x="11761" y="1088"/>
                    <a:pt x="10738" y="1088"/>
                  </a:cubicBezTo>
                  <a:cubicBezTo>
                    <a:pt x="10483" y="1088"/>
                    <a:pt x="10228" y="1081"/>
                    <a:pt x="9974" y="1068"/>
                  </a:cubicBezTo>
                  <a:cubicBezTo>
                    <a:pt x="8573" y="1001"/>
                    <a:pt x="7272" y="868"/>
                    <a:pt x="6072" y="734"/>
                  </a:cubicBezTo>
                  <a:cubicBezTo>
                    <a:pt x="5296" y="659"/>
                    <a:pt x="4502" y="622"/>
                    <a:pt x="3703" y="622"/>
                  </a:cubicBezTo>
                  <a:cubicBezTo>
                    <a:pt x="3436" y="622"/>
                    <a:pt x="3170" y="626"/>
                    <a:pt x="2903" y="634"/>
                  </a:cubicBezTo>
                  <a:cubicBezTo>
                    <a:pt x="2202" y="634"/>
                    <a:pt x="1468" y="734"/>
                    <a:pt x="768" y="868"/>
                  </a:cubicBezTo>
                  <a:lnTo>
                    <a:pt x="201" y="1035"/>
                  </a:lnTo>
                  <a:cubicBezTo>
                    <a:pt x="191" y="1038"/>
                    <a:pt x="181" y="1041"/>
                    <a:pt x="171" y="1044"/>
                  </a:cubicBezTo>
                  <a:lnTo>
                    <a:pt x="171" y="1044"/>
                  </a:lnTo>
                  <a:lnTo>
                    <a:pt x="234" y="1035"/>
                  </a:lnTo>
                  <a:lnTo>
                    <a:pt x="801" y="901"/>
                  </a:lnTo>
                  <a:cubicBezTo>
                    <a:pt x="1468" y="768"/>
                    <a:pt x="2202" y="701"/>
                    <a:pt x="2903" y="668"/>
                  </a:cubicBezTo>
                  <a:cubicBezTo>
                    <a:pt x="3970" y="668"/>
                    <a:pt x="5038" y="701"/>
                    <a:pt x="6072" y="834"/>
                  </a:cubicBezTo>
                  <a:cubicBezTo>
                    <a:pt x="7272" y="935"/>
                    <a:pt x="8573" y="1101"/>
                    <a:pt x="9974" y="1168"/>
                  </a:cubicBezTo>
                  <a:cubicBezTo>
                    <a:pt x="10198" y="1179"/>
                    <a:pt x="10421" y="1185"/>
                    <a:pt x="10644" y="1185"/>
                  </a:cubicBezTo>
                  <a:cubicBezTo>
                    <a:pt x="11721" y="1185"/>
                    <a:pt x="12794" y="1056"/>
                    <a:pt x="13844" y="834"/>
                  </a:cubicBezTo>
                  <a:cubicBezTo>
                    <a:pt x="15011" y="601"/>
                    <a:pt x="16045" y="334"/>
                    <a:pt x="16946" y="201"/>
                  </a:cubicBezTo>
                  <a:cubicBezTo>
                    <a:pt x="17481" y="99"/>
                    <a:pt x="18016" y="55"/>
                    <a:pt x="18566" y="55"/>
                  </a:cubicBezTo>
                  <a:cubicBezTo>
                    <a:pt x="18736" y="55"/>
                    <a:pt x="18908" y="59"/>
                    <a:pt x="19081" y="67"/>
                  </a:cubicBezTo>
                  <a:cubicBezTo>
                    <a:pt x="19324" y="67"/>
                    <a:pt x="19512" y="83"/>
                    <a:pt x="19641" y="99"/>
                  </a:cubicBezTo>
                  <a:lnTo>
                    <a:pt x="19641" y="99"/>
                  </a:lnTo>
                  <a:cubicBezTo>
                    <a:pt x="19475" y="66"/>
                    <a:pt x="19278" y="34"/>
                    <a:pt x="19081" y="34"/>
                  </a:cubicBezTo>
                  <a:cubicBezTo>
                    <a:pt x="18836" y="12"/>
                    <a:pt x="18595" y="1"/>
                    <a:pt x="1835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5236400" y="2364625"/>
              <a:ext cx="445350" cy="27125"/>
            </a:xfrm>
            <a:custGeom>
              <a:avLst/>
              <a:gdLst/>
              <a:ahLst/>
              <a:cxnLst/>
              <a:rect l="l" t="t" r="r" b="b"/>
              <a:pathLst>
                <a:path w="17814" h="1085" extrusionOk="0">
                  <a:moveTo>
                    <a:pt x="1" y="1"/>
                  </a:moveTo>
                  <a:cubicBezTo>
                    <a:pt x="835" y="268"/>
                    <a:pt x="1702" y="501"/>
                    <a:pt x="2569" y="635"/>
                  </a:cubicBezTo>
                  <a:cubicBezTo>
                    <a:pt x="4325" y="941"/>
                    <a:pt x="6105" y="1085"/>
                    <a:pt x="7888" y="1085"/>
                  </a:cubicBezTo>
                  <a:cubicBezTo>
                    <a:pt x="8239" y="1085"/>
                    <a:pt x="8590" y="1079"/>
                    <a:pt x="8941" y="1068"/>
                  </a:cubicBezTo>
                  <a:cubicBezTo>
                    <a:pt x="11442" y="1002"/>
                    <a:pt x="13711" y="835"/>
                    <a:pt x="15345" y="735"/>
                  </a:cubicBezTo>
                  <a:lnTo>
                    <a:pt x="17280" y="601"/>
                  </a:lnTo>
                  <a:lnTo>
                    <a:pt x="17814" y="535"/>
                  </a:lnTo>
                  <a:lnTo>
                    <a:pt x="17814" y="535"/>
                  </a:lnTo>
                  <a:lnTo>
                    <a:pt x="17280" y="568"/>
                  </a:lnTo>
                  <a:lnTo>
                    <a:pt x="15345" y="668"/>
                  </a:lnTo>
                  <a:cubicBezTo>
                    <a:pt x="13711" y="768"/>
                    <a:pt x="11442" y="935"/>
                    <a:pt x="8941" y="1002"/>
                  </a:cubicBezTo>
                  <a:cubicBezTo>
                    <a:pt x="8585" y="1013"/>
                    <a:pt x="8229" y="1018"/>
                    <a:pt x="7873" y="1018"/>
                  </a:cubicBezTo>
                  <a:cubicBezTo>
                    <a:pt x="6095" y="1018"/>
                    <a:pt x="4321" y="879"/>
                    <a:pt x="2569" y="601"/>
                  </a:cubicBezTo>
                  <a:cubicBezTo>
                    <a:pt x="1769" y="435"/>
                    <a:pt x="1135" y="301"/>
                    <a:pt x="668" y="168"/>
                  </a:cubicBezTo>
                  <a:lnTo>
                    <a:pt x="168" y="34"/>
                  </a:lnTo>
                  <a:lnTo>
                    <a:pt x="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689225" y="2403825"/>
              <a:ext cx="193500" cy="101775"/>
            </a:xfrm>
            <a:custGeom>
              <a:avLst/>
              <a:gdLst/>
              <a:ahLst/>
              <a:cxnLst/>
              <a:rect l="l" t="t" r="r" b="b"/>
              <a:pathLst>
                <a:path w="7740" h="4071" extrusionOk="0">
                  <a:moveTo>
                    <a:pt x="7740" y="1"/>
                  </a:moveTo>
                  <a:lnTo>
                    <a:pt x="7673" y="34"/>
                  </a:lnTo>
                  <a:lnTo>
                    <a:pt x="7473" y="201"/>
                  </a:lnTo>
                  <a:cubicBezTo>
                    <a:pt x="7306" y="368"/>
                    <a:pt x="7073" y="601"/>
                    <a:pt x="6772" y="868"/>
                  </a:cubicBezTo>
                  <a:cubicBezTo>
                    <a:pt x="5205" y="2236"/>
                    <a:pt x="3303" y="3236"/>
                    <a:pt x="1268" y="3770"/>
                  </a:cubicBezTo>
                  <a:cubicBezTo>
                    <a:pt x="901" y="3870"/>
                    <a:pt x="568" y="3970"/>
                    <a:pt x="368" y="4004"/>
                  </a:cubicBezTo>
                  <a:lnTo>
                    <a:pt x="101" y="4037"/>
                  </a:lnTo>
                  <a:cubicBezTo>
                    <a:pt x="68" y="4037"/>
                    <a:pt x="34" y="4070"/>
                    <a:pt x="1" y="4070"/>
                  </a:cubicBezTo>
                  <a:lnTo>
                    <a:pt x="101" y="4070"/>
                  </a:lnTo>
                  <a:lnTo>
                    <a:pt x="368" y="4037"/>
                  </a:lnTo>
                  <a:cubicBezTo>
                    <a:pt x="601" y="4004"/>
                    <a:pt x="901" y="3937"/>
                    <a:pt x="1302" y="3837"/>
                  </a:cubicBezTo>
                  <a:cubicBezTo>
                    <a:pt x="3337" y="3336"/>
                    <a:pt x="5238" y="2336"/>
                    <a:pt x="6806" y="935"/>
                  </a:cubicBezTo>
                  <a:cubicBezTo>
                    <a:pt x="7106" y="668"/>
                    <a:pt x="7339" y="434"/>
                    <a:pt x="7506" y="268"/>
                  </a:cubicBezTo>
                  <a:lnTo>
                    <a:pt x="7673" y="67"/>
                  </a:lnTo>
                  <a:cubicBezTo>
                    <a:pt x="7740" y="34"/>
                    <a:pt x="7740" y="1"/>
                    <a:pt x="774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705075" y="2242050"/>
              <a:ext cx="85100" cy="39225"/>
            </a:xfrm>
            <a:custGeom>
              <a:avLst/>
              <a:gdLst/>
              <a:ahLst/>
              <a:cxnLst/>
              <a:rect l="l" t="t" r="r" b="b"/>
              <a:pathLst>
                <a:path w="3404" h="1569" extrusionOk="0">
                  <a:moveTo>
                    <a:pt x="3403" y="0"/>
                  </a:moveTo>
                  <a:cubicBezTo>
                    <a:pt x="3403" y="0"/>
                    <a:pt x="3236" y="134"/>
                    <a:pt x="2936" y="334"/>
                  </a:cubicBezTo>
                  <a:cubicBezTo>
                    <a:pt x="2602" y="601"/>
                    <a:pt x="2202" y="834"/>
                    <a:pt x="1802" y="1001"/>
                  </a:cubicBezTo>
                  <a:cubicBezTo>
                    <a:pt x="1402" y="1201"/>
                    <a:pt x="1001" y="1335"/>
                    <a:pt x="568" y="1468"/>
                  </a:cubicBezTo>
                  <a:cubicBezTo>
                    <a:pt x="234" y="1535"/>
                    <a:pt x="1" y="1568"/>
                    <a:pt x="1" y="1568"/>
                  </a:cubicBezTo>
                  <a:lnTo>
                    <a:pt x="167" y="1568"/>
                  </a:lnTo>
                  <a:cubicBezTo>
                    <a:pt x="301" y="1568"/>
                    <a:pt x="434" y="1535"/>
                    <a:pt x="568" y="1501"/>
                  </a:cubicBezTo>
                  <a:cubicBezTo>
                    <a:pt x="1035" y="1435"/>
                    <a:pt x="1468" y="1301"/>
                    <a:pt x="1869" y="1101"/>
                  </a:cubicBezTo>
                  <a:cubicBezTo>
                    <a:pt x="2269" y="901"/>
                    <a:pt x="2669" y="668"/>
                    <a:pt x="3003" y="401"/>
                  </a:cubicBezTo>
                  <a:cubicBezTo>
                    <a:pt x="3103" y="301"/>
                    <a:pt x="3203" y="201"/>
                    <a:pt x="3303" y="134"/>
                  </a:cubicBezTo>
                  <a:cubicBezTo>
                    <a:pt x="3336" y="67"/>
                    <a:pt x="3403" y="34"/>
                    <a:pt x="340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762625" y="2572275"/>
              <a:ext cx="193500" cy="81750"/>
            </a:xfrm>
            <a:custGeom>
              <a:avLst/>
              <a:gdLst/>
              <a:ahLst/>
              <a:cxnLst/>
              <a:rect l="l" t="t" r="r" b="b"/>
              <a:pathLst>
                <a:path w="7740" h="3270" extrusionOk="0">
                  <a:moveTo>
                    <a:pt x="7739" y="1"/>
                  </a:moveTo>
                  <a:lnTo>
                    <a:pt x="7739" y="1"/>
                  </a:lnTo>
                  <a:cubicBezTo>
                    <a:pt x="7739" y="1"/>
                    <a:pt x="7706" y="34"/>
                    <a:pt x="7672" y="68"/>
                  </a:cubicBezTo>
                  <a:lnTo>
                    <a:pt x="7506" y="268"/>
                  </a:lnTo>
                  <a:cubicBezTo>
                    <a:pt x="7306" y="501"/>
                    <a:pt x="7105" y="701"/>
                    <a:pt x="6872" y="935"/>
                  </a:cubicBezTo>
                  <a:cubicBezTo>
                    <a:pt x="5337" y="2336"/>
                    <a:pt x="3369" y="3136"/>
                    <a:pt x="1301" y="3203"/>
                  </a:cubicBezTo>
                  <a:cubicBezTo>
                    <a:pt x="968" y="3203"/>
                    <a:pt x="667" y="3203"/>
                    <a:pt x="367" y="3170"/>
                  </a:cubicBezTo>
                  <a:lnTo>
                    <a:pt x="100" y="3136"/>
                  </a:lnTo>
                  <a:lnTo>
                    <a:pt x="0" y="3136"/>
                  </a:lnTo>
                  <a:cubicBezTo>
                    <a:pt x="434" y="3236"/>
                    <a:pt x="868" y="3270"/>
                    <a:pt x="1301" y="3270"/>
                  </a:cubicBezTo>
                  <a:cubicBezTo>
                    <a:pt x="1735" y="3270"/>
                    <a:pt x="2202" y="3203"/>
                    <a:pt x="2669" y="3136"/>
                  </a:cubicBezTo>
                  <a:cubicBezTo>
                    <a:pt x="3803" y="2936"/>
                    <a:pt x="4870" y="2503"/>
                    <a:pt x="5838" y="1835"/>
                  </a:cubicBezTo>
                  <a:cubicBezTo>
                    <a:pt x="6205" y="1602"/>
                    <a:pt x="6572" y="1302"/>
                    <a:pt x="6905" y="968"/>
                  </a:cubicBezTo>
                  <a:cubicBezTo>
                    <a:pt x="7205" y="668"/>
                    <a:pt x="7506" y="334"/>
                    <a:pt x="77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5289775" y="2002300"/>
              <a:ext cx="246050" cy="19625"/>
            </a:xfrm>
            <a:custGeom>
              <a:avLst/>
              <a:gdLst/>
              <a:ahLst/>
              <a:cxnLst/>
              <a:rect l="l" t="t" r="r" b="b"/>
              <a:pathLst>
                <a:path w="9842" h="785" extrusionOk="0">
                  <a:moveTo>
                    <a:pt x="6656" y="0"/>
                  </a:moveTo>
                  <a:cubicBezTo>
                    <a:pt x="6072" y="0"/>
                    <a:pt x="5488" y="17"/>
                    <a:pt x="4904" y="50"/>
                  </a:cubicBezTo>
                  <a:cubicBezTo>
                    <a:pt x="3737" y="150"/>
                    <a:pt x="2569" y="284"/>
                    <a:pt x="1402" y="484"/>
                  </a:cubicBezTo>
                  <a:cubicBezTo>
                    <a:pt x="968" y="551"/>
                    <a:pt x="601" y="617"/>
                    <a:pt x="368" y="684"/>
                  </a:cubicBezTo>
                  <a:lnTo>
                    <a:pt x="101" y="751"/>
                  </a:lnTo>
                  <a:lnTo>
                    <a:pt x="1" y="784"/>
                  </a:lnTo>
                  <a:lnTo>
                    <a:pt x="101" y="784"/>
                  </a:lnTo>
                  <a:lnTo>
                    <a:pt x="368" y="717"/>
                  </a:lnTo>
                  <a:lnTo>
                    <a:pt x="1435" y="551"/>
                  </a:lnTo>
                  <a:cubicBezTo>
                    <a:pt x="2302" y="417"/>
                    <a:pt x="3537" y="250"/>
                    <a:pt x="4904" y="184"/>
                  </a:cubicBezTo>
                  <a:cubicBezTo>
                    <a:pt x="5771" y="120"/>
                    <a:pt x="6585" y="97"/>
                    <a:pt x="7294" y="97"/>
                  </a:cubicBezTo>
                  <a:cubicBezTo>
                    <a:pt x="7703" y="97"/>
                    <a:pt x="8077" y="105"/>
                    <a:pt x="8407" y="117"/>
                  </a:cubicBezTo>
                  <a:lnTo>
                    <a:pt x="9441" y="184"/>
                  </a:lnTo>
                  <a:lnTo>
                    <a:pt x="9841" y="184"/>
                  </a:lnTo>
                  <a:lnTo>
                    <a:pt x="9741" y="150"/>
                  </a:lnTo>
                  <a:lnTo>
                    <a:pt x="9474" y="117"/>
                  </a:lnTo>
                  <a:cubicBezTo>
                    <a:pt x="9207" y="84"/>
                    <a:pt x="8840" y="50"/>
                    <a:pt x="8407" y="50"/>
                  </a:cubicBezTo>
                  <a:cubicBezTo>
                    <a:pt x="7823" y="17"/>
                    <a:pt x="7239" y="0"/>
                    <a:pt x="66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5178025" y="2560600"/>
              <a:ext cx="90925" cy="38400"/>
            </a:xfrm>
            <a:custGeom>
              <a:avLst/>
              <a:gdLst/>
              <a:ahLst/>
              <a:cxnLst/>
              <a:rect l="l" t="t" r="r" b="b"/>
              <a:pathLst>
                <a:path w="3637" h="1536" extrusionOk="0">
                  <a:moveTo>
                    <a:pt x="1" y="1"/>
                  </a:moveTo>
                  <a:cubicBezTo>
                    <a:pt x="1" y="1"/>
                    <a:pt x="34" y="68"/>
                    <a:pt x="101" y="134"/>
                  </a:cubicBezTo>
                  <a:cubicBezTo>
                    <a:pt x="234" y="201"/>
                    <a:pt x="334" y="301"/>
                    <a:pt x="468" y="368"/>
                  </a:cubicBezTo>
                  <a:cubicBezTo>
                    <a:pt x="835" y="668"/>
                    <a:pt x="1268" y="868"/>
                    <a:pt x="1702" y="1068"/>
                  </a:cubicBezTo>
                  <a:cubicBezTo>
                    <a:pt x="2136" y="1235"/>
                    <a:pt x="2603" y="1402"/>
                    <a:pt x="3070" y="1469"/>
                  </a:cubicBezTo>
                  <a:cubicBezTo>
                    <a:pt x="3237" y="1502"/>
                    <a:pt x="3370" y="1535"/>
                    <a:pt x="3470" y="1535"/>
                  </a:cubicBezTo>
                  <a:lnTo>
                    <a:pt x="3637" y="1535"/>
                  </a:lnTo>
                  <a:cubicBezTo>
                    <a:pt x="3637" y="1535"/>
                    <a:pt x="3437" y="1502"/>
                    <a:pt x="3070" y="1402"/>
                  </a:cubicBezTo>
                  <a:cubicBezTo>
                    <a:pt x="2603" y="1302"/>
                    <a:pt x="2169" y="1168"/>
                    <a:pt x="1735" y="968"/>
                  </a:cubicBezTo>
                  <a:cubicBezTo>
                    <a:pt x="1302" y="801"/>
                    <a:pt x="902" y="568"/>
                    <a:pt x="501" y="334"/>
                  </a:cubicBezTo>
                  <a:cubicBezTo>
                    <a:pt x="201" y="134"/>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5331475" y="2640050"/>
              <a:ext cx="296075" cy="11350"/>
            </a:xfrm>
            <a:custGeom>
              <a:avLst/>
              <a:gdLst/>
              <a:ahLst/>
              <a:cxnLst/>
              <a:rect l="l" t="t" r="r" b="b"/>
              <a:pathLst>
                <a:path w="11843" h="454" extrusionOk="0">
                  <a:moveTo>
                    <a:pt x="11792" y="0"/>
                  </a:moveTo>
                  <a:cubicBezTo>
                    <a:pt x="11776" y="0"/>
                    <a:pt x="11759" y="8"/>
                    <a:pt x="11742" y="25"/>
                  </a:cubicBezTo>
                  <a:lnTo>
                    <a:pt x="11842" y="25"/>
                  </a:lnTo>
                  <a:cubicBezTo>
                    <a:pt x="11826" y="8"/>
                    <a:pt x="11809" y="0"/>
                    <a:pt x="11792" y="0"/>
                  </a:cubicBezTo>
                  <a:close/>
                  <a:moveTo>
                    <a:pt x="11375" y="25"/>
                  </a:moveTo>
                  <a:lnTo>
                    <a:pt x="10041" y="125"/>
                  </a:lnTo>
                  <a:cubicBezTo>
                    <a:pt x="8940" y="225"/>
                    <a:pt x="7406" y="292"/>
                    <a:pt x="5705" y="359"/>
                  </a:cubicBezTo>
                  <a:cubicBezTo>
                    <a:pt x="4854" y="375"/>
                    <a:pt x="4045" y="384"/>
                    <a:pt x="3307" y="384"/>
                  </a:cubicBezTo>
                  <a:cubicBezTo>
                    <a:pt x="2569" y="384"/>
                    <a:pt x="1902" y="375"/>
                    <a:pt x="1335" y="359"/>
                  </a:cubicBezTo>
                  <a:lnTo>
                    <a:pt x="34" y="325"/>
                  </a:lnTo>
                  <a:lnTo>
                    <a:pt x="1" y="325"/>
                  </a:lnTo>
                  <a:cubicBezTo>
                    <a:pt x="334" y="359"/>
                    <a:pt x="768" y="392"/>
                    <a:pt x="1335" y="392"/>
                  </a:cubicBezTo>
                  <a:cubicBezTo>
                    <a:pt x="2117" y="415"/>
                    <a:pt x="3090" y="454"/>
                    <a:pt x="4177" y="454"/>
                  </a:cubicBezTo>
                  <a:cubicBezTo>
                    <a:pt x="4666" y="454"/>
                    <a:pt x="5177" y="446"/>
                    <a:pt x="5705" y="425"/>
                  </a:cubicBezTo>
                  <a:cubicBezTo>
                    <a:pt x="7406" y="392"/>
                    <a:pt x="8940" y="292"/>
                    <a:pt x="10041" y="192"/>
                  </a:cubicBezTo>
                  <a:cubicBezTo>
                    <a:pt x="10608" y="159"/>
                    <a:pt x="11075" y="125"/>
                    <a:pt x="11375" y="58"/>
                  </a:cubicBezTo>
                  <a:lnTo>
                    <a:pt x="11742" y="25"/>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5112150" y="2839150"/>
              <a:ext cx="134300" cy="8050"/>
            </a:xfrm>
            <a:custGeom>
              <a:avLst/>
              <a:gdLst/>
              <a:ahLst/>
              <a:cxnLst/>
              <a:rect l="l" t="t" r="r" b="b"/>
              <a:pathLst>
                <a:path w="5372" h="322" extrusionOk="0">
                  <a:moveTo>
                    <a:pt x="1" y="0"/>
                  </a:moveTo>
                  <a:cubicBezTo>
                    <a:pt x="67" y="34"/>
                    <a:pt x="134" y="34"/>
                    <a:pt x="201" y="67"/>
                  </a:cubicBezTo>
                  <a:cubicBezTo>
                    <a:pt x="368" y="100"/>
                    <a:pt x="534" y="134"/>
                    <a:pt x="768" y="167"/>
                  </a:cubicBezTo>
                  <a:cubicBezTo>
                    <a:pt x="1431" y="272"/>
                    <a:pt x="2102" y="321"/>
                    <a:pt x="2774" y="321"/>
                  </a:cubicBezTo>
                  <a:cubicBezTo>
                    <a:pt x="3387" y="321"/>
                    <a:pt x="3999" y="280"/>
                    <a:pt x="4604" y="200"/>
                  </a:cubicBezTo>
                  <a:lnTo>
                    <a:pt x="5171" y="100"/>
                  </a:lnTo>
                  <a:cubicBezTo>
                    <a:pt x="5238" y="67"/>
                    <a:pt x="5304" y="67"/>
                    <a:pt x="5371" y="34"/>
                  </a:cubicBezTo>
                  <a:cubicBezTo>
                    <a:pt x="5304" y="34"/>
                    <a:pt x="5238" y="34"/>
                    <a:pt x="5171" y="67"/>
                  </a:cubicBezTo>
                  <a:lnTo>
                    <a:pt x="4604" y="134"/>
                  </a:lnTo>
                  <a:cubicBezTo>
                    <a:pt x="3970" y="200"/>
                    <a:pt x="3336" y="234"/>
                    <a:pt x="2703" y="234"/>
                  </a:cubicBezTo>
                  <a:cubicBezTo>
                    <a:pt x="2035" y="234"/>
                    <a:pt x="1402" y="167"/>
                    <a:pt x="768" y="100"/>
                  </a:cubicBezTo>
                  <a:lnTo>
                    <a:pt x="201" y="34"/>
                  </a:lnTo>
                  <a:cubicBezTo>
                    <a:pt x="134" y="0"/>
                    <a:pt x="67"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5249750" y="2806400"/>
              <a:ext cx="30875" cy="12750"/>
            </a:xfrm>
            <a:custGeom>
              <a:avLst/>
              <a:gdLst/>
              <a:ahLst/>
              <a:cxnLst/>
              <a:rect l="l" t="t" r="r" b="b"/>
              <a:pathLst>
                <a:path w="1235" h="510" extrusionOk="0">
                  <a:moveTo>
                    <a:pt x="351" y="1"/>
                  </a:moveTo>
                  <a:cubicBezTo>
                    <a:pt x="234" y="1"/>
                    <a:pt x="117" y="26"/>
                    <a:pt x="1" y="76"/>
                  </a:cubicBezTo>
                  <a:cubicBezTo>
                    <a:pt x="234" y="76"/>
                    <a:pt x="468" y="109"/>
                    <a:pt x="668" y="176"/>
                  </a:cubicBezTo>
                  <a:cubicBezTo>
                    <a:pt x="868" y="243"/>
                    <a:pt x="1068" y="376"/>
                    <a:pt x="1235" y="510"/>
                  </a:cubicBezTo>
                  <a:cubicBezTo>
                    <a:pt x="1135" y="309"/>
                    <a:pt x="935" y="143"/>
                    <a:pt x="701" y="76"/>
                  </a:cubicBezTo>
                  <a:cubicBezTo>
                    <a:pt x="584" y="26"/>
                    <a:pt x="468" y="1"/>
                    <a:pt x="3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5283100" y="2844150"/>
              <a:ext cx="332775" cy="20925"/>
            </a:xfrm>
            <a:custGeom>
              <a:avLst/>
              <a:gdLst/>
              <a:ahLst/>
              <a:cxnLst/>
              <a:rect l="l" t="t" r="r" b="b"/>
              <a:pathLst>
                <a:path w="13311" h="837" extrusionOk="0">
                  <a:moveTo>
                    <a:pt x="13177" y="0"/>
                  </a:moveTo>
                  <a:lnTo>
                    <a:pt x="12777" y="34"/>
                  </a:lnTo>
                  <a:cubicBezTo>
                    <a:pt x="12443" y="100"/>
                    <a:pt x="11976" y="167"/>
                    <a:pt x="11376" y="267"/>
                  </a:cubicBezTo>
                  <a:cubicBezTo>
                    <a:pt x="10141" y="401"/>
                    <a:pt x="8474" y="601"/>
                    <a:pt x="6606" y="667"/>
                  </a:cubicBezTo>
                  <a:cubicBezTo>
                    <a:pt x="5777" y="713"/>
                    <a:pt x="4976" y="731"/>
                    <a:pt x="4233" y="731"/>
                  </a:cubicBezTo>
                  <a:cubicBezTo>
                    <a:pt x="3330" y="731"/>
                    <a:pt x="2513" y="704"/>
                    <a:pt x="1836" y="667"/>
                  </a:cubicBezTo>
                  <a:cubicBezTo>
                    <a:pt x="1235" y="634"/>
                    <a:pt x="735" y="634"/>
                    <a:pt x="401" y="601"/>
                  </a:cubicBezTo>
                  <a:lnTo>
                    <a:pt x="1" y="601"/>
                  </a:lnTo>
                  <a:lnTo>
                    <a:pt x="401" y="667"/>
                  </a:lnTo>
                  <a:cubicBezTo>
                    <a:pt x="735" y="701"/>
                    <a:pt x="1235" y="734"/>
                    <a:pt x="1836" y="768"/>
                  </a:cubicBezTo>
                  <a:cubicBezTo>
                    <a:pt x="2712" y="813"/>
                    <a:pt x="3585" y="836"/>
                    <a:pt x="4457" y="836"/>
                  </a:cubicBezTo>
                  <a:cubicBezTo>
                    <a:pt x="6772" y="836"/>
                    <a:pt x="9074" y="673"/>
                    <a:pt x="11376" y="334"/>
                  </a:cubicBezTo>
                  <a:cubicBezTo>
                    <a:pt x="11976" y="267"/>
                    <a:pt x="12476" y="167"/>
                    <a:pt x="12810" y="100"/>
                  </a:cubicBezTo>
                  <a:lnTo>
                    <a:pt x="13177" y="34"/>
                  </a:lnTo>
                  <a:lnTo>
                    <a:pt x="1331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2437750" y="4293000"/>
              <a:ext cx="378625" cy="232375"/>
            </a:xfrm>
            <a:custGeom>
              <a:avLst/>
              <a:gdLst/>
              <a:ahLst/>
              <a:cxnLst/>
              <a:rect l="l" t="t" r="r" b="b"/>
              <a:pathLst>
                <a:path w="15145" h="9295" extrusionOk="0">
                  <a:moveTo>
                    <a:pt x="7771" y="0"/>
                  </a:moveTo>
                  <a:cubicBezTo>
                    <a:pt x="4459" y="0"/>
                    <a:pt x="1226" y="1992"/>
                    <a:pt x="0" y="5525"/>
                  </a:cubicBezTo>
                  <a:lnTo>
                    <a:pt x="968" y="9294"/>
                  </a:lnTo>
                  <a:cubicBezTo>
                    <a:pt x="1335" y="7993"/>
                    <a:pt x="2135" y="6793"/>
                    <a:pt x="3369" y="6226"/>
                  </a:cubicBezTo>
                  <a:cubicBezTo>
                    <a:pt x="3817" y="6027"/>
                    <a:pt x="4311" y="5944"/>
                    <a:pt x="4822" y="5944"/>
                  </a:cubicBezTo>
                  <a:cubicBezTo>
                    <a:pt x="5682" y="5944"/>
                    <a:pt x="6590" y="6179"/>
                    <a:pt x="7406" y="6492"/>
                  </a:cubicBezTo>
                  <a:cubicBezTo>
                    <a:pt x="8707" y="6959"/>
                    <a:pt x="9974" y="7593"/>
                    <a:pt x="11375" y="7660"/>
                  </a:cubicBezTo>
                  <a:cubicBezTo>
                    <a:pt x="11467" y="7666"/>
                    <a:pt x="11559" y="7670"/>
                    <a:pt x="11652" y="7670"/>
                  </a:cubicBezTo>
                  <a:cubicBezTo>
                    <a:pt x="12973" y="7670"/>
                    <a:pt x="14339" y="7008"/>
                    <a:pt x="14744" y="5792"/>
                  </a:cubicBezTo>
                  <a:cubicBezTo>
                    <a:pt x="15144" y="4524"/>
                    <a:pt x="14377" y="3190"/>
                    <a:pt x="13443" y="2289"/>
                  </a:cubicBezTo>
                  <a:cubicBezTo>
                    <a:pt x="11808" y="730"/>
                    <a:pt x="9775" y="0"/>
                    <a:pt x="7771"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2437750" y="4293000"/>
              <a:ext cx="378625" cy="232375"/>
            </a:xfrm>
            <a:custGeom>
              <a:avLst/>
              <a:gdLst/>
              <a:ahLst/>
              <a:cxnLst/>
              <a:rect l="l" t="t" r="r" b="b"/>
              <a:pathLst>
                <a:path w="15145" h="9295" extrusionOk="0">
                  <a:moveTo>
                    <a:pt x="7771" y="0"/>
                  </a:moveTo>
                  <a:cubicBezTo>
                    <a:pt x="4459" y="0"/>
                    <a:pt x="1226" y="1992"/>
                    <a:pt x="0" y="5525"/>
                  </a:cubicBezTo>
                  <a:lnTo>
                    <a:pt x="968" y="9294"/>
                  </a:lnTo>
                  <a:cubicBezTo>
                    <a:pt x="1335" y="7993"/>
                    <a:pt x="2135" y="6793"/>
                    <a:pt x="3369" y="6226"/>
                  </a:cubicBezTo>
                  <a:cubicBezTo>
                    <a:pt x="3817" y="6027"/>
                    <a:pt x="4311" y="5944"/>
                    <a:pt x="4822" y="5944"/>
                  </a:cubicBezTo>
                  <a:cubicBezTo>
                    <a:pt x="5682" y="5944"/>
                    <a:pt x="6590" y="6179"/>
                    <a:pt x="7406" y="6492"/>
                  </a:cubicBezTo>
                  <a:cubicBezTo>
                    <a:pt x="8707" y="6959"/>
                    <a:pt x="9974" y="7593"/>
                    <a:pt x="11375" y="7660"/>
                  </a:cubicBezTo>
                  <a:cubicBezTo>
                    <a:pt x="11467" y="7666"/>
                    <a:pt x="11559" y="7670"/>
                    <a:pt x="11652" y="7670"/>
                  </a:cubicBezTo>
                  <a:cubicBezTo>
                    <a:pt x="12973" y="7670"/>
                    <a:pt x="14339" y="7008"/>
                    <a:pt x="14744" y="5792"/>
                  </a:cubicBezTo>
                  <a:cubicBezTo>
                    <a:pt x="15144" y="4524"/>
                    <a:pt x="14377" y="3190"/>
                    <a:pt x="13443" y="2289"/>
                  </a:cubicBezTo>
                  <a:cubicBezTo>
                    <a:pt x="11808" y="730"/>
                    <a:pt x="9775" y="0"/>
                    <a:pt x="77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2137525" y="4265875"/>
              <a:ext cx="562925" cy="415775"/>
            </a:xfrm>
            <a:custGeom>
              <a:avLst/>
              <a:gdLst/>
              <a:ahLst/>
              <a:cxnLst/>
              <a:rect l="l" t="t" r="r" b="b"/>
              <a:pathLst>
                <a:path w="22517" h="16631" extrusionOk="0">
                  <a:moveTo>
                    <a:pt x="15183" y="0"/>
                  </a:moveTo>
                  <a:cubicBezTo>
                    <a:pt x="12297" y="0"/>
                    <a:pt x="9417" y="696"/>
                    <a:pt x="6806" y="2073"/>
                  </a:cubicBezTo>
                  <a:cubicBezTo>
                    <a:pt x="4337" y="3408"/>
                    <a:pt x="2102" y="5376"/>
                    <a:pt x="1102" y="8011"/>
                  </a:cubicBezTo>
                  <a:cubicBezTo>
                    <a:pt x="101" y="10646"/>
                    <a:pt x="1" y="14015"/>
                    <a:pt x="2036" y="15950"/>
                  </a:cubicBezTo>
                  <a:cubicBezTo>
                    <a:pt x="3188" y="16411"/>
                    <a:pt x="4381" y="16630"/>
                    <a:pt x="5558" y="16630"/>
                  </a:cubicBezTo>
                  <a:cubicBezTo>
                    <a:pt x="9147" y="16630"/>
                    <a:pt x="12578" y="14589"/>
                    <a:pt x="14211" y="11147"/>
                  </a:cubicBezTo>
                  <a:cubicBezTo>
                    <a:pt x="15112" y="9212"/>
                    <a:pt x="15378" y="6944"/>
                    <a:pt x="16479" y="5109"/>
                  </a:cubicBezTo>
                  <a:cubicBezTo>
                    <a:pt x="17780" y="3007"/>
                    <a:pt x="20048" y="1673"/>
                    <a:pt x="22517" y="1573"/>
                  </a:cubicBezTo>
                  <a:cubicBezTo>
                    <a:pt x="20181" y="521"/>
                    <a:pt x="17679" y="0"/>
                    <a:pt x="15183"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2081650" y="3538175"/>
              <a:ext cx="368625" cy="836250"/>
            </a:xfrm>
            <a:custGeom>
              <a:avLst/>
              <a:gdLst/>
              <a:ahLst/>
              <a:cxnLst/>
              <a:rect l="l" t="t" r="r" b="b"/>
              <a:pathLst>
                <a:path w="14745" h="33450" extrusionOk="0">
                  <a:moveTo>
                    <a:pt x="4845" y="1"/>
                  </a:moveTo>
                  <a:cubicBezTo>
                    <a:pt x="3794" y="1"/>
                    <a:pt x="2775" y="307"/>
                    <a:pt x="1969" y="993"/>
                  </a:cubicBezTo>
                  <a:cubicBezTo>
                    <a:pt x="368" y="2294"/>
                    <a:pt x="1" y="4629"/>
                    <a:pt x="268" y="6664"/>
                  </a:cubicBezTo>
                  <a:cubicBezTo>
                    <a:pt x="535" y="8699"/>
                    <a:pt x="1335" y="10667"/>
                    <a:pt x="1635" y="12702"/>
                  </a:cubicBezTo>
                  <a:cubicBezTo>
                    <a:pt x="2202" y="16137"/>
                    <a:pt x="1402" y="19607"/>
                    <a:pt x="1068" y="23076"/>
                  </a:cubicBezTo>
                  <a:cubicBezTo>
                    <a:pt x="735" y="26545"/>
                    <a:pt x="1035" y="30781"/>
                    <a:pt x="3270" y="33450"/>
                  </a:cubicBezTo>
                  <a:lnTo>
                    <a:pt x="3470" y="33450"/>
                  </a:lnTo>
                  <a:cubicBezTo>
                    <a:pt x="8440" y="31949"/>
                    <a:pt x="11843" y="27479"/>
                    <a:pt x="13310" y="22475"/>
                  </a:cubicBezTo>
                  <a:cubicBezTo>
                    <a:pt x="14745" y="17472"/>
                    <a:pt x="14111" y="12034"/>
                    <a:pt x="12343" y="7131"/>
                  </a:cubicBezTo>
                  <a:cubicBezTo>
                    <a:pt x="11542" y="4896"/>
                    <a:pt x="10442" y="2661"/>
                    <a:pt x="8540" y="1260"/>
                  </a:cubicBezTo>
                  <a:cubicBezTo>
                    <a:pt x="7490" y="467"/>
                    <a:pt x="6143" y="1"/>
                    <a:pt x="484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2136700" y="4310200"/>
              <a:ext cx="359450" cy="608800"/>
            </a:xfrm>
            <a:custGeom>
              <a:avLst/>
              <a:gdLst/>
              <a:ahLst/>
              <a:cxnLst/>
              <a:rect l="l" t="t" r="r" b="b"/>
              <a:pathLst>
                <a:path w="14378" h="24352" extrusionOk="0">
                  <a:moveTo>
                    <a:pt x="14377" y="0"/>
                  </a:moveTo>
                  <a:lnTo>
                    <a:pt x="14377" y="0"/>
                  </a:lnTo>
                  <a:cubicBezTo>
                    <a:pt x="14277" y="34"/>
                    <a:pt x="14211" y="67"/>
                    <a:pt x="14110" y="100"/>
                  </a:cubicBezTo>
                  <a:lnTo>
                    <a:pt x="13310" y="434"/>
                  </a:lnTo>
                  <a:cubicBezTo>
                    <a:pt x="12943" y="601"/>
                    <a:pt x="12509" y="801"/>
                    <a:pt x="12042" y="1068"/>
                  </a:cubicBezTo>
                  <a:cubicBezTo>
                    <a:pt x="11575" y="1335"/>
                    <a:pt x="11042" y="1635"/>
                    <a:pt x="10475" y="2035"/>
                  </a:cubicBezTo>
                  <a:cubicBezTo>
                    <a:pt x="9140" y="2902"/>
                    <a:pt x="7906" y="3936"/>
                    <a:pt x="6805" y="5071"/>
                  </a:cubicBezTo>
                  <a:cubicBezTo>
                    <a:pt x="5438" y="6505"/>
                    <a:pt x="4237" y="8073"/>
                    <a:pt x="3269" y="9774"/>
                  </a:cubicBezTo>
                  <a:cubicBezTo>
                    <a:pt x="2335" y="11475"/>
                    <a:pt x="1602" y="13310"/>
                    <a:pt x="1135" y="15245"/>
                  </a:cubicBezTo>
                  <a:cubicBezTo>
                    <a:pt x="768" y="16779"/>
                    <a:pt x="467" y="18347"/>
                    <a:pt x="267" y="19948"/>
                  </a:cubicBezTo>
                  <a:cubicBezTo>
                    <a:pt x="100" y="21282"/>
                    <a:pt x="34" y="22383"/>
                    <a:pt x="0" y="23150"/>
                  </a:cubicBezTo>
                  <a:lnTo>
                    <a:pt x="0" y="24017"/>
                  </a:lnTo>
                  <a:cubicBezTo>
                    <a:pt x="0" y="24118"/>
                    <a:pt x="0" y="24218"/>
                    <a:pt x="0" y="24351"/>
                  </a:cubicBezTo>
                  <a:cubicBezTo>
                    <a:pt x="0" y="24218"/>
                    <a:pt x="34" y="24118"/>
                    <a:pt x="34" y="24017"/>
                  </a:cubicBezTo>
                  <a:cubicBezTo>
                    <a:pt x="34" y="23817"/>
                    <a:pt x="67" y="23517"/>
                    <a:pt x="67" y="23150"/>
                  </a:cubicBezTo>
                  <a:cubicBezTo>
                    <a:pt x="134" y="22383"/>
                    <a:pt x="201" y="21316"/>
                    <a:pt x="401" y="19948"/>
                  </a:cubicBezTo>
                  <a:cubicBezTo>
                    <a:pt x="801" y="17279"/>
                    <a:pt x="1368" y="13477"/>
                    <a:pt x="3436" y="9874"/>
                  </a:cubicBezTo>
                  <a:cubicBezTo>
                    <a:pt x="4404" y="8173"/>
                    <a:pt x="5571" y="6605"/>
                    <a:pt x="6905" y="5204"/>
                  </a:cubicBezTo>
                  <a:cubicBezTo>
                    <a:pt x="8006" y="4070"/>
                    <a:pt x="9240" y="3036"/>
                    <a:pt x="10541" y="2135"/>
                  </a:cubicBezTo>
                  <a:cubicBezTo>
                    <a:pt x="11108" y="1735"/>
                    <a:pt x="11609" y="1435"/>
                    <a:pt x="12109" y="1168"/>
                  </a:cubicBezTo>
                  <a:cubicBezTo>
                    <a:pt x="12576" y="901"/>
                    <a:pt x="12976" y="701"/>
                    <a:pt x="13310" y="501"/>
                  </a:cubicBezTo>
                  <a:lnTo>
                    <a:pt x="14110" y="134"/>
                  </a:lnTo>
                  <a:cubicBezTo>
                    <a:pt x="14211" y="100"/>
                    <a:pt x="14311" y="34"/>
                    <a:pt x="1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547100" y="4112550"/>
              <a:ext cx="373625" cy="250675"/>
            </a:xfrm>
            <a:custGeom>
              <a:avLst/>
              <a:gdLst/>
              <a:ahLst/>
              <a:cxnLst/>
              <a:rect l="l" t="t" r="r" b="b"/>
              <a:pathLst>
                <a:path w="14945" h="10027" extrusionOk="0">
                  <a:moveTo>
                    <a:pt x="13869" y="3634"/>
                  </a:moveTo>
                  <a:lnTo>
                    <a:pt x="14945" y="4037"/>
                  </a:lnTo>
                  <a:cubicBezTo>
                    <a:pt x="14622" y="3808"/>
                    <a:pt x="14254" y="3679"/>
                    <a:pt x="13869" y="3634"/>
                  </a:cubicBezTo>
                  <a:close/>
                  <a:moveTo>
                    <a:pt x="4171" y="1"/>
                  </a:moveTo>
                  <a:cubicBezTo>
                    <a:pt x="1" y="2502"/>
                    <a:pt x="34" y="4804"/>
                    <a:pt x="735" y="6972"/>
                  </a:cubicBezTo>
                  <a:cubicBezTo>
                    <a:pt x="1277" y="8709"/>
                    <a:pt x="3078" y="10026"/>
                    <a:pt x="4881" y="10026"/>
                  </a:cubicBezTo>
                  <a:cubicBezTo>
                    <a:pt x="5294" y="10026"/>
                    <a:pt x="5707" y="9957"/>
                    <a:pt x="6105" y="9808"/>
                  </a:cubicBezTo>
                  <a:cubicBezTo>
                    <a:pt x="7273" y="9341"/>
                    <a:pt x="8173" y="8307"/>
                    <a:pt x="8907" y="7272"/>
                  </a:cubicBezTo>
                  <a:cubicBezTo>
                    <a:pt x="9641" y="6205"/>
                    <a:pt x="10342" y="5104"/>
                    <a:pt x="11376" y="4337"/>
                  </a:cubicBezTo>
                  <a:cubicBezTo>
                    <a:pt x="11994" y="3898"/>
                    <a:pt x="12780" y="3614"/>
                    <a:pt x="13533" y="3614"/>
                  </a:cubicBezTo>
                  <a:cubicBezTo>
                    <a:pt x="13646" y="3614"/>
                    <a:pt x="13758" y="3620"/>
                    <a:pt x="13869" y="3634"/>
                  </a:cubicBezTo>
                  <a:lnTo>
                    <a:pt x="13869" y="3634"/>
                  </a:lnTo>
                  <a:lnTo>
                    <a:pt x="4171"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547100" y="4112550"/>
              <a:ext cx="373625" cy="250675"/>
            </a:xfrm>
            <a:custGeom>
              <a:avLst/>
              <a:gdLst/>
              <a:ahLst/>
              <a:cxnLst/>
              <a:rect l="l" t="t" r="r" b="b"/>
              <a:pathLst>
                <a:path w="14945" h="10027" extrusionOk="0">
                  <a:moveTo>
                    <a:pt x="13869" y="3634"/>
                  </a:moveTo>
                  <a:lnTo>
                    <a:pt x="14945" y="4037"/>
                  </a:lnTo>
                  <a:cubicBezTo>
                    <a:pt x="14622" y="3808"/>
                    <a:pt x="14254" y="3679"/>
                    <a:pt x="13869" y="3634"/>
                  </a:cubicBezTo>
                  <a:close/>
                  <a:moveTo>
                    <a:pt x="4171" y="1"/>
                  </a:moveTo>
                  <a:cubicBezTo>
                    <a:pt x="1" y="2502"/>
                    <a:pt x="34" y="4804"/>
                    <a:pt x="735" y="6972"/>
                  </a:cubicBezTo>
                  <a:cubicBezTo>
                    <a:pt x="1277" y="8709"/>
                    <a:pt x="3078" y="10026"/>
                    <a:pt x="4881" y="10026"/>
                  </a:cubicBezTo>
                  <a:cubicBezTo>
                    <a:pt x="5294" y="10026"/>
                    <a:pt x="5707" y="9957"/>
                    <a:pt x="6105" y="9808"/>
                  </a:cubicBezTo>
                  <a:cubicBezTo>
                    <a:pt x="7273" y="9341"/>
                    <a:pt x="8173" y="8307"/>
                    <a:pt x="8907" y="7272"/>
                  </a:cubicBezTo>
                  <a:cubicBezTo>
                    <a:pt x="9641" y="6205"/>
                    <a:pt x="10342" y="5104"/>
                    <a:pt x="11376" y="4337"/>
                  </a:cubicBezTo>
                  <a:cubicBezTo>
                    <a:pt x="11994" y="3898"/>
                    <a:pt x="12780" y="3614"/>
                    <a:pt x="13533" y="3614"/>
                  </a:cubicBezTo>
                  <a:cubicBezTo>
                    <a:pt x="13646" y="3614"/>
                    <a:pt x="13758" y="3620"/>
                    <a:pt x="13869" y="3634"/>
                  </a:cubicBezTo>
                  <a:lnTo>
                    <a:pt x="13869" y="3634"/>
                  </a:lnTo>
                  <a:lnTo>
                    <a:pt x="41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573800" y="4040350"/>
              <a:ext cx="510375" cy="331125"/>
            </a:xfrm>
            <a:custGeom>
              <a:avLst/>
              <a:gdLst/>
              <a:ahLst/>
              <a:cxnLst/>
              <a:rect l="l" t="t" r="r" b="b"/>
              <a:pathLst>
                <a:path w="20415" h="13245" extrusionOk="0">
                  <a:moveTo>
                    <a:pt x="13003" y="0"/>
                  </a:moveTo>
                  <a:cubicBezTo>
                    <a:pt x="12659" y="0"/>
                    <a:pt x="12315" y="9"/>
                    <a:pt x="11976" y="20"/>
                  </a:cubicBezTo>
                  <a:cubicBezTo>
                    <a:pt x="9707" y="87"/>
                    <a:pt x="7406" y="253"/>
                    <a:pt x="5237" y="1054"/>
                  </a:cubicBezTo>
                  <a:cubicBezTo>
                    <a:pt x="3103" y="1855"/>
                    <a:pt x="934" y="3556"/>
                    <a:pt x="0" y="5657"/>
                  </a:cubicBezTo>
                  <a:cubicBezTo>
                    <a:pt x="745" y="4620"/>
                    <a:pt x="2206" y="4085"/>
                    <a:pt x="3600" y="4085"/>
                  </a:cubicBezTo>
                  <a:cubicBezTo>
                    <a:pt x="4268" y="4085"/>
                    <a:pt x="4920" y="4208"/>
                    <a:pt x="5471" y="4456"/>
                  </a:cubicBezTo>
                  <a:cubicBezTo>
                    <a:pt x="7172" y="5190"/>
                    <a:pt x="8406" y="6691"/>
                    <a:pt x="9540" y="8159"/>
                  </a:cubicBezTo>
                  <a:cubicBezTo>
                    <a:pt x="10675" y="9660"/>
                    <a:pt x="11709" y="11228"/>
                    <a:pt x="13276" y="12262"/>
                  </a:cubicBezTo>
                  <a:cubicBezTo>
                    <a:pt x="14195" y="12868"/>
                    <a:pt x="15309" y="13245"/>
                    <a:pt x="16382" y="13245"/>
                  </a:cubicBezTo>
                  <a:cubicBezTo>
                    <a:pt x="17140" y="13245"/>
                    <a:pt x="17878" y="13057"/>
                    <a:pt x="18514" y="12629"/>
                  </a:cubicBezTo>
                  <a:cubicBezTo>
                    <a:pt x="19514" y="11895"/>
                    <a:pt x="20148" y="10794"/>
                    <a:pt x="20281" y="9560"/>
                  </a:cubicBezTo>
                  <a:cubicBezTo>
                    <a:pt x="20415" y="8326"/>
                    <a:pt x="20348" y="7125"/>
                    <a:pt x="20048" y="5924"/>
                  </a:cubicBezTo>
                  <a:cubicBezTo>
                    <a:pt x="19681" y="4190"/>
                    <a:pt x="19081" y="2355"/>
                    <a:pt x="17680" y="1254"/>
                  </a:cubicBezTo>
                  <a:cubicBezTo>
                    <a:pt x="16378" y="202"/>
                    <a:pt x="14686" y="0"/>
                    <a:pt x="13003"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790625" y="4055000"/>
              <a:ext cx="260200" cy="780600"/>
            </a:xfrm>
            <a:custGeom>
              <a:avLst/>
              <a:gdLst/>
              <a:ahLst/>
              <a:cxnLst/>
              <a:rect l="l" t="t" r="r" b="b"/>
              <a:pathLst>
                <a:path w="10408" h="31224" extrusionOk="0">
                  <a:moveTo>
                    <a:pt x="0" y="1"/>
                  </a:moveTo>
                  <a:lnTo>
                    <a:pt x="434" y="168"/>
                  </a:lnTo>
                  <a:cubicBezTo>
                    <a:pt x="567" y="234"/>
                    <a:pt x="767" y="301"/>
                    <a:pt x="968" y="401"/>
                  </a:cubicBezTo>
                  <a:cubicBezTo>
                    <a:pt x="2102" y="968"/>
                    <a:pt x="3136" y="1669"/>
                    <a:pt x="4070" y="2536"/>
                  </a:cubicBezTo>
                  <a:cubicBezTo>
                    <a:pt x="4704" y="3137"/>
                    <a:pt x="5304" y="3770"/>
                    <a:pt x="5838" y="4471"/>
                  </a:cubicBezTo>
                  <a:cubicBezTo>
                    <a:pt x="7105" y="6139"/>
                    <a:pt x="8073" y="8040"/>
                    <a:pt x="8706" y="10041"/>
                  </a:cubicBezTo>
                  <a:cubicBezTo>
                    <a:pt x="9040" y="11176"/>
                    <a:pt x="9273" y="12343"/>
                    <a:pt x="9407" y="13511"/>
                  </a:cubicBezTo>
                  <a:cubicBezTo>
                    <a:pt x="9740" y="15946"/>
                    <a:pt x="9874" y="18281"/>
                    <a:pt x="10007" y="20382"/>
                  </a:cubicBezTo>
                  <a:cubicBezTo>
                    <a:pt x="10107" y="22517"/>
                    <a:pt x="10174" y="24418"/>
                    <a:pt x="10241" y="26020"/>
                  </a:cubicBezTo>
                  <a:cubicBezTo>
                    <a:pt x="10274" y="27621"/>
                    <a:pt x="10308" y="28888"/>
                    <a:pt x="10341" y="29822"/>
                  </a:cubicBezTo>
                  <a:cubicBezTo>
                    <a:pt x="10374" y="30256"/>
                    <a:pt x="10374" y="30590"/>
                    <a:pt x="10374" y="30856"/>
                  </a:cubicBezTo>
                  <a:lnTo>
                    <a:pt x="10374" y="31123"/>
                  </a:lnTo>
                  <a:lnTo>
                    <a:pt x="10374" y="31223"/>
                  </a:lnTo>
                  <a:cubicBezTo>
                    <a:pt x="10374" y="31223"/>
                    <a:pt x="10408" y="31223"/>
                    <a:pt x="10408" y="31157"/>
                  </a:cubicBezTo>
                  <a:lnTo>
                    <a:pt x="10408" y="30890"/>
                  </a:lnTo>
                  <a:lnTo>
                    <a:pt x="10408" y="29856"/>
                  </a:lnTo>
                  <a:cubicBezTo>
                    <a:pt x="10408" y="28955"/>
                    <a:pt x="10374" y="27654"/>
                    <a:pt x="10341" y="26053"/>
                  </a:cubicBezTo>
                  <a:cubicBezTo>
                    <a:pt x="10308" y="24452"/>
                    <a:pt x="10274" y="22517"/>
                    <a:pt x="10174" y="20416"/>
                  </a:cubicBezTo>
                  <a:cubicBezTo>
                    <a:pt x="10041" y="18281"/>
                    <a:pt x="9907" y="15946"/>
                    <a:pt x="9574" y="13511"/>
                  </a:cubicBezTo>
                  <a:cubicBezTo>
                    <a:pt x="9440" y="12343"/>
                    <a:pt x="9207" y="11176"/>
                    <a:pt x="8873" y="10008"/>
                  </a:cubicBezTo>
                  <a:cubicBezTo>
                    <a:pt x="8540" y="8941"/>
                    <a:pt x="8106" y="7907"/>
                    <a:pt x="7572" y="6939"/>
                  </a:cubicBezTo>
                  <a:cubicBezTo>
                    <a:pt x="7105" y="6039"/>
                    <a:pt x="6572" y="5205"/>
                    <a:pt x="5938" y="4404"/>
                  </a:cubicBezTo>
                  <a:cubicBezTo>
                    <a:pt x="5404" y="3704"/>
                    <a:pt x="4804" y="3070"/>
                    <a:pt x="4170" y="2469"/>
                  </a:cubicBezTo>
                  <a:cubicBezTo>
                    <a:pt x="3202" y="1602"/>
                    <a:pt x="2135" y="902"/>
                    <a:pt x="968" y="368"/>
                  </a:cubicBezTo>
                  <a:cubicBezTo>
                    <a:pt x="767" y="301"/>
                    <a:pt x="601" y="201"/>
                    <a:pt x="434" y="134"/>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2067475" y="3738125"/>
              <a:ext cx="172650" cy="1144175"/>
            </a:xfrm>
            <a:custGeom>
              <a:avLst/>
              <a:gdLst/>
              <a:ahLst/>
              <a:cxnLst/>
              <a:rect l="l" t="t" r="r" b="b"/>
              <a:pathLst>
                <a:path w="6906" h="45767" extrusionOk="0">
                  <a:moveTo>
                    <a:pt x="6339" y="0"/>
                  </a:moveTo>
                  <a:lnTo>
                    <a:pt x="6339" y="367"/>
                  </a:lnTo>
                  <a:cubicBezTo>
                    <a:pt x="6339" y="701"/>
                    <a:pt x="6372" y="1168"/>
                    <a:pt x="6405" y="1735"/>
                  </a:cubicBezTo>
                  <a:cubicBezTo>
                    <a:pt x="6472" y="2902"/>
                    <a:pt x="6605" y="4637"/>
                    <a:pt x="6672" y="6738"/>
                  </a:cubicBezTo>
                  <a:cubicBezTo>
                    <a:pt x="6772" y="9207"/>
                    <a:pt x="6739" y="11709"/>
                    <a:pt x="6539" y="14177"/>
                  </a:cubicBezTo>
                  <a:cubicBezTo>
                    <a:pt x="6405" y="15645"/>
                    <a:pt x="6205" y="17079"/>
                    <a:pt x="5938" y="18513"/>
                  </a:cubicBezTo>
                  <a:cubicBezTo>
                    <a:pt x="5638" y="20081"/>
                    <a:pt x="5238" y="21582"/>
                    <a:pt x="4737" y="23083"/>
                  </a:cubicBezTo>
                  <a:cubicBezTo>
                    <a:pt x="3770" y="26152"/>
                    <a:pt x="2569" y="29021"/>
                    <a:pt x="1735" y="31690"/>
                  </a:cubicBezTo>
                  <a:cubicBezTo>
                    <a:pt x="935" y="34058"/>
                    <a:pt x="401" y="36526"/>
                    <a:pt x="168" y="38995"/>
                  </a:cubicBezTo>
                  <a:cubicBezTo>
                    <a:pt x="1" y="40663"/>
                    <a:pt x="67" y="42331"/>
                    <a:pt x="368" y="43998"/>
                  </a:cubicBezTo>
                  <a:cubicBezTo>
                    <a:pt x="468" y="44599"/>
                    <a:pt x="601" y="45199"/>
                    <a:pt x="801" y="45766"/>
                  </a:cubicBezTo>
                  <a:cubicBezTo>
                    <a:pt x="801" y="45733"/>
                    <a:pt x="801" y="45700"/>
                    <a:pt x="768" y="45666"/>
                  </a:cubicBezTo>
                  <a:cubicBezTo>
                    <a:pt x="768" y="45600"/>
                    <a:pt x="735" y="45466"/>
                    <a:pt x="701" y="45333"/>
                  </a:cubicBezTo>
                  <a:cubicBezTo>
                    <a:pt x="601" y="45032"/>
                    <a:pt x="501" y="44599"/>
                    <a:pt x="401" y="43998"/>
                  </a:cubicBezTo>
                  <a:cubicBezTo>
                    <a:pt x="168" y="42364"/>
                    <a:pt x="101" y="40663"/>
                    <a:pt x="301" y="38995"/>
                  </a:cubicBezTo>
                  <a:cubicBezTo>
                    <a:pt x="568" y="36526"/>
                    <a:pt x="1102" y="34091"/>
                    <a:pt x="1902" y="31756"/>
                  </a:cubicBezTo>
                  <a:cubicBezTo>
                    <a:pt x="2769" y="29088"/>
                    <a:pt x="3937" y="26219"/>
                    <a:pt x="4904" y="23150"/>
                  </a:cubicBezTo>
                  <a:cubicBezTo>
                    <a:pt x="5405" y="21649"/>
                    <a:pt x="5805" y="20115"/>
                    <a:pt x="6105" y="18547"/>
                  </a:cubicBezTo>
                  <a:cubicBezTo>
                    <a:pt x="6405" y="17112"/>
                    <a:pt x="6572" y="15645"/>
                    <a:pt x="6706" y="14177"/>
                  </a:cubicBezTo>
                  <a:cubicBezTo>
                    <a:pt x="6872" y="11709"/>
                    <a:pt x="6906" y="9207"/>
                    <a:pt x="6806" y="6738"/>
                  </a:cubicBezTo>
                  <a:cubicBezTo>
                    <a:pt x="6706" y="4637"/>
                    <a:pt x="6572" y="2902"/>
                    <a:pt x="6472" y="1735"/>
                  </a:cubicBezTo>
                  <a:cubicBezTo>
                    <a:pt x="6439" y="1168"/>
                    <a:pt x="6405" y="701"/>
                    <a:pt x="6372" y="367"/>
                  </a:cubicBezTo>
                  <a:cubicBezTo>
                    <a:pt x="6339" y="234"/>
                    <a:pt x="6339" y="100"/>
                    <a:pt x="63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845650" y="4835575"/>
              <a:ext cx="499550" cy="94250"/>
            </a:xfrm>
            <a:custGeom>
              <a:avLst/>
              <a:gdLst/>
              <a:ahLst/>
              <a:cxnLst/>
              <a:rect l="l" t="t" r="r" b="b"/>
              <a:pathLst>
                <a:path w="19982" h="3770" extrusionOk="0">
                  <a:moveTo>
                    <a:pt x="1" y="0"/>
                  </a:moveTo>
                  <a:lnTo>
                    <a:pt x="468" y="3770"/>
                  </a:lnTo>
                  <a:lnTo>
                    <a:pt x="19982" y="3770"/>
                  </a:lnTo>
                  <a:lnTo>
                    <a:pt x="1998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909025" y="4918975"/>
              <a:ext cx="383650" cy="281875"/>
            </a:xfrm>
            <a:custGeom>
              <a:avLst/>
              <a:gdLst/>
              <a:ahLst/>
              <a:cxnLst/>
              <a:rect l="l" t="t" r="r" b="b"/>
              <a:pathLst>
                <a:path w="15346" h="11275" extrusionOk="0">
                  <a:moveTo>
                    <a:pt x="1" y="0"/>
                  </a:moveTo>
                  <a:lnTo>
                    <a:pt x="2469" y="11275"/>
                  </a:lnTo>
                  <a:lnTo>
                    <a:pt x="13077" y="11275"/>
                  </a:lnTo>
                  <a:lnTo>
                    <a:pt x="153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865675" y="4926475"/>
              <a:ext cx="479525" cy="5025"/>
            </a:xfrm>
            <a:custGeom>
              <a:avLst/>
              <a:gdLst/>
              <a:ahLst/>
              <a:cxnLst/>
              <a:rect l="l" t="t" r="r" b="b"/>
              <a:pathLst>
                <a:path w="19181" h="201" extrusionOk="0">
                  <a:moveTo>
                    <a:pt x="9607" y="0"/>
                  </a:moveTo>
                  <a:cubicBezTo>
                    <a:pt x="4303" y="0"/>
                    <a:pt x="0" y="34"/>
                    <a:pt x="0" y="67"/>
                  </a:cubicBezTo>
                  <a:cubicBezTo>
                    <a:pt x="0" y="134"/>
                    <a:pt x="4303" y="167"/>
                    <a:pt x="9607" y="200"/>
                  </a:cubicBezTo>
                  <a:cubicBezTo>
                    <a:pt x="14911" y="200"/>
                    <a:pt x="19181" y="167"/>
                    <a:pt x="19181" y="134"/>
                  </a:cubicBezTo>
                  <a:cubicBezTo>
                    <a:pt x="19181" y="67"/>
                    <a:pt x="14911" y="0"/>
                    <a:pt x="96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938225" y="5029050"/>
              <a:ext cx="323575" cy="40675"/>
            </a:xfrm>
            <a:custGeom>
              <a:avLst/>
              <a:gdLst/>
              <a:ahLst/>
              <a:cxnLst/>
              <a:rect l="l" t="t" r="r" b="b"/>
              <a:pathLst>
                <a:path w="12943" h="1627" extrusionOk="0">
                  <a:moveTo>
                    <a:pt x="9140" y="0"/>
                  </a:moveTo>
                  <a:cubicBezTo>
                    <a:pt x="8240" y="0"/>
                    <a:pt x="7339" y="167"/>
                    <a:pt x="6505" y="467"/>
                  </a:cubicBezTo>
                  <a:cubicBezTo>
                    <a:pt x="5604" y="767"/>
                    <a:pt x="4770" y="1134"/>
                    <a:pt x="4003" y="1334"/>
                  </a:cubicBezTo>
                  <a:cubicBezTo>
                    <a:pt x="3536" y="1423"/>
                    <a:pt x="3054" y="1483"/>
                    <a:pt x="2578" y="1483"/>
                  </a:cubicBezTo>
                  <a:cubicBezTo>
                    <a:pt x="2339" y="1483"/>
                    <a:pt x="2102" y="1468"/>
                    <a:pt x="1868" y="1435"/>
                  </a:cubicBezTo>
                  <a:cubicBezTo>
                    <a:pt x="1368" y="1368"/>
                    <a:pt x="901" y="1234"/>
                    <a:pt x="467" y="1034"/>
                  </a:cubicBezTo>
                  <a:cubicBezTo>
                    <a:pt x="167" y="901"/>
                    <a:pt x="0" y="801"/>
                    <a:pt x="0" y="801"/>
                  </a:cubicBezTo>
                  <a:lnTo>
                    <a:pt x="0" y="801"/>
                  </a:lnTo>
                  <a:cubicBezTo>
                    <a:pt x="0" y="834"/>
                    <a:pt x="67" y="867"/>
                    <a:pt x="100" y="901"/>
                  </a:cubicBezTo>
                  <a:cubicBezTo>
                    <a:pt x="201" y="968"/>
                    <a:pt x="301" y="1034"/>
                    <a:pt x="434" y="1101"/>
                  </a:cubicBezTo>
                  <a:cubicBezTo>
                    <a:pt x="868" y="1334"/>
                    <a:pt x="1335" y="1501"/>
                    <a:pt x="1835" y="1568"/>
                  </a:cubicBezTo>
                  <a:cubicBezTo>
                    <a:pt x="2124" y="1607"/>
                    <a:pt x="2414" y="1626"/>
                    <a:pt x="2703" y="1626"/>
                  </a:cubicBezTo>
                  <a:cubicBezTo>
                    <a:pt x="3148" y="1626"/>
                    <a:pt x="3592" y="1582"/>
                    <a:pt x="4037" y="1501"/>
                  </a:cubicBezTo>
                  <a:cubicBezTo>
                    <a:pt x="4837" y="1301"/>
                    <a:pt x="5671" y="968"/>
                    <a:pt x="6572" y="667"/>
                  </a:cubicBezTo>
                  <a:cubicBezTo>
                    <a:pt x="7372" y="367"/>
                    <a:pt x="8240" y="200"/>
                    <a:pt x="9140" y="200"/>
                  </a:cubicBezTo>
                  <a:cubicBezTo>
                    <a:pt x="9841" y="200"/>
                    <a:pt x="10541" y="334"/>
                    <a:pt x="11208" y="601"/>
                  </a:cubicBezTo>
                  <a:cubicBezTo>
                    <a:pt x="11809" y="867"/>
                    <a:pt x="12409" y="1201"/>
                    <a:pt x="12943" y="1601"/>
                  </a:cubicBezTo>
                  <a:cubicBezTo>
                    <a:pt x="12943" y="1601"/>
                    <a:pt x="12910" y="1568"/>
                    <a:pt x="12843" y="1468"/>
                  </a:cubicBezTo>
                  <a:cubicBezTo>
                    <a:pt x="12743" y="1401"/>
                    <a:pt x="12643" y="1301"/>
                    <a:pt x="12543" y="1234"/>
                  </a:cubicBezTo>
                  <a:cubicBezTo>
                    <a:pt x="12142" y="901"/>
                    <a:pt x="11709" y="667"/>
                    <a:pt x="11275" y="467"/>
                  </a:cubicBezTo>
                  <a:cubicBezTo>
                    <a:pt x="10575" y="200"/>
                    <a:pt x="9874" y="34"/>
                    <a:pt x="9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944900" y="5049050"/>
              <a:ext cx="312750" cy="41925"/>
            </a:xfrm>
            <a:custGeom>
              <a:avLst/>
              <a:gdLst/>
              <a:ahLst/>
              <a:cxnLst/>
              <a:rect l="l" t="t" r="r" b="b"/>
              <a:pathLst>
                <a:path w="12510" h="1677" extrusionOk="0">
                  <a:moveTo>
                    <a:pt x="8840" y="1"/>
                  </a:moveTo>
                  <a:cubicBezTo>
                    <a:pt x="7973" y="1"/>
                    <a:pt x="7105" y="134"/>
                    <a:pt x="6271" y="434"/>
                  </a:cubicBezTo>
                  <a:cubicBezTo>
                    <a:pt x="5437" y="735"/>
                    <a:pt x="4604" y="1068"/>
                    <a:pt x="3870" y="1268"/>
                  </a:cubicBezTo>
                  <a:cubicBezTo>
                    <a:pt x="3287" y="1443"/>
                    <a:pt x="2679" y="1542"/>
                    <a:pt x="2068" y="1542"/>
                  </a:cubicBezTo>
                  <a:cubicBezTo>
                    <a:pt x="1979" y="1542"/>
                    <a:pt x="1890" y="1539"/>
                    <a:pt x="1802" y="1535"/>
                  </a:cubicBezTo>
                  <a:cubicBezTo>
                    <a:pt x="1335" y="1535"/>
                    <a:pt x="901" y="1435"/>
                    <a:pt x="467" y="1235"/>
                  </a:cubicBezTo>
                  <a:cubicBezTo>
                    <a:pt x="167" y="1102"/>
                    <a:pt x="0" y="1002"/>
                    <a:pt x="0" y="1001"/>
                  </a:cubicBezTo>
                  <a:lnTo>
                    <a:pt x="0" y="1001"/>
                  </a:lnTo>
                  <a:cubicBezTo>
                    <a:pt x="0" y="1001"/>
                    <a:pt x="34" y="1035"/>
                    <a:pt x="100" y="1102"/>
                  </a:cubicBezTo>
                  <a:cubicBezTo>
                    <a:pt x="200" y="1168"/>
                    <a:pt x="300" y="1235"/>
                    <a:pt x="434" y="1302"/>
                  </a:cubicBezTo>
                  <a:cubicBezTo>
                    <a:pt x="868" y="1535"/>
                    <a:pt x="1335" y="1635"/>
                    <a:pt x="1802" y="1669"/>
                  </a:cubicBezTo>
                  <a:cubicBezTo>
                    <a:pt x="1915" y="1674"/>
                    <a:pt x="2029" y="1677"/>
                    <a:pt x="2143" y="1677"/>
                  </a:cubicBezTo>
                  <a:cubicBezTo>
                    <a:pt x="2729" y="1677"/>
                    <a:pt x="3316" y="1603"/>
                    <a:pt x="3903" y="1435"/>
                  </a:cubicBezTo>
                  <a:cubicBezTo>
                    <a:pt x="4670" y="1235"/>
                    <a:pt x="5471" y="901"/>
                    <a:pt x="6338" y="601"/>
                  </a:cubicBezTo>
                  <a:cubicBezTo>
                    <a:pt x="7139" y="301"/>
                    <a:pt x="7973" y="168"/>
                    <a:pt x="8840" y="168"/>
                  </a:cubicBezTo>
                  <a:cubicBezTo>
                    <a:pt x="9540" y="168"/>
                    <a:pt x="10208" y="301"/>
                    <a:pt x="10841" y="568"/>
                  </a:cubicBezTo>
                  <a:cubicBezTo>
                    <a:pt x="11442" y="835"/>
                    <a:pt x="12009" y="1168"/>
                    <a:pt x="12509" y="1535"/>
                  </a:cubicBezTo>
                  <a:cubicBezTo>
                    <a:pt x="12509" y="1535"/>
                    <a:pt x="12509" y="1502"/>
                    <a:pt x="12442" y="1468"/>
                  </a:cubicBezTo>
                  <a:cubicBezTo>
                    <a:pt x="12342" y="1368"/>
                    <a:pt x="12242" y="1268"/>
                    <a:pt x="12142" y="1202"/>
                  </a:cubicBezTo>
                  <a:cubicBezTo>
                    <a:pt x="11775" y="901"/>
                    <a:pt x="11375" y="668"/>
                    <a:pt x="10941" y="468"/>
                  </a:cubicBezTo>
                  <a:cubicBezTo>
                    <a:pt x="10274" y="168"/>
                    <a:pt x="9574" y="1"/>
                    <a:pt x="8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1932375" y="5006425"/>
              <a:ext cx="334450" cy="43500"/>
            </a:xfrm>
            <a:custGeom>
              <a:avLst/>
              <a:gdLst/>
              <a:ahLst/>
              <a:cxnLst/>
              <a:rect l="l" t="t" r="r" b="b"/>
              <a:pathLst>
                <a:path w="13378" h="1740" extrusionOk="0">
                  <a:moveTo>
                    <a:pt x="9239" y="0"/>
                  </a:moveTo>
                  <a:cubicBezTo>
                    <a:pt x="8384" y="0"/>
                    <a:pt x="7534" y="166"/>
                    <a:pt x="6739" y="472"/>
                  </a:cubicBezTo>
                  <a:cubicBezTo>
                    <a:pt x="5872" y="805"/>
                    <a:pt x="5004" y="1105"/>
                    <a:pt x="4137" y="1339"/>
                  </a:cubicBezTo>
                  <a:cubicBezTo>
                    <a:pt x="3744" y="1410"/>
                    <a:pt x="3351" y="1444"/>
                    <a:pt x="2957" y="1444"/>
                  </a:cubicBezTo>
                  <a:cubicBezTo>
                    <a:pt x="2617" y="1444"/>
                    <a:pt x="2276" y="1419"/>
                    <a:pt x="1936" y="1372"/>
                  </a:cubicBezTo>
                  <a:cubicBezTo>
                    <a:pt x="1435" y="1305"/>
                    <a:pt x="968" y="1172"/>
                    <a:pt x="501" y="972"/>
                  </a:cubicBezTo>
                  <a:cubicBezTo>
                    <a:pt x="168" y="838"/>
                    <a:pt x="1" y="738"/>
                    <a:pt x="1" y="738"/>
                  </a:cubicBezTo>
                  <a:lnTo>
                    <a:pt x="1" y="738"/>
                  </a:lnTo>
                  <a:cubicBezTo>
                    <a:pt x="1" y="738"/>
                    <a:pt x="34" y="772"/>
                    <a:pt x="101" y="838"/>
                  </a:cubicBezTo>
                  <a:cubicBezTo>
                    <a:pt x="234" y="905"/>
                    <a:pt x="334" y="972"/>
                    <a:pt x="468" y="1039"/>
                  </a:cubicBezTo>
                  <a:cubicBezTo>
                    <a:pt x="935" y="1272"/>
                    <a:pt x="1402" y="1439"/>
                    <a:pt x="1902" y="1506"/>
                  </a:cubicBezTo>
                  <a:cubicBezTo>
                    <a:pt x="2286" y="1572"/>
                    <a:pt x="2669" y="1606"/>
                    <a:pt x="3049" y="1606"/>
                  </a:cubicBezTo>
                  <a:cubicBezTo>
                    <a:pt x="3428" y="1606"/>
                    <a:pt x="3804" y="1572"/>
                    <a:pt x="4171" y="1506"/>
                  </a:cubicBezTo>
                  <a:cubicBezTo>
                    <a:pt x="5071" y="1272"/>
                    <a:pt x="5938" y="1005"/>
                    <a:pt x="6806" y="672"/>
                  </a:cubicBezTo>
                  <a:cubicBezTo>
                    <a:pt x="7570" y="366"/>
                    <a:pt x="8390" y="200"/>
                    <a:pt x="9214" y="200"/>
                  </a:cubicBezTo>
                  <a:cubicBezTo>
                    <a:pt x="9290" y="200"/>
                    <a:pt x="9365" y="202"/>
                    <a:pt x="9441" y="205"/>
                  </a:cubicBezTo>
                  <a:cubicBezTo>
                    <a:pt x="10175" y="238"/>
                    <a:pt x="10909" y="405"/>
                    <a:pt x="11609" y="705"/>
                  </a:cubicBezTo>
                  <a:cubicBezTo>
                    <a:pt x="12210" y="972"/>
                    <a:pt x="12810" y="1339"/>
                    <a:pt x="13377" y="1739"/>
                  </a:cubicBezTo>
                  <a:cubicBezTo>
                    <a:pt x="13377" y="1739"/>
                    <a:pt x="13344" y="1706"/>
                    <a:pt x="13277" y="1639"/>
                  </a:cubicBezTo>
                  <a:cubicBezTo>
                    <a:pt x="13177" y="1539"/>
                    <a:pt x="13077" y="1439"/>
                    <a:pt x="12943" y="1372"/>
                  </a:cubicBezTo>
                  <a:cubicBezTo>
                    <a:pt x="11943" y="572"/>
                    <a:pt x="10742" y="105"/>
                    <a:pt x="9474" y="5"/>
                  </a:cubicBezTo>
                  <a:cubicBezTo>
                    <a:pt x="9396" y="2"/>
                    <a:pt x="9318"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859000" y="4928125"/>
              <a:ext cx="491200" cy="4200"/>
            </a:xfrm>
            <a:custGeom>
              <a:avLst/>
              <a:gdLst/>
              <a:ahLst/>
              <a:cxnLst/>
              <a:rect l="l" t="t" r="r" b="b"/>
              <a:pathLst>
                <a:path w="19648" h="168" extrusionOk="0">
                  <a:moveTo>
                    <a:pt x="9807" y="1"/>
                  </a:moveTo>
                  <a:cubicBezTo>
                    <a:pt x="4404" y="1"/>
                    <a:pt x="0" y="34"/>
                    <a:pt x="0" y="68"/>
                  </a:cubicBezTo>
                  <a:cubicBezTo>
                    <a:pt x="0" y="134"/>
                    <a:pt x="4404" y="168"/>
                    <a:pt x="9807" y="168"/>
                  </a:cubicBezTo>
                  <a:cubicBezTo>
                    <a:pt x="15245" y="168"/>
                    <a:pt x="19648" y="134"/>
                    <a:pt x="19648" y="68"/>
                  </a:cubicBezTo>
                  <a:cubicBezTo>
                    <a:pt x="19648" y="34"/>
                    <a:pt x="15245" y="1"/>
                    <a:pt x="98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500400" y="5198325"/>
              <a:ext cx="4591650" cy="5025"/>
            </a:xfrm>
            <a:custGeom>
              <a:avLst/>
              <a:gdLst/>
              <a:ahLst/>
              <a:cxnLst/>
              <a:rect l="l" t="t" r="r" b="b"/>
              <a:pathLst>
                <a:path w="183666" h="201" extrusionOk="0">
                  <a:moveTo>
                    <a:pt x="91833" y="1"/>
                  </a:moveTo>
                  <a:cubicBezTo>
                    <a:pt x="41097" y="1"/>
                    <a:pt x="1" y="34"/>
                    <a:pt x="1" y="101"/>
                  </a:cubicBezTo>
                  <a:cubicBezTo>
                    <a:pt x="1" y="167"/>
                    <a:pt x="41130" y="201"/>
                    <a:pt x="91833" y="201"/>
                  </a:cubicBezTo>
                  <a:cubicBezTo>
                    <a:pt x="142536" y="201"/>
                    <a:pt x="183665" y="167"/>
                    <a:pt x="183665" y="101"/>
                  </a:cubicBezTo>
                  <a:cubicBezTo>
                    <a:pt x="183665" y="34"/>
                    <a:pt x="142569" y="1"/>
                    <a:pt x="918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58CC14F-4FAC-054E-CE91-722A7700E194}"/>
              </a:ext>
            </a:extLst>
          </p:cNvPr>
          <p:cNvPicPr>
            <a:picLocks noChangeAspect="1"/>
          </p:cNvPicPr>
          <p:nvPr/>
        </p:nvPicPr>
        <p:blipFill>
          <a:blip r:embed="rId3"/>
          <a:stretch>
            <a:fillRect/>
          </a:stretch>
        </p:blipFill>
        <p:spPr>
          <a:xfrm>
            <a:off x="361709" y="1988654"/>
            <a:ext cx="2361755" cy="9617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0">
          <a:extLst>
            <a:ext uri="{FF2B5EF4-FFF2-40B4-BE49-F238E27FC236}">
              <a16:creationId xmlns:a16="http://schemas.microsoft.com/office/drawing/2014/main" id="{FB211CBD-91C8-5AAB-F40A-F0ABD2A9FE9E}"/>
            </a:ext>
          </a:extLst>
        </p:cNvPr>
        <p:cNvGrpSpPr/>
        <p:nvPr/>
      </p:nvGrpSpPr>
      <p:grpSpPr>
        <a:xfrm>
          <a:off x="0" y="0"/>
          <a:ext cx="0" cy="0"/>
          <a:chOff x="0" y="0"/>
          <a:chExt cx="0" cy="0"/>
        </a:xfrm>
      </p:grpSpPr>
      <p:sp>
        <p:nvSpPr>
          <p:cNvPr id="631" name="Google Shape;631;p34">
            <a:extLst>
              <a:ext uri="{FF2B5EF4-FFF2-40B4-BE49-F238E27FC236}">
                <a16:creationId xmlns:a16="http://schemas.microsoft.com/office/drawing/2014/main" id="{07776127-1CC1-60B5-8BAC-2AC04E9BBF14}"/>
              </a:ext>
            </a:extLst>
          </p:cNvPr>
          <p:cNvSpPr txBox="1">
            <a:spLocks noGrp="1"/>
          </p:cNvSpPr>
          <p:nvPr>
            <p:ph type="title"/>
          </p:nvPr>
        </p:nvSpPr>
        <p:spPr>
          <a:xfrm>
            <a:off x="524000" y="336325"/>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 </a:t>
            </a:r>
            <a:r>
              <a:rPr lang="en-IN" dirty="0"/>
              <a:t>Working Method </a:t>
            </a:r>
            <a:endParaRPr dirty="0"/>
          </a:p>
        </p:txBody>
      </p:sp>
      <p:sp>
        <p:nvSpPr>
          <p:cNvPr id="3" name="Text Placeholder 2">
            <a:extLst>
              <a:ext uri="{FF2B5EF4-FFF2-40B4-BE49-F238E27FC236}">
                <a16:creationId xmlns:a16="http://schemas.microsoft.com/office/drawing/2014/main" id="{A51F1D03-0863-3DA3-37B9-AB502F11B7D4}"/>
              </a:ext>
            </a:extLst>
          </p:cNvPr>
          <p:cNvSpPr>
            <a:spLocks noGrp="1"/>
          </p:cNvSpPr>
          <p:nvPr>
            <p:ph type="body" idx="1"/>
          </p:nvPr>
        </p:nvSpPr>
        <p:spPr>
          <a:xfrm>
            <a:off x="524000" y="978125"/>
            <a:ext cx="5376840" cy="3605400"/>
          </a:xfrm>
        </p:spPr>
        <p:txBody>
          <a:bodyPr/>
          <a:lstStyle/>
          <a:p>
            <a:pPr>
              <a:buNone/>
            </a:pPr>
            <a:r>
              <a:rPr lang="en-IN" sz="1400" dirty="0">
                <a:solidFill>
                  <a:schemeClr val="accent5"/>
                </a:solidFill>
              </a:rPr>
              <a:t>Components:</a:t>
            </a:r>
          </a:p>
          <a:p>
            <a:pPr>
              <a:buNone/>
            </a:pPr>
            <a:r>
              <a:rPr lang="en-IN" sz="1400" dirty="0"/>
              <a:t>🔹 Frontend (React.js): User interface for interactions.</a:t>
            </a:r>
            <a:br>
              <a:rPr lang="en-IN" sz="1400" dirty="0"/>
            </a:br>
            <a:r>
              <a:rPr lang="en-IN" sz="1400" dirty="0"/>
              <a:t>🔹 Backend (Node.js): Handles requests, authentication, and data processing.</a:t>
            </a:r>
            <a:br>
              <a:rPr lang="en-IN" sz="1400" dirty="0"/>
            </a:br>
            <a:r>
              <a:rPr lang="en-IN" sz="1400" dirty="0"/>
              <a:t>🔹 AI Scam Detection: </a:t>
            </a:r>
            <a:r>
              <a:rPr lang="en-IN" sz="1400" dirty="0" err="1"/>
              <a:t>Analyzes</a:t>
            </a:r>
            <a:r>
              <a:rPr lang="en-IN" sz="1400" dirty="0"/>
              <a:t> posts for scam content using NLP.</a:t>
            </a:r>
            <a:br>
              <a:rPr lang="en-IN" sz="1400" dirty="0"/>
            </a:br>
            <a:r>
              <a:rPr lang="en-IN" sz="1400" dirty="0"/>
              <a:t>🔹 Database (MongoDB): Stores user data, scam reports, and AI results.</a:t>
            </a:r>
            <a:br>
              <a:rPr lang="en-IN" sz="1400" dirty="0"/>
            </a:br>
            <a:r>
              <a:rPr lang="en-IN" sz="1400" dirty="0"/>
              <a:t>🔹 User Notifications: Sends scam alerts and updates to users.</a:t>
            </a:r>
          </a:p>
          <a:p>
            <a:pPr>
              <a:buNone/>
            </a:pPr>
            <a:r>
              <a:rPr lang="en-IN" sz="1400" dirty="0">
                <a:solidFill>
                  <a:schemeClr val="accent5"/>
                </a:solidFill>
              </a:rPr>
              <a:t>Interactions:</a:t>
            </a:r>
          </a:p>
          <a:p>
            <a:r>
              <a:rPr lang="en-IN" sz="1400" dirty="0"/>
              <a:t>➡ Frontend ↔ Backend: User requests &amp; responses.</a:t>
            </a:r>
            <a:br>
              <a:rPr lang="en-IN" sz="1400" dirty="0"/>
            </a:br>
            <a:r>
              <a:rPr lang="en-IN" sz="1400" dirty="0"/>
              <a:t>➡ Backend ↔ AI Scam Detection: Sends data for scam analysis.</a:t>
            </a:r>
            <a:br>
              <a:rPr lang="en-IN" sz="1400" dirty="0"/>
            </a:br>
            <a:r>
              <a:rPr lang="en-IN" sz="1400" dirty="0"/>
              <a:t>➡ Backend ↔ Database: Stores &amp; retrieves data.</a:t>
            </a:r>
            <a:br>
              <a:rPr lang="en-IN" sz="1400" dirty="0"/>
            </a:br>
            <a:r>
              <a:rPr lang="en-IN" sz="1400" dirty="0"/>
              <a:t>➡ Backend ↔ Notifications: Sends alerts to users.</a:t>
            </a:r>
          </a:p>
          <a:p>
            <a:pPr marL="152400" indent="0">
              <a:buNone/>
            </a:pPr>
            <a:endParaRPr lang="en-IN" sz="1050" dirty="0"/>
          </a:p>
        </p:txBody>
      </p:sp>
      <p:pic>
        <p:nvPicPr>
          <p:cNvPr id="4" name="Picture 3">
            <a:extLst>
              <a:ext uri="{FF2B5EF4-FFF2-40B4-BE49-F238E27FC236}">
                <a16:creationId xmlns:a16="http://schemas.microsoft.com/office/drawing/2014/main" id="{300E704D-51D1-2DC2-F415-3310AA6B9654}"/>
              </a:ext>
            </a:extLst>
          </p:cNvPr>
          <p:cNvPicPr>
            <a:picLocks noChangeAspect="1"/>
          </p:cNvPicPr>
          <p:nvPr/>
        </p:nvPicPr>
        <p:blipFill>
          <a:blip r:embed="rId3"/>
          <a:stretch>
            <a:fillRect/>
          </a:stretch>
        </p:blipFill>
        <p:spPr>
          <a:xfrm>
            <a:off x="6048832" y="1139271"/>
            <a:ext cx="3095168" cy="3095168"/>
          </a:xfrm>
          <a:prstGeom prst="rect">
            <a:avLst/>
          </a:prstGeom>
        </p:spPr>
      </p:pic>
      <p:sp>
        <p:nvSpPr>
          <p:cNvPr id="5" name="Rectangle 4">
            <a:extLst>
              <a:ext uri="{FF2B5EF4-FFF2-40B4-BE49-F238E27FC236}">
                <a16:creationId xmlns:a16="http://schemas.microsoft.com/office/drawing/2014/main" id="{8BF01CE6-D6CB-EBEA-EB93-B23B9D12DBD2}"/>
              </a:ext>
            </a:extLst>
          </p:cNvPr>
          <p:cNvSpPr/>
          <p:nvPr/>
        </p:nvSpPr>
        <p:spPr>
          <a:xfrm>
            <a:off x="6683672" y="1098596"/>
            <a:ext cx="1420938" cy="2302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DDEDEA65-EB7A-F034-D6A7-7FC9B31A793D}"/>
              </a:ext>
            </a:extLst>
          </p:cNvPr>
          <p:cNvPicPr>
            <a:picLocks noChangeAspect="1"/>
          </p:cNvPicPr>
          <p:nvPr/>
        </p:nvPicPr>
        <p:blipFill>
          <a:blip r:embed="rId4"/>
          <a:stretch>
            <a:fillRect/>
          </a:stretch>
        </p:blipFill>
        <p:spPr>
          <a:xfrm>
            <a:off x="289347" y="0"/>
            <a:ext cx="875033" cy="356328"/>
          </a:xfrm>
          <a:prstGeom prst="rect">
            <a:avLst/>
          </a:prstGeom>
        </p:spPr>
      </p:pic>
    </p:spTree>
    <p:extLst>
      <p:ext uri="{BB962C8B-B14F-4D97-AF65-F5344CB8AC3E}">
        <p14:creationId xmlns:p14="http://schemas.microsoft.com/office/powerpoint/2010/main" val="31093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0">
          <a:extLst>
            <a:ext uri="{FF2B5EF4-FFF2-40B4-BE49-F238E27FC236}">
              <a16:creationId xmlns:a16="http://schemas.microsoft.com/office/drawing/2014/main" id="{E0603A3C-496A-C087-DFE0-05FD31B01A37}"/>
            </a:ext>
          </a:extLst>
        </p:cNvPr>
        <p:cNvGrpSpPr/>
        <p:nvPr/>
      </p:nvGrpSpPr>
      <p:grpSpPr>
        <a:xfrm>
          <a:off x="0" y="0"/>
          <a:ext cx="0" cy="0"/>
          <a:chOff x="0" y="0"/>
          <a:chExt cx="0" cy="0"/>
        </a:xfrm>
      </p:grpSpPr>
      <p:sp>
        <p:nvSpPr>
          <p:cNvPr id="631" name="Google Shape;631;p34">
            <a:extLst>
              <a:ext uri="{FF2B5EF4-FFF2-40B4-BE49-F238E27FC236}">
                <a16:creationId xmlns:a16="http://schemas.microsoft.com/office/drawing/2014/main" id="{9030913C-D3D6-5FBB-EB90-5CA29B417B28}"/>
              </a:ext>
            </a:extLst>
          </p:cNvPr>
          <p:cNvSpPr txBox="1">
            <a:spLocks noGrp="1"/>
          </p:cNvSpPr>
          <p:nvPr>
            <p:ph type="title"/>
          </p:nvPr>
        </p:nvSpPr>
        <p:spPr>
          <a:xfrm>
            <a:off x="524000" y="336325"/>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 </a:t>
            </a:r>
            <a:r>
              <a:rPr lang="en-IN" dirty="0"/>
              <a:t>Working Method </a:t>
            </a:r>
            <a:endParaRPr dirty="0"/>
          </a:p>
        </p:txBody>
      </p:sp>
      <p:sp>
        <p:nvSpPr>
          <p:cNvPr id="3" name="Text Placeholder 2">
            <a:extLst>
              <a:ext uri="{FF2B5EF4-FFF2-40B4-BE49-F238E27FC236}">
                <a16:creationId xmlns:a16="http://schemas.microsoft.com/office/drawing/2014/main" id="{23319DA4-2BB3-B28B-8A1A-C508F90068DB}"/>
              </a:ext>
            </a:extLst>
          </p:cNvPr>
          <p:cNvSpPr>
            <a:spLocks noGrp="1"/>
          </p:cNvSpPr>
          <p:nvPr>
            <p:ph type="body" idx="1"/>
          </p:nvPr>
        </p:nvSpPr>
        <p:spPr>
          <a:xfrm>
            <a:off x="406749" y="1098596"/>
            <a:ext cx="5376840" cy="3605400"/>
          </a:xfrm>
        </p:spPr>
        <p:txBody>
          <a:bodyPr/>
          <a:lstStyle/>
          <a:p>
            <a:pPr>
              <a:buNone/>
            </a:pPr>
            <a:r>
              <a:rPr lang="en-US" sz="1600" dirty="0"/>
              <a:t>Workflow:</a:t>
            </a:r>
          </a:p>
          <a:p>
            <a:pPr>
              <a:buNone/>
            </a:pPr>
            <a:r>
              <a:rPr lang="en-US" sz="1600" dirty="0"/>
              <a:t>1️⃣ User interacts with the app.</a:t>
            </a:r>
            <a:br>
              <a:rPr lang="en-US" sz="1600" dirty="0"/>
            </a:br>
            <a:r>
              <a:rPr lang="en-US" sz="1600" dirty="0"/>
              <a:t>2️⃣ Frontend sends requests to the backend.</a:t>
            </a:r>
            <a:br>
              <a:rPr lang="en-US" sz="1600" dirty="0"/>
            </a:br>
            <a:r>
              <a:rPr lang="en-US" sz="1600" dirty="0"/>
              <a:t>3️⃣ Backend processes requests &amp; interacts with AI and DB .</a:t>
            </a:r>
            <a:br>
              <a:rPr lang="en-US" sz="1600" dirty="0"/>
            </a:br>
            <a:r>
              <a:rPr lang="en-US" sz="1600" dirty="0"/>
              <a:t>4️⃣ Scam alerts &amp; responses are sent back to the frontend in form of comment .</a:t>
            </a:r>
            <a:br>
              <a:rPr lang="en-US" sz="1600" dirty="0"/>
            </a:br>
            <a:r>
              <a:rPr lang="en-US" sz="1600" dirty="0"/>
              <a:t>5️⃣ Notifications are triggered if needed.</a:t>
            </a:r>
          </a:p>
          <a:p>
            <a:pPr>
              <a:buNone/>
            </a:pPr>
            <a:r>
              <a:rPr lang="en-US" sz="1600" dirty="0"/>
              <a:t>Key Focus:</a:t>
            </a:r>
          </a:p>
          <a:p>
            <a:r>
              <a:rPr lang="en-US" sz="1600" dirty="0"/>
              <a:t>✅ AI-powered scam solution provider.</a:t>
            </a:r>
            <a:br>
              <a:rPr lang="en-US" sz="1600" dirty="0"/>
            </a:br>
            <a:r>
              <a:rPr lang="en-US" sz="1600" dirty="0"/>
              <a:t>✅ Secure &amp; scalable architecture.</a:t>
            </a:r>
            <a:br>
              <a:rPr lang="en-US" sz="1600" dirty="0"/>
            </a:br>
            <a:r>
              <a:rPr lang="en-US" sz="1600" dirty="0"/>
              <a:t>✅ Social media of scam alerts with user   engagement</a:t>
            </a:r>
          </a:p>
        </p:txBody>
      </p:sp>
      <p:pic>
        <p:nvPicPr>
          <p:cNvPr id="4" name="Picture 3">
            <a:extLst>
              <a:ext uri="{FF2B5EF4-FFF2-40B4-BE49-F238E27FC236}">
                <a16:creationId xmlns:a16="http://schemas.microsoft.com/office/drawing/2014/main" id="{8CE0DB80-A3B9-23A1-2347-421B0B8F457C}"/>
              </a:ext>
            </a:extLst>
          </p:cNvPr>
          <p:cNvPicPr>
            <a:picLocks noChangeAspect="1"/>
          </p:cNvPicPr>
          <p:nvPr/>
        </p:nvPicPr>
        <p:blipFill>
          <a:blip r:embed="rId3"/>
          <a:stretch>
            <a:fillRect/>
          </a:stretch>
        </p:blipFill>
        <p:spPr>
          <a:xfrm>
            <a:off x="6048832" y="1139271"/>
            <a:ext cx="3095168" cy="3095168"/>
          </a:xfrm>
          <a:prstGeom prst="rect">
            <a:avLst/>
          </a:prstGeom>
        </p:spPr>
      </p:pic>
      <p:sp>
        <p:nvSpPr>
          <p:cNvPr id="5" name="Rectangle 4">
            <a:extLst>
              <a:ext uri="{FF2B5EF4-FFF2-40B4-BE49-F238E27FC236}">
                <a16:creationId xmlns:a16="http://schemas.microsoft.com/office/drawing/2014/main" id="{A64E753D-D8C1-CC6C-C657-1E805BE28A21}"/>
              </a:ext>
            </a:extLst>
          </p:cNvPr>
          <p:cNvSpPr/>
          <p:nvPr/>
        </p:nvSpPr>
        <p:spPr>
          <a:xfrm>
            <a:off x="6683672" y="1098596"/>
            <a:ext cx="1420938" cy="2302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4B601177-1CDE-F58A-B1AE-865694A9EB7D}"/>
              </a:ext>
            </a:extLst>
          </p:cNvPr>
          <p:cNvPicPr>
            <a:picLocks noChangeAspect="1"/>
          </p:cNvPicPr>
          <p:nvPr/>
        </p:nvPicPr>
        <p:blipFill>
          <a:blip r:embed="rId4"/>
          <a:stretch>
            <a:fillRect/>
          </a:stretch>
        </p:blipFill>
        <p:spPr>
          <a:xfrm>
            <a:off x="276191" y="27212"/>
            <a:ext cx="886300" cy="360916"/>
          </a:xfrm>
          <a:prstGeom prst="rect">
            <a:avLst/>
          </a:prstGeom>
        </p:spPr>
      </p:pic>
    </p:spTree>
    <p:extLst>
      <p:ext uri="{BB962C8B-B14F-4D97-AF65-F5344CB8AC3E}">
        <p14:creationId xmlns:p14="http://schemas.microsoft.com/office/powerpoint/2010/main" val="3946461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3">
          <a:extLst>
            <a:ext uri="{FF2B5EF4-FFF2-40B4-BE49-F238E27FC236}">
              <a16:creationId xmlns:a16="http://schemas.microsoft.com/office/drawing/2014/main" id="{D3722E5F-40C7-21D2-ABA9-701F6FB04926}"/>
            </a:ext>
          </a:extLst>
        </p:cNvPr>
        <p:cNvGrpSpPr/>
        <p:nvPr/>
      </p:nvGrpSpPr>
      <p:grpSpPr>
        <a:xfrm>
          <a:off x="0" y="0"/>
          <a:ext cx="0" cy="0"/>
          <a:chOff x="0" y="0"/>
          <a:chExt cx="0" cy="0"/>
        </a:xfrm>
      </p:grpSpPr>
      <p:sp>
        <p:nvSpPr>
          <p:cNvPr id="654" name="Google Shape;654;p36">
            <a:extLst>
              <a:ext uri="{FF2B5EF4-FFF2-40B4-BE49-F238E27FC236}">
                <a16:creationId xmlns:a16="http://schemas.microsoft.com/office/drawing/2014/main" id="{BE635177-892F-D83F-3F6E-1BC0EA57F416}"/>
              </a:ext>
            </a:extLst>
          </p:cNvPr>
          <p:cNvSpPr txBox="1">
            <a:spLocks noGrp="1"/>
          </p:cNvSpPr>
          <p:nvPr>
            <p:ph type="ctrTitle"/>
          </p:nvPr>
        </p:nvSpPr>
        <p:spPr>
          <a:xfrm>
            <a:off x="5955114" y="2066580"/>
            <a:ext cx="3125385" cy="12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 UI/UX Design </a:t>
            </a:r>
          </a:p>
        </p:txBody>
      </p:sp>
      <p:sp>
        <p:nvSpPr>
          <p:cNvPr id="656" name="Google Shape;656;p36">
            <a:extLst>
              <a:ext uri="{FF2B5EF4-FFF2-40B4-BE49-F238E27FC236}">
                <a16:creationId xmlns:a16="http://schemas.microsoft.com/office/drawing/2014/main" id="{E3850B3A-3EF8-DFFE-6926-B5D29D1AD49E}"/>
              </a:ext>
            </a:extLst>
          </p:cNvPr>
          <p:cNvSpPr txBox="1">
            <a:spLocks noGrp="1"/>
          </p:cNvSpPr>
          <p:nvPr>
            <p:ph type="title" idx="2"/>
          </p:nvPr>
        </p:nvSpPr>
        <p:spPr>
          <a:xfrm>
            <a:off x="3755650" y="1452100"/>
            <a:ext cx="2652300" cy="18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grpSp>
        <p:nvGrpSpPr>
          <p:cNvPr id="2" name="Google Shape;3453;p65">
            <a:extLst>
              <a:ext uri="{FF2B5EF4-FFF2-40B4-BE49-F238E27FC236}">
                <a16:creationId xmlns:a16="http://schemas.microsoft.com/office/drawing/2014/main" id="{421CF974-7652-0DEB-2239-E883C5E4B797}"/>
              </a:ext>
            </a:extLst>
          </p:cNvPr>
          <p:cNvGrpSpPr/>
          <p:nvPr/>
        </p:nvGrpSpPr>
        <p:grpSpPr>
          <a:xfrm>
            <a:off x="654051" y="1155700"/>
            <a:ext cx="3333750" cy="3236448"/>
            <a:chOff x="1418675" y="685100"/>
            <a:chExt cx="4707550" cy="4372325"/>
          </a:xfrm>
        </p:grpSpPr>
        <p:sp>
          <p:nvSpPr>
            <p:cNvPr id="3" name="Google Shape;3454;p65">
              <a:extLst>
                <a:ext uri="{FF2B5EF4-FFF2-40B4-BE49-F238E27FC236}">
                  <a16:creationId xmlns:a16="http://schemas.microsoft.com/office/drawing/2014/main" id="{420392AC-CD6D-D709-B38D-618A7D9A5429}"/>
                </a:ext>
              </a:extLst>
            </p:cNvPr>
            <p:cNvSpPr/>
            <p:nvPr/>
          </p:nvSpPr>
          <p:spPr>
            <a:xfrm>
              <a:off x="1546275" y="3044525"/>
              <a:ext cx="767250" cy="755100"/>
            </a:xfrm>
            <a:custGeom>
              <a:avLst/>
              <a:gdLst/>
              <a:ahLst/>
              <a:cxnLst/>
              <a:rect l="l" t="t" r="r" b="b"/>
              <a:pathLst>
                <a:path w="30690" h="30204" extrusionOk="0">
                  <a:moveTo>
                    <a:pt x="23404" y="0"/>
                  </a:moveTo>
                  <a:cubicBezTo>
                    <a:pt x="23222" y="0"/>
                    <a:pt x="23036" y="19"/>
                    <a:pt x="22850" y="58"/>
                  </a:cubicBezTo>
                  <a:lnTo>
                    <a:pt x="2336" y="4428"/>
                  </a:lnTo>
                  <a:cubicBezTo>
                    <a:pt x="901" y="4761"/>
                    <a:pt x="1" y="6162"/>
                    <a:pt x="301" y="7596"/>
                  </a:cubicBezTo>
                  <a:lnTo>
                    <a:pt x="4704" y="28111"/>
                  </a:lnTo>
                  <a:cubicBezTo>
                    <a:pt x="4965" y="29360"/>
                    <a:pt x="6060" y="30204"/>
                    <a:pt x="7285" y="30204"/>
                  </a:cubicBezTo>
                  <a:cubicBezTo>
                    <a:pt x="7468" y="30204"/>
                    <a:pt x="7653" y="30185"/>
                    <a:pt x="7839" y="30146"/>
                  </a:cubicBezTo>
                  <a:lnTo>
                    <a:pt x="28354" y="25743"/>
                  </a:lnTo>
                  <a:cubicBezTo>
                    <a:pt x="29788" y="25443"/>
                    <a:pt x="30689" y="24042"/>
                    <a:pt x="30389" y="22607"/>
                  </a:cubicBezTo>
                  <a:lnTo>
                    <a:pt x="26019" y="2093"/>
                  </a:lnTo>
                  <a:cubicBezTo>
                    <a:pt x="25729" y="844"/>
                    <a:pt x="24630" y="0"/>
                    <a:pt x="2340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455;p65">
              <a:extLst>
                <a:ext uri="{FF2B5EF4-FFF2-40B4-BE49-F238E27FC236}">
                  <a16:creationId xmlns:a16="http://schemas.microsoft.com/office/drawing/2014/main" id="{FFA2AE41-854A-2F04-4148-71D3C58B363D}"/>
                </a:ext>
              </a:extLst>
            </p:cNvPr>
            <p:cNvSpPr/>
            <p:nvPr/>
          </p:nvSpPr>
          <p:spPr>
            <a:xfrm>
              <a:off x="1690550" y="3255125"/>
              <a:ext cx="472850" cy="342075"/>
            </a:xfrm>
            <a:custGeom>
              <a:avLst/>
              <a:gdLst/>
              <a:ahLst/>
              <a:cxnLst/>
              <a:rect l="l" t="t" r="r" b="b"/>
              <a:pathLst>
                <a:path w="18914" h="13683" extrusionOk="0">
                  <a:moveTo>
                    <a:pt x="4448" y="467"/>
                  </a:moveTo>
                  <a:cubicBezTo>
                    <a:pt x="4937" y="467"/>
                    <a:pt x="5400" y="569"/>
                    <a:pt x="5838" y="774"/>
                  </a:cubicBezTo>
                  <a:lnTo>
                    <a:pt x="5971" y="840"/>
                  </a:lnTo>
                  <a:cubicBezTo>
                    <a:pt x="6071" y="874"/>
                    <a:pt x="6205" y="940"/>
                    <a:pt x="6405" y="1074"/>
                  </a:cubicBezTo>
                  <a:lnTo>
                    <a:pt x="7472" y="1641"/>
                  </a:lnTo>
                  <a:lnTo>
                    <a:pt x="5771" y="4676"/>
                  </a:lnTo>
                  <a:cubicBezTo>
                    <a:pt x="5738" y="4743"/>
                    <a:pt x="5738" y="4810"/>
                    <a:pt x="5804" y="4877"/>
                  </a:cubicBezTo>
                  <a:lnTo>
                    <a:pt x="12409" y="9180"/>
                  </a:lnTo>
                  <a:cubicBezTo>
                    <a:pt x="12443" y="9213"/>
                    <a:pt x="12476" y="9213"/>
                    <a:pt x="12509" y="9213"/>
                  </a:cubicBezTo>
                  <a:cubicBezTo>
                    <a:pt x="12576" y="9213"/>
                    <a:pt x="12609" y="9180"/>
                    <a:pt x="12609" y="9146"/>
                  </a:cubicBezTo>
                  <a:lnTo>
                    <a:pt x="14311" y="6278"/>
                  </a:lnTo>
                  <a:cubicBezTo>
                    <a:pt x="15011" y="6478"/>
                    <a:pt x="15712" y="6745"/>
                    <a:pt x="16345" y="7111"/>
                  </a:cubicBezTo>
                  <a:cubicBezTo>
                    <a:pt x="17079" y="7445"/>
                    <a:pt x="17680" y="8012"/>
                    <a:pt x="18080" y="8713"/>
                  </a:cubicBezTo>
                  <a:cubicBezTo>
                    <a:pt x="18113" y="8779"/>
                    <a:pt x="18113" y="8813"/>
                    <a:pt x="18147" y="8879"/>
                  </a:cubicBezTo>
                  <a:cubicBezTo>
                    <a:pt x="18213" y="9013"/>
                    <a:pt x="18247" y="9146"/>
                    <a:pt x="18280" y="9280"/>
                  </a:cubicBezTo>
                  <a:lnTo>
                    <a:pt x="18313" y="9547"/>
                  </a:lnTo>
                  <a:lnTo>
                    <a:pt x="18280" y="9880"/>
                  </a:lnTo>
                  <a:cubicBezTo>
                    <a:pt x="18280" y="10014"/>
                    <a:pt x="18247" y="10180"/>
                    <a:pt x="18180" y="10314"/>
                  </a:cubicBezTo>
                  <a:lnTo>
                    <a:pt x="18147" y="10447"/>
                  </a:lnTo>
                  <a:cubicBezTo>
                    <a:pt x="18080" y="10647"/>
                    <a:pt x="18013" y="10847"/>
                    <a:pt x="17913" y="11048"/>
                  </a:cubicBezTo>
                  <a:cubicBezTo>
                    <a:pt x="17513" y="11781"/>
                    <a:pt x="16846" y="12382"/>
                    <a:pt x="16078" y="12749"/>
                  </a:cubicBezTo>
                  <a:cubicBezTo>
                    <a:pt x="15533" y="12976"/>
                    <a:pt x="14941" y="13095"/>
                    <a:pt x="14356" y="13095"/>
                  </a:cubicBezTo>
                  <a:cubicBezTo>
                    <a:pt x="14082" y="13095"/>
                    <a:pt x="13809" y="13069"/>
                    <a:pt x="13543" y="13016"/>
                  </a:cubicBezTo>
                  <a:cubicBezTo>
                    <a:pt x="13110" y="12916"/>
                    <a:pt x="12709" y="12782"/>
                    <a:pt x="12342" y="12582"/>
                  </a:cubicBezTo>
                  <a:cubicBezTo>
                    <a:pt x="12076" y="12449"/>
                    <a:pt x="11809" y="12282"/>
                    <a:pt x="11542" y="12115"/>
                  </a:cubicBezTo>
                  <a:lnTo>
                    <a:pt x="11208" y="11915"/>
                  </a:lnTo>
                  <a:lnTo>
                    <a:pt x="2102" y="6111"/>
                  </a:lnTo>
                  <a:cubicBezTo>
                    <a:pt x="1802" y="5944"/>
                    <a:pt x="1535" y="5777"/>
                    <a:pt x="1301" y="5544"/>
                  </a:cubicBezTo>
                  <a:cubicBezTo>
                    <a:pt x="868" y="5177"/>
                    <a:pt x="601" y="4610"/>
                    <a:pt x="567" y="4043"/>
                  </a:cubicBezTo>
                  <a:cubicBezTo>
                    <a:pt x="534" y="2975"/>
                    <a:pt x="1001" y="2008"/>
                    <a:pt x="1802" y="1341"/>
                  </a:cubicBezTo>
                  <a:cubicBezTo>
                    <a:pt x="2435" y="807"/>
                    <a:pt x="3169" y="507"/>
                    <a:pt x="3970" y="473"/>
                  </a:cubicBezTo>
                  <a:lnTo>
                    <a:pt x="4237" y="473"/>
                  </a:lnTo>
                  <a:cubicBezTo>
                    <a:pt x="4308" y="469"/>
                    <a:pt x="4378" y="467"/>
                    <a:pt x="4448" y="467"/>
                  </a:cubicBezTo>
                  <a:close/>
                  <a:moveTo>
                    <a:pt x="4145" y="0"/>
                  </a:moveTo>
                  <a:cubicBezTo>
                    <a:pt x="4075" y="0"/>
                    <a:pt x="4005" y="2"/>
                    <a:pt x="3936" y="6"/>
                  </a:cubicBezTo>
                  <a:cubicBezTo>
                    <a:pt x="3036" y="40"/>
                    <a:pt x="2169" y="373"/>
                    <a:pt x="1468" y="940"/>
                  </a:cubicBezTo>
                  <a:cubicBezTo>
                    <a:pt x="534" y="1674"/>
                    <a:pt x="0" y="2842"/>
                    <a:pt x="0" y="4043"/>
                  </a:cubicBezTo>
                  <a:cubicBezTo>
                    <a:pt x="34" y="4776"/>
                    <a:pt x="367" y="5444"/>
                    <a:pt x="901" y="5944"/>
                  </a:cubicBezTo>
                  <a:cubicBezTo>
                    <a:pt x="1168" y="6177"/>
                    <a:pt x="1468" y="6378"/>
                    <a:pt x="1768" y="6578"/>
                  </a:cubicBezTo>
                  <a:lnTo>
                    <a:pt x="10875" y="12415"/>
                  </a:lnTo>
                  <a:cubicBezTo>
                    <a:pt x="10975" y="12482"/>
                    <a:pt x="11108" y="12549"/>
                    <a:pt x="11208" y="12615"/>
                  </a:cubicBezTo>
                  <a:cubicBezTo>
                    <a:pt x="11475" y="12816"/>
                    <a:pt x="11742" y="12982"/>
                    <a:pt x="12042" y="13116"/>
                  </a:cubicBezTo>
                  <a:cubicBezTo>
                    <a:pt x="12476" y="13349"/>
                    <a:pt x="12943" y="13516"/>
                    <a:pt x="13410" y="13583"/>
                  </a:cubicBezTo>
                  <a:cubicBezTo>
                    <a:pt x="13710" y="13649"/>
                    <a:pt x="14044" y="13683"/>
                    <a:pt x="14377" y="13683"/>
                  </a:cubicBezTo>
                  <a:cubicBezTo>
                    <a:pt x="15044" y="13683"/>
                    <a:pt x="15712" y="13549"/>
                    <a:pt x="16312" y="13283"/>
                  </a:cubicBezTo>
                  <a:cubicBezTo>
                    <a:pt x="17246" y="12882"/>
                    <a:pt x="17980" y="12148"/>
                    <a:pt x="18447" y="11248"/>
                  </a:cubicBezTo>
                  <a:cubicBezTo>
                    <a:pt x="18547" y="11048"/>
                    <a:pt x="18647" y="10814"/>
                    <a:pt x="18714" y="10581"/>
                  </a:cubicBezTo>
                  <a:lnTo>
                    <a:pt x="18780" y="10447"/>
                  </a:lnTo>
                  <a:cubicBezTo>
                    <a:pt x="18847" y="10280"/>
                    <a:pt x="18880" y="10080"/>
                    <a:pt x="18880" y="9847"/>
                  </a:cubicBezTo>
                  <a:lnTo>
                    <a:pt x="18914" y="9480"/>
                  </a:lnTo>
                  <a:lnTo>
                    <a:pt x="18880" y="9146"/>
                  </a:lnTo>
                  <a:cubicBezTo>
                    <a:pt x="18847" y="8946"/>
                    <a:pt x="18814" y="8746"/>
                    <a:pt x="18714" y="8579"/>
                  </a:cubicBezTo>
                  <a:lnTo>
                    <a:pt x="18647" y="8412"/>
                  </a:lnTo>
                  <a:cubicBezTo>
                    <a:pt x="18180" y="7578"/>
                    <a:pt x="17479" y="6911"/>
                    <a:pt x="16646" y="6511"/>
                  </a:cubicBezTo>
                  <a:cubicBezTo>
                    <a:pt x="15878" y="6111"/>
                    <a:pt x="15078" y="5811"/>
                    <a:pt x="14244" y="5577"/>
                  </a:cubicBezTo>
                  <a:lnTo>
                    <a:pt x="14144" y="5577"/>
                  </a:lnTo>
                  <a:cubicBezTo>
                    <a:pt x="14126" y="5568"/>
                    <a:pt x="14108" y="5564"/>
                    <a:pt x="14091" y="5564"/>
                  </a:cubicBezTo>
                  <a:cubicBezTo>
                    <a:pt x="14044" y="5564"/>
                    <a:pt x="14001" y="5595"/>
                    <a:pt x="13977" y="5644"/>
                  </a:cubicBezTo>
                  <a:lnTo>
                    <a:pt x="12342" y="8412"/>
                  </a:lnTo>
                  <a:lnTo>
                    <a:pt x="6372" y="4576"/>
                  </a:lnTo>
                  <a:lnTo>
                    <a:pt x="8006" y="1574"/>
                  </a:lnTo>
                  <a:cubicBezTo>
                    <a:pt x="8006" y="1541"/>
                    <a:pt x="8006" y="1507"/>
                    <a:pt x="8006" y="1441"/>
                  </a:cubicBezTo>
                  <a:cubicBezTo>
                    <a:pt x="7973" y="1407"/>
                    <a:pt x="7939" y="1374"/>
                    <a:pt x="7906" y="1374"/>
                  </a:cubicBezTo>
                  <a:lnTo>
                    <a:pt x="6538" y="707"/>
                  </a:lnTo>
                  <a:cubicBezTo>
                    <a:pt x="6305" y="607"/>
                    <a:pt x="6171" y="540"/>
                    <a:pt x="6071" y="507"/>
                  </a:cubicBezTo>
                  <a:cubicBezTo>
                    <a:pt x="6038" y="473"/>
                    <a:pt x="6005" y="440"/>
                    <a:pt x="5938" y="440"/>
                  </a:cubicBezTo>
                  <a:lnTo>
                    <a:pt x="5871" y="373"/>
                  </a:lnTo>
                  <a:cubicBezTo>
                    <a:pt x="5771" y="340"/>
                    <a:pt x="5671" y="307"/>
                    <a:pt x="5571" y="240"/>
                  </a:cubicBezTo>
                  <a:cubicBezTo>
                    <a:pt x="5106" y="95"/>
                    <a:pt x="4616" y="0"/>
                    <a:pt x="41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456;p65">
              <a:extLst>
                <a:ext uri="{FF2B5EF4-FFF2-40B4-BE49-F238E27FC236}">
                  <a16:creationId xmlns:a16="http://schemas.microsoft.com/office/drawing/2014/main" id="{FDB607BD-537A-04C3-1C5A-6FD033FFE107}"/>
                </a:ext>
              </a:extLst>
            </p:cNvPr>
            <p:cNvSpPr/>
            <p:nvPr/>
          </p:nvSpPr>
          <p:spPr>
            <a:xfrm>
              <a:off x="1940725" y="3246850"/>
              <a:ext cx="117600" cy="113525"/>
            </a:xfrm>
            <a:custGeom>
              <a:avLst/>
              <a:gdLst/>
              <a:ahLst/>
              <a:cxnLst/>
              <a:rect l="l" t="t" r="r" b="b"/>
              <a:pathLst>
                <a:path w="4704" h="4541" extrusionOk="0">
                  <a:moveTo>
                    <a:pt x="1915" y="1"/>
                  </a:moveTo>
                  <a:cubicBezTo>
                    <a:pt x="1864" y="1"/>
                    <a:pt x="1810" y="29"/>
                    <a:pt x="1768" y="71"/>
                  </a:cubicBezTo>
                  <a:cubicBezTo>
                    <a:pt x="1702" y="171"/>
                    <a:pt x="1768" y="838"/>
                    <a:pt x="2002" y="2039"/>
                  </a:cubicBezTo>
                  <a:cubicBezTo>
                    <a:pt x="134" y="2472"/>
                    <a:pt x="67" y="2606"/>
                    <a:pt x="34" y="2639"/>
                  </a:cubicBezTo>
                  <a:cubicBezTo>
                    <a:pt x="0" y="2672"/>
                    <a:pt x="0" y="2739"/>
                    <a:pt x="34" y="2772"/>
                  </a:cubicBezTo>
                  <a:cubicBezTo>
                    <a:pt x="34" y="2839"/>
                    <a:pt x="67" y="2873"/>
                    <a:pt x="267" y="2873"/>
                  </a:cubicBezTo>
                  <a:cubicBezTo>
                    <a:pt x="901" y="2839"/>
                    <a:pt x="1502" y="2739"/>
                    <a:pt x="2102" y="2572"/>
                  </a:cubicBezTo>
                  <a:cubicBezTo>
                    <a:pt x="2469" y="4340"/>
                    <a:pt x="2602" y="4540"/>
                    <a:pt x="2702" y="4540"/>
                  </a:cubicBezTo>
                  <a:lnTo>
                    <a:pt x="2769" y="4540"/>
                  </a:lnTo>
                  <a:cubicBezTo>
                    <a:pt x="2903" y="4507"/>
                    <a:pt x="3036" y="4474"/>
                    <a:pt x="2669" y="2472"/>
                  </a:cubicBezTo>
                  <a:cubicBezTo>
                    <a:pt x="4704" y="2039"/>
                    <a:pt x="4670" y="1939"/>
                    <a:pt x="4637" y="1772"/>
                  </a:cubicBezTo>
                  <a:cubicBezTo>
                    <a:pt x="4637" y="1738"/>
                    <a:pt x="4604" y="1705"/>
                    <a:pt x="4570" y="1672"/>
                  </a:cubicBezTo>
                  <a:cubicBezTo>
                    <a:pt x="4547" y="1656"/>
                    <a:pt x="4490" y="1648"/>
                    <a:pt x="4400" y="1648"/>
                  </a:cubicBezTo>
                  <a:cubicBezTo>
                    <a:pt x="4110" y="1648"/>
                    <a:pt x="3478" y="1735"/>
                    <a:pt x="2536" y="1939"/>
                  </a:cubicBezTo>
                  <a:cubicBezTo>
                    <a:pt x="2302" y="738"/>
                    <a:pt x="2135" y="104"/>
                    <a:pt x="2002" y="37"/>
                  </a:cubicBezTo>
                  <a:cubicBezTo>
                    <a:pt x="1976" y="12"/>
                    <a:pt x="1946" y="1"/>
                    <a:pt x="19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457;p65">
              <a:extLst>
                <a:ext uri="{FF2B5EF4-FFF2-40B4-BE49-F238E27FC236}">
                  <a16:creationId xmlns:a16="http://schemas.microsoft.com/office/drawing/2014/main" id="{CDF52644-8355-6AC9-C0F3-E5963A39FA28}"/>
                </a:ext>
              </a:extLst>
            </p:cNvPr>
            <p:cNvSpPr/>
            <p:nvPr/>
          </p:nvSpPr>
          <p:spPr>
            <a:xfrm>
              <a:off x="4862800" y="864400"/>
              <a:ext cx="1139175" cy="1884700"/>
            </a:xfrm>
            <a:custGeom>
              <a:avLst/>
              <a:gdLst/>
              <a:ahLst/>
              <a:cxnLst/>
              <a:rect l="l" t="t" r="r" b="b"/>
              <a:pathLst>
                <a:path w="45567" h="75388" extrusionOk="0">
                  <a:moveTo>
                    <a:pt x="1" y="0"/>
                  </a:moveTo>
                  <a:lnTo>
                    <a:pt x="1" y="75388"/>
                  </a:lnTo>
                  <a:lnTo>
                    <a:pt x="45567" y="75388"/>
                  </a:lnTo>
                  <a:lnTo>
                    <a:pt x="455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458;p65">
              <a:extLst>
                <a:ext uri="{FF2B5EF4-FFF2-40B4-BE49-F238E27FC236}">
                  <a16:creationId xmlns:a16="http://schemas.microsoft.com/office/drawing/2014/main" id="{3BB36DEF-D457-A890-8610-4AFC6BCEA8BD}"/>
                </a:ext>
              </a:extLst>
            </p:cNvPr>
            <p:cNvSpPr/>
            <p:nvPr/>
          </p:nvSpPr>
          <p:spPr>
            <a:xfrm>
              <a:off x="4825275" y="864400"/>
              <a:ext cx="1138350" cy="1884700"/>
            </a:xfrm>
            <a:custGeom>
              <a:avLst/>
              <a:gdLst/>
              <a:ahLst/>
              <a:cxnLst/>
              <a:rect l="l" t="t" r="r" b="b"/>
              <a:pathLst>
                <a:path w="45534" h="75388" extrusionOk="0">
                  <a:moveTo>
                    <a:pt x="1" y="0"/>
                  </a:moveTo>
                  <a:lnTo>
                    <a:pt x="1" y="75388"/>
                  </a:lnTo>
                  <a:lnTo>
                    <a:pt x="45533" y="75388"/>
                  </a:lnTo>
                  <a:lnTo>
                    <a:pt x="4553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459;p65">
              <a:extLst>
                <a:ext uri="{FF2B5EF4-FFF2-40B4-BE49-F238E27FC236}">
                  <a16:creationId xmlns:a16="http://schemas.microsoft.com/office/drawing/2014/main" id="{9927CE3A-EE7A-8BEE-FBC3-09A7F3B9F714}"/>
                </a:ext>
              </a:extLst>
            </p:cNvPr>
            <p:cNvSpPr/>
            <p:nvPr/>
          </p:nvSpPr>
          <p:spPr>
            <a:xfrm>
              <a:off x="4873650" y="902750"/>
              <a:ext cx="1041600" cy="1808000"/>
            </a:xfrm>
            <a:custGeom>
              <a:avLst/>
              <a:gdLst/>
              <a:ahLst/>
              <a:cxnLst/>
              <a:rect l="l" t="t" r="r" b="b"/>
              <a:pathLst>
                <a:path w="41664" h="72320" extrusionOk="0">
                  <a:moveTo>
                    <a:pt x="1" y="1"/>
                  </a:moveTo>
                  <a:lnTo>
                    <a:pt x="1" y="72319"/>
                  </a:lnTo>
                  <a:lnTo>
                    <a:pt x="41664" y="72319"/>
                  </a:lnTo>
                  <a:lnTo>
                    <a:pt x="4166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460;p65">
              <a:extLst>
                <a:ext uri="{FF2B5EF4-FFF2-40B4-BE49-F238E27FC236}">
                  <a16:creationId xmlns:a16="http://schemas.microsoft.com/office/drawing/2014/main" id="{CC42169E-7983-823C-C772-EA58B1277AFA}"/>
                </a:ext>
              </a:extLst>
            </p:cNvPr>
            <p:cNvSpPr/>
            <p:nvPr/>
          </p:nvSpPr>
          <p:spPr>
            <a:xfrm>
              <a:off x="5072125" y="1137100"/>
              <a:ext cx="640475" cy="1338475"/>
            </a:xfrm>
            <a:custGeom>
              <a:avLst/>
              <a:gdLst/>
              <a:ahLst/>
              <a:cxnLst/>
              <a:rect l="l" t="t" r="r" b="b"/>
              <a:pathLst>
                <a:path w="25619" h="53539" extrusionOk="0">
                  <a:moveTo>
                    <a:pt x="1" y="0"/>
                  </a:moveTo>
                  <a:lnTo>
                    <a:pt x="1" y="53538"/>
                  </a:lnTo>
                  <a:lnTo>
                    <a:pt x="25619" y="53538"/>
                  </a:lnTo>
                  <a:lnTo>
                    <a:pt x="2561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461;p65">
              <a:extLst>
                <a:ext uri="{FF2B5EF4-FFF2-40B4-BE49-F238E27FC236}">
                  <a16:creationId xmlns:a16="http://schemas.microsoft.com/office/drawing/2014/main" id="{61972A5B-B427-85EB-C52D-A6556ED38418}"/>
                </a:ext>
              </a:extLst>
            </p:cNvPr>
            <p:cNvSpPr/>
            <p:nvPr/>
          </p:nvSpPr>
          <p:spPr>
            <a:xfrm>
              <a:off x="5070450" y="1508200"/>
              <a:ext cx="647150" cy="967375"/>
            </a:xfrm>
            <a:custGeom>
              <a:avLst/>
              <a:gdLst/>
              <a:ahLst/>
              <a:cxnLst/>
              <a:rect l="l" t="t" r="r" b="b"/>
              <a:pathLst>
                <a:path w="25886" h="38695" extrusionOk="0">
                  <a:moveTo>
                    <a:pt x="25686" y="0"/>
                  </a:moveTo>
                  <a:cubicBezTo>
                    <a:pt x="21716" y="1568"/>
                    <a:pt x="20482" y="6805"/>
                    <a:pt x="16546" y="8406"/>
                  </a:cubicBezTo>
                  <a:cubicBezTo>
                    <a:pt x="14311" y="9307"/>
                    <a:pt x="11809" y="8840"/>
                    <a:pt x="9441" y="9173"/>
                  </a:cubicBezTo>
                  <a:cubicBezTo>
                    <a:pt x="4504" y="9874"/>
                    <a:pt x="1" y="14744"/>
                    <a:pt x="68" y="19748"/>
                  </a:cubicBezTo>
                  <a:lnTo>
                    <a:pt x="68" y="38694"/>
                  </a:lnTo>
                  <a:lnTo>
                    <a:pt x="25886" y="38694"/>
                  </a:lnTo>
                  <a:lnTo>
                    <a:pt x="2568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462;p65">
              <a:extLst>
                <a:ext uri="{FF2B5EF4-FFF2-40B4-BE49-F238E27FC236}">
                  <a16:creationId xmlns:a16="http://schemas.microsoft.com/office/drawing/2014/main" id="{EDACF4D5-14D7-B4BC-AC51-D36EF1056B54}"/>
                </a:ext>
              </a:extLst>
            </p:cNvPr>
            <p:cNvSpPr/>
            <p:nvPr/>
          </p:nvSpPr>
          <p:spPr>
            <a:xfrm>
              <a:off x="3662775" y="861050"/>
              <a:ext cx="875650" cy="912350"/>
            </a:xfrm>
            <a:custGeom>
              <a:avLst/>
              <a:gdLst/>
              <a:ahLst/>
              <a:cxnLst/>
              <a:rect l="l" t="t" r="r" b="b"/>
              <a:pathLst>
                <a:path w="35026" h="36494" extrusionOk="0">
                  <a:moveTo>
                    <a:pt x="1" y="1"/>
                  </a:moveTo>
                  <a:lnTo>
                    <a:pt x="1" y="36494"/>
                  </a:lnTo>
                  <a:lnTo>
                    <a:pt x="35026" y="36494"/>
                  </a:lnTo>
                  <a:lnTo>
                    <a:pt x="3502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63;p65">
              <a:extLst>
                <a:ext uri="{FF2B5EF4-FFF2-40B4-BE49-F238E27FC236}">
                  <a16:creationId xmlns:a16="http://schemas.microsoft.com/office/drawing/2014/main" id="{CE7ADA49-18ED-E489-7C52-DB29DF569F6E}"/>
                </a:ext>
              </a:extLst>
            </p:cNvPr>
            <p:cNvSpPr/>
            <p:nvPr/>
          </p:nvSpPr>
          <p:spPr>
            <a:xfrm>
              <a:off x="3602750" y="861050"/>
              <a:ext cx="875650" cy="912350"/>
            </a:xfrm>
            <a:custGeom>
              <a:avLst/>
              <a:gdLst/>
              <a:ahLst/>
              <a:cxnLst/>
              <a:rect l="l" t="t" r="r" b="b"/>
              <a:pathLst>
                <a:path w="35026" h="36494" extrusionOk="0">
                  <a:moveTo>
                    <a:pt x="0" y="1"/>
                  </a:moveTo>
                  <a:lnTo>
                    <a:pt x="0" y="36494"/>
                  </a:lnTo>
                  <a:lnTo>
                    <a:pt x="35025" y="36494"/>
                  </a:lnTo>
                  <a:lnTo>
                    <a:pt x="3502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464;p65">
              <a:extLst>
                <a:ext uri="{FF2B5EF4-FFF2-40B4-BE49-F238E27FC236}">
                  <a16:creationId xmlns:a16="http://schemas.microsoft.com/office/drawing/2014/main" id="{08C523E9-D66B-2653-92E0-315BC7514ABE}"/>
                </a:ext>
              </a:extLst>
            </p:cNvPr>
            <p:cNvSpPr/>
            <p:nvPr/>
          </p:nvSpPr>
          <p:spPr>
            <a:xfrm>
              <a:off x="3602750" y="860225"/>
              <a:ext cx="876475" cy="914000"/>
            </a:xfrm>
            <a:custGeom>
              <a:avLst/>
              <a:gdLst/>
              <a:ahLst/>
              <a:cxnLst/>
              <a:rect l="l" t="t" r="r" b="b"/>
              <a:pathLst>
                <a:path w="35059" h="36560" extrusionOk="0">
                  <a:moveTo>
                    <a:pt x="0" y="0"/>
                  </a:moveTo>
                  <a:lnTo>
                    <a:pt x="0" y="36560"/>
                  </a:lnTo>
                  <a:lnTo>
                    <a:pt x="34" y="36560"/>
                  </a:lnTo>
                  <a:lnTo>
                    <a:pt x="34" y="34"/>
                  </a:lnTo>
                  <a:lnTo>
                    <a:pt x="35025" y="34"/>
                  </a:lnTo>
                  <a:lnTo>
                    <a:pt x="35025" y="36560"/>
                  </a:lnTo>
                  <a:lnTo>
                    <a:pt x="35059" y="36560"/>
                  </a:lnTo>
                  <a:lnTo>
                    <a:pt x="3505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465;p65">
              <a:extLst>
                <a:ext uri="{FF2B5EF4-FFF2-40B4-BE49-F238E27FC236}">
                  <a16:creationId xmlns:a16="http://schemas.microsoft.com/office/drawing/2014/main" id="{CAF4BD91-4B93-35EB-597C-5B3BB1755EF4}"/>
                </a:ext>
              </a:extLst>
            </p:cNvPr>
            <p:cNvSpPr/>
            <p:nvPr/>
          </p:nvSpPr>
          <p:spPr>
            <a:xfrm>
              <a:off x="3720325" y="983650"/>
              <a:ext cx="640475" cy="667175"/>
            </a:xfrm>
            <a:custGeom>
              <a:avLst/>
              <a:gdLst/>
              <a:ahLst/>
              <a:cxnLst/>
              <a:rect l="l" t="t" r="r" b="b"/>
              <a:pathLst>
                <a:path w="25619" h="26687" extrusionOk="0">
                  <a:moveTo>
                    <a:pt x="1" y="0"/>
                  </a:moveTo>
                  <a:lnTo>
                    <a:pt x="1" y="26686"/>
                  </a:lnTo>
                  <a:lnTo>
                    <a:pt x="25619" y="26686"/>
                  </a:lnTo>
                  <a:lnTo>
                    <a:pt x="2561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466;p65">
              <a:extLst>
                <a:ext uri="{FF2B5EF4-FFF2-40B4-BE49-F238E27FC236}">
                  <a16:creationId xmlns:a16="http://schemas.microsoft.com/office/drawing/2014/main" id="{7D235A23-E65A-A0CA-F1D5-D40D37F2E942}"/>
                </a:ext>
              </a:extLst>
            </p:cNvPr>
            <p:cNvSpPr/>
            <p:nvPr/>
          </p:nvSpPr>
          <p:spPr>
            <a:xfrm>
              <a:off x="3604400" y="1655800"/>
              <a:ext cx="116775" cy="115100"/>
            </a:xfrm>
            <a:custGeom>
              <a:avLst/>
              <a:gdLst/>
              <a:ahLst/>
              <a:cxnLst/>
              <a:rect l="l" t="t" r="r" b="b"/>
              <a:pathLst>
                <a:path w="4671" h="4604" extrusionOk="0">
                  <a:moveTo>
                    <a:pt x="4671" y="0"/>
                  </a:moveTo>
                  <a:cubicBezTo>
                    <a:pt x="4371" y="167"/>
                    <a:pt x="4137" y="367"/>
                    <a:pt x="3904" y="601"/>
                  </a:cubicBezTo>
                  <a:cubicBezTo>
                    <a:pt x="3503" y="1001"/>
                    <a:pt x="2903" y="1568"/>
                    <a:pt x="2236" y="2235"/>
                  </a:cubicBezTo>
                  <a:cubicBezTo>
                    <a:pt x="1602" y="2869"/>
                    <a:pt x="1035" y="3469"/>
                    <a:pt x="601" y="3903"/>
                  </a:cubicBezTo>
                  <a:cubicBezTo>
                    <a:pt x="368" y="4103"/>
                    <a:pt x="168" y="4337"/>
                    <a:pt x="1" y="4604"/>
                  </a:cubicBezTo>
                  <a:cubicBezTo>
                    <a:pt x="268" y="4437"/>
                    <a:pt x="501" y="4237"/>
                    <a:pt x="735" y="4003"/>
                  </a:cubicBezTo>
                  <a:cubicBezTo>
                    <a:pt x="1135" y="3603"/>
                    <a:pt x="1736" y="3069"/>
                    <a:pt x="2403" y="2402"/>
                  </a:cubicBezTo>
                  <a:cubicBezTo>
                    <a:pt x="3036" y="1735"/>
                    <a:pt x="3604" y="1168"/>
                    <a:pt x="4037" y="734"/>
                  </a:cubicBezTo>
                  <a:cubicBezTo>
                    <a:pt x="4271" y="501"/>
                    <a:pt x="4471" y="267"/>
                    <a:pt x="467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467;p65">
              <a:extLst>
                <a:ext uri="{FF2B5EF4-FFF2-40B4-BE49-F238E27FC236}">
                  <a16:creationId xmlns:a16="http://schemas.microsoft.com/office/drawing/2014/main" id="{4659830B-3AF1-8C54-8534-68FF1B718D38}"/>
                </a:ext>
              </a:extLst>
            </p:cNvPr>
            <p:cNvSpPr/>
            <p:nvPr/>
          </p:nvSpPr>
          <p:spPr>
            <a:xfrm>
              <a:off x="4360775" y="1653300"/>
              <a:ext cx="115950" cy="116775"/>
            </a:xfrm>
            <a:custGeom>
              <a:avLst/>
              <a:gdLst/>
              <a:ahLst/>
              <a:cxnLst/>
              <a:rect l="l" t="t" r="r" b="b"/>
              <a:pathLst>
                <a:path w="4638" h="4671" extrusionOk="0">
                  <a:moveTo>
                    <a:pt x="1" y="0"/>
                  </a:moveTo>
                  <a:cubicBezTo>
                    <a:pt x="168" y="300"/>
                    <a:pt x="401" y="534"/>
                    <a:pt x="635" y="767"/>
                  </a:cubicBezTo>
                  <a:cubicBezTo>
                    <a:pt x="1035" y="1168"/>
                    <a:pt x="1569" y="1768"/>
                    <a:pt x="2236" y="2435"/>
                  </a:cubicBezTo>
                  <a:cubicBezTo>
                    <a:pt x="2870" y="3069"/>
                    <a:pt x="3470" y="3636"/>
                    <a:pt x="3904" y="4070"/>
                  </a:cubicBezTo>
                  <a:cubicBezTo>
                    <a:pt x="4104" y="4303"/>
                    <a:pt x="4371" y="4503"/>
                    <a:pt x="4638" y="4670"/>
                  </a:cubicBezTo>
                  <a:cubicBezTo>
                    <a:pt x="4437" y="4403"/>
                    <a:pt x="4237" y="4170"/>
                    <a:pt x="4004" y="3936"/>
                  </a:cubicBezTo>
                  <a:cubicBezTo>
                    <a:pt x="3603" y="3536"/>
                    <a:pt x="3070" y="2902"/>
                    <a:pt x="2403" y="2268"/>
                  </a:cubicBezTo>
                  <a:cubicBezTo>
                    <a:pt x="1769" y="1635"/>
                    <a:pt x="1168" y="1068"/>
                    <a:pt x="735" y="634"/>
                  </a:cubicBezTo>
                  <a:cubicBezTo>
                    <a:pt x="535" y="400"/>
                    <a:pt x="268" y="20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68;p65">
              <a:extLst>
                <a:ext uri="{FF2B5EF4-FFF2-40B4-BE49-F238E27FC236}">
                  <a16:creationId xmlns:a16="http://schemas.microsoft.com/office/drawing/2014/main" id="{6CCE9AFC-C7C9-4D7A-FCF8-04D280691397}"/>
                </a:ext>
              </a:extLst>
            </p:cNvPr>
            <p:cNvSpPr/>
            <p:nvPr/>
          </p:nvSpPr>
          <p:spPr>
            <a:xfrm>
              <a:off x="4359125" y="869400"/>
              <a:ext cx="116775" cy="115950"/>
            </a:xfrm>
            <a:custGeom>
              <a:avLst/>
              <a:gdLst/>
              <a:ahLst/>
              <a:cxnLst/>
              <a:rect l="l" t="t" r="r" b="b"/>
              <a:pathLst>
                <a:path w="4671" h="4638" extrusionOk="0">
                  <a:moveTo>
                    <a:pt x="4670" y="0"/>
                  </a:moveTo>
                  <a:cubicBezTo>
                    <a:pt x="4403" y="201"/>
                    <a:pt x="4136" y="401"/>
                    <a:pt x="3936" y="634"/>
                  </a:cubicBezTo>
                  <a:cubicBezTo>
                    <a:pt x="3503" y="1034"/>
                    <a:pt x="2902" y="1568"/>
                    <a:pt x="2268" y="2235"/>
                  </a:cubicBezTo>
                  <a:cubicBezTo>
                    <a:pt x="1635" y="2869"/>
                    <a:pt x="1068" y="3470"/>
                    <a:pt x="634" y="3903"/>
                  </a:cubicBezTo>
                  <a:cubicBezTo>
                    <a:pt x="400" y="4103"/>
                    <a:pt x="167" y="4370"/>
                    <a:pt x="0" y="4637"/>
                  </a:cubicBezTo>
                  <a:cubicBezTo>
                    <a:pt x="267" y="4470"/>
                    <a:pt x="534" y="4270"/>
                    <a:pt x="734" y="4003"/>
                  </a:cubicBezTo>
                  <a:cubicBezTo>
                    <a:pt x="1168" y="3603"/>
                    <a:pt x="1768" y="3069"/>
                    <a:pt x="2402" y="2402"/>
                  </a:cubicBezTo>
                  <a:cubicBezTo>
                    <a:pt x="3069" y="1768"/>
                    <a:pt x="3636" y="1168"/>
                    <a:pt x="4036" y="734"/>
                  </a:cubicBezTo>
                  <a:cubicBezTo>
                    <a:pt x="4270" y="534"/>
                    <a:pt x="4503" y="267"/>
                    <a:pt x="467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69;p65">
              <a:extLst>
                <a:ext uri="{FF2B5EF4-FFF2-40B4-BE49-F238E27FC236}">
                  <a16:creationId xmlns:a16="http://schemas.microsoft.com/office/drawing/2014/main" id="{F5C0227E-2B45-3F50-F433-8DED98AC0346}"/>
                </a:ext>
              </a:extLst>
            </p:cNvPr>
            <p:cNvSpPr/>
            <p:nvPr/>
          </p:nvSpPr>
          <p:spPr>
            <a:xfrm>
              <a:off x="3603575" y="870225"/>
              <a:ext cx="115100" cy="116775"/>
            </a:xfrm>
            <a:custGeom>
              <a:avLst/>
              <a:gdLst/>
              <a:ahLst/>
              <a:cxnLst/>
              <a:rect l="l" t="t" r="r" b="b"/>
              <a:pathLst>
                <a:path w="4604" h="4671" extrusionOk="0">
                  <a:moveTo>
                    <a:pt x="1" y="1"/>
                  </a:moveTo>
                  <a:lnTo>
                    <a:pt x="1" y="1"/>
                  </a:lnTo>
                  <a:cubicBezTo>
                    <a:pt x="167" y="268"/>
                    <a:pt x="368" y="501"/>
                    <a:pt x="601" y="735"/>
                  </a:cubicBezTo>
                  <a:cubicBezTo>
                    <a:pt x="1035" y="1168"/>
                    <a:pt x="1568" y="1769"/>
                    <a:pt x="2202" y="2402"/>
                  </a:cubicBezTo>
                  <a:cubicBezTo>
                    <a:pt x="2869" y="3036"/>
                    <a:pt x="3470" y="3603"/>
                    <a:pt x="3870" y="4037"/>
                  </a:cubicBezTo>
                  <a:cubicBezTo>
                    <a:pt x="4104" y="4270"/>
                    <a:pt x="4337" y="4471"/>
                    <a:pt x="4604" y="4671"/>
                  </a:cubicBezTo>
                  <a:cubicBezTo>
                    <a:pt x="4437" y="4404"/>
                    <a:pt x="4237" y="4137"/>
                    <a:pt x="4003" y="3937"/>
                  </a:cubicBezTo>
                  <a:cubicBezTo>
                    <a:pt x="3603" y="3503"/>
                    <a:pt x="3036" y="2903"/>
                    <a:pt x="2402" y="2269"/>
                  </a:cubicBezTo>
                  <a:cubicBezTo>
                    <a:pt x="1735" y="1602"/>
                    <a:pt x="1135" y="1035"/>
                    <a:pt x="734" y="635"/>
                  </a:cubicBezTo>
                  <a:cubicBezTo>
                    <a:pt x="501" y="401"/>
                    <a:pt x="267" y="168"/>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70;p65">
              <a:extLst>
                <a:ext uri="{FF2B5EF4-FFF2-40B4-BE49-F238E27FC236}">
                  <a16:creationId xmlns:a16="http://schemas.microsoft.com/office/drawing/2014/main" id="{7D212253-EA57-72F2-81C4-9E1A7B060840}"/>
                </a:ext>
              </a:extLst>
            </p:cNvPr>
            <p:cNvSpPr/>
            <p:nvPr/>
          </p:nvSpPr>
          <p:spPr>
            <a:xfrm>
              <a:off x="3718650" y="979475"/>
              <a:ext cx="643825" cy="673000"/>
            </a:xfrm>
            <a:custGeom>
              <a:avLst/>
              <a:gdLst/>
              <a:ahLst/>
              <a:cxnLst/>
              <a:rect l="l" t="t" r="r" b="b"/>
              <a:pathLst>
                <a:path w="25753" h="26920" extrusionOk="0">
                  <a:moveTo>
                    <a:pt x="1" y="1"/>
                  </a:moveTo>
                  <a:lnTo>
                    <a:pt x="1" y="134"/>
                  </a:lnTo>
                  <a:lnTo>
                    <a:pt x="1" y="26820"/>
                  </a:lnTo>
                  <a:lnTo>
                    <a:pt x="1" y="26920"/>
                  </a:lnTo>
                  <a:lnTo>
                    <a:pt x="68" y="26920"/>
                  </a:lnTo>
                  <a:lnTo>
                    <a:pt x="18648" y="26853"/>
                  </a:lnTo>
                  <a:lnTo>
                    <a:pt x="23818" y="26820"/>
                  </a:lnTo>
                  <a:lnTo>
                    <a:pt x="18614" y="26820"/>
                  </a:lnTo>
                  <a:lnTo>
                    <a:pt x="234" y="26753"/>
                  </a:lnTo>
                  <a:lnTo>
                    <a:pt x="234" y="26753"/>
                  </a:lnTo>
                  <a:lnTo>
                    <a:pt x="234" y="267"/>
                  </a:lnTo>
                  <a:lnTo>
                    <a:pt x="25552" y="267"/>
                  </a:lnTo>
                  <a:cubicBezTo>
                    <a:pt x="25553" y="8196"/>
                    <a:pt x="25586" y="14831"/>
                    <a:pt x="25586" y="19481"/>
                  </a:cubicBezTo>
                  <a:cubicBezTo>
                    <a:pt x="25619" y="21816"/>
                    <a:pt x="25619" y="23651"/>
                    <a:pt x="25619" y="24918"/>
                  </a:cubicBezTo>
                  <a:lnTo>
                    <a:pt x="25619" y="26353"/>
                  </a:lnTo>
                  <a:lnTo>
                    <a:pt x="25619" y="26720"/>
                  </a:lnTo>
                  <a:lnTo>
                    <a:pt x="25619" y="26853"/>
                  </a:lnTo>
                  <a:cubicBezTo>
                    <a:pt x="25653" y="26786"/>
                    <a:pt x="25653" y="26753"/>
                    <a:pt x="25653" y="26686"/>
                  </a:cubicBezTo>
                  <a:lnTo>
                    <a:pt x="25653" y="26319"/>
                  </a:lnTo>
                  <a:lnTo>
                    <a:pt x="25653" y="24918"/>
                  </a:lnTo>
                  <a:cubicBezTo>
                    <a:pt x="25653" y="23651"/>
                    <a:pt x="25686" y="21816"/>
                    <a:pt x="25686" y="19481"/>
                  </a:cubicBezTo>
                  <a:cubicBezTo>
                    <a:pt x="25686" y="14778"/>
                    <a:pt x="25719" y="8106"/>
                    <a:pt x="25753" y="101"/>
                  </a:cubicBezTo>
                  <a:lnTo>
                    <a:pt x="2575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71;p65">
              <a:extLst>
                <a:ext uri="{FF2B5EF4-FFF2-40B4-BE49-F238E27FC236}">
                  <a16:creationId xmlns:a16="http://schemas.microsoft.com/office/drawing/2014/main" id="{3A65332B-BEE0-C731-A01F-AACB83777723}"/>
                </a:ext>
              </a:extLst>
            </p:cNvPr>
            <p:cNvSpPr/>
            <p:nvPr/>
          </p:nvSpPr>
          <p:spPr>
            <a:xfrm>
              <a:off x="3933825" y="1210475"/>
              <a:ext cx="213500" cy="213500"/>
            </a:xfrm>
            <a:custGeom>
              <a:avLst/>
              <a:gdLst/>
              <a:ahLst/>
              <a:cxnLst/>
              <a:rect l="l" t="t" r="r" b="b"/>
              <a:pathLst>
                <a:path w="8540" h="8540" extrusionOk="0">
                  <a:moveTo>
                    <a:pt x="0" y="1"/>
                  </a:moveTo>
                  <a:lnTo>
                    <a:pt x="0" y="8540"/>
                  </a:lnTo>
                  <a:lnTo>
                    <a:pt x="8539" y="8540"/>
                  </a:lnTo>
                  <a:lnTo>
                    <a:pt x="85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72;p65">
              <a:extLst>
                <a:ext uri="{FF2B5EF4-FFF2-40B4-BE49-F238E27FC236}">
                  <a16:creationId xmlns:a16="http://schemas.microsoft.com/office/drawing/2014/main" id="{26F66FB2-F2DA-36F1-2132-CE8CF4B713B5}"/>
                </a:ext>
              </a:extLst>
            </p:cNvPr>
            <p:cNvSpPr/>
            <p:nvPr/>
          </p:nvSpPr>
          <p:spPr>
            <a:xfrm>
              <a:off x="5734275" y="4704650"/>
              <a:ext cx="247700" cy="346925"/>
            </a:xfrm>
            <a:custGeom>
              <a:avLst/>
              <a:gdLst/>
              <a:ahLst/>
              <a:cxnLst/>
              <a:rect l="l" t="t" r="r" b="b"/>
              <a:pathLst>
                <a:path w="9908" h="13877" extrusionOk="0">
                  <a:moveTo>
                    <a:pt x="0" y="0"/>
                  </a:moveTo>
                  <a:lnTo>
                    <a:pt x="1401" y="13877"/>
                  </a:lnTo>
                  <a:lnTo>
                    <a:pt x="8573" y="13877"/>
                  </a:lnTo>
                  <a:lnTo>
                    <a:pt x="990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473;p65">
              <a:extLst>
                <a:ext uri="{FF2B5EF4-FFF2-40B4-BE49-F238E27FC236}">
                  <a16:creationId xmlns:a16="http://schemas.microsoft.com/office/drawing/2014/main" id="{65CF4485-44B9-6274-2D9C-2BE0FC663917}"/>
                </a:ext>
              </a:extLst>
            </p:cNvPr>
            <p:cNvSpPr/>
            <p:nvPr/>
          </p:nvSpPr>
          <p:spPr>
            <a:xfrm>
              <a:off x="5712575" y="4678800"/>
              <a:ext cx="296075" cy="25875"/>
            </a:xfrm>
            <a:custGeom>
              <a:avLst/>
              <a:gdLst/>
              <a:ahLst/>
              <a:cxnLst/>
              <a:rect l="l" t="t" r="r" b="b"/>
              <a:pathLst>
                <a:path w="11843" h="1035" extrusionOk="0">
                  <a:moveTo>
                    <a:pt x="1" y="0"/>
                  </a:moveTo>
                  <a:lnTo>
                    <a:pt x="1" y="1034"/>
                  </a:lnTo>
                  <a:lnTo>
                    <a:pt x="11843" y="1034"/>
                  </a:lnTo>
                  <a:lnTo>
                    <a:pt x="1184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74;p65">
              <a:extLst>
                <a:ext uri="{FF2B5EF4-FFF2-40B4-BE49-F238E27FC236}">
                  <a16:creationId xmlns:a16="http://schemas.microsoft.com/office/drawing/2014/main" id="{263FE346-0F3B-B259-1DDB-A5921D45E5C1}"/>
                </a:ext>
              </a:extLst>
            </p:cNvPr>
            <p:cNvSpPr/>
            <p:nvPr/>
          </p:nvSpPr>
          <p:spPr>
            <a:xfrm>
              <a:off x="5746775" y="4635425"/>
              <a:ext cx="235200" cy="49225"/>
            </a:xfrm>
            <a:custGeom>
              <a:avLst/>
              <a:gdLst/>
              <a:ahLst/>
              <a:cxnLst/>
              <a:rect l="l" t="t" r="r" b="b"/>
              <a:pathLst>
                <a:path w="9408" h="1969" extrusionOk="0">
                  <a:moveTo>
                    <a:pt x="434" y="1"/>
                  </a:moveTo>
                  <a:lnTo>
                    <a:pt x="0" y="1969"/>
                  </a:lnTo>
                  <a:lnTo>
                    <a:pt x="9407" y="1969"/>
                  </a:lnTo>
                  <a:lnTo>
                    <a:pt x="8240"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75;p65">
              <a:extLst>
                <a:ext uri="{FF2B5EF4-FFF2-40B4-BE49-F238E27FC236}">
                  <a16:creationId xmlns:a16="http://schemas.microsoft.com/office/drawing/2014/main" id="{F4274D1B-7692-5DC3-A0D1-B71E78E60441}"/>
                </a:ext>
              </a:extLst>
            </p:cNvPr>
            <p:cNvSpPr/>
            <p:nvPr/>
          </p:nvSpPr>
          <p:spPr>
            <a:xfrm>
              <a:off x="5745950" y="4821400"/>
              <a:ext cx="225175" cy="123450"/>
            </a:xfrm>
            <a:custGeom>
              <a:avLst/>
              <a:gdLst/>
              <a:ahLst/>
              <a:cxnLst/>
              <a:rect l="l" t="t" r="r" b="b"/>
              <a:pathLst>
                <a:path w="9007" h="4938" extrusionOk="0">
                  <a:moveTo>
                    <a:pt x="0" y="0"/>
                  </a:moveTo>
                  <a:lnTo>
                    <a:pt x="500" y="4937"/>
                  </a:lnTo>
                  <a:lnTo>
                    <a:pt x="8506" y="4937"/>
                  </a:lnTo>
                  <a:lnTo>
                    <a:pt x="900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76;p65">
              <a:extLst>
                <a:ext uri="{FF2B5EF4-FFF2-40B4-BE49-F238E27FC236}">
                  <a16:creationId xmlns:a16="http://schemas.microsoft.com/office/drawing/2014/main" id="{A0B99777-2E29-D52B-9945-15EA86E2F17F}"/>
                </a:ext>
              </a:extLst>
            </p:cNvPr>
            <p:cNvSpPr/>
            <p:nvPr/>
          </p:nvSpPr>
          <p:spPr>
            <a:xfrm>
              <a:off x="5832675" y="4838075"/>
              <a:ext cx="52550" cy="83000"/>
            </a:xfrm>
            <a:custGeom>
              <a:avLst/>
              <a:gdLst/>
              <a:ahLst/>
              <a:cxnLst/>
              <a:rect l="l" t="t" r="r" b="b"/>
              <a:pathLst>
                <a:path w="2102" h="3320" extrusionOk="0">
                  <a:moveTo>
                    <a:pt x="1468" y="0"/>
                  </a:moveTo>
                  <a:cubicBezTo>
                    <a:pt x="1468" y="134"/>
                    <a:pt x="1468" y="234"/>
                    <a:pt x="1401" y="367"/>
                  </a:cubicBezTo>
                  <a:cubicBezTo>
                    <a:pt x="1335" y="634"/>
                    <a:pt x="1168" y="901"/>
                    <a:pt x="1001" y="1135"/>
                  </a:cubicBezTo>
                  <a:cubicBezTo>
                    <a:pt x="801" y="1401"/>
                    <a:pt x="567" y="1668"/>
                    <a:pt x="367" y="1968"/>
                  </a:cubicBezTo>
                  <a:cubicBezTo>
                    <a:pt x="134" y="2335"/>
                    <a:pt x="0" y="2769"/>
                    <a:pt x="0" y="3203"/>
                  </a:cubicBezTo>
                  <a:cubicBezTo>
                    <a:pt x="67" y="3236"/>
                    <a:pt x="167" y="3269"/>
                    <a:pt x="234" y="3303"/>
                  </a:cubicBezTo>
                  <a:cubicBezTo>
                    <a:pt x="312" y="3314"/>
                    <a:pt x="389" y="3319"/>
                    <a:pt x="467" y="3319"/>
                  </a:cubicBezTo>
                  <a:cubicBezTo>
                    <a:pt x="853" y="3319"/>
                    <a:pt x="1223" y="3180"/>
                    <a:pt x="1501" y="2902"/>
                  </a:cubicBezTo>
                  <a:cubicBezTo>
                    <a:pt x="1768" y="2602"/>
                    <a:pt x="1935" y="2269"/>
                    <a:pt x="2002" y="1868"/>
                  </a:cubicBezTo>
                  <a:cubicBezTo>
                    <a:pt x="2102" y="1535"/>
                    <a:pt x="2102" y="1201"/>
                    <a:pt x="2068" y="868"/>
                  </a:cubicBezTo>
                  <a:cubicBezTo>
                    <a:pt x="2002" y="534"/>
                    <a:pt x="1802" y="234"/>
                    <a:pt x="1535" y="34"/>
                  </a:cubicBezTo>
                  <a:lnTo>
                    <a:pt x="146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77;p65">
              <a:extLst>
                <a:ext uri="{FF2B5EF4-FFF2-40B4-BE49-F238E27FC236}">
                  <a16:creationId xmlns:a16="http://schemas.microsoft.com/office/drawing/2014/main" id="{9114DED4-9DFC-3665-F8DA-E4DCD5B63001}"/>
                </a:ext>
              </a:extLst>
            </p:cNvPr>
            <p:cNvSpPr/>
            <p:nvPr/>
          </p:nvSpPr>
          <p:spPr>
            <a:xfrm>
              <a:off x="5816000" y="4835250"/>
              <a:ext cx="48375" cy="80400"/>
            </a:xfrm>
            <a:custGeom>
              <a:avLst/>
              <a:gdLst/>
              <a:ahLst/>
              <a:cxnLst/>
              <a:rect l="l" t="t" r="r" b="b"/>
              <a:pathLst>
                <a:path w="1935" h="3216" extrusionOk="0">
                  <a:moveTo>
                    <a:pt x="1566" y="0"/>
                  </a:moveTo>
                  <a:cubicBezTo>
                    <a:pt x="1461" y="0"/>
                    <a:pt x="1358" y="17"/>
                    <a:pt x="1268" y="47"/>
                  </a:cubicBezTo>
                  <a:cubicBezTo>
                    <a:pt x="801" y="180"/>
                    <a:pt x="467" y="480"/>
                    <a:pt x="300" y="914"/>
                  </a:cubicBezTo>
                  <a:cubicBezTo>
                    <a:pt x="167" y="1348"/>
                    <a:pt x="67" y="1781"/>
                    <a:pt x="67" y="2215"/>
                  </a:cubicBezTo>
                  <a:cubicBezTo>
                    <a:pt x="0" y="2482"/>
                    <a:pt x="33" y="2715"/>
                    <a:pt x="134" y="2949"/>
                  </a:cubicBezTo>
                  <a:cubicBezTo>
                    <a:pt x="234" y="3082"/>
                    <a:pt x="300" y="3149"/>
                    <a:pt x="434" y="3216"/>
                  </a:cubicBezTo>
                  <a:cubicBezTo>
                    <a:pt x="434" y="3149"/>
                    <a:pt x="434" y="3082"/>
                    <a:pt x="434" y="3015"/>
                  </a:cubicBezTo>
                  <a:cubicBezTo>
                    <a:pt x="467" y="2649"/>
                    <a:pt x="601" y="2282"/>
                    <a:pt x="801" y="1981"/>
                  </a:cubicBezTo>
                  <a:cubicBezTo>
                    <a:pt x="1001" y="1681"/>
                    <a:pt x="1234" y="1414"/>
                    <a:pt x="1434" y="1147"/>
                  </a:cubicBezTo>
                  <a:cubicBezTo>
                    <a:pt x="1635" y="947"/>
                    <a:pt x="1768" y="680"/>
                    <a:pt x="1868" y="414"/>
                  </a:cubicBezTo>
                  <a:cubicBezTo>
                    <a:pt x="1902" y="314"/>
                    <a:pt x="1935" y="180"/>
                    <a:pt x="1935" y="80"/>
                  </a:cubicBezTo>
                  <a:cubicBezTo>
                    <a:pt x="1825" y="25"/>
                    <a:pt x="1694" y="0"/>
                    <a:pt x="156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78;p65">
              <a:extLst>
                <a:ext uri="{FF2B5EF4-FFF2-40B4-BE49-F238E27FC236}">
                  <a16:creationId xmlns:a16="http://schemas.microsoft.com/office/drawing/2014/main" id="{9703696E-4154-4AA8-19D8-742502B5A917}"/>
                </a:ext>
              </a:extLst>
            </p:cNvPr>
            <p:cNvSpPr/>
            <p:nvPr/>
          </p:nvSpPr>
          <p:spPr>
            <a:xfrm>
              <a:off x="3380925" y="3357550"/>
              <a:ext cx="1147500" cy="1218850"/>
            </a:xfrm>
            <a:custGeom>
              <a:avLst/>
              <a:gdLst/>
              <a:ahLst/>
              <a:cxnLst/>
              <a:rect l="l" t="t" r="r" b="b"/>
              <a:pathLst>
                <a:path w="45900" h="48754" extrusionOk="0">
                  <a:moveTo>
                    <a:pt x="5020" y="0"/>
                  </a:moveTo>
                  <a:cubicBezTo>
                    <a:pt x="4781" y="0"/>
                    <a:pt x="4542" y="15"/>
                    <a:pt x="4303" y="46"/>
                  </a:cubicBezTo>
                  <a:cubicBezTo>
                    <a:pt x="2235" y="279"/>
                    <a:pt x="300" y="1947"/>
                    <a:pt x="134" y="4049"/>
                  </a:cubicBezTo>
                  <a:cubicBezTo>
                    <a:pt x="0" y="6150"/>
                    <a:pt x="1535" y="7985"/>
                    <a:pt x="3102" y="9386"/>
                  </a:cubicBezTo>
                  <a:cubicBezTo>
                    <a:pt x="5437" y="11487"/>
                    <a:pt x="8039" y="13222"/>
                    <a:pt x="10875" y="14556"/>
                  </a:cubicBezTo>
                  <a:cubicBezTo>
                    <a:pt x="11408" y="14723"/>
                    <a:pt x="11875" y="15090"/>
                    <a:pt x="12176" y="15523"/>
                  </a:cubicBezTo>
                  <a:cubicBezTo>
                    <a:pt x="12676" y="16424"/>
                    <a:pt x="11942" y="17558"/>
                    <a:pt x="11041" y="18025"/>
                  </a:cubicBezTo>
                  <a:cubicBezTo>
                    <a:pt x="10041" y="18592"/>
                    <a:pt x="8873" y="18692"/>
                    <a:pt x="7772" y="18993"/>
                  </a:cubicBezTo>
                  <a:cubicBezTo>
                    <a:pt x="6705" y="19326"/>
                    <a:pt x="5571" y="20060"/>
                    <a:pt x="5337" y="21161"/>
                  </a:cubicBezTo>
                  <a:cubicBezTo>
                    <a:pt x="5004" y="22729"/>
                    <a:pt x="6505" y="24063"/>
                    <a:pt x="7873" y="24830"/>
                  </a:cubicBezTo>
                  <a:cubicBezTo>
                    <a:pt x="10641" y="26431"/>
                    <a:pt x="13677" y="27499"/>
                    <a:pt x="16812" y="28066"/>
                  </a:cubicBezTo>
                  <a:cubicBezTo>
                    <a:pt x="17946" y="28266"/>
                    <a:pt x="19081" y="28399"/>
                    <a:pt x="20081" y="29000"/>
                  </a:cubicBezTo>
                  <a:cubicBezTo>
                    <a:pt x="21049" y="29600"/>
                    <a:pt x="21782" y="30768"/>
                    <a:pt x="21449" y="31868"/>
                  </a:cubicBezTo>
                  <a:cubicBezTo>
                    <a:pt x="21115" y="32969"/>
                    <a:pt x="19881" y="33536"/>
                    <a:pt x="18747" y="33536"/>
                  </a:cubicBezTo>
                  <a:cubicBezTo>
                    <a:pt x="17613" y="33503"/>
                    <a:pt x="16512" y="33103"/>
                    <a:pt x="15411" y="32869"/>
                  </a:cubicBezTo>
                  <a:cubicBezTo>
                    <a:pt x="15016" y="32800"/>
                    <a:pt x="14606" y="32764"/>
                    <a:pt x="14195" y="32764"/>
                  </a:cubicBezTo>
                  <a:cubicBezTo>
                    <a:pt x="12422" y="32764"/>
                    <a:pt x="10626" y="33433"/>
                    <a:pt x="9841" y="35004"/>
                  </a:cubicBezTo>
                  <a:cubicBezTo>
                    <a:pt x="9207" y="36238"/>
                    <a:pt x="9407" y="37839"/>
                    <a:pt x="10074" y="39074"/>
                  </a:cubicBezTo>
                  <a:cubicBezTo>
                    <a:pt x="10775" y="40308"/>
                    <a:pt x="11742" y="41375"/>
                    <a:pt x="12876" y="42243"/>
                  </a:cubicBezTo>
                  <a:cubicBezTo>
                    <a:pt x="16645" y="45411"/>
                    <a:pt x="21182" y="47546"/>
                    <a:pt x="26086" y="48380"/>
                  </a:cubicBezTo>
                  <a:cubicBezTo>
                    <a:pt x="27584" y="48618"/>
                    <a:pt x="29029" y="48753"/>
                    <a:pt x="30434" y="48753"/>
                  </a:cubicBezTo>
                  <a:cubicBezTo>
                    <a:pt x="33565" y="48753"/>
                    <a:pt x="36505" y="48082"/>
                    <a:pt x="39428" y="46379"/>
                  </a:cubicBezTo>
                  <a:lnTo>
                    <a:pt x="39428" y="46346"/>
                  </a:lnTo>
                  <a:cubicBezTo>
                    <a:pt x="45900" y="39874"/>
                    <a:pt x="45866" y="30000"/>
                    <a:pt x="44032" y="21461"/>
                  </a:cubicBezTo>
                  <a:cubicBezTo>
                    <a:pt x="43731" y="20027"/>
                    <a:pt x="43631" y="18492"/>
                    <a:pt x="42731" y="17325"/>
                  </a:cubicBezTo>
                  <a:cubicBezTo>
                    <a:pt x="42127" y="16565"/>
                    <a:pt x="41135" y="16060"/>
                    <a:pt x="40194" y="16060"/>
                  </a:cubicBezTo>
                  <a:cubicBezTo>
                    <a:pt x="39731" y="16060"/>
                    <a:pt x="39280" y="16182"/>
                    <a:pt x="38895" y="16457"/>
                  </a:cubicBezTo>
                  <a:cubicBezTo>
                    <a:pt x="37894" y="17158"/>
                    <a:pt x="37660" y="18459"/>
                    <a:pt x="37260" y="19593"/>
                  </a:cubicBezTo>
                  <a:cubicBezTo>
                    <a:pt x="36693" y="21127"/>
                    <a:pt x="35726" y="22428"/>
                    <a:pt x="34458" y="23429"/>
                  </a:cubicBezTo>
                  <a:cubicBezTo>
                    <a:pt x="33808" y="23923"/>
                    <a:pt x="33016" y="24336"/>
                    <a:pt x="32209" y="24336"/>
                  </a:cubicBezTo>
                  <a:cubicBezTo>
                    <a:pt x="31980" y="24336"/>
                    <a:pt x="31751" y="24303"/>
                    <a:pt x="31523" y="24230"/>
                  </a:cubicBezTo>
                  <a:cubicBezTo>
                    <a:pt x="30155" y="23763"/>
                    <a:pt x="29721" y="22061"/>
                    <a:pt x="29488" y="20627"/>
                  </a:cubicBezTo>
                  <a:cubicBezTo>
                    <a:pt x="29021" y="17959"/>
                    <a:pt x="28554" y="15290"/>
                    <a:pt x="28087" y="12621"/>
                  </a:cubicBezTo>
                  <a:cubicBezTo>
                    <a:pt x="27853" y="11187"/>
                    <a:pt x="27587" y="9753"/>
                    <a:pt x="26919" y="8452"/>
                  </a:cubicBezTo>
                  <a:cubicBezTo>
                    <a:pt x="26219" y="7184"/>
                    <a:pt x="25018" y="6117"/>
                    <a:pt x="23584" y="5950"/>
                  </a:cubicBezTo>
                  <a:cubicBezTo>
                    <a:pt x="23505" y="5943"/>
                    <a:pt x="23425" y="5939"/>
                    <a:pt x="23346" y="5939"/>
                  </a:cubicBezTo>
                  <a:cubicBezTo>
                    <a:pt x="21985" y="5939"/>
                    <a:pt x="20613" y="6996"/>
                    <a:pt x="20582" y="8352"/>
                  </a:cubicBezTo>
                  <a:cubicBezTo>
                    <a:pt x="20615" y="8952"/>
                    <a:pt x="20715" y="9552"/>
                    <a:pt x="20848" y="10153"/>
                  </a:cubicBezTo>
                  <a:cubicBezTo>
                    <a:pt x="20915" y="10753"/>
                    <a:pt x="20748" y="11454"/>
                    <a:pt x="20215" y="11721"/>
                  </a:cubicBezTo>
                  <a:cubicBezTo>
                    <a:pt x="20071" y="11793"/>
                    <a:pt x="19920" y="11823"/>
                    <a:pt x="19766" y="11823"/>
                  </a:cubicBezTo>
                  <a:cubicBezTo>
                    <a:pt x="19349" y="11823"/>
                    <a:pt x="18912" y="11597"/>
                    <a:pt x="18547" y="11354"/>
                  </a:cubicBezTo>
                  <a:cubicBezTo>
                    <a:pt x="16812" y="10153"/>
                    <a:pt x="15478" y="8485"/>
                    <a:pt x="14210" y="6784"/>
                  </a:cubicBezTo>
                  <a:cubicBezTo>
                    <a:pt x="12943" y="5116"/>
                    <a:pt x="11709" y="3381"/>
                    <a:pt x="10074" y="2047"/>
                  </a:cubicBezTo>
                  <a:cubicBezTo>
                    <a:pt x="8628" y="867"/>
                    <a:pt x="6844" y="0"/>
                    <a:pt x="5020"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79;p65">
              <a:extLst>
                <a:ext uri="{FF2B5EF4-FFF2-40B4-BE49-F238E27FC236}">
                  <a16:creationId xmlns:a16="http://schemas.microsoft.com/office/drawing/2014/main" id="{DA6D5993-AC14-A011-6376-67F17D882206}"/>
                </a:ext>
              </a:extLst>
            </p:cNvPr>
            <p:cNvSpPr/>
            <p:nvPr/>
          </p:nvSpPr>
          <p:spPr>
            <a:xfrm>
              <a:off x="3427625" y="3400375"/>
              <a:ext cx="859800" cy="994075"/>
            </a:xfrm>
            <a:custGeom>
              <a:avLst/>
              <a:gdLst/>
              <a:ahLst/>
              <a:cxnLst/>
              <a:rect l="l" t="t" r="r" b="b"/>
              <a:pathLst>
                <a:path w="34392" h="39763" extrusionOk="0">
                  <a:moveTo>
                    <a:pt x="0" y="1"/>
                  </a:moveTo>
                  <a:cubicBezTo>
                    <a:pt x="67" y="67"/>
                    <a:pt x="100" y="101"/>
                    <a:pt x="167" y="134"/>
                  </a:cubicBezTo>
                  <a:lnTo>
                    <a:pt x="667" y="434"/>
                  </a:lnTo>
                  <a:cubicBezTo>
                    <a:pt x="1068" y="701"/>
                    <a:pt x="1735" y="1068"/>
                    <a:pt x="2535" y="1602"/>
                  </a:cubicBezTo>
                  <a:cubicBezTo>
                    <a:pt x="4837" y="3069"/>
                    <a:pt x="7005" y="4737"/>
                    <a:pt x="9040" y="6539"/>
                  </a:cubicBezTo>
                  <a:cubicBezTo>
                    <a:pt x="10341" y="7673"/>
                    <a:pt x="11709" y="8974"/>
                    <a:pt x="13176" y="10375"/>
                  </a:cubicBezTo>
                  <a:cubicBezTo>
                    <a:pt x="14611" y="11809"/>
                    <a:pt x="16145" y="13343"/>
                    <a:pt x="17713" y="15045"/>
                  </a:cubicBezTo>
                  <a:cubicBezTo>
                    <a:pt x="19347" y="16779"/>
                    <a:pt x="20882" y="18614"/>
                    <a:pt x="22316" y="20515"/>
                  </a:cubicBezTo>
                  <a:cubicBezTo>
                    <a:pt x="23083" y="21516"/>
                    <a:pt x="23751" y="22550"/>
                    <a:pt x="24484" y="23651"/>
                  </a:cubicBezTo>
                  <a:lnTo>
                    <a:pt x="26619" y="26920"/>
                  </a:lnTo>
                  <a:cubicBezTo>
                    <a:pt x="29388" y="31056"/>
                    <a:pt x="31890" y="35326"/>
                    <a:pt x="34158" y="39762"/>
                  </a:cubicBezTo>
                  <a:lnTo>
                    <a:pt x="34391" y="39629"/>
                  </a:lnTo>
                  <a:cubicBezTo>
                    <a:pt x="32123" y="35192"/>
                    <a:pt x="29588" y="30889"/>
                    <a:pt x="26853" y="26753"/>
                  </a:cubicBezTo>
                  <a:lnTo>
                    <a:pt x="24685" y="23484"/>
                  </a:lnTo>
                  <a:cubicBezTo>
                    <a:pt x="23984" y="22417"/>
                    <a:pt x="23284" y="21349"/>
                    <a:pt x="22516" y="20348"/>
                  </a:cubicBezTo>
                  <a:cubicBezTo>
                    <a:pt x="21082" y="18447"/>
                    <a:pt x="19548" y="16612"/>
                    <a:pt x="17880" y="14878"/>
                  </a:cubicBezTo>
                  <a:cubicBezTo>
                    <a:pt x="16312" y="13210"/>
                    <a:pt x="14777" y="11642"/>
                    <a:pt x="13310" y="10241"/>
                  </a:cubicBezTo>
                  <a:cubicBezTo>
                    <a:pt x="11875" y="8807"/>
                    <a:pt x="10474" y="7506"/>
                    <a:pt x="9140" y="6372"/>
                  </a:cubicBezTo>
                  <a:cubicBezTo>
                    <a:pt x="7105" y="4604"/>
                    <a:pt x="4904" y="2969"/>
                    <a:pt x="2602" y="1535"/>
                  </a:cubicBezTo>
                  <a:cubicBezTo>
                    <a:pt x="1768" y="1001"/>
                    <a:pt x="1134" y="634"/>
                    <a:pt x="701" y="367"/>
                  </a:cubicBezTo>
                  <a:lnTo>
                    <a:pt x="167" y="101"/>
                  </a:lnTo>
                  <a:cubicBezTo>
                    <a:pt x="134" y="67"/>
                    <a:pt x="67" y="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80;p65">
              <a:extLst>
                <a:ext uri="{FF2B5EF4-FFF2-40B4-BE49-F238E27FC236}">
                  <a16:creationId xmlns:a16="http://schemas.microsoft.com/office/drawing/2014/main" id="{AD8D9DFC-ADD7-8B6C-4E62-D587B2F5699F}"/>
                </a:ext>
              </a:extLst>
            </p:cNvPr>
            <p:cNvSpPr/>
            <p:nvPr/>
          </p:nvSpPr>
          <p:spPr>
            <a:xfrm>
              <a:off x="3968000" y="3506275"/>
              <a:ext cx="21700" cy="402825"/>
            </a:xfrm>
            <a:custGeom>
              <a:avLst/>
              <a:gdLst/>
              <a:ahLst/>
              <a:cxnLst/>
              <a:rect l="l" t="t" r="r" b="b"/>
              <a:pathLst>
                <a:path w="868" h="16113" extrusionOk="0">
                  <a:moveTo>
                    <a:pt x="134" y="1"/>
                  </a:moveTo>
                  <a:cubicBezTo>
                    <a:pt x="101" y="234"/>
                    <a:pt x="67" y="435"/>
                    <a:pt x="67" y="635"/>
                  </a:cubicBezTo>
                  <a:cubicBezTo>
                    <a:pt x="34" y="1068"/>
                    <a:pt x="34" y="1635"/>
                    <a:pt x="1" y="2369"/>
                  </a:cubicBezTo>
                  <a:cubicBezTo>
                    <a:pt x="1" y="3837"/>
                    <a:pt x="67" y="5872"/>
                    <a:pt x="234" y="8073"/>
                  </a:cubicBezTo>
                  <a:cubicBezTo>
                    <a:pt x="401" y="10308"/>
                    <a:pt x="568" y="12243"/>
                    <a:pt x="668" y="13744"/>
                  </a:cubicBezTo>
                  <a:cubicBezTo>
                    <a:pt x="701" y="14445"/>
                    <a:pt x="735" y="15012"/>
                    <a:pt x="768" y="15479"/>
                  </a:cubicBezTo>
                  <a:cubicBezTo>
                    <a:pt x="768" y="15679"/>
                    <a:pt x="801" y="15912"/>
                    <a:pt x="835" y="16112"/>
                  </a:cubicBezTo>
                  <a:cubicBezTo>
                    <a:pt x="868" y="15912"/>
                    <a:pt x="868" y="15679"/>
                    <a:pt x="868" y="15479"/>
                  </a:cubicBezTo>
                  <a:cubicBezTo>
                    <a:pt x="868" y="15078"/>
                    <a:pt x="868" y="14478"/>
                    <a:pt x="835" y="13744"/>
                  </a:cubicBezTo>
                  <a:cubicBezTo>
                    <a:pt x="801" y="12276"/>
                    <a:pt x="634" y="10275"/>
                    <a:pt x="468" y="8073"/>
                  </a:cubicBezTo>
                  <a:cubicBezTo>
                    <a:pt x="301" y="5838"/>
                    <a:pt x="201" y="3837"/>
                    <a:pt x="167" y="2369"/>
                  </a:cubicBezTo>
                  <a:lnTo>
                    <a:pt x="167" y="635"/>
                  </a:lnTo>
                  <a:cubicBezTo>
                    <a:pt x="201" y="435"/>
                    <a:pt x="167" y="234"/>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81;p65">
              <a:extLst>
                <a:ext uri="{FF2B5EF4-FFF2-40B4-BE49-F238E27FC236}">
                  <a16:creationId xmlns:a16="http://schemas.microsoft.com/office/drawing/2014/main" id="{A1193E23-5814-94CB-7F04-94D587282BDB}"/>
                </a:ext>
              </a:extLst>
            </p:cNvPr>
            <p:cNvSpPr/>
            <p:nvPr/>
          </p:nvSpPr>
          <p:spPr>
            <a:xfrm>
              <a:off x="3514350" y="3888850"/>
              <a:ext cx="474525" cy="20250"/>
            </a:xfrm>
            <a:custGeom>
              <a:avLst/>
              <a:gdLst/>
              <a:ahLst/>
              <a:cxnLst/>
              <a:rect l="l" t="t" r="r" b="b"/>
              <a:pathLst>
                <a:path w="18981" h="810" extrusionOk="0">
                  <a:moveTo>
                    <a:pt x="8405" y="1"/>
                  </a:moveTo>
                  <a:cubicBezTo>
                    <a:pt x="6514" y="1"/>
                    <a:pt x="4641" y="75"/>
                    <a:pt x="2769" y="242"/>
                  </a:cubicBezTo>
                  <a:cubicBezTo>
                    <a:pt x="1902" y="342"/>
                    <a:pt x="1201" y="443"/>
                    <a:pt x="734" y="509"/>
                  </a:cubicBezTo>
                  <a:cubicBezTo>
                    <a:pt x="467" y="543"/>
                    <a:pt x="234" y="576"/>
                    <a:pt x="0" y="643"/>
                  </a:cubicBezTo>
                  <a:cubicBezTo>
                    <a:pt x="234" y="643"/>
                    <a:pt x="501" y="643"/>
                    <a:pt x="734" y="609"/>
                  </a:cubicBezTo>
                  <a:cubicBezTo>
                    <a:pt x="1235" y="576"/>
                    <a:pt x="1902" y="509"/>
                    <a:pt x="2769" y="443"/>
                  </a:cubicBezTo>
                  <a:cubicBezTo>
                    <a:pt x="4271" y="356"/>
                    <a:pt x="6249" y="269"/>
                    <a:pt x="8442" y="269"/>
                  </a:cubicBezTo>
                  <a:cubicBezTo>
                    <a:pt x="8781" y="269"/>
                    <a:pt x="9125" y="271"/>
                    <a:pt x="9474" y="276"/>
                  </a:cubicBezTo>
                  <a:cubicBezTo>
                    <a:pt x="12109" y="309"/>
                    <a:pt x="14477" y="443"/>
                    <a:pt x="16212" y="576"/>
                  </a:cubicBezTo>
                  <a:cubicBezTo>
                    <a:pt x="17079" y="643"/>
                    <a:pt x="17746" y="709"/>
                    <a:pt x="18247" y="776"/>
                  </a:cubicBezTo>
                  <a:cubicBezTo>
                    <a:pt x="18480" y="809"/>
                    <a:pt x="18747" y="809"/>
                    <a:pt x="18981" y="809"/>
                  </a:cubicBezTo>
                  <a:cubicBezTo>
                    <a:pt x="18747" y="743"/>
                    <a:pt x="18514" y="676"/>
                    <a:pt x="18247" y="643"/>
                  </a:cubicBezTo>
                  <a:cubicBezTo>
                    <a:pt x="17780" y="576"/>
                    <a:pt x="17079" y="476"/>
                    <a:pt x="16212" y="376"/>
                  </a:cubicBezTo>
                  <a:cubicBezTo>
                    <a:pt x="14511" y="209"/>
                    <a:pt x="12109" y="42"/>
                    <a:pt x="9507" y="9"/>
                  </a:cubicBezTo>
                  <a:cubicBezTo>
                    <a:pt x="9139" y="3"/>
                    <a:pt x="8772" y="1"/>
                    <a:pt x="84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82;p65">
              <a:extLst>
                <a:ext uri="{FF2B5EF4-FFF2-40B4-BE49-F238E27FC236}">
                  <a16:creationId xmlns:a16="http://schemas.microsoft.com/office/drawing/2014/main" id="{D82D2557-7F28-C8EE-78CE-B8B037FF0987}"/>
                </a:ext>
              </a:extLst>
            </p:cNvPr>
            <p:cNvSpPr/>
            <p:nvPr/>
          </p:nvSpPr>
          <p:spPr>
            <a:xfrm>
              <a:off x="4279900" y="3755625"/>
              <a:ext cx="126775" cy="628825"/>
            </a:xfrm>
            <a:custGeom>
              <a:avLst/>
              <a:gdLst/>
              <a:ahLst/>
              <a:cxnLst/>
              <a:rect l="l" t="t" r="r" b="b"/>
              <a:pathLst>
                <a:path w="5071" h="25153" extrusionOk="0">
                  <a:moveTo>
                    <a:pt x="5071" y="1"/>
                  </a:moveTo>
                  <a:lnTo>
                    <a:pt x="5071" y="1"/>
                  </a:lnTo>
                  <a:cubicBezTo>
                    <a:pt x="5037" y="101"/>
                    <a:pt x="5004" y="168"/>
                    <a:pt x="5004" y="268"/>
                  </a:cubicBezTo>
                  <a:lnTo>
                    <a:pt x="4804" y="968"/>
                  </a:lnTo>
                  <a:cubicBezTo>
                    <a:pt x="4637" y="1602"/>
                    <a:pt x="4403" y="2536"/>
                    <a:pt x="4137" y="3670"/>
                  </a:cubicBezTo>
                  <a:cubicBezTo>
                    <a:pt x="3636" y="5905"/>
                    <a:pt x="3036" y="9074"/>
                    <a:pt x="2402" y="12543"/>
                  </a:cubicBezTo>
                  <a:cubicBezTo>
                    <a:pt x="1768" y="16046"/>
                    <a:pt x="1201" y="19181"/>
                    <a:pt x="734" y="21449"/>
                  </a:cubicBezTo>
                  <a:cubicBezTo>
                    <a:pt x="501" y="22550"/>
                    <a:pt x="334" y="23484"/>
                    <a:pt x="200" y="24151"/>
                  </a:cubicBezTo>
                  <a:cubicBezTo>
                    <a:pt x="134" y="24452"/>
                    <a:pt x="67" y="24685"/>
                    <a:pt x="34" y="24885"/>
                  </a:cubicBezTo>
                  <a:cubicBezTo>
                    <a:pt x="0" y="24952"/>
                    <a:pt x="0" y="25052"/>
                    <a:pt x="0" y="25152"/>
                  </a:cubicBezTo>
                  <a:cubicBezTo>
                    <a:pt x="34" y="25052"/>
                    <a:pt x="67" y="24985"/>
                    <a:pt x="100" y="24885"/>
                  </a:cubicBezTo>
                  <a:cubicBezTo>
                    <a:pt x="134" y="24685"/>
                    <a:pt x="200" y="24485"/>
                    <a:pt x="300" y="24185"/>
                  </a:cubicBezTo>
                  <a:cubicBezTo>
                    <a:pt x="467" y="23551"/>
                    <a:pt x="667" y="22617"/>
                    <a:pt x="934" y="21483"/>
                  </a:cubicBezTo>
                  <a:cubicBezTo>
                    <a:pt x="1435" y="19248"/>
                    <a:pt x="2035" y="16079"/>
                    <a:pt x="2669" y="12610"/>
                  </a:cubicBezTo>
                  <a:cubicBezTo>
                    <a:pt x="3303" y="9141"/>
                    <a:pt x="3870" y="5972"/>
                    <a:pt x="4337" y="3703"/>
                  </a:cubicBezTo>
                  <a:cubicBezTo>
                    <a:pt x="4570" y="2603"/>
                    <a:pt x="4770" y="1669"/>
                    <a:pt x="4904" y="1001"/>
                  </a:cubicBezTo>
                  <a:cubicBezTo>
                    <a:pt x="4937" y="701"/>
                    <a:pt x="5004" y="468"/>
                    <a:pt x="5037" y="268"/>
                  </a:cubicBezTo>
                  <a:cubicBezTo>
                    <a:pt x="5071" y="201"/>
                    <a:pt x="5071" y="101"/>
                    <a:pt x="507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83;p65">
              <a:extLst>
                <a:ext uri="{FF2B5EF4-FFF2-40B4-BE49-F238E27FC236}">
                  <a16:creationId xmlns:a16="http://schemas.microsoft.com/office/drawing/2014/main" id="{FE2AAC7A-2088-E9D0-C538-590BCCFD651D}"/>
                </a:ext>
              </a:extLst>
            </p:cNvPr>
            <p:cNvSpPr/>
            <p:nvPr/>
          </p:nvSpPr>
          <p:spPr>
            <a:xfrm>
              <a:off x="3634425" y="4296025"/>
              <a:ext cx="645500" cy="87575"/>
            </a:xfrm>
            <a:custGeom>
              <a:avLst/>
              <a:gdLst/>
              <a:ahLst/>
              <a:cxnLst/>
              <a:rect l="l" t="t" r="r" b="b"/>
              <a:pathLst>
                <a:path w="25820" h="3503" extrusionOk="0">
                  <a:moveTo>
                    <a:pt x="1" y="0"/>
                  </a:moveTo>
                  <a:cubicBezTo>
                    <a:pt x="101" y="34"/>
                    <a:pt x="168" y="34"/>
                    <a:pt x="268" y="67"/>
                  </a:cubicBezTo>
                  <a:lnTo>
                    <a:pt x="1002" y="167"/>
                  </a:lnTo>
                  <a:lnTo>
                    <a:pt x="3770" y="534"/>
                  </a:lnTo>
                  <a:cubicBezTo>
                    <a:pt x="6105" y="867"/>
                    <a:pt x="9341" y="1368"/>
                    <a:pt x="12877" y="1902"/>
                  </a:cubicBezTo>
                  <a:cubicBezTo>
                    <a:pt x="16446" y="2435"/>
                    <a:pt x="19682" y="2902"/>
                    <a:pt x="22017" y="3136"/>
                  </a:cubicBezTo>
                  <a:cubicBezTo>
                    <a:pt x="23184" y="3269"/>
                    <a:pt x="24151" y="3369"/>
                    <a:pt x="24785" y="3436"/>
                  </a:cubicBezTo>
                  <a:lnTo>
                    <a:pt x="25552" y="3503"/>
                  </a:lnTo>
                  <a:lnTo>
                    <a:pt x="25819" y="3503"/>
                  </a:lnTo>
                  <a:cubicBezTo>
                    <a:pt x="25753" y="3469"/>
                    <a:pt x="25652" y="3436"/>
                    <a:pt x="25552" y="3436"/>
                  </a:cubicBezTo>
                  <a:lnTo>
                    <a:pt x="24819" y="3336"/>
                  </a:lnTo>
                  <a:lnTo>
                    <a:pt x="22050" y="2936"/>
                  </a:lnTo>
                  <a:cubicBezTo>
                    <a:pt x="19715" y="2635"/>
                    <a:pt x="16479" y="2135"/>
                    <a:pt x="12943" y="1601"/>
                  </a:cubicBezTo>
                  <a:cubicBezTo>
                    <a:pt x="9374" y="1068"/>
                    <a:pt x="6139" y="601"/>
                    <a:pt x="3804" y="367"/>
                  </a:cubicBezTo>
                  <a:cubicBezTo>
                    <a:pt x="2636" y="200"/>
                    <a:pt x="1669" y="100"/>
                    <a:pt x="1035" y="67"/>
                  </a:cubicBezTo>
                  <a:lnTo>
                    <a:pt x="2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484;p65">
              <a:extLst>
                <a:ext uri="{FF2B5EF4-FFF2-40B4-BE49-F238E27FC236}">
                  <a16:creationId xmlns:a16="http://schemas.microsoft.com/office/drawing/2014/main" id="{6FCDB02D-1A3A-3E62-73C8-C25267D7A39F}"/>
                </a:ext>
              </a:extLst>
            </p:cNvPr>
            <p:cNvSpPr/>
            <p:nvPr/>
          </p:nvSpPr>
          <p:spPr>
            <a:xfrm>
              <a:off x="1661350" y="685100"/>
              <a:ext cx="740550" cy="772250"/>
            </a:xfrm>
            <a:custGeom>
              <a:avLst/>
              <a:gdLst/>
              <a:ahLst/>
              <a:cxnLst/>
              <a:rect l="l" t="t" r="r" b="b"/>
              <a:pathLst>
                <a:path w="29622" h="30890" extrusionOk="0">
                  <a:moveTo>
                    <a:pt x="68" y="0"/>
                  </a:moveTo>
                  <a:lnTo>
                    <a:pt x="1" y="30823"/>
                  </a:lnTo>
                  <a:lnTo>
                    <a:pt x="29555" y="30889"/>
                  </a:lnTo>
                  <a:lnTo>
                    <a:pt x="29622" y="67"/>
                  </a:lnTo>
                  <a:lnTo>
                    <a:pt x="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85;p65">
              <a:extLst>
                <a:ext uri="{FF2B5EF4-FFF2-40B4-BE49-F238E27FC236}">
                  <a16:creationId xmlns:a16="http://schemas.microsoft.com/office/drawing/2014/main" id="{BF77A36D-57BE-9836-E497-9432A47C13DF}"/>
                </a:ext>
              </a:extLst>
            </p:cNvPr>
            <p:cNvSpPr/>
            <p:nvPr/>
          </p:nvSpPr>
          <p:spPr>
            <a:xfrm>
              <a:off x="1611325" y="685100"/>
              <a:ext cx="740550" cy="771400"/>
            </a:xfrm>
            <a:custGeom>
              <a:avLst/>
              <a:gdLst/>
              <a:ahLst/>
              <a:cxnLst/>
              <a:rect l="l" t="t" r="r" b="b"/>
              <a:pathLst>
                <a:path w="29622" h="30856" extrusionOk="0">
                  <a:moveTo>
                    <a:pt x="67" y="0"/>
                  </a:moveTo>
                  <a:lnTo>
                    <a:pt x="0" y="30789"/>
                  </a:lnTo>
                  <a:lnTo>
                    <a:pt x="29555" y="30856"/>
                  </a:lnTo>
                  <a:lnTo>
                    <a:pt x="29622" y="67"/>
                  </a:lnTo>
                  <a:lnTo>
                    <a:pt x="6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486;p65">
              <a:extLst>
                <a:ext uri="{FF2B5EF4-FFF2-40B4-BE49-F238E27FC236}">
                  <a16:creationId xmlns:a16="http://schemas.microsoft.com/office/drawing/2014/main" id="{644F673E-D80A-C7AC-DA9E-C7F0E2A5F700}"/>
                </a:ext>
              </a:extLst>
            </p:cNvPr>
            <p:cNvSpPr/>
            <p:nvPr/>
          </p:nvSpPr>
          <p:spPr>
            <a:xfrm>
              <a:off x="1611325" y="685100"/>
              <a:ext cx="740550" cy="772250"/>
            </a:xfrm>
            <a:custGeom>
              <a:avLst/>
              <a:gdLst/>
              <a:ahLst/>
              <a:cxnLst/>
              <a:rect l="l" t="t" r="r" b="b"/>
              <a:pathLst>
                <a:path w="29622" h="30890" extrusionOk="0">
                  <a:moveTo>
                    <a:pt x="67" y="0"/>
                  </a:moveTo>
                  <a:lnTo>
                    <a:pt x="0" y="30823"/>
                  </a:lnTo>
                  <a:lnTo>
                    <a:pt x="29555" y="30889"/>
                  </a:lnTo>
                  <a:lnTo>
                    <a:pt x="29622" y="67"/>
                  </a:lnTo>
                  <a:lnTo>
                    <a:pt x="67"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487;p65">
              <a:extLst>
                <a:ext uri="{FF2B5EF4-FFF2-40B4-BE49-F238E27FC236}">
                  <a16:creationId xmlns:a16="http://schemas.microsoft.com/office/drawing/2014/main" id="{E0D57DA2-D2A4-7B79-AFEC-EB7790D83BF5}"/>
                </a:ext>
              </a:extLst>
            </p:cNvPr>
            <p:cNvSpPr/>
            <p:nvPr/>
          </p:nvSpPr>
          <p:spPr>
            <a:xfrm>
              <a:off x="1711400" y="788500"/>
              <a:ext cx="541250" cy="564600"/>
            </a:xfrm>
            <a:custGeom>
              <a:avLst/>
              <a:gdLst/>
              <a:ahLst/>
              <a:cxnLst/>
              <a:rect l="l" t="t" r="r" b="b"/>
              <a:pathLst>
                <a:path w="21650" h="22584" extrusionOk="0">
                  <a:moveTo>
                    <a:pt x="34" y="1"/>
                  </a:moveTo>
                  <a:lnTo>
                    <a:pt x="0" y="22517"/>
                  </a:lnTo>
                  <a:lnTo>
                    <a:pt x="21582" y="22584"/>
                  </a:lnTo>
                  <a:lnTo>
                    <a:pt x="21649" y="67"/>
                  </a:ln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88;p65">
              <a:extLst>
                <a:ext uri="{FF2B5EF4-FFF2-40B4-BE49-F238E27FC236}">
                  <a16:creationId xmlns:a16="http://schemas.microsoft.com/office/drawing/2014/main" id="{A87D4096-6902-BB3B-11BC-077FDAB59A04}"/>
                </a:ext>
              </a:extLst>
            </p:cNvPr>
            <p:cNvSpPr/>
            <p:nvPr/>
          </p:nvSpPr>
          <p:spPr>
            <a:xfrm>
              <a:off x="1612150" y="1355575"/>
              <a:ext cx="99275" cy="96775"/>
            </a:xfrm>
            <a:custGeom>
              <a:avLst/>
              <a:gdLst/>
              <a:ahLst/>
              <a:cxnLst/>
              <a:rect l="l" t="t" r="r" b="b"/>
              <a:pathLst>
                <a:path w="3971" h="3871" extrusionOk="0">
                  <a:moveTo>
                    <a:pt x="3970" y="1"/>
                  </a:moveTo>
                  <a:lnTo>
                    <a:pt x="3970" y="1"/>
                  </a:lnTo>
                  <a:cubicBezTo>
                    <a:pt x="3737" y="134"/>
                    <a:pt x="3537" y="301"/>
                    <a:pt x="3336" y="501"/>
                  </a:cubicBezTo>
                  <a:cubicBezTo>
                    <a:pt x="2970" y="868"/>
                    <a:pt x="2469" y="1302"/>
                    <a:pt x="1935" y="1869"/>
                  </a:cubicBezTo>
                  <a:cubicBezTo>
                    <a:pt x="1368" y="2436"/>
                    <a:pt x="901" y="2903"/>
                    <a:pt x="534" y="3270"/>
                  </a:cubicBezTo>
                  <a:cubicBezTo>
                    <a:pt x="334" y="3436"/>
                    <a:pt x="168" y="3637"/>
                    <a:pt x="1" y="3870"/>
                  </a:cubicBezTo>
                  <a:cubicBezTo>
                    <a:pt x="234" y="3737"/>
                    <a:pt x="468" y="3537"/>
                    <a:pt x="635" y="3370"/>
                  </a:cubicBezTo>
                  <a:cubicBezTo>
                    <a:pt x="1001" y="3003"/>
                    <a:pt x="1502" y="2569"/>
                    <a:pt x="2069" y="2002"/>
                  </a:cubicBezTo>
                  <a:cubicBezTo>
                    <a:pt x="2603" y="1435"/>
                    <a:pt x="3103" y="968"/>
                    <a:pt x="3437" y="601"/>
                  </a:cubicBezTo>
                  <a:cubicBezTo>
                    <a:pt x="3637" y="434"/>
                    <a:pt x="3803" y="234"/>
                    <a:pt x="397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89;p65">
              <a:extLst>
                <a:ext uri="{FF2B5EF4-FFF2-40B4-BE49-F238E27FC236}">
                  <a16:creationId xmlns:a16="http://schemas.microsoft.com/office/drawing/2014/main" id="{2ACD7FEB-97F3-9457-4DB9-581BEBDF5F65}"/>
                </a:ext>
              </a:extLst>
            </p:cNvPr>
            <p:cNvSpPr/>
            <p:nvPr/>
          </p:nvSpPr>
          <p:spPr>
            <a:xfrm>
              <a:off x="2250950" y="1355575"/>
              <a:ext cx="96750" cy="98425"/>
            </a:xfrm>
            <a:custGeom>
              <a:avLst/>
              <a:gdLst/>
              <a:ahLst/>
              <a:cxnLst/>
              <a:rect l="l" t="t" r="r" b="b"/>
              <a:pathLst>
                <a:path w="3870" h="3937" extrusionOk="0">
                  <a:moveTo>
                    <a:pt x="0" y="1"/>
                  </a:moveTo>
                  <a:lnTo>
                    <a:pt x="0" y="1"/>
                  </a:lnTo>
                  <a:cubicBezTo>
                    <a:pt x="167" y="234"/>
                    <a:pt x="334" y="434"/>
                    <a:pt x="534" y="601"/>
                  </a:cubicBezTo>
                  <a:cubicBezTo>
                    <a:pt x="868" y="968"/>
                    <a:pt x="1301" y="1502"/>
                    <a:pt x="1868" y="2035"/>
                  </a:cubicBezTo>
                  <a:cubicBezTo>
                    <a:pt x="2435" y="2569"/>
                    <a:pt x="2902" y="3070"/>
                    <a:pt x="3269" y="3403"/>
                  </a:cubicBezTo>
                  <a:cubicBezTo>
                    <a:pt x="3436" y="3603"/>
                    <a:pt x="3670" y="3803"/>
                    <a:pt x="3870" y="3937"/>
                  </a:cubicBezTo>
                  <a:cubicBezTo>
                    <a:pt x="3736" y="3703"/>
                    <a:pt x="3570" y="3503"/>
                    <a:pt x="3369" y="3303"/>
                  </a:cubicBezTo>
                  <a:cubicBezTo>
                    <a:pt x="3036" y="2936"/>
                    <a:pt x="2569" y="2436"/>
                    <a:pt x="2002" y="1902"/>
                  </a:cubicBezTo>
                  <a:cubicBezTo>
                    <a:pt x="1468" y="1368"/>
                    <a:pt x="1001" y="868"/>
                    <a:pt x="634" y="534"/>
                  </a:cubicBezTo>
                  <a:cubicBezTo>
                    <a:pt x="434" y="334"/>
                    <a:pt x="234" y="1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490;p65">
              <a:extLst>
                <a:ext uri="{FF2B5EF4-FFF2-40B4-BE49-F238E27FC236}">
                  <a16:creationId xmlns:a16="http://schemas.microsoft.com/office/drawing/2014/main" id="{CF02FC9E-E2AB-E7FC-A6B3-59EBF9D8A405}"/>
                </a:ext>
              </a:extLst>
            </p:cNvPr>
            <p:cNvSpPr/>
            <p:nvPr/>
          </p:nvSpPr>
          <p:spPr>
            <a:xfrm>
              <a:off x="2250950" y="695100"/>
              <a:ext cx="98425" cy="96775"/>
            </a:xfrm>
            <a:custGeom>
              <a:avLst/>
              <a:gdLst/>
              <a:ahLst/>
              <a:cxnLst/>
              <a:rect l="l" t="t" r="r" b="b"/>
              <a:pathLst>
                <a:path w="3937" h="3871" extrusionOk="0">
                  <a:moveTo>
                    <a:pt x="3936" y="1"/>
                  </a:moveTo>
                  <a:lnTo>
                    <a:pt x="3936" y="1"/>
                  </a:lnTo>
                  <a:cubicBezTo>
                    <a:pt x="3703" y="134"/>
                    <a:pt x="3503" y="301"/>
                    <a:pt x="3303" y="501"/>
                  </a:cubicBezTo>
                  <a:cubicBezTo>
                    <a:pt x="2936" y="835"/>
                    <a:pt x="2435" y="1302"/>
                    <a:pt x="1902" y="1835"/>
                  </a:cubicBezTo>
                  <a:cubicBezTo>
                    <a:pt x="1368" y="2369"/>
                    <a:pt x="868" y="2869"/>
                    <a:pt x="534" y="3236"/>
                  </a:cubicBezTo>
                  <a:cubicBezTo>
                    <a:pt x="334" y="3437"/>
                    <a:pt x="134" y="3637"/>
                    <a:pt x="0" y="3870"/>
                  </a:cubicBezTo>
                  <a:cubicBezTo>
                    <a:pt x="234" y="3703"/>
                    <a:pt x="434" y="3537"/>
                    <a:pt x="634" y="3336"/>
                  </a:cubicBezTo>
                  <a:cubicBezTo>
                    <a:pt x="1001" y="3003"/>
                    <a:pt x="1501" y="2536"/>
                    <a:pt x="2068" y="2002"/>
                  </a:cubicBezTo>
                  <a:cubicBezTo>
                    <a:pt x="2602" y="1468"/>
                    <a:pt x="3103" y="968"/>
                    <a:pt x="3436" y="601"/>
                  </a:cubicBezTo>
                  <a:cubicBezTo>
                    <a:pt x="3636" y="401"/>
                    <a:pt x="3803" y="201"/>
                    <a:pt x="393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491;p65">
              <a:extLst>
                <a:ext uri="{FF2B5EF4-FFF2-40B4-BE49-F238E27FC236}">
                  <a16:creationId xmlns:a16="http://schemas.microsoft.com/office/drawing/2014/main" id="{02494F74-30E6-FCD9-CC2A-8F0078F9FA36}"/>
                </a:ext>
              </a:extLst>
            </p:cNvPr>
            <p:cNvSpPr/>
            <p:nvPr/>
          </p:nvSpPr>
          <p:spPr>
            <a:xfrm>
              <a:off x="1613825" y="692600"/>
              <a:ext cx="97600" cy="99275"/>
            </a:xfrm>
            <a:custGeom>
              <a:avLst/>
              <a:gdLst/>
              <a:ahLst/>
              <a:cxnLst/>
              <a:rect l="l" t="t" r="r" b="b"/>
              <a:pathLst>
                <a:path w="3904" h="3971" extrusionOk="0">
                  <a:moveTo>
                    <a:pt x="0" y="1"/>
                  </a:moveTo>
                  <a:cubicBezTo>
                    <a:pt x="167" y="234"/>
                    <a:pt x="334" y="468"/>
                    <a:pt x="534" y="634"/>
                  </a:cubicBezTo>
                  <a:cubicBezTo>
                    <a:pt x="868" y="1001"/>
                    <a:pt x="1335" y="1502"/>
                    <a:pt x="1902" y="2069"/>
                  </a:cubicBezTo>
                  <a:cubicBezTo>
                    <a:pt x="2469" y="2603"/>
                    <a:pt x="2936" y="3070"/>
                    <a:pt x="3303" y="3436"/>
                  </a:cubicBezTo>
                  <a:cubicBezTo>
                    <a:pt x="3470" y="3637"/>
                    <a:pt x="3670" y="3803"/>
                    <a:pt x="3903" y="3970"/>
                  </a:cubicBezTo>
                  <a:cubicBezTo>
                    <a:pt x="3736" y="3737"/>
                    <a:pt x="3570" y="3537"/>
                    <a:pt x="3370" y="3336"/>
                  </a:cubicBezTo>
                  <a:cubicBezTo>
                    <a:pt x="3036" y="2969"/>
                    <a:pt x="2569" y="2469"/>
                    <a:pt x="2002" y="1935"/>
                  </a:cubicBezTo>
                  <a:cubicBezTo>
                    <a:pt x="1468" y="1368"/>
                    <a:pt x="1001" y="901"/>
                    <a:pt x="634" y="534"/>
                  </a:cubicBezTo>
                  <a:cubicBezTo>
                    <a:pt x="434" y="334"/>
                    <a:pt x="234" y="167"/>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492;p65">
              <a:extLst>
                <a:ext uri="{FF2B5EF4-FFF2-40B4-BE49-F238E27FC236}">
                  <a16:creationId xmlns:a16="http://schemas.microsoft.com/office/drawing/2014/main" id="{010ED0C0-AA54-C61D-2404-C7B146A1AAC0}"/>
                </a:ext>
              </a:extLst>
            </p:cNvPr>
            <p:cNvSpPr/>
            <p:nvPr/>
          </p:nvSpPr>
          <p:spPr>
            <a:xfrm>
              <a:off x="1709725" y="786000"/>
              <a:ext cx="543750" cy="567925"/>
            </a:xfrm>
            <a:custGeom>
              <a:avLst/>
              <a:gdLst/>
              <a:ahLst/>
              <a:cxnLst/>
              <a:rect l="l" t="t" r="r" b="b"/>
              <a:pathLst>
                <a:path w="21750" h="22717" extrusionOk="0">
                  <a:moveTo>
                    <a:pt x="34" y="1"/>
                  </a:moveTo>
                  <a:lnTo>
                    <a:pt x="34" y="101"/>
                  </a:lnTo>
                  <a:cubicBezTo>
                    <a:pt x="1" y="8373"/>
                    <a:pt x="1" y="16112"/>
                    <a:pt x="1" y="22617"/>
                  </a:cubicBezTo>
                  <a:lnTo>
                    <a:pt x="1" y="22717"/>
                  </a:lnTo>
                  <a:lnTo>
                    <a:pt x="20082" y="22717"/>
                  </a:lnTo>
                  <a:lnTo>
                    <a:pt x="21216" y="22650"/>
                  </a:lnTo>
                  <a:lnTo>
                    <a:pt x="20048" y="22650"/>
                  </a:lnTo>
                  <a:lnTo>
                    <a:pt x="15645" y="22617"/>
                  </a:lnTo>
                  <a:lnTo>
                    <a:pt x="134" y="22550"/>
                  </a:lnTo>
                  <a:lnTo>
                    <a:pt x="134" y="22550"/>
                  </a:lnTo>
                  <a:cubicBezTo>
                    <a:pt x="167" y="16086"/>
                    <a:pt x="167" y="8408"/>
                    <a:pt x="200" y="201"/>
                  </a:cubicBezTo>
                  <a:lnTo>
                    <a:pt x="200" y="201"/>
                  </a:lnTo>
                  <a:lnTo>
                    <a:pt x="21616" y="267"/>
                  </a:lnTo>
                  <a:lnTo>
                    <a:pt x="21616" y="267"/>
                  </a:lnTo>
                  <a:lnTo>
                    <a:pt x="21616" y="16479"/>
                  </a:lnTo>
                  <a:lnTo>
                    <a:pt x="21616" y="21049"/>
                  </a:lnTo>
                  <a:lnTo>
                    <a:pt x="21616" y="22283"/>
                  </a:lnTo>
                  <a:lnTo>
                    <a:pt x="21616" y="22584"/>
                  </a:lnTo>
                  <a:cubicBezTo>
                    <a:pt x="21583" y="22617"/>
                    <a:pt x="21583" y="22650"/>
                    <a:pt x="21616" y="22717"/>
                  </a:cubicBezTo>
                  <a:cubicBezTo>
                    <a:pt x="21616" y="22717"/>
                    <a:pt x="21649" y="22650"/>
                    <a:pt x="21649" y="22584"/>
                  </a:cubicBezTo>
                  <a:lnTo>
                    <a:pt x="21649" y="22283"/>
                  </a:lnTo>
                  <a:lnTo>
                    <a:pt x="21649" y="21082"/>
                  </a:lnTo>
                  <a:cubicBezTo>
                    <a:pt x="21649" y="20015"/>
                    <a:pt x="21683" y="18447"/>
                    <a:pt x="21683" y="16479"/>
                  </a:cubicBezTo>
                  <a:cubicBezTo>
                    <a:pt x="21683" y="12543"/>
                    <a:pt x="21716" y="6906"/>
                    <a:pt x="21749" y="134"/>
                  </a:cubicBezTo>
                  <a:lnTo>
                    <a:pt x="21749" y="67"/>
                  </a:lnTo>
                  <a:lnTo>
                    <a:pt x="21649" y="67"/>
                  </a:lnTo>
                  <a:lnTo>
                    <a:pt x="1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493;p65">
              <a:extLst>
                <a:ext uri="{FF2B5EF4-FFF2-40B4-BE49-F238E27FC236}">
                  <a16:creationId xmlns:a16="http://schemas.microsoft.com/office/drawing/2014/main" id="{E8E9548F-F823-862E-2BEA-665E75DF0A7B}"/>
                </a:ext>
              </a:extLst>
            </p:cNvPr>
            <p:cNvSpPr/>
            <p:nvPr/>
          </p:nvSpPr>
          <p:spPr>
            <a:xfrm>
              <a:off x="1838975" y="881425"/>
              <a:ext cx="280225" cy="353850"/>
            </a:xfrm>
            <a:custGeom>
              <a:avLst/>
              <a:gdLst/>
              <a:ahLst/>
              <a:cxnLst/>
              <a:rect l="l" t="t" r="r" b="b"/>
              <a:pathLst>
                <a:path w="11209" h="14154" extrusionOk="0">
                  <a:moveTo>
                    <a:pt x="7744" y="1"/>
                  </a:moveTo>
                  <a:cubicBezTo>
                    <a:pt x="7251" y="1"/>
                    <a:pt x="6763" y="123"/>
                    <a:pt x="6339" y="387"/>
                  </a:cubicBezTo>
                  <a:cubicBezTo>
                    <a:pt x="4671" y="1421"/>
                    <a:pt x="4671" y="3923"/>
                    <a:pt x="3470" y="5490"/>
                  </a:cubicBezTo>
                  <a:cubicBezTo>
                    <a:pt x="2903" y="6191"/>
                    <a:pt x="2102" y="6691"/>
                    <a:pt x="1502" y="7392"/>
                  </a:cubicBezTo>
                  <a:cubicBezTo>
                    <a:pt x="1" y="9226"/>
                    <a:pt x="101" y="11928"/>
                    <a:pt x="1702" y="13663"/>
                  </a:cubicBezTo>
                  <a:lnTo>
                    <a:pt x="1735" y="13696"/>
                  </a:lnTo>
                  <a:cubicBezTo>
                    <a:pt x="2441" y="14001"/>
                    <a:pt x="3211" y="14154"/>
                    <a:pt x="3985" y="14154"/>
                  </a:cubicBezTo>
                  <a:cubicBezTo>
                    <a:pt x="4565" y="14154"/>
                    <a:pt x="5147" y="14068"/>
                    <a:pt x="5705" y="13896"/>
                  </a:cubicBezTo>
                  <a:cubicBezTo>
                    <a:pt x="6939" y="13429"/>
                    <a:pt x="8240" y="12629"/>
                    <a:pt x="8674" y="11395"/>
                  </a:cubicBezTo>
                  <a:cubicBezTo>
                    <a:pt x="8974" y="10327"/>
                    <a:pt x="8807" y="9126"/>
                    <a:pt x="9107" y="8126"/>
                  </a:cubicBezTo>
                  <a:cubicBezTo>
                    <a:pt x="9408" y="7091"/>
                    <a:pt x="10175" y="6291"/>
                    <a:pt x="10608" y="5290"/>
                  </a:cubicBezTo>
                  <a:cubicBezTo>
                    <a:pt x="11209" y="3956"/>
                    <a:pt x="11075" y="2388"/>
                    <a:pt x="10208" y="1187"/>
                  </a:cubicBezTo>
                  <a:cubicBezTo>
                    <a:pt x="9639" y="443"/>
                    <a:pt x="8683" y="1"/>
                    <a:pt x="774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494;p65">
              <a:extLst>
                <a:ext uri="{FF2B5EF4-FFF2-40B4-BE49-F238E27FC236}">
                  <a16:creationId xmlns:a16="http://schemas.microsoft.com/office/drawing/2014/main" id="{48CAE6DD-0B43-1F52-FB4C-08B0C6436526}"/>
                </a:ext>
              </a:extLst>
            </p:cNvPr>
            <p:cNvSpPr/>
            <p:nvPr/>
          </p:nvSpPr>
          <p:spPr>
            <a:xfrm>
              <a:off x="1823975" y="964475"/>
              <a:ext cx="211000" cy="337750"/>
            </a:xfrm>
            <a:custGeom>
              <a:avLst/>
              <a:gdLst/>
              <a:ahLst/>
              <a:cxnLst/>
              <a:rect l="l" t="t" r="r" b="b"/>
              <a:pathLst>
                <a:path w="8440" h="13510" extrusionOk="0">
                  <a:moveTo>
                    <a:pt x="8440" y="0"/>
                  </a:moveTo>
                  <a:cubicBezTo>
                    <a:pt x="8306" y="167"/>
                    <a:pt x="8206" y="367"/>
                    <a:pt x="8140" y="567"/>
                  </a:cubicBezTo>
                  <a:cubicBezTo>
                    <a:pt x="7973" y="934"/>
                    <a:pt x="7706" y="1468"/>
                    <a:pt x="7406" y="2102"/>
                  </a:cubicBezTo>
                  <a:cubicBezTo>
                    <a:pt x="6572" y="3803"/>
                    <a:pt x="5671" y="5471"/>
                    <a:pt x="4670" y="7072"/>
                  </a:cubicBezTo>
                  <a:cubicBezTo>
                    <a:pt x="3670" y="8640"/>
                    <a:pt x="2602" y="10207"/>
                    <a:pt x="1435" y="11675"/>
                  </a:cubicBezTo>
                  <a:cubicBezTo>
                    <a:pt x="1001" y="12242"/>
                    <a:pt x="634" y="12709"/>
                    <a:pt x="367" y="13009"/>
                  </a:cubicBezTo>
                  <a:cubicBezTo>
                    <a:pt x="234" y="13176"/>
                    <a:pt x="101" y="13343"/>
                    <a:pt x="0" y="13510"/>
                  </a:cubicBezTo>
                  <a:cubicBezTo>
                    <a:pt x="134" y="13376"/>
                    <a:pt x="301" y="13210"/>
                    <a:pt x="434" y="13076"/>
                  </a:cubicBezTo>
                  <a:cubicBezTo>
                    <a:pt x="734" y="12776"/>
                    <a:pt x="1101" y="12309"/>
                    <a:pt x="1568" y="11742"/>
                  </a:cubicBezTo>
                  <a:cubicBezTo>
                    <a:pt x="2736" y="10308"/>
                    <a:pt x="3870" y="8773"/>
                    <a:pt x="4871" y="7172"/>
                  </a:cubicBezTo>
                  <a:cubicBezTo>
                    <a:pt x="5871" y="5571"/>
                    <a:pt x="6739" y="3903"/>
                    <a:pt x="7539" y="2168"/>
                  </a:cubicBezTo>
                  <a:cubicBezTo>
                    <a:pt x="7839" y="1501"/>
                    <a:pt x="8073" y="967"/>
                    <a:pt x="8206" y="601"/>
                  </a:cubicBezTo>
                  <a:cubicBezTo>
                    <a:pt x="8306" y="400"/>
                    <a:pt x="8373" y="200"/>
                    <a:pt x="84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495;p65">
              <a:extLst>
                <a:ext uri="{FF2B5EF4-FFF2-40B4-BE49-F238E27FC236}">
                  <a16:creationId xmlns:a16="http://schemas.microsoft.com/office/drawing/2014/main" id="{9E096E39-3569-C655-1151-2178D9092680}"/>
                </a:ext>
              </a:extLst>
            </p:cNvPr>
            <p:cNvSpPr/>
            <p:nvPr/>
          </p:nvSpPr>
          <p:spPr>
            <a:xfrm>
              <a:off x="1922375" y="1062025"/>
              <a:ext cx="118450" cy="102600"/>
            </a:xfrm>
            <a:custGeom>
              <a:avLst/>
              <a:gdLst/>
              <a:ahLst/>
              <a:cxnLst/>
              <a:rect l="l" t="t" r="r" b="b"/>
              <a:pathLst>
                <a:path w="4738" h="4104" extrusionOk="0">
                  <a:moveTo>
                    <a:pt x="1" y="1"/>
                  </a:moveTo>
                  <a:cubicBezTo>
                    <a:pt x="1" y="368"/>
                    <a:pt x="34" y="735"/>
                    <a:pt x="67" y="1135"/>
                  </a:cubicBezTo>
                  <a:cubicBezTo>
                    <a:pt x="134" y="1836"/>
                    <a:pt x="201" y="2836"/>
                    <a:pt x="301" y="3970"/>
                  </a:cubicBezTo>
                  <a:lnTo>
                    <a:pt x="301" y="4104"/>
                  </a:lnTo>
                  <a:lnTo>
                    <a:pt x="434" y="4037"/>
                  </a:lnTo>
                  <a:lnTo>
                    <a:pt x="901" y="3770"/>
                  </a:lnTo>
                  <a:cubicBezTo>
                    <a:pt x="2002" y="3137"/>
                    <a:pt x="2969" y="2536"/>
                    <a:pt x="3670" y="2136"/>
                  </a:cubicBezTo>
                  <a:cubicBezTo>
                    <a:pt x="4037" y="1902"/>
                    <a:pt x="4404" y="1669"/>
                    <a:pt x="4737" y="1402"/>
                  </a:cubicBezTo>
                  <a:lnTo>
                    <a:pt x="4737" y="1402"/>
                  </a:lnTo>
                  <a:cubicBezTo>
                    <a:pt x="4337" y="1569"/>
                    <a:pt x="3937" y="1769"/>
                    <a:pt x="3570" y="2002"/>
                  </a:cubicBezTo>
                  <a:cubicBezTo>
                    <a:pt x="2869" y="2403"/>
                    <a:pt x="1869" y="2970"/>
                    <a:pt x="801" y="3604"/>
                  </a:cubicBezTo>
                  <a:lnTo>
                    <a:pt x="455" y="3801"/>
                  </a:lnTo>
                  <a:lnTo>
                    <a:pt x="455" y="3801"/>
                  </a:lnTo>
                  <a:cubicBezTo>
                    <a:pt x="359" y="2754"/>
                    <a:pt x="263" y="1807"/>
                    <a:pt x="167" y="1135"/>
                  </a:cubicBezTo>
                  <a:cubicBezTo>
                    <a:pt x="134" y="735"/>
                    <a:pt x="101" y="368"/>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496;p65">
              <a:extLst>
                <a:ext uri="{FF2B5EF4-FFF2-40B4-BE49-F238E27FC236}">
                  <a16:creationId xmlns:a16="http://schemas.microsoft.com/office/drawing/2014/main" id="{FB3B7924-097F-DD82-5C1E-F55F2284B98D}"/>
                </a:ext>
              </a:extLst>
            </p:cNvPr>
            <p:cNvSpPr/>
            <p:nvPr/>
          </p:nvSpPr>
          <p:spPr>
            <a:xfrm>
              <a:off x="1984100" y="987825"/>
              <a:ext cx="80075" cy="67575"/>
            </a:xfrm>
            <a:custGeom>
              <a:avLst/>
              <a:gdLst/>
              <a:ahLst/>
              <a:cxnLst/>
              <a:rect l="l" t="t" r="r" b="b"/>
              <a:pathLst>
                <a:path w="3203" h="2703" extrusionOk="0">
                  <a:moveTo>
                    <a:pt x="33" y="0"/>
                  </a:moveTo>
                  <a:lnTo>
                    <a:pt x="33" y="0"/>
                  </a:lnTo>
                  <a:cubicBezTo>
                    <a:pt x="0" y="234"/>
                    <a:pt x="33" y="500"/>
                    <a:pt x="67" y="734"/>
                  </a:cubicBezTo>
                  <a:cubicBezTo>
                    <a:pt x="133" y="1201"/>
                    <a:pt x="200" y="1835"/>
                    <a:pt x="334" y="2569"/>
                  </a:cubicBezTo>
                  <a:lnTo>
                    <a:pt x="334" y="2702"/>
                  </a:lnTo>
                  <a:lnTo>
                    <a:pt x="434" y="2635"/>
                  </a:lnTo>
                  <a:lnTo>
                    <a:pt x="667" y="2535"/>
                  </a:lnTo>
                  <a:cubicBezTo>
                    <a:pt x="1368" y="2235"/>
                    <a:pt x="2035" y="1935"/>
                    <a:pt x="2468" y="1701"/>
                  </a:cubicBezTo>
                  <a:cubicBezTo>
                    <a:pt x="2735" y="1601"/>
                    <a:pt x="2969" y="1434"/>
                    <a:pt x="3202" y="1301"/>
                  </a:cubicBezTo>
                  <a:lnTo>
                    <a:pt x="3202" y="1301"/>
                  </a:lnTo>
                  <a:cubicBezTo>
                    <a:pt x="2935" y="1368"/>
                    <a:pt x="2669" y="1434"/>
                    <a:pt x="2402" y="1568"/>
                  </a:cubicBezTo>
                  <a:cubicBezTo>
                    <a:pt x="1935" y="1768"/>
                    <a:pt x="1268" y="2068"/>
                    <a:pt x="567" y="2368"/>
                  </a:cubicBezTo>
                  <a:lnTo>
                    <a:pt x="509" y="2398"/>
                  </a:lnTo>
                  <a:lnTo>
                    <a:pt x="509" y="2398"/>
                  </a:lnTo>
                  <a:cubicBezTo>
                    <a:pt x="388" y="1722"/>
                    <a:pt x="294" y="1140"/>
                    <a:pt x="200" y="734"/>
                  </a:cubicBezTo>
                  <a:cubicBezTo>
                    <a:pt x="167" y="467"/>
                    <a:pt x="100" y="234"/>
                    <a:pt x="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497;p65">
              <a:extLst>
                <a:ext uri="{FF2B5EF4-FFF2-40B4-BE49-F238E27FC236}">
                  <a16:creationId xmlns:a16="http://schemas.microsoft.com/office/drawing/2014/main" id="{8127A8D2-E1B7-0C39-4BC3-CE63EADEF290}"/>
                </a:ext>
              </a:extLst>
            </p:cNvPr>
            <p:cNvSpPr/>
            <p:nvPr/>
          </p:nvSpPr>
          <p:spPr>
            <a:xfrm>
              <a:off x="1424525" y="5049050"/>
              <a:ext cx="4701700" cy="5025"/>
            </a:xfrm>
            <a:custGeom>
              <a:avLst/>
              <a:gdLst/>
              <a:ahLst/>
              <a:cxnLst/>
              <a:rect l="l" t="t" r="r" b="b"/>
              <a:pathLst>
                <a:path w="188068" h="201" extrusionOk="0">
                  <a:moveTo>
                    <a:pt x="94034" y="1"/>
                  </a:moveTo>
                  <a:cubicBezTo>
                    <a:pt x="42130" y="1"/>
                    <a:pt x="0" y="34"/>
                    <a:pt x="0" y="101"/>
                  </a:cubicBezTo>
                  <a:cubicBezTo>
                    <a:pt x="0" y="168"/>
                    <a:pt x="42130" y="201"/>
                    <a:pt x="94034" y="201"/>
                  </a:cubicBezTo>
                  <a:cubicBezTo>
                    <a:pt x="145938" y="201"/>
                    <a:pt x="188068" y="168"/>
                    <a:pt x="188068" y="101"/>
                  </a:cubicBezTo>
                  <a:cubicBezTo>
                    <a:pt x="188068" y="34"/>
                    <a:pt x="145971" y="1"/>
                    <a:pt x="940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498;p65">
              <a:extLst>
                <a:ext uri="{FF2B5EF4-FFF2-40B4-BE49-F238E27FC236}">
                  <a16:creationId xmlns:a16="http://schemas.microsoft.com/office/drawing/2014/main" id="{41C2F0CC-536E-C12E-3A4E-325127BC0C97}"/>
                </a:ext>
              </a:extLst>
            </p:cNvPr>
            <p:cNvSpPr/>
            <p:nvPr/>
          </p:nvSpPr>
          <p:spPr>
            <a:xfrm>
              <a:off x="2641225" y="4104575"/>
              <a:ext cx="326925" cy="198025"/>
            </a:xfrm>
            <a:custGeom>
              <a:avLst/>
              <a:gdLst/>
              <a:ahLst/>
              <a:cxnLst/>
              <a:rect l="l" t="t" r="r" b="b"/>
              <a:pathLst>
                <a:path w="13077" h="7921" extrusionOk="0">
                  <a:moveTo>
                    <a:pt x="6780" y="1"/>
                  </a:moveTo>
                  <a:cubicBezTo>
                    <a:pt x="5280" y="1"/>
                    <a:pt x="3798" y="288"/>
                    <a:pt x="2469" y="987"/>
                  </a:cubicBezTo>
                  <a:cubicBezTo>
                    <a:pt x="1301" y="1587"/>
                    <a:pt x="467" y="2721"/>
                    <a:pt x="267" y="4022"/>
                  </a:cubicBezTo>
                  <a:cubicBezTo>
                    <a:pt x="0" y="4923"/>
                    <a:pt x="101" y="5924"/>
                    <a:pt x="534" y="6791"/>
                  </a:cubicBezTo>
                  <a:cubicBezTo>
                    <a:pt x="917" y="7501"/>
                    <a:pt x="1658" y="7921"/>
                    <a:pt x="2427" y="7921"/>
                  </a:cubicBezTo>
                  <a:cubicBezTo>
                    <a:pt x="2596" y="7921"/>
                    <a:pt x="2767" y="7901"/>
                    <a:pt x="2936" y="7858"/>
                  </a:cubicBezTo>
                  <a:cubicBezTo>
                    <a:pt x="3870" y="7591"/>
                    <a:pt x="4404" y="6591"/>
                    <a:pt x="5171" y="6024"/>
                  </a:cubicBezTo>
                  <a:cubicBezTo>
                    <a:pt x="6002" y="5395"/>
                    <a:pt x="7031" y="5272"/>
                    <a:pt x="8092" y="5272"/>
                  </a:cubicBezTo>
                  <a:cubicBezTo>
                    <a:pt x="8776" y="5272"/>
                    <a:pt x="9474" y="5323"/>
                    <a:pt x="10141" y="5323"/>
                  </a:cubicBezTo>
                  <a:cubicBezTo>
                    <a:pt x="10230" y="5332"/>
                    <a:pt x="10320" y="5336"/>
                    <a:pt x="10409" y="5336"/>
                  </a:cubicBezTo>
                  <a:cubicBezTo>
                    <a:pt x="11025" y="5336"/>
                    <a:pt x="11647" y="5139"/>
                    <a:pt x="12142" y="4789"/>
                  </a:cubicBezTo>
                  <a:cubicBezTo>
                    <a:pt x="13076" y="4056"/>
                    <a:pt x="12910" y="2488"/>
                    <a:pt x="12109" y="1621"/>
                  </a:cubicBezTo>
                  <a:cubicBezTo>
                    <a:pt x="11309" y="720"/>
                    <a:pt x="10108" y="386"/>
                    <a:pt x="8940" y="186"/>
                  </a:cubicBezTo>
                  <a:cubicBezTo>
                    <a:pt x="8226" y="67"/>
                    <a:pt x="7501" y="1"/>
                    <a:pt x="6780"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499;p65">
              <a:extLst>
                <a:ext uri="{FF2B5EF4-FFF2-40B4-BE49-F238E27FC236}">
                  <a16:creationId xmlns:a16="http://schemas.microsoft.com/office/drawing/2014/main" id="{F7672C93-7FAB-2ECA-B07D-D8F09BF1109C}"/>
                </a:ext>
              </a:extLst>
            </p:cNvPr>
            <p:cNvSpPr/>
            <p:nvPr/>
          </p:nvSpPr>
          <p:spPr>
            <a:xfrm>
              <a:off x="2562000" y="3467025"/>
              <a:ext cx="241025" cy="472275"/>
            </a:xfrm>
            <a:custGeom>
              <a:avLst/>
              <a:gdLst/>
              <a:ahLst/>
              <a:cxnLst/>
              <a:rect l="l" t="t" r="r" b="b"/>
              <a:pathLst>
                <a:path w="9641" h="18891" extrusionOk="0">
                  <a:moveTo>
                    <a:pt x="5462" y="0"/>
                  </a:moveTo>
                  <a:cubicBezTo>
                    <a:pt x="5255" y="0"/>
                    <a:pt x="5045" y="23"/>
                    <a:pt x="4837" y="70"/>
                  </a:cubicBezTo>
                  <a:cubicBezTo>
                    <a:pt x="3670" y="370"/>
                    <a:pt x="2936" y="1504"/>
                    <a:pt x="2402" y="2605"/>
                  </a:cubicBezTo>
                  <a:cubicBezTo>
                    <a:pt x="834" y="5841"/>
                    <a:pt x="34" y="9410"/>
                    <a:pt x="1" y="12979"/>
                  </a:cubicBezTo>
                  <a:cubicBezTo>
                    <a:pt x="1" y="14647"/>
                    <a:pt x="201" y="16415"/>
                    <a:pt x="1135" y="17783"/>
                  </a:cubicBezTo>
                  <a:cubicBezTo>
                    <a:pt x="1686" y="18579"/>
                    <a:pt x="2477" y="18890"/>
                    <a:pt x="3278" y="18890"/>
                  </a:cubicBezTo>
                  <a:cubicBezTo>
                    <a:pt x="4220" y="18890"/>
                    <a:pt x="5176" y="18460"/>
                    <a:pt x="5771" y="17883"/>
                  </a:cubicBezTo>
                  <a:cubicBezTo>
                    <a:pt x="6839" y="16849"/>
                    <a:pt x="7306" y="15314"/>
                    <a:pt x="7706" y="13880"/>
                  </a:cubicBezTo>
                  <a:cubicBezTo>
                    <a:pt x="8673" y="10577"/>
                    <a:pt x="9641" y="7108"/>
                    <a:pt x="8907" y="3739"/>
                  </a:cubicBezTo>
                  <a:cubicBezTo>
                    <a:pt x="8740" y="2705"/>
                    <a:pt x="8306" y="1771"/>
                    <a:pt x="7639" y="970"/>
                  </a:cubicBezTo>
                  <a:cubicBezTo>
                    <a:pt x="7080" y="358"/>
                    <a:pt x="6286" y="0"/>
                    <a:pt x="5462"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500;p65">
              <a:extLst>
                <a:ext uri="{FF2B5EF4-FFF2-40B4-BE49-F238E27FC236}">
                  <a16:creationId xmlns:a16="http://schemas.microsoft.com/office/drawing/2014/main" id="{16937470-9BCC-AAD7-DE06-004227C6E302}"/>
                </a:ext>
              </a:extLst>
            </p:cNvPr>
            <p:cNvSpPr/>
            <p:nvPr/>
          </p:nvSpPr>
          <p:spPr>
            <a:xfrm>
              <a:off x="2153375" y="3605150"/>
              <a:ext cx="393600" cy="389475"/>
            </a:xfrm>
            <a:custGeom>
              <a:avLst/>
              <a:gdLst/>
              <a:ahLst/>
              <a:cxnLst/>
              <a:rect l="l" t="t" r="r" b="b"/>
              <a:pathLst>
                <a:path w="15744" h="15579" extrusionOk="0">
                  <a:moveTo>
                    <a:pt x="14377" y="14492"/>
                  </a:moveTo>
                  <a:lnTo>
                    <a:pt x="14188" y="14713"/>
                  </a:lnTo>
                  <a:lnTo>
                    <a:pt x="14188" y="14713"/>
                  </a:lnTo>
                  <a:cubicBezTo>
                    <a:pt x="14255" y="14644"/>
                    <a:pt x="14318" y="14571"/>
                    <a:pt x="14377" y="14492"/>
                  </a:cubicBezTo>
                  <a:close/>
                  <a:moveTo>
                    <a:pt x="14188" y="14713"/>
                  </a:moveTo>
                  <a:lnTo>
                    <a:pt x="14188" y="14713"/>
                  </a:lnTo>
                  <a:cubicBezTo>
                    <a:pt x="14188" y="14714"/>
                    <a:pt x="14187" y="14714"/>
                    <a:pt x="14187" y="14714"/>
                  </a:cubicBezTo>
                  <a:lnTo>
                    <a:pt x="14187" y="14714"/>
                  </a:lnTo>
                  <a:cubicBezTo>
                    <a:pt x="14184" y="14718"/>
                    <a:pt x="14181" y="14722"/>
                    <a:pt x="14177" y="14726"/>
                  </a:cubicBezTo>
                  <a:lnTo>
                    <a:pt x="14188" y="14713"/>
                  </a:lnTo>
                  <a:close/>
                  <a:moveTo>
                    <a:pt x="3345" y="1"/>
                  </a:moveTo>
                  <a:cubicBezTo>
                    <a:pt x="3208" y="1"/>
                    <a:pt x="3072" y="6"/>
                    <a:pt x="2936" y="15"/>
                  </a:cubicBezTo>
                  <a:cubicBezTo>
                    <a:pt x="1969" y="49"/>
                    <a:pt x="1101" y="582"/>
                    <a:pt x="634" y="1383"/>
                  </a:cubicBezTo>
                  <a:cubicBezTo>
                    <a:pt x="1" y="2617"/>
                    <a:pt x="601" y="4085"/>
                    <a:pt x="1268" y="5319"/>
                  </a:cubicBezTo>
                  <a:cubicBezTo>
                    <a:pt x="2436" y="7421"/>
                    <a:pt x="3770" y="9489"/>
                    <a:pt x="5271" y="11390"/>
                  </a:cubicBezTo>
                  <a:cubicBezTo>
                    <a:pt x="6472" y="12958"/>
                    <a:pt x="7839" y="14459"/>
                    <a:pt x="9674" y="15160"/>
                  </a:cubicBezTo>
                  <a:cubicBezTo>
                    <a:pt x="10413" y="15428"/>
                    <a:pt x="11163" y="15578"/>
                    <a:pt x="11859" y="15578"/>
                  </a:cubicBezTo>
                  <a:cubicBezTo>
                    <a:pt x="12782" y="15578"/>
                    <a:pt x="13610" y="15314"/>
                    <a:pt x="14187" y="14714"/>
                  </a:cubicBezTo>
                  <a:lnTo>
                    <a:pt x="14187" y="14714"/>
                  </a:lnTo>
                  <a:cubicBezTo>
                    <a:pt x="15480" y="13180"/>
                    <a:pt x="15744" y="10918"/>
                    <a:pt x="15145" y="8989"/>
                  </a:cubicBezTo>
                  <a:cubicBezTo>
                    <a:pt x="14578" y="7054"/>
                    <a:pt x="13277" y="5386"/>
                    <a:pt x="11776" y="4052"/>
                  </a:cubicBezTo>
                  <a:cubicBezTo>
                    <a:pt x="9974" y="2484"/>
                    <a:pt x="7906" y="1250"/>
                    <a:pt x="5671" y="449"/>
                  </a:cubicBezTo>
                  <a:cubicBezTo>
                    <a:pt x="4930" y="164"/>
                    <a:pt x="4141" y="1"/>
                    <a:pt x="334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501;p65">
              <a:extLst>
                <a:ext uri="{FF2B5EF4-FFF2-40B4-BE49-F238E27FC236}">
                  <a16:creationId xmlns:a16="http://schemas.microsoft.com/office/drawing/2014/main" id="{A271E1A0-FD3E-37B0-6506-0377FBCEB5D5}"/>
                </a:ext>
              </a:extLst>
            </p:cNvPr>
            <p:cNvSpPr/>
            <p:nvPr/>
          </p:nvSpPr>
          <p:spPr>
            <a:xfrm>
              <a:off x="2587025" y="4163625"/>
              <a:ext cx="225175" cy="395100"/>
            </a:xfrm>
            <a:custGeom>
              <a:avLst/>
              <a:gdLst/>
              <a:ahLst/>
              <a:cxnLst/>
              <a:rect l="l" t="t" r="r" b="b"/>
              <a:pathLst>
                <a:path w="9007" h="15804" extrusionOk="0">
                  <a:moveTo>
                    <a:pt x="8606" y="1"/>
                  </a:moveTo>
                  <a:cubicBezTo>
                    <a:pt x="8473" y="1"/>
                    <a:pt x="8340" y="9"/>
                    <a:pt x="8206" y="26"/>
                  </a:cubicBezTo>
                  <a:cubicBezTo>
                    <a:pt x="7506" y="92"/>
                    <a:pt x="6772" y="293"/>
                    <a:pt x="6138" y="593"/>
                  </a:cubicBezTo>
                  <a:cubicBezTo>
                    <a:pt x="5137" y="1026"/>
                    <a:pt x="4303" y="1727"/>
                    <a:pt x="3636" y="2561"/>
                  </a:cubicBezTo>
                  <a:cubicBezTo>
                    <a:pt x="2802" y="3595"/>
                    <a:pt x="2168" y="4762"/>
                    <a:pt x="1668" y="5963"/>
                  </a:cubicBezTo>
                  <a:cubicBezTo>
                    <a:pt x="1201" y="7198"/>
                    <a:pt x="834" y="8432"/>
                    <a:pt x="567" y="9733"/>
                  </a:cubicBezTo>
                  <a:cubicBezTo>
                    <a:pt x="367" y="10767"/>
                    <a:pt x="200" y="11834"/>
                    <a:pt x="134" y="12868"/>
                  </a:cubicBezTo>
                  <a:cubicBezTo>
                    <a:pt x="67" y="13802"/>
                    <a:pt x="34" y="14503"/>
                    <a:pt x="34" y="15037"/>
                  </a:cubicBezTo>
                  <a:cubicBezTo>
                    <a:pt x="0" y="15270"/>
                    <a:pt x="34" y="15537"/>
                    <a:pt x="67" y="15804"/>
                  </a:cubicBezTo>
                  <a:cubicBezTo>
                    <a:pt x="134" y="15537"/>
                    <a:pt x="167" y="15270"/>
                    <a:pt x="167" y="15037"/>
                  </a:cubicBezTo>
                  <a:cubicBezTo>
                    <a:pt x="234" y="14469"/>
                    <a:pt x="300" y="13736"/>
                    <a:pt x="367" y="12902"/>
                  </a:cubicBezTo>
                  <a:cubicBezTo>
                    <a:pt x="467" y="11834"/>
                    <a:pt x="634" y="10800"/>
                    <a:pt x="834" y="9766"/>
                  </a:cubicBezTo>
                  <a:cubicBezTo>
                    <a:pt x="1101" y="8498"/>
                    <a:pt x="1501" y="7264"/>
                    <a:pt x="1968" y="6097"/>
                  </a:cubicBezTo>
                  <a:cubicBezTo>
                    <a:pt x="2435" y="4896"/>
                    <a:pt x="3069" y="3762"/>
                    <a:pt x="3836" y="2761"/>
                  </a:cubicBezTo>
                  <a:cubicBezTo>
                    <a:pt x="4470" y="1927"/>
                    <a:pt x="5304" y="1260"/>
                    <a:pt x="6238" y="760"/>
                  </a:cubicBezTo>
                  <a:cubicBezTo>
                    <a:pt x="6872" y="459"/>
                    <a:pt x="7539" y="259"/>
                    <a:pt x="8239" y="159"/>
                  </a:cubicBezTo>
                  <a:cubicBezTo>
                    <a:pt x="8506" y="126"/>
                    <a:pt x="8740" y="92"/>
                    <a:pt x="9007" y="26"/>
                  </a:cubicBezTo>
                  <a:cubicBezTo>
                    <a:pt x="8873" y="9"/>
                    <a:pt x="8740" y="1"/>
                    <a:pt x="8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502;p65">
              <a:extLst>
                <a:ext uri="{FF2B5EF4-FFF2-40B4-BE49-F238E27FC236}">
                  <a16:creationId xmlns:a16="http://schemas.microsoft.com/office/drawing/2014/main" id="{626E4767-B543-0DB7-FA5C-C511CC424CF6}"/>
                </a:ext>
              </a:extLst>
            </p:cNvPr>
            <p:cNvSpPr/>
            <p:nvPr/>
          </p:nvSpPr>
          <p:spPr>
            <a:xfrm>
              <a:off x="2587850" y="3638875"/>
              <a:ext cx="103425" cy="879000"/>
            </a:xfrm>
            <a:custGeom>
              <a:avLst/>
              <a:gdLst/>
              <a:ahLst/>
              <a:cxnLst/>
              <a:rect l="l" t="t" r="r" b="b"/>
              <a:pathLst>
                <a:path w="4137" h="35160" extrusionOk="0">
                  <a:moveTo>
                    <a:pt x="4137" y="1"/>
                  </a:moveTo>
                  <a:lnTo>
                    <a:pt x="4137" y="1"/>
                  </a:lnTo>
                  <a:cubicBezTo>
                    <a:pt x="4070" y="101"/>
                    <a:pt x="4037" y="201"/>
                    <a:pt x="4003" y="334"/>
                  </a:cubicBezTo>
                  <a:cubicBezTo>
                    <a:pt x="3937" y="601"/>
                    <a:pt x="3837" y="935"/>
                    <a:pt x="3703" y="1335"/>
                  </a:cubicBezTo>
                  <a:cubicBezTo>
                    <a:pt x="3603" y="1735"/>
                    <a:pt x="3436" y="2302"/>
                    <a:pt x="3303" y="2903"/>
                  </a:cubicBezTo>
                  <a:cubicBezTo>
                    <a:pt x="3136" y="3537"/>
                    <a:pt x="2969" y="4237"/>
                    <a:pt x="2803" y="5004"/>
                  </a:cubicBezTo>
                  <a:cubicBezTo>
                    <a:pt x="1902" y="9107"/>
                    <a:pt x="1235" y="13244"/>
                    <a:pt x="801" y="17413"/>
                  </a:cubicBezTo>
                  <a:cubicBezTo>
                    <a:pt x="267" y="22283"/>
                    <a:pt x="34" y="26720"/>
                    <a:pt x="1" y="29955"/>
                  </a:cubicBezTo>
                  <a:cubicBezTo>
                    <a:pt x="1" y="31557"/>
                    <a:pt x="1" y="32858"/>
                    <a:pt x="67" y="33758"/>
                  </a:cubicBezTo>
                  <a:cubicBezTo>
                    <a:pt x="101" y="34158"/>
                    <a:pt x="101" y="34525"/>
                    <a:pt x="134" y="34792"/>
                  </a:cubicBezTo>
                  <a:cubicBezTo>
                    <a:pt x="134" y="34926"/>
                    <a:pt x="134" y="35026"/>
                    <a:pt x="167" y="35159"/>
                  </a:cubicBezTo>
                  <a:cubicBezTo>
                    <a:pt x="201" y="35026"/>
                    <a:pt x="201" y="34926"/>
                    <a:pt x="167" y="34792"/>
                  </a:cubicBezTo>
                  <a:lnTo>
                    <a:pt x="167" y="33758"/>
                  </a:lnTo>
                  <a:cubicBezTo>
                    <a:pt x="167" y="32858"/>
                    <a:pt x="167" y="31557"/>
                    <a:pt x="234" y="29955"/>
                  </a:cubicBezTo>
                  <a:cubicBezTo>
                    <a:pt x="301" y="26753"/>
                    <a:pt x="568" y="23284"/>
                    <a:pt x="1101" y="18447"/>
                  </a:cubicBezTo>
                  <a:cubicBezTo>
                    <a:pt x="1602" y="13844"/>
                    <a:pt x="2302" y="8540"/>
                    <a:pt x="3003" y="5071"/>
                  </a:cubicBezTo>
                  <a:cubicBezTo>
                    <a:pt x="3170" y="4270"/>
                    <a:pt x="3303" y="3570"/>
                    <a:pt x="3470" y="2936"/>
                  </a:cubicBezTo>
                  <a:cubicBezTo>
                    <a:pt x="3603" y="2336"/>
                    <a:pt x="3737" y="1802"/>
                    <a:pt x="3837" y="1368"/>
                  </a:cubicBezTo>
                  <a:cubicBezTo>
                    <a:pt x="3937" y="935"/>
                    <a:pt x="4003" y="601"/>
                    <a:pt x="4070" y="368"/>
                  </a:cubicBezTo>
                  <a:cubicBezTo>
                    <a:pt x="4104" y="234"/>
                    <a:pt x="4137" y="101"/>
                    <a:pt x="41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503;p65">
              <a:extLst>
                <a:ext uri="{FF2B5EF4-FFF2-40B4-BE49-F238E27FC236}">
                  <a16:creationId xmlns:a16="http://schemas.microsoft.com/office/drawing/2014/main" id="{66CCE858-CEB6-1A1B-6AF6-B618CC000E26}"/>
                </a:ext>
              </a:extLst>
            </p:cNvPr>
            <p:cNvSpPr/>
            <p:nvPr/>
          </p:nvSpPr>
          <p:spPr>
            <a:xfrm>
              <a:off x="2304325" y="3704750"/>
              <a:ext cx="289400" cy="598800"/>
            </a:xfrm>
            <a:custGeom>
              <a:avLst/>
              <a:gdLst/>
              <a:ahLst/>
              <a:cxnLst/>
              <a:rect l="l" t="t" r="r" b="b"/>
              <a:pathLst>
                <a:path w="11576" h="23952" extrusionOk="0">
                  <a:moveTo>
                    <a:pt x="67" y="1"/>
                  </a:moveTo>
                  <a:lnTo>
                    <a:pt x="67" y="1"/>
                  </a:lnTo>
                  <a:cubicBezTo>
                    <a:pt x="0" y="68"/>
                    <a:pt x="1368" y="835"/>
                    <a:pt x="3036" y="2636"/>
                  </a:cubicBezTo>
                  <a:cubicBezTo>
                    <a:pt x="5204" y="5038"/>
                    <a:pt x="6938" y="7773"/>
                    <a:pt x="8139" y="10775"/>
                  </a:cubicBezTo>
                  <a:cubicBezTo>
                    <a:pt x="8873" y="12376"/>
                    <a:pt x="9474" y="14078"/>
                    <a:pt x="9941" y="15779"/>
                  </a:cubicBezTo>
                  <a:cubicBezTo>
                    <a:pt x="10341" y="17147"/>
                    <a:pt x="10708" y="18581"/>
                    <a:pt x="10975" y="19982"/>
                  </a:cubicBezTo>
                  <a:cubicBezTo>
                    <a:pt x="11175" y="21216"/>
                    <a:pt x="11308" y="22217"/>
                    <a:pt x="11375" y="22884"/>
                  </a:cubicBezTo>
                  <a:cubicBezTo>
                    <a:pt x="11408" y="23251"/>
                    <a:pt x="11442" y="23618"/>
                    <a:pt x="11542" y="23951"/>
                  </a:cubicBezTo>
                  <a:cubicBezTo>
                    <a:pt x="11575" y="23584"/>
                    <a:pt x="11575" y="23218"/>
                    <a:pt x="11542" y="22884"/>
                  </a:cubicBezTo>
                  <a:cubicBezTo>
                    <a:pt x="11475" y="21883"/>
                    <a:pt x="11375" y="20916"/>
                    <a:pt x="11208" y="19949"/>
                  </a:cubicBezTo>
                  <a:cubicBezTo>
                    <a:pt x="10975" y="18514"/>
                    <a:pt x="10641" y="17080"/>
                    <a:pt x="10241" y="15679"/>
                  </a:cubicBezTo>
                  <a:cubicBezTo>
                    <a:pt x="9774" y="13978"/>
                    <a:pt x="9207" y="12276"/>
                    <a:pt x="8473" y="10642"/>
                  </a:cubicBezTo>
                  <a:cubicBezTo>
                    <a:pt x="7239" y="7640"/>
                    <a:pt x="5471" y="4871"/>
                    <a:pt x="3236" y="2503"/>
                  </a:cubicBezTo>
                  <a:cubicBezTo>
                    <a:pt x="2836" y="2069"/>
                    <a:pt x="2435" y="1702"/>
                    <a:pt x="1968" y="1335"/>
                  </a:cubicBezTo>
                  <a:cubicBezTo>
                    <a:pt x="1801" y="1168"/>
                    <a:pt x="1635" y="1035"/>
                    <a:pt x="1468" y="902"/>
                  </a:cubicBezTo>
                  <a:lnTo>
                    <a:pt x="968" y="568"/>
                  </a:lnTo>
                  <a:cubicBezTo>
                    <a:pt x="701" y="335"/>
                    <a:pt x="400" y="168"/>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504;p65">
              <a:extLst>
                <a:ext uri="{FF2B5EF4-FFF2-40B4-BE49-F238E27FC236}">
                  <a16:creationId xmlns:a16="http://schemas.microsoft.com/office/drawing/2014/main" id="{2B8866A5-AC35-F3BB-E9BD-93EAD4E4B609}"/>
                </a:ext>
              </a:extLst>
            </p:cNvPr>
            <p:cNvSpPr/>
            <p:nvPr/>
          </p:nvSpPr>
          <p:spPr>
            <a:xfrm>
              <a:off x="2386050" y="4681300"/>
              <a:ext cx="420325" cy="294400"/>
            </a:xfrm>
            <a:custGeom>
              <a:avLst/>
              <a:gdLst/>
              <a:ahLst/>
              <a:cxnLst/>
              <a:rect l="l" t="t" r="r" b="b"/>
              <a:pathLst>
                <a:path w="16813" h="11776" extrusionOk="0">
                  <a:moveTo>
                    <a:pt x="0" y="0"/>
                  </a:moveTo>
                  <a:lnTo>
                    <a:pt x="834" y="11775"/>
                  </a:lnTo>
                  <a:lnTo>
                    <a:pt x="15945" y="11775"/>
                  </a:lnTo>
                  <a:lnTo>
                    <a:pt x="168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505;p65">
              <a:extLst>
                <a:ext uri="{FF2B5EF4-FFF2-40B4-BE49-F238E27FC236}">
                  <a16:creationId xmlns:a16="http://schemas.microsoft.com/office/drawing/2014/main" id="{31A2ACAD-672D-161E-7D1B-8A7704C1E23E}"/>
                </a:ext>
              </a:extLst>
            </p:cNvPr>
            <p:cNvSpPr/>
            <p:nvPr/>
          </p:nvSpPr>
          <p:spPr>
            <a:xfrm>
              <a:off x="2349350" y="4565375"/>
              <a:ext cx="502050" cy="115950"/>
            </a:xfrm>
            <a:custGeom>
              <a:avLst/>
              <a:gdLst/>
              <a:ahLst/>
              <a:cxnLst/>
              <a:rect l="l" t="t" r="r" b="b"/>
              <a:pathLst>
                <a:path w="20082" h="4638" extrusionOk="0">
                  <a:moveTo>
                    <a:pt x="0" y="1"/>
                  </a:moveTo>
                  <a:lnTo>
                    <a:pt x="0" y="4637"/>
                  </a:lnTo>
                  <a:lnTo>
                    <a:pt x="20081" y="4637"/>
                  </a:lnTo>
                  <a:lnTo>
                    <a:pt x="200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506;p65">
              <a:extLst>
                <a:ext uri="{FF2B5EF4-FFF2-40B4-BE49-F238E27FC236}">
                  <a16:creationId xmlns:a16="http://schemas.microsoft.com/office/drawing/2014/main" id="{42E87048-25E4-F416-FA15-3E1B74972455}"/>
                </a:ext>
              </a:extLst>
            </p:cNvPr>
            <p:cNvSpPr/>
            <p:nvPr/>
          </p:nvSpPr>
          <p:spPr>
            <a:xfrm>
              <a:off x="2349350" y="4964000"/>
              <a:ext cx="493700" cy="32550"/>
            </a:xfrm>
            <a:custGeom>
              <a:avLst/>
              <a:gdLst/>
              <a:ahLst/>
              <a:cxnLst/>
              <a:rect l="l" t="t" r="r" b="b"/>
              <a:pathLst>
                <a:path w="19748" h="1302" extrusionOk="0">
                  <a:moveTo>
                    <a:pt x="0" y="0"/>
                  </a:moveTo>
                  <a:lnTo>
                    <a:pt x="0" y="1301"/>
                  </a:lnTo>
                  <a:lnTo>
                    <a:pt x="19748" y="1301"/>
                  </a:lnTo>
                  <a:lnTo>
                    <a:pt x="1974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507;p65">
              <a:extLst>
                <a:ext uri="{FF2B5EF4-FFF2-40B4-BE49-F238E27FC236}">
                  <a16:creationId xmlns:a16="http://schemas.microsoft.com/office/drawing/2014/main" id="{8FD276F4-19AD-1718-2371-26058C25FBFB}"/>
                </a:ext>
              </a:extLst>
            </p:cNvPr>
            <p:cNvSpPr/>
            <p:nvPr/>
          </p:nvSpPr>
          <p:spPr>
            <a:xfrm>
              <a:off x="2372700" y="4996525"/>
              <a:ext cx="452025" cy="55900"/>
            </a:xfrm>
            <a:custGeom>
              <a:avLst/>
              <a:gdLst/>
              <a:ahLst/>
              <a:cxnLst/>
              <a:rect l="l" t="t" r="r" b="b"/>
              <a:pathLst>
                <a:path w="18081" h="2236" extrusionOk="0">
                  <a:moveTo>
                    <a:pt x="0" y="0"/>
                  </a:moveTo>
                  <a:lnTo>
                    <a:pt x="934" y="2235"/>
                  </a:lnTo>
                  <a:lnTo>
                    <a:pt x="17013" y="2235"/>
                  </a:lnTo>
                  <a:lnTo>
                    <a:pt x="1808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508;p65">
              <a:extLst>
                <a:ext uri="{FF2B5EF4-FFF2-40B4-BE49-F238E27FC236}">
                  <a16:creationId xmlns:a16="http://schemas.microsoft.com/office/drawing/2014/main" id="{A42DCAC1-1327-B465-29C2-63FC8FF74D2B}"/>
                </a:ext>
              </a:extLst>
            </p:cNvPr>
            <p:cNvSpPr/>
            <p:nvPr/>
          </p:nvSpPr>
          <p:spPr>
            <a:xfrm>
              <a:off x="2391875" y="4736325"/>
              <a:ext cx="407825" cy="82600"/>
            </a:xfrm>
            <a:custGeom>
              <a:avLst/>
              <a:gdLst/>
              <a:ahLst/>
              <a:cxnLst/>
              <a:rect l="l" t="t" r="r" b="b"/>
              <a:pathLst>
                <a:path w="16313" h="3304" extrusionOk="0">
                  <a:moveTo>
                    <a:pt x="1" y="1302"/>
                  </a:moveTo>
                  <a:cubicBezTo>
                    <a:pt x="1" y="1335"/>
                    <a:pt x="34" y="1402"/>
                    <a:pt x="67" y="1435"/>
                  </a:cubicBezTo>
                  <a:cubicBezTo>
                    <a:pt x="67" y="1368"/>
                    <a:pt x="34" y="1335"/>
                    <a:pt x="1" y="1302"/>
                  </a:cubicBezTo>
                  <a:close/>
                  <a:moveTo>
                    <a:pt x="8273" y="1"/>
                  </a:moveTo>
                  <a:lnTo>
                    <a:pt x="8207" y="101"/>
                  </a:lnTo>
                  <a:lnTo>
                    <a:pt x="8040" y="268"/>
                  </a:lnTo>
                  <a:lnTo>
                    <a:pt x="5875" y="3014"/>
                  </a:lnTo>
                  <a:lnTo>
                    <a:pt x="5875" y="3014"/>
                  </a:lnTo>
                  <a:lnTo>
                    <a:pt x="3803" y="101"/>
                  </a:lnTo>
                  <a:lnTo>
                    <a:pt x="3737" y="34"/>
                  </a:lnTo>
                  <a:lnTo>
                    <a:pt x="3670" y="101"/>
                  </a:lnTo>
                  <a:lnTo>
                    <a:pt x="1140" y="3091"/>
                  </a:lnTo>
                  <a:lnTo>
                    <a:pt x="1140" y="3091"/>
                  </a:lnTo>
                  <a:lnTo>
                    <a:pt x="301" y="1769"/>
                  </a:lnTo>
                  <a:lnTo>
                    <a:pt x="67" y="1435"/>
                  </a:lnTo>
                  <a:lnTo>
                    <a:pt x="67" y="1435"/>
                  </a:lnTo>
                  <a:cubicBezTo>
                    <a:pt x="101" y="1535"/>
                    <a:pt x="201" y="1669"/>
                    <a:pt x="268" y="1802"/>
                  </a:cubicBezTo>
                  <a:lnTo>
                    <a:pt x="1101" y="3170"/>
                  </a:lnTo>
                  <a:lnTo>
                    <a:pt x="1135" y="3236"/>
                  </a:lnTo>
                  <a:lnTo>
                    <a:pt x="1202" y="3203"/>
                  </a:lnTo>
                  <a:lnTo>
                    <a:pt x="3748" y="264"/>
                  </a:lnTo>
                  <a:lnTo>
                    <a:pt x="3748" y="264"/>
                  </a:lnTo>
                  <a:lnTo>
                    <a:pt x="5838" y="3203"/>
                  </a:lnTo>
                  <a:lnTo>
                    <a:pt x="5905" y="3303"/>
                  </a:lnTo>
                  <a:lnTo>
                    <a:pt x="5972" y="3203"/>
                  </a:lnTo>
                  <a:lnTo>
                    <a:pt x="8240" y="368"/>
                  </a:lnTo>
                  <a:lnTo>
                    <a:pt x="8308" y="283"/>
                  </a:lnTo>
                  <a:lnTo>
                    <a:pt x="10742" y="3203"/>
                  </a:lnTo>
                  <a:lnTo>
                    <a:pt x="10808" y="3303"/>
                  </a:lnTo>
                  <a:lnTo>
                    <a:pt x="10875" y="3203"/>
                  </a:lnTo>
                  <a:cubicBezTo>
                    <a:pt x="11616" y="2140"/>
                    <a:pt x="12326" y="1169"/>
                    <a:pt x="12945" y="263"/>
                  </a:cubicBezTo>
                  <a:lnTo>
                    <a:pt x="12945" y="263"/>
                  </a:lnTo>
                  <a:cubicBezTo>
                    <a:pt x="13768" y="1403"/>
                    <a:pt x="14468" y="2388"/>
                    <a:pt x="15016" y="3131"/>
                  </a:cubicBezTo>
                  <a:lnTo>
                    <a:pt x="15016" y="3131"/>
                  </a:lnTo>
                  <a:lnTo>
                    <a:pt x="15011" y="3136"/>
                  </a:lnTo>
                  <a:lnTo>
                    <a:pt x="15020" y="3136"/>
                  </a:lnTo>
                  <a:cubicBezTo>
                    <a:pt x="15028" y="3148"/>
                    <a:pt x="15037" y="3159"/>
                    <a:pt x="15045" y="3170"/>
                  </a:cubicBezTo>
                  <a:lnTo>
                    <a:pt x="15078" y="3236"/>
                  </a:lnTo>
                  <a:lnTo>
                    <a:pt x="15111" y="3170"/>
                  </a:lnTo>
                  <a:lnTo>
                    <a:pt x="16012" y="2036"/>
                  </a:lnTo>
                  <a:lnTo>
                    <a:pt x="16212" y="1769"/>
                  </a:lnTo>
                  <a:cubicBezTo>
                    <a:pt x="16246" y="1702"/>
                    <a:pt x="16279" y="1669"/>
                    <a:pt x="16312" y="1635"/>
                  </a:cubicBezTo>
                  <a:cubicBezTo>
                    <a:pt x="16279" y="1635"/>
                    <a:pt x="16279" y="1669"/>
                    <a:pt x="16179" y="1769"/>
                  </a:cubicBezTo>
                  <a:lnTo>
                    <a:pt x="15945" y="2036"/>
                  </a:lnTo>
                  <a:lnTo>
                    <a:pt x="15048" y="3093"/>
                  </a:lnTo>
                  <a:lnTo>
                    <a:pt x="15048" y="3093"/>
                  </a:lnTo>
                  <a:lnTo>
                    <a:pt x="12977" y="101"/>
                  </a:lnTo>
                  <a:lnTo>
                    <a:pt x="12910" y="34"/>
                  </a:lnTo>
                  <a:lnTo>
                    <a:pt x="12843" y="101"/>
                  </a:lnTo>
                  <a:lnTo>
                    <a:pt x="10770" y="3017"/>
                  </a:lnTo>
                  <a:lnTo>
                    <a:pt x="10770" y="3017"/>
                  </a:lnTo>
                  <a:lnTo>
                    <a:pt x="8340" y="101"/>
                  </a:lnTo>
                  <a:lnTo>
                    <a:pt x="827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509;p65">
              <a:extLst>
                <a:ext uri="{FF2B5EF4-FFF2-40B4-BE49-F238E27FC236}">
                  <a16:creationId xmlns:a16="http://schemas.microsoft.com/office/drawing/2014/main" id="{6B444EA2-E5C6-4A2B-60C5-0B3BE21E4862}"/>
                </a:ext>
              </a:extLst>
            </p:cNvPr>
            <p:cNvSpPr/>
            <p:nvPr/>
          </p:nvSpPr>
          <p:spPr>
            <a:xfrm>
              <a:off x="2388550" y="4677125"/>
              <a:ext cx="422825" cy="5025"/>
            </a:xfrm>
            <a:custGeom>
              <a:avLst/>
              <a:gdLst/>
              <a:ahLst/>
              <a:cxnLst/>
              <a:rect l="l" t="t" r="r" b="b"/>
              <a:pathLst>
                <a:path w="16913" h="201" extrusionOk="0">
                  <a:moveTo>
                    <a:pt x="8473" y="0"/>
                  </a:moveTo>
                  <a:cubicBezTo>
                    <a:pt x="3803" y="0"/>
                    <a:pt x="0" y="34"/>
                    <a:pt x="0" y="101"/>
                  </a:cubicBezTo>
                  <a:cubicBezTo>
                    <a:pt x="0" y="134"/>
                    <a:pt x="3803" y="201"/>
                    <a:pt x="8473" y="201"/>
                  </a:cubicBezTo>
                  <a:cubicBezTo>
                    <a:pt x="13143" y="201"/>
                    <a:pt x="16912" y="134"/>
                    <a:pt x="16912" y="101"/>
                  </a:cubicBezTo>
                  <a:cubicBezTo>
                    <a:pt x="16912" y="34"/>
                    <a:pt x="13143" y="0"/>
                    <a:pt x="847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510;p65">
              <a:extLst>
                <a:ext uri="{FF2B5EF4-FFF2-40B4-BE49-F238E27FC236}">
                  <a16:creationId xmlns:a16="http://schemas.microsoft.com/office/drawing/2014/main" id="{3C434FE3-2B55-57B7-3239-DB523214E7C1}"/>
                </a:ext>
              </a:extLst>
            </p:cNvPr>
            <p:cNvSpPr/>
            <p:nvPr/>
          </p:nvSpPr>
          <p:spPr>
            <a:xfrm>
              <a:off x="2371875" y="4997350"/>
              <a:ext cx="458675" cy="4200"/>
            </a:xfrm>
            <a:custGeom>
              <a:avLst/>
              <a:gdLst/>
              <a:ahLst/>
              <a:cxnLst/>
              <a:rect l="l" t="t" r="r" b="b"/>
              <a:pathLst>
                <a:path w="18347" h="168" extrusionOk="0">
                  <a:moveTo>
                    <a:pt x="9173" y="1"/>
                  </a:moveTo>
                  <a:cubicBezTo>
                    <a:pt x="4103" y="1"/>
                    <a:pt x="0" y="34"/>
                    <a:pt x="0" y="67"/>
                  </a:cubicBezTo>
                  <a:cubicBezTo>
                    <a:pt x="0" y="134"/>
                    <a:pt x="4136" y="167"/>
                    <a:pt x="9173" y="167"/>
                  </a:cubicBezTo>
                  <a:cubicBezTo>
                    <a:pt x="14244" y="167"/>
                    <a:pt x="18347" y="134"/>
                    <a:pt x="18347" y="67"/>
                  </a:cubicBezTo>
                  <a:cubicBezTo>
                    <a:pt x="18347" y="34"/>
                    <a:pt x="14244" y="1"/>
                    <a:pt x="91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511;p65">
              <a:extLst>
                <a:ext uri="{FF2B5EF4-FFF2-40B4-BE49-F238E27FC236}">
                  <a16:creationId xmlns:a16="http://schemas.microsoft.com/office/drawing/2014/main" id="{5861210E-808C-6379-84EF-A6C558E62DD6}"/>
                </a:ext>
              </a:extLst>
            </p:cNvPr>
            <p:cNvSpPr/>
            <p:nvPr/>
          </p:nvSpPr>
          <p:spPr>
            <a:xfrm>
              <a:off x="5307300" y="2573950"/>
              <a:ext cx="383625" cy="848125"/>
            </a:xfrm>
            <a:custGeom>
              <a:avLst/>
              <a:gdLst/>
              <a:ahLst/>
              <a:cxnLst/>
              <a:rect l="l" t="t" r="r" b="b"/>
              <a:pathLst>
                <a:path w="15345" h="33925" extrusionOk="0">
                  <a:moveTo>
                    <a:pt x="9907" y="1"/>
                  </a:moveTo>
                  <a:cubicBezTo>
                    <a:pt x="9140" y="1"/>
                    <a:pt x="9107" y="1368"/>
                    <a:pt x="9107" y="1368"/>
                  </a:cubicBezTo>
                  <a:cubicBezTo>
                    <a:pt x="9107" y="1368"/>
                    <a:pt x="8609" y="7539"/>
                    <a:pt x="7945" y="7539"/>
                  </a:cubicBezTo>
                  <a:cubicBezTo>
                    <a:pt x="7943" y="7539"/>
                    <a:pt x="7941" y="7539"/>
                    <a:pt x="7939" y="7539"/>
                  </a:cubicBezTo>
                  <a:cubicBezTo>
                    <a:pt x="7305" y="7506"/>
                    <a:pt x="7772" y="4003"/>
                    <a:pt x="7839" y="2669"/>
                  </a:cubicBezTo>
                  <a:cubicBezTo>
                    <a:pt x="7890" y="1674"/>
                    <a:pt x="7532" y="1050"/>
                    <a:pt x="7151" y="1050"/>
                  </a:cubicBezTo>
                  <a:cubicBezTo>
                    <a:pt x="7034" y="1050"/>
                    <a:pt x="6915" y="1109"/>
                    <a:pt x="6805" y="1235"/>
                  </a:cubicBezTo>
                  <a:cubicBezTo>
                    <a:pt x="6105" y="2035"/>
                    <a:pt x="6105" y="5238"/>
                    <a:pt x="6038" y="6505"/>
                  </a:cubicBezTo>
                  <a:cubicBezTo>
                    <a:pt x="5957" y="7499"/>
                    <a:pt x="5726" y="10048"/>
                    <a:pt x="4960" y="10048"/>
                  </a:cubicBezTo>
                  <a:cubicBezTo>
                    <a:pt x="4774" y="10048"/>
                    <a:pt x="4557" y="9899"/>
                    <a:pt x="4303" y="9541"/>
                  </a:cubicBezTo>
                  <a:cubicBezTo>
                    <a:pt x="3047" y="7802"/>
                    <a:pt x="1480" y="6902"/>
                    <a:pt x="803" y="6902"/>
                  </a:cubicBezTo>
                  <a:cubicBezTo>
                    <a:pt x="779" y="6902"/>
                    <a:pt x="756" y="6903"/>
                    <a:pt x="734" y="6905"/>
                  </a:cubicBezTo>
                  <a:cubicBezTo>
                    <a:pt x="134" y="6972"/>
                    <a:pt x="0" y="7839"/>
                    <a:pt x="601" y="8173"/>
                  </a:cubicBezTo>
                  <a:cubicBezTo>
                    <a:pt x="1234" y="8640"/>
                    <a:pt x="1768" y="9140"/>
                    <a:pt x="2235" y="9741"/>
                  </a:cubicBezTo>
                  <a:cubicBezTo>
                    <a:pt x="2602" y="10208"/>
                    <a:pt x="2902" y="10708"/>
                    <a:pt x="3169" y="11275"/>
                  </a:cubicBezTo>
                  <a:cubicBezTo>
                    <a:pt x="3503" y="11942"/>
                    <a:pt x="3736" y="12710"/>
                    <a:pt x="3836" y="13477"/>
                  </a:cubicBezTo>
                  <a:cubicBezTo>
                    <a:pt x="4036" y="14678"/>
                    <a:pt x="4737" y="15745"/>
                    <a:pt x="5771" y="16446"/>
                  </a:cubicBezTo>
                  <a:lnTo>
                    <a:pt x="5671" y="26353"/>
                  </a:lnTo>
                  <a:lnTo>
                    <a:pt x="5404" y="31256"/>
                  </a:lnTo>
                  <a:lnTo>
                    <a:pt x="13110" y="33925"/>
                  </a:lnTo>
                  <a:lnTo>
                    <a:pt x="12109" y="16412"/>
                  </a:lnTo>
                  <a:cubicBezTo>
                    <a:pt x="12476" y="13043"/>
                    <a:pt x="13977" y="8807"/>
                    <a:pt x="14511" y="6805"/>
                  </a:cubicBezTo>
                  <a:cubicBezTo>
                    <a:pt x="15345" y="3670"/>
                    <a:pt x="14944" y="3536"/>
                    <a:pt x="14577" y="3536"/>
                  </a:cubicBezTo>
                  <a:cubicBezTo>
                    <a:pt x="14575" y="3536"/>
                    <a:pt x="14572" y="3536"/>
                    <a:pt x="14569" y="3536"/>
                  </a:cubicBezTo>
                  <a:cubicBezTo>
                    <a:pt x="13803" y="3536"/>
                    <a:pt x="12935" y="7665"/>
                    <a:pt x="12538" y="7665"/>
                  </a:cubicBezTo>
                  <a:cubicBezTo>
                    <a:pt x="12487" y="7665"/>
                    <a:pt x="12443" y="7595"/>
                    <a:pt x="12409" y="7439"/>
                  </a:cubicBezTo>
                  <a:cubicBezTo>
                    <a:pt x="12076" y="6005"/>
                    <a:pt x="13743" y="1135"/>
                    <a:pt x="12676" y="1035"/>
                  </a:cubicBezTo>
                  <a:cubicBezTo>
                    <a:pt x="12655" y="1032"/>
                    <a:pt x="12635" y="1031"/>
                    <a:pt x="12615" y="1031"/>
                  </a:cubicBezTo>
                  <a:cubicBezTo>
                    <a:pt x="11268" y="1031"/>
                    <a:pt x="11041" y="6446"/>
                    <a:pt x="11008" y="6939"/>
                  </a:cubicBezTo>
                  <a:cubicBezTo>
                    <a:pt x="10977" y="7175"/>
                    <a:pt x="10804" y="7278"/>
                    <a:pt x="10637" y="7278"/>
                  </a:cubicBezTo>
                  <a:cubicBezTo>
                    <a:pt x="10451" y="7278"/>
                    <a:pt x="10272" y="7150"/>
                    <a:pt x="10308" y="6939"/>
                  </a:cubicBezTo>
                  <a:cubicBezTo>
                    <a:pt x="10408" y="6305"/>
                    <a:pt x="11308" y="1"/>
                    <a:pt x="9907" y="1"/>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512;p65">
              <a:extLst>
                <a:ext uri="{FF2B5EF4-FFF2-40B4-BE49-F238E27FC236}">
                  <a16:creationId xmlns:a16="http://schemas.microsoft.com/office/drawing/2014/main" id="{DEE4050D-7BC0-7104-7A1F-C9313E35DE1A}"/>
                </a:ext>
              </a:extLst>
            </p:cNvPr>
            <p:cNvSpPr/>
            <p:nvPr/>
          </p:nvSpPr>
          <p:spPr>
            <a:xfrm>
              <a:off x="5455725" y="2865000"/>
              <a:ext cx="136800" cy="55050"/>
            </a:xfrm>
            <a:custGeom>
              <a:avLst/>
              <a:gdLst/>
              <a:ahLst/>
              <a:cxnLst/>
              <a:rect l="l" t="t" r="r" b="b"/>
              <a:pathLst>
                <a:path w="5472" h="2202" extrusionOk="0">
                  <a:moveTo>
                    <a:pt x="5205" y="0"/>
                  </a:moveTo>
                  <a:cubicBezTo>
                    <a:pt x="4971" y="0"/>
                    <a:pt x="4738" y="34"/>
                    <a:pt x="4504" y="100"/>
                  </a:cubicBezTo>
                  <a:cubicBezTo>
                    <a:pt x="4137" y="167"/>
                    <a:pt x="3804" y="334"/>
                    <a:pt x="3503" y="501"/>
                  </a:cubicBezTo>
                  <a:cubicBezTo>
                    <a:pt x="3103" y="734"/>
                    <a:pt x="2769" y="1034"/>
                    <a:pt x="2503" y="1401"/>
                  </a:cubicBezTo>
                  <a:cubicBezTo>
                    <a:pt x="2383" y="1581"/>
                    <a:pt x="2263" y="1760"/>
                    <a:pt x="2168" y="1964"/>
                  </a:cubicBezTo>
                  <a:lnTo>
                    <a:pt x="2168" y="1964"/>
                  </a:lnTo>
                  <a:cubicBezTo>
                    <a:pt x="1747" y="1534"/>
                    <a:pt x="1239" y="1221"/>
                    <a:pt x="701" y="968"/>
                  </a:cubicBezTo>
                  <a:cubicBezTo>
                    <a:pt x="501" y="868"/>
                    <a:pt x="234" y="801"/>
                    <a:pt x="1" y="767"/>
                  </a:cubicBezTo>
                  <a:lnTo>
                    <a:pt x="1" y="767"/>
                  </a:lnTo>
                  <a:cubicBezTo>
                    <a:pt x="1" y="767"/>
                    <a:pt x="268" y="868"/>
                    <a:pt x="668" y="1068"/>
                  </a:cubicBezTo>
                  <a:cubicBezTo>
                    <a:pt x="1202" y="1335"/>
                    <a:pt x="1702" y="1701"/>
                    <a:pt x="2136" y="2135"/>
                  </a:cubicBezTo>
                  <a:lnTo>
                    <a:pt x="2202" y="2202"/>
                  </a:lnTo>
                  <a:lnTo>
                    <a:pt x="2269" y="2102"/>
                  </a:lnTo>
                  <a:cubicBezTo>
                    <a:pt x="2369" y="1902"/>
                    <a:pt x="2503" y="1701"/>
                    <a:pt x="2636" y="1501"/>
                  </a:cubicBezTo>
                  <a:cubicBezTo>
                    <a:pt x="3103" y="868"/>
                    <a:pt x="3770" y="434"/>
                    <a:pt x="4537" y="200"/>
                  </a:cubicBezTo>
                  <a:cubicBezTo>
                    <a:pt x="4838" y="134"/>
                    <a:pt x="5138" y="67"/>
                    <a:pt x="5471" y="67"/>
                  </a:cubicBezTo>
                  <a:cubicBezTo>
                    <a:pt x="5371" y="34"/>
                    <a:pt x="5305" y="0"/>
                    <a:pt x="5205" y="0"/>
                  </a:cubicBezTo>
                  <a:close/>
                </a:path>
              </a:pathLst>
            </a:custGeom>
            <a:solidFill>
              <a:srgbClr val="7C3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513;p65">
              <a:extLst>
                <a:ext uri="{FF2B5EF4-FFF2-40B4-BE49-F238E27FC236}">
                  <a16:creationId xmlns:a16="http://schemas.microsoft.com/office/drawing/2014/main" id="{766A83DB-63AD-D8B4-30CE-1F7B58808275}"/>
                </a:ext>
              </a:extLst>
            </p:cNvPr>
            <p:cNvSpPr/>
            <p:nvPr/>
          </p:nvSpPr>
          <p:spPr>
            <a:xfrm>
              <a:off x="5499925" y="2982450"/>
              <a:ext cx="83425" cy="7725"/>
            </a:xfrm>
            <a:custGeom>
              <a:avLst/>
              <a:gdLst/>
              <a:ahLst/>
              <a:cxnLst/>
              <a:rect l="l" t="t" r="r" b="b"/>
              <a:pathLst>
                <a:path w="3337" h="309" extrusionOk="0">
                  <a:moveTo>
                    <a:pt x="3301" y="0"/>
                  </a:moveTo>
                  <a:cubicBezTo>
                    <a:pt x="3140" y="0"/>
                    <a:pt x="2471" y="109"/>
                    <a:pt x="1669" y="139"/>
                  </a:cubicBezTo>
                  <a:cubicBezTo>
                    <a:pt x="1532" y="144"/>
                    <a:pt x="1399" y="146"/>
                    <a:pt x="1273" y="146"/>
                  </a:cubicBezTo>
                  <a:cubicBezTo>
                    <a:pt x="662" y="146"/>
                    <a:pt x="190" y="99"/>
                    <a:pt x="46" y="99"/>
                  </a:cubicBezTo>
                  <a:cubicBezTo>
                    <a:pt x="17" y="99"/>
                    <a:pt x="1" y="101"/>
                    <a:pt x="1" y="106"/>
                  </a:cubicBezTo>
                  <a:cubicBezTo>
                    <a:pt x="481" y="241"/>
                    <a:pt x="982" y="308"/>
                    <a:pt x="1487" y="308"/>
                  </a:cubicBezTo>
                  <a:cubicBezTo>
                    <a:pt x="2105" y="308"/>
                    <a:pt x="2731" y="207"/>
                    <a:pt x="3336" y="6"/>
                  </a:cubicBezTo>
                  <a:cubicBezTo>
                    <a:pt x="3333" y="2"/>
                    <a:pt x="3321" y="0"/>
                    <a:pt x="3301" y="0"/>
                  </a:cubicBezTo>
                  <a:close/>
                </a:path>
              </a:pathLst>
            </a:custGeom>
            <a:solidFill>
              <a:srgbClr val="7C3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514;p65">
              <a:extLst>
                <a:ext uri="{FF2B5EF4-FFF2-40B4-BE49-F238E27FC236}">
                  <a16:creationId xmlns:a16="http://schemas.microsoft.com/office/drawing/2014/main" id="{AF09ED79-EDAF-325C-9B95-C981C564A8DB}"/>
                </a:ext>
              </a:extLst>
            </p:cNvPr>
            <p:cNvSpPr/>
            <p:nvPr/>
          </p:nvSpPr>
          <p:spPr>
            <a:xfrm>
              <a:off x="4415825" y="2159250"/>
              <a:ext cx="886500" cy="1103550"/>
            </a:xfrm>
            <a:custGeom>
              <a:avLst/>
              <a:gdLst/>
              <a:ahLst/>
              <a:cxnLst/>
              <a:rect l="l" t="t" r="r" b="b"/>
              <a:pathLst>
                <a:path w="35460" h="44142" extrusionOk="0">
                  <a:moveTo>
                    <a:pt x="10023" y="0"/>
                  </a:moveTo>
                  <a:cubicBezTo>
                    <a:pt x="9351" y="0"/>
                    <a:pt x="8676" y="177"/>
                    <a:pt x="8073" y="544"/>
                  </a:cubicBezTo>
                  <a:cubicBezTo>
                    <a:pt x="7639" y="877"/>
                    <a:pt x="7172" y="1211"/>
                    <a:pt x="6705" y="1478"/>
                  </a:cubicBezTo>
                  <a:cubicBezTo>
                    <a:pt x="6071" y="1678"/>
                    <a:pt x="5404" y="1811"/>
                    <a:pt x="4737" y="1845"/>
                  </a:cubicBezTo>
                  <a:cubicBezTo>
                    <a:pt x="2169" y="2312"/>
                    <a:pt x="201" y="4447"/>
                    <a:pt x="0" y="7048"/>
                  </a:cubicBezTo>
                  <a:lnTo>
                    <a:pt x="14377" y="36336"/>
                  </a:lnTo>
                  <a:cubicBezTo>
                    <a:pt x="14744" y="39071"/>
                    <a:pt x="17847" y="41606"/>
                    <a:pt x="20048" y="43274"/>
                  </a:cubicBezTo>
                  <a:cubicBezTo>
                    <a:pt x="20482" y="43641"/>
                    <a:pt x="21015" y="43908"/>
                    <a:pt x="21583" y="44075"/>
                  </a:cubicBezTo>
                  <a:cubicBezTo>
                    <a:pt x="21816" y="44119"/>
                    <a:pt x="22053" y="44142"/>
                    <a:pt x="22290" y="44142"/>
                  </a:cubicBezTo>
                  <a:cubicBezTo>
                    <a:pt x="22765" y="44142"/>
                    <a:pt x="23239" y="44053"/>
                    <a:pt x="23684" y="43875"/>
                  </a:cubicBezTo>
                  <a:cubicBezTo>
                    <a:pt x="25185" y="43308"/>
                    <a:pt x="26386" y="42207"/>
                    <a:pt x="27053" y="40773"/>
                  </a:cubicBezTo>
                  <a:cubicBezTo>
                    <a:pt x="27673" y="41097"/>
                    <a:pt x="28299" y="41242"/>
                    <a:pt x="28899" y="41242"/>
                  </a:cubicBezTo>
                  <a:cubicBezTo>
                    <a:pt x="31688" y="41242"/>
                    <a:pt x="33904" y="38108"/>
                    <a:pt x="32257" y="35335"/>
                  </a:cubicBezTo>
                  <a:cubicBezTo>
                    <a:pt x="32023" y="34935"/>
                    <a:pt x="31723" y="34501"/>
                    <a:pt x="31823" y="34068"/>
                  </a:cubicBezTo>
                  <a:cubicBezTo>
                    <a:pt x="31957" y="33667"/>
                    <a:pt x="32357" y="33467"/>
                    <a:pt x="32690" y="33234"/>
                  </a:cubicBezTo>
                  <a:cubicBezTo>
                    <a:pt x="35459" y="31466"/>
                    <a:pt x="35092" y="27296"/>
                    <a:pt x="32023" y="26062"/>
                  </a:cubicBezTo>
                  <a:cubicBezTo>
                    <a:pt x="31690" y="25962"/>
                    <a:pt x="31356" y="25795"/>
                    <a:pt x="31056" y="25562"/>
                  </a:cubicBezTo>
                  <a:cubicBezTo>
                    <a:pt x="30389" y="24961"/>
                    <a:pt x="30689" y="23860"/>
                    <a:pt x="30489" y="22993"/>
                  </a:cubicBezTo>
                  <a:cubicBezTo>
                    <a:pt x="30022" y="21125"/>
                    <a:pt x="27453" y="20591"/>
                    <a:pt x="26619" y="18857"/>
                  </a:cubicBezTo>
                  <a:cubicBezTo>
                    <a:pt x="26086" y="17789"/>
                    <a:pt x="26353" y="16555"/>
                    <a:pt x="26486" y="15388"/>
                  </a:cubicBezTo>
                  <a:cubicBezTo>
                    <a:pt x="26619" y="14220"/>
                    <a:pt x="26486" y="12819"/>
                    <a:pt x="25519" y="12185"/>
                  </a:cubicBezTo>
                  <a:cubicBezTo>
                    <a:pt x="24985" y="11818"/>
                    <a:pt x="24318" y="11785"/>
                    <a:pt x="23784" y="11385"/>
                  </a:cubicBezTo>
                  <a:cubicBezTo>
                    <a:pt x="22717" y="10651"/>
                    <a:pt x="22883" y="9050"/>
                    <a:pt x="22550" y="7816"/>
                  </a:cubicBezTo>
                  <a:cubicBezTo>
                    <a:pt x="21989" y="5885"/>
                    <a:pt x="20266" y="4594"/>
                    <a:pt x="18302" y="4594"/>
                  </a:cubicBezTo>
                  <a:cubicBezTo>
                    <a:pt x="18162" y="4594"/>
                    <a:pt x="18022" y="4600"/>
                    <a:pt x="17880" y="4613"/>
                  </a:cubicBezTo>
                  <a:cubicBezTo>
                    <a:pt x="17880" y="4613"/>
                    <a:pt x="18814" y="2879"/>
                    <a:pt x="16746" y="1845"/>
                  </a:cubicBezTo>
                  <a:cubicBezTo>
                    <a:pt x="16048" y="1501"/>
                    <a:pt x="15524" y="1395"/>
                    <a:pt x="15107" y="1395"/>
                  </a:cubicBezTo>
                  <a:cubicBezTo>
                    <a:pt x="14445" y="1395"/>
                    <a:pt x="14051" y="1661"/>
                    <a:pt x="13657" y="1661"/>
                  </a:cubicBezTo>
                  <a:cubicBezTo>
                    <a:pt x="13408" y="1661"/>
                    <a:pt x="13159" y="1555"/>
                    <a:pt x="12843" y="1211"/>
                  </a:cubicBezTo>
                  <a:cubicBezTo>
                    <a:pt x="12094" y="421"/>
                    <a:pt x="11062" y="0"/>
                    <a:pt x="100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515;p65">
              <a:extLst>
                <a:ext uri="{FF2B5EF4-FFF2-40B4-BE49-F238E27FC236}">
                  <a16:creationId xmlns:a16="http://schemas.microsoft.com/office/drawing/2014/main" id="{5DAA46B6-FB45-E592-FAAD-8D3B6BCAB156}"/>
                </a:ext>
              </a:extLst>
            </p:cNvPr>
            <p:cNvSpPr/>
            <p:nvPr/>
          </p:nvSpPr>
          <p:spPr>
            <a:xfrm>
              <a:off x="4411650" y="2326750"/>
              <a:ext cx="507900" cy="805950"/>
            </a:xfrm>
            <a:custGeom>
              <a:avLst/>
              <a:gdLst/>
              <a:ahLst/>
              <a:cxnLst/>
              <a:rect l="l" t="t" r="r" b="b"/>
              <a:pathLst>
                <a:path w="20316" h="32238" extrusionOk="0">
                  <a:moveTo>
                    <a:pt x="12377" y="0"/>
                  </a:moveTo>
                  <a:cubicBezTo>
                    <a:pt x="12142" y="0"/>
                    <a:pt x="11908" y="16"/>
                    <a:pt x="11676" y="48"/>
                  </a:cubicBezTo>
                  <a:lnTo>
                    <a:pt x="1" y="2650"/>
                  </a:lnTo>
                  <a:lnTo>
                    <a:pt x="101" y="4585"/>
                  </a:lnTo>
                  <a:lnTo>
                    <a:pt x="1335" y="32238"/>
                  </a:lnTo>
                  <a:lnTo>
                    <a:pt x="14711" y="31637"/>
                  </a:lnTo>
                  <a:lnTo>
                    <a:pt x="14544" y="25633"/>
                  </a:lnTo>
                  <a:cubicBezTo>
                    <a:pt x="14544" y="25633"/>
                    <a:pt x="19148" y="24733"/>
                    <a:pt x="19915" y="18661"/>
                  </a:cubicBezTo>
                  <a:cubicBezTo>
                    <a:pt x="20315" y="15626"/>
                    <a:pt x="20015" y="10689"/>
                    <a:pt x="19615" y="6686"/>
                  </a:cubicBezTo>
                  <a:cubicBezTo>
                    <a:pt x="19303" y="3285"/>
                    <a:pt x="15779" y="0"/>
                    <a:pt x="12377"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516;p65">
              <a:extLst>
                <a:ext uri="{FF2B5EF4-FFF2-40B4-BE49-F238E27FC236}">
                  <a16:creationId xmlns:a16="http://schemas.microsoft.com/office/drawing/2014/main" id="{BBA291C3-C865-5BB2-F611-0A7C182FCB08}"/>
                </a:ext>
              </a:extLst>
            </p:cNvPr>
            <p:cNvSpPr/>
            <p:nvPr/>
          </p:nvSpPr>
          <p:spPr>
            <a:xfrm>
              <a:off x="4808600" y="2586400"/>
              <a:ext cx="39225" cy="37675"/>
            </a:xfrm>
            <a:custGeom>
              <a:avLst/>
              <a:gdLst/>
              <a:ahLst/>
              <a:cxnLst/>
              <a:rect l="l" t="t" r="r" b="b"/>
              <a:pathLst>
                <a:path w="1569" h="1507" extrusionOk="0">
                  <a:moveTo>
                    <a:pt x="795" y="0"/>
                  </a:moveTo>
                  <a:cubicBezTo>
                    <a:pt x="775" y="0"/>
                    <a:pt x="755" y="1"/>
                    <a:pt x="735" y="3"/>
                  </a:cubicBezTo>
                  <a:cubicBezTo>
                    <a:pt x="301" y="36"/>
                    <a:pt x="1" y="403"/>
                    <a:pt x="1" y="803"/>
                  </a:cubicBezTo>
                  <a:cubicBezTo>
                    <a:pt x="32" y="1215"/>
                    <a:pt x="365" y="1507"/>
                    <a:pt x="769" y="1507"/>
                  </a:cubicBezTo>
                  <a:cubicBezTo>
                    <a:pt x="791" y="1507"/>
                    <a:pt x="813" y="1506"/>
                    <a:pt x="835" y="1504"/>
                  </a:cubicBezTo>
                  <a:cubicBezTo>
                    <a:pt x="1268" y="1471"/>
                    <a:pt x="1568" y="1104"/>
                    <a:pt x="1568" y="703"/>
                  </a:cubicBezTo>
                  <a:cubicBezTo>
                    <a:pt x="1537" y="292"/>
                    <a:pt x="1175" y="0"/>
                    <a:pt x="7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517;p65">
              <a:extLst>
                <a:ext uri="{FF2B5EF4-FFF2-40B4-BE49-F238E27FC236}">
                  <a16:creationId xmlns:a16="http://schemas.microsoft.com/office/drawing/2014/main" id="{A42AA3F7-3EF9-1676-BAC0-AD0FB61548BE}"/>
                </a:ext>
              </a:extLst>
            </p:cNvPr>
            <p:cNvSpPr/>
            <p:nvPr/>
          </p:nvSpPr>
          <p:spPr>
            <a:xfrm>
              <a:off x="4793600" y="2539750"/>
              <a:ext cx="80075" cy="21250"/>
            </a:xfrm>
            <a:custGeom>
              <a:avLst/>
              <a:gdLst/>
              <a:ahLst/>
              <a:cxnLst/>
              <a:rect l="l" t="t" r="r" b="b"/>
              <a:pathLst>
                <a:path w="3203" h="850" extrusionOk="0">
                  <a:moveTo>
                    <a:pt x="1635" y="1"/>
                  </a:moveTo>
                  <a:cubicBezTo>
                    <a:pt x="1201" y="34"/>
                    <a:pt x="767" y="168"/>
                    <a:pt x="401" y="435"/>
                  </a:cubicBezTo>
                  <a:cubicBezTo>
                    <a:pt x="134" y="601"/>
                    <a:pt x="0" y="735"/>
                    <a:pt x="100" y="835"/>
                  </a:cubicBezTo>
                  <a:cubicBezTo>
                    <a:pt x="111" y="845"/>
                    <a:pt x="126" y="850"/>
                    <a:pt x="147" y="850"/>
                  </a:cubicBezTo>
                  <a:cubicBezTo>
                    <a:pt x="327" y="850"/>
                    <a:pt x="887" y="498"/>
                    <a:pt x="1635" y="468"/>
                  </a:cubicBezTo>
                  <a:cubicBezTo>
                    <a:pt x="2376" y="468"/>
                    <a:pt x="2933" y="784"/>
                    <a:pt x="3118" y="784"/>
                  </a:cubicBezTo>
                  <a:cubicBezTo>
                    <a:pt x="3141" y="784"/>
                    <a:pt x="3158" y="779"/>
                    <a:pt x="3169" y="768"/>
                  </a:cubicBezTo>
                  <a:cubicBezTo>
                    <a:pt x="3203" y="735"/>
                    <a:pt x="3102" y="535"/>
                    <a:pt x="2836" y="368"/>
                  </a:cubicBezTo>
                  <a:cubicBezTo>
                    <a:pt x="2502" y="134"/>
                    <a:pt x="2068" y="1"/>
                    <a:pt x="16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518;p65">
              <a:extLst>
                <a:ext uri="{FF2B5EF4-FFF2-40B4-BE49-F238E27FC236}">
                  <a16:creationId xmlns:a16="http://schemas.microsoft.com/office/drawing/2014/main" id="{016E2242-86F9-6BCC-2C9D-D0371D619B7A}"/>
                </a:ext>
              </a:extLst>
            </p:cNvPr>
            <p:cNvSpPr/>
            <p:nvPr/>
          </p:nvSpPr>
          <p:spPr>
            <a:xfrm>
              <a:off x="4613475" y="2596250"/>
              <a:ext cx="40050" cy="37175"/>
            </a:xfrm>
            <a:custGeom>
              <a:avLst/>
              <a:gdLst/>
              <a:ahLst/>
              <a:cxnLst/>
              <a:rect l="l" t="t" r="r" b="b"/>
              <a:pathLst>
                <a:path w="1602" h="1487" extrusionOk="0">
                  <a:moveTo>
                    <a:pt x="845" y="1"/>
                  </a:moveTo>
                  <a:cubicBezTo>
                    <a:pt x="808" y="1"/>
                    <a:pt x="771" y="3"/>
                    <a:pt x="734" y="9"/>
                  </a:cubicBezTo>
                  <a:cubicBezTo>
                    <a:pt x="334" y="43"/>
                    <a:pt x="0" y="409"/>
                    <a:pt x="33" y="810"/>
                  </a:cubicBezTo>
                  <a:cubicBezTo>
                    <a:pt x="64" y="1203"/>
                    <a:pt x="368" y="1486"/>
                    <a:pt x="747" y="1486"/>
                  </a:cubicBezTo>
                  <a:cubicBezTo>
                    <a:pt x="787" y="1486"/>
                    <a:pt x="827" y="1483"/>
                    <a:pt x="867" y="1477"/>
                  </a:cubicBezTo>
                  <a:cubicBezTo>
                    <a:pt x="1268" y="1444"/>
                    <a:pt x="1601" y="1110"/>
                    <a:pt x="1568" y="676"/>
                  </a:cubicBezTo>
                  <a:cubicBezTo>
                    <a:pt x="1537" y="311"/>
                    <a:pt x="1229" y="1"/>
                    <a:pt x="8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519;p65">
              <a:extLst>
                <a:ext uri="{FF2B5EF4-FFF2-40B4-BE49-F238E27FC236}">
                  <a16:creationId xmlns:a16="http://schemas.microsoft.com/office/drawing/2014/main" id="{808170DB-CD37-4936-547C-BA622D9047EC}"/>
                </a:ext>
              </a:extLst>
            </p:cNvPr>
            <p:cNvSpPr/>
            <p:nvPr/>
          </p:nvSpPr>
          <p:spPr>
            <a:xfrm>
              <a:off x="4588450" y="2550475"/>
              <a:ext cx="80075" cy="21350"/>
            </a:xfrm>
            <a:custGeom>
              <a:avLst/>
              <a:gdLst/>
              <a:ahLst/>
              <a:cxnLst/>
              <a:rect l="l" t="t" r="r" b="b"/>
              <a:pathLst>
                <a:path w="3203" h="854" extrusionOk="0">
                  <a:moveTo>
                    <a:pt x="1768" y="0"/>
                  </a:moveTo>
                  <a:cubicBezTo>
                    <a:pt x="1723" y="0"/>
                    <a:pt x="1679" y="2"/>
                    <a:pt x="1635" y="6"/>
                  </a:cubicBezTo>
                  <a:cubicBezTo>
                    <a:pt x="1201" y="6"/>
                    <a:pt x="768" y="139"/>
                    <a:pt x="401" y="406"/>
                  </a:cubicBezTo>
                  <a:cubicBezTo>
                    <a:pt x="134" y="606"/>
                    <a:pt x="0" y="739"/>
                    <a:pt x="100" y="839"/>
                  </a:cubicBezTo>
                  <a:cubicBezTo>
                    <a:pt x="110" y="849"/>
                    <a:pt x="125" y="854"/>
                    <a:pt x="143" y="854"/>
                  </a:cubicBezTo>
                  <a:cubicBezTo>
                    <a:pt x="319" y="854"/>
                    <a:pt x="882" y="473"/>
                    <a:pt x="1635" y="473"/>
                  </a:cubicBezTo>
                  <a:cubicBezTo>
                    <a:pt x="1668" y="471"/>
                    <a:pt x="1702" y="471"/>
                    <a:pt x="1734" y="471"/>
                  </a:cubicBezTo>
                  <a:cubicBezTo>
                    <a:pt x="2425" y="471"/>
                    <a:pt x="2941" y="756"/>
                    <a:pt x="3117" y="756"/>
                  </a:cubicBezTo>
                  <a:cubicBezTo>
                    <a:pt x="3141" y="756"/>
                    <a:pt x="3158" y="751"/>
                    <a:pt x="3169" y="739"/>
                  </a:cubicBezTo>
                  <a:cubicBezTo>
                    <a:pt x="3203" y="706"/>
                    <a:pt x="3103" y="506"/>
                    <a:pt x="2869" y="339"/>
                  </a:cubicBezTo>
                  <a:cubicBezTo>
                    <a:pt x="2540" y="129"/>
                    <a:pt x="2156" y="0"/>
                    <a:pt x="17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520;p65">
              <a:extLst>
                <a:ext uri="{FF2B5EF4-FFF2-40B4-BE49-F238E27FC236}">
                  <a16:creationId xmlns:a16="http://schemas.microsoft.com/office/drawing/2014/main" id="{AC627859-3239-9B26-2635-73B2F943A3D9}"/>
                </a:ext>
              </a:extLst>
            </p:cNvPr>
            <p:cNvSpPr/>
            <p:nvPr/>
          </p:nvSpPr>
          <p:spPr>
            <a:xfrm>
              <a:off x="4731050" y="2548100"/>
              <a:ext cx="70075" cy="174025"/>
            </a:xfrm>
            <a:custGeom>
              <a:avLst/>
              <a:gdLst/>
              <a:ahLst/>
              <a:cxnLst/>
              <a:rect l="l" t="t" r="r" b="b"/>
              <a:pathLst>
                <a:path w="2803" h="6961" extrusionOk="0">
                  <a:moveTo>
                    <a:pt x="70" y="0"/>
                  </a:moveTo>
                  <a:cubicBezTo>
                    <a:pt x="69" y="0"/>
                    <a:pt x="68" y="0"/>
                    <a:pt x="67" y="0"/>
                  </a:cubicBezTo>
                  <a:cubicBezTo>
                    <a:pt x="0" y="34"/>
                    <a:pt x="668" y="1902"/>
                    <a:pt x="1635" y="4203"/>
                  </a:cubicBezTo>
                  <a:cubicBezTo>
                    <a:pt x="1868" y="4771"/>
                    <a:pt x="2102" y="5304"/>
                    <a:pt x="2302" y="5805"/>
                  </a:cubicBezTo>
                  <a:cubicBezTo>
                    <a:pt x="2436" y="6005"/>
                    <a:pt x="2469" y="6205"/>
                    <a:pt x="2469" y="6438"/>
                  </a:cubicBezTo>
                  <a:cubicBezTo>
                    <a:pt x="2436" y="6572"/>
                    <a:pt x="2235" y="6639"/>
                    <a:pt x="2035" y="6639"/>
                  </a:cubicBezTo>
                  <a:cubicBezTo>
                    <a:pt x="1568" y="6705"/>
                    <a:pt x="1101" y="6772"/>
                    <a:pt x="668" y="6939"/>
                  </a:cubicBezTo>
                  <a:cubicBezTo>
                    <a:pt x="861" y="6953"/>
                    <a:pt x="1055" y="6961"/>
                    <a:pt x="1248" y="6961"/>
                  </a:cubicBezTo>
                  <a:cubicBezTo>
                    <a:pt x="1522" y="6961"/>
                    <a:pt x="1795" y="6945"/>
                    <a:pt x="2069" y="6905"/>
                  </a:cubicBezTo>
                  <a:cubicBezTo>
                    <a:pt x="2169" y="6872"/>
                    <a:pt x="2302" y="6872"/>
                    <a:pt x="2402" y="6839"/>
                  </a:cubicBezTo>
                  <a:cubicBezTo>
                    <a:pt x="2569" y="6772"/>
                    <a:pt x="2702" y="6672"/>
                    <a:pt x="2769" y="6505"/>
                  </a:cubicBezTo>
                  <a:cubicBezTo>
                    <a:pt x="2802" y="6238"/>
                    <a:pt x="2769" y="5938"/>
                    <a:pt x="2602" y="5671"/>
                  </a:cubicBezTo>
                  <a:cubicBezTo>
                    <a:pt x="2402" y="5171"/>
                    <a:pt x="2202" y="4637"/>
                    <a:pt x="1969" y="4070"/>
                  </a:cubicBezTo>
                  <a:cubicBezTo>
                    <a:pt x="1010" y="1789"/>
                    <a:pt x="182" y="0"/>
                    <a:pt x="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521;p65">
              <a:extLst>
                <a:ext uri="{FF2B5EF4-FFF2-40B4-BE49-F238E27FC236}">
                  <a16:creationId xmlns:a16="http://schemas.microsoft.com/office/drawing/2014/main" id="{A1BE9205-6915-72E0-B89C-8081D0664F79}"/>
                </a:ext>
              </a:extLst>
            </p:cNvPr>
            <p:cNvSpPr/>
            <p:nvPr/>
          </p:nvSpPr>
          <p:spPr>
            <a:xfrm>
              <a:off x="4565925" y="2920025"/>
              <a:ext cx="210175" cy="88100"/>
            </a:xfrm>
            <a:custGeom>
              <a:avLst/>
              <a:gdLst/>
              <a:ahLst/>
              <a:cxnLst/>
              <a:rect l="l" t="t" r="r" b="b"/>
              <a:pathLst>
                <a:path w="8407" h="3524" extrusionOk="0">
                  <a:moveTo>
                    <a:pt x="1" y="1"/>
                  </a:moveTo>
                  <a:lnTo>
                    <a:pt x="1" y="1"/>
                  </a:lnTo>
                  <a:cubicBezTo>
                    <a:pt x="1" y="1"/>
                    <a:pt x="1833" y="3523"/>
                    <a:pt x="6972" y="3523"/>
                  </a:cubicBezTo>
                  <a:cubicBezTo>
                    <a:pt x="7424" y="3523"/>
                    <a:pt x="7902" y="3496"/>
                    <a:pt x="8407" y="3437"/>
                  </a:cubicBezTo>
                  <a:lnTo>
                    <a:pt x="8373" y="1936"/>
                  </a:lnTo>
                  <a:cubicBezTo>
                    <a:pt x="8131" y="1947"/>
                    <a:pt x="7888" y="1952"/>
                    <a:pt x="7646" y="1952"/>
                  </a:cubicBezTo>
                  <a:cubicBezTo>
                    <a:pt x="4988" y="1952"/>
                    <a:pt x="2354" y="1285"/>
                    <a:pt x="1" y="1"/>
                  </a:cubicBezTo>
                  <a:close/>
                </a:path>
              </a:pathLst>
            </a:custGeom>
            <a:solidFill>
              <a:srgbClr val="7C3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522;p65">
              <a:extLst>
                <a:ext uri="{FF2B5EF4-FFF2-40B4-BE49-F238E27FC236}">
                  <a16:creationId xmlns:a16="http://schemas.microsoft.com/office/drawing/2014/main" id="{311DD643-BF53-183F-6215-9770D0599A43}"/>
                </a:ext>
              </a:extLst>
            </p:cNvPr>
            <p:cNvSpPr/>
            <p:nvPr/>
          </p:nvSpPr>
          <p:spPr>
            <a:xfrm>
              <a:off x="4677675" y="2758775"/>
              <a:ext cx="65900" cy="46550"/>
            </a:xfrm>
            <a:custGeom>
              <a:avLst/>
              <a:gdLst/>
              <a:ahLst/>
              <a:cxnLst/>
              <a:rect l="l" t="t" r="r" b="b"/>
              <a:pathLst>
                <a:path w="2636" h="1862" extrusionOk="0">
                  <a:moveTo>
                    <a:pt x="1360" y="0"/>
                  </a:moveTo>
                  <a:cubicBezTo>
                    <a:pt x="1296" y="0"/>
                    <a:pt x="1232" y="4"/>
                    <a:pt x="1168" y="13"/>
                  </a:cubicBezTo>
                  <a:cubicBezTo>
                    <a:pt x="801" y="46"/>
                    <a:pt x="434" y="246"/>
                    <a:pt x="234" y="547"/>
                  </a:cubicBezTo>
                  <a:cubicBezTo>
                    <a:pt x="1" y="847"/>
                    <a:pt x="1" y="1247"/>
                    <a:pt x="201" y="1547"/>
                  </a:cubicBezTo>
                  <a:cubicBezTo>
                    <a:pt x="381" y="1750"/>
                    <a:pt x="636" y="1861"/>
                    <a:pt x="907" y="1861"/>
                  </a:cubicBezTo>
                  <a:cubicBezTo>
                    <a:pt x="1037" y="1861"/>
                    <a:pt x="1171" y="1835"/>
                    <a:pt x="1302" y="1781"/>
                  </a:cubicBezTo>
                  <a:cubicBezTo>
                    <a:pt x="1668" y="1647"/>
                    <a:pt x="2035" y="1414"/>
                    <a:pt x="2336" y="1114"/>
                  </a:cubicBezTo>
                  <a:cubicBezTo>
                    <a:pt x="2436" y="1047"/>
                    <a:pt x="2502" y="980"/>
                    <a:pt x="2569" y="880"/>
                  </a:cubicBezTo>
                  <a:cubicBezTo>
                    <a:pt x="2636" y="780"/>
                    <a:pt x="2636" y="647"/>
                    <a:pt x="2569" y="547"/>
                  </a:cubicBezTo>
                  <a:lnTo>
                    <a:pt x="2536" y="547"/>
                  </a:lnTo>
                  <a:cubicBezTo>
                    <a:pt x="2245" y="197"/>
                    <a:pt x="1801" y="0"/>
                    <a:pt x="1360" y="0"/>
                  </a:cubicBezTo>
                  <a:close/>
                </a:path>
              </a:pathLst>
            </a:custGeom>
            <a:solidFill>
              <a:srgbClr val="7C3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523;p65">
              <a:extLst>
                <a:ext uri="{FF2B5EF4-FFF2-40B4-BE49-F238E27FC236}">
                  <a16:creationId xmlns:a16="http://schemas.microsoft.com/office/drawing/2014/main" id="{211EFCC4-4892-F8F1-437D-39423ADEA40B}"/>
                </a:ext>
              </a:extLst>
            </p:cNvPr>
            <p:cNvSpPr/>
            <p:nvPr/>
          </p:nvSpPr>
          <p:spPr>
            <a:xfrm>
              <a:off x="4683525" y="2738225"/>
              <a:ext cx="71725" cy="58400"/>
            </a:xfrm>
            <a:custGeom>
              <a:avLst/>
              <a:gdLst/>
              <a:ahLst/>
              <a:cxnLst/>
              <a:rect l="l" t="t" r="r" b="b"/>
              <a:pathLst>
                <a:path w="2869" h="2336" extrusionOk="0">
                  <a:moveTo>
                    <a:pt x="134" y="1"/>
                  </a:moveTo>
                  <a:cubicBezTo>
                    <a:pt x="67" y="1"/>
                    <a:pt x="0" y="201"/>
                    <a:pt x="33" y="601"/>
                  </a:cubicBezTo>
                  <a:cubicBezTo>
                    <a:pt x="100" y="1102"/>
                    <a:pt x="367" y="1535"/>
                    <a:pt x="801" y="1869"/>
                  </a:cubicBezTo>
                  <a:cubicBezTo>
                    <a:pt x="1201" y="2169"/>
                    <a:pt x="1735" y="2336"/>
                    <a:pt x="2268" y="2336"/>
                  </a:cubicBezTo>
                  <a:cubicBezTo>
                    <a:pt x="2669" y="2303"/>
                    <a:pt x="2869" y="2169"/>
                    <a:pt x="2869" y="2102"/>
                  </a:cubicBezTo>
                  <a:cubicBezTo>
                    <a:pt x="2869" y="2002"/>
                    <a:pt x="1901" y="2102"/>
                    <a:pt x="1101" y="1502"/>
                  </a:cubicBezTo>
                  <a:cubicBezTo>
                    <a:pt x="300" y="868"/>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524;p65">
              <a:extLst>
                <a:ext uri="{FF2B5EF4-FFF2-40B4-BE49-F238E27FC236}">
                  <a16:creationId xmlns:a16="http://schemas.microsoft.com/office/drawing/2014/main" id="{0CD0ECAA-A7B3-8590-8111-2361BAD7C78D}"/>
                </a:ext>
              </a:extLst>
            </p:cNvPr>
            <p:cNvSpPr/>
            <p:nvPr/>
          </p:nvSpPr>
          <p:spPr>
            <a:xfrm>
              <a:off x="4574275" y="2472525"/>
              <a:ext cx="96750" cy="29725"/>
            </a:xfrm>
            <a:custGeom>
              <a:avLst/>
              <a:gdLst/>
              <a:ahLst/>
              <a:cxnLst/>
              <a:rect l="l" t="t" r="r" b="b"/>
              <a:pathLst>
                <a:path w="3870" h="1189" extrusionOk="0">
                  <a:moveTo>
                    <a:pt x="2307" y="0"/>
                  </a:moveTo>
                  <a:cubicBezTo>
                    <a:pt x="1648" y="0"/>
                    <a:pt x="1005" y="193"/>
                    <a:pt x="434" y="588"/>
                  </a:cubicBezTo>
                  <a:cubicBezTo>
                    <a:pt x="134" y="822"/>
                    <a:pt x="0" y="1022"/>
                    <a:pt x="67" y="1122"/>
                  </a:cubicBezTo>
                  <a:cubicBezTo>
                    <a:pt x="99" y="1170"/>
                    <a:pt x="166" y="1189"/>
                    <a:pt x="264" y="1189"/>
                  </a:cubicBezTo>
                  <a:cubicBezTo>
                    <a:pt x="578" y="1189"/>
                    <a:pt x="1206" y="990"/>
                    <a:pt x="1968" y="889"/>
                  </a:cubicBezTo>
                  <a:cubicBezTo>
                    <a:pt x="2936" y="722"/>
                    <a:pt x="3770" y="822"/>
                    <a:pt x="3836" y="588"/>
                  </a:cubicBezTo>
                  <a:cubicBezTo>
                    <a:pt x="3870" y="488"/>
                    <a:pt x="3703" y="322"/>
                    <a:pt x="3336" y="155"/>
                  </a:cubicBezTo>
                  <a:cubicBezTo>
                    <a:pt x="2994" y="52"/>
                    <a:pt x="2648" y="0"/>
                    <a:pt x="2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525;p65">
              <a:extLst>
                <a:ext uri="{FF2B5EF4-FFF2-40B4-BE49-F238E27FC236}">
                  <a16:creationId xmlns:a16="http://schemas.microsoft.com/office/drawing/2014/main" id="{5C06C2ED-D5F5-019D-97BA-EA8DE70D11C1}"/>
                </a:ext>
              </a:extLst>
            </p:cNvPr>
            <p:cNvSpPr/>
            <p:nvPr/>
          </p:nvSpPr>
          <p:spPr>
            <a:xfrm>
              <a:off x="4791100" y="2478475"/>
              <a:ext cx="73400" cy="23150"/>
            </a:xfrm>
            <a:custGeom>
              <a:avLst/>
              <a:gdLst/>
              <a:ahLst/>
              <a:cxnLst/>
              <a:rect l="l" t="t" r="r" b="b"/>
              <a:pathLst>
                <a:path w="2936" h="926" extrusionOk="0">
                  <a:moveTo>
                    <a:pt x="1455" y="0"/>
                  </a:moveTo>
                  <a:cubicBezTo>
                    <a:pt x="1059" y="0"/>
                    <a:pt x="667" y="117"/>
                    <a:pt x="334" y="350"/>
                  </a:cubicBezTo>
                  <a:cubicBezTo>
                    <a:pt x="67" y="517"/>
                    <a:pt x="0" y="717"/>
                    <a:pt x="34" y="817"/>
                  </a:cubicBezTo>
                  <a:cubicBezTo>
                    <a:pt x="102" y="899"/>
                    <a:pt x="237" y="925"/>
                    <a:pt x="420" y="925"/>
                  </a:cubicBezTo>
                  <a:cubicBezTo>
                    <a:pt x="686" y="925"/>
                    <a:pt x="1054" y="870"/>
                    <a:pt x="1468" y="851"/>
                  </a:cubicBezTo>
                  <a:cubicBezTo>
                    <a:pt x="1524" y="848"/>
                    <a:pt x="1579" y="847"/>
                    <a:pt x="1634" y="847"/>
                  </a:cubicBezTo>
                  <a:cubicBezTo>
                    <a:pt x="2024" y="847"/>
                    <a:pt x="2362" y="908"/>
                    <a:pt x="2590" y="908"/>
                  </a:cubicBezTo>
                  <a:cubicBezTo>
                    <a:pt x="2726" y="908"/>
                    <a:pt x="2823" y="886"/>
                    <a:pt x="2869" y="817"/>
                  </a:cubicBezTo>
                  <a:cubicBezTo>
                    <a:pt x="2936" y="717"/>
                    <a:pt x="2836" y="517"/>
                    <a:pt x="2602" y="350"/>
                  </a:cubicBezTo>
                  <a:cubicBezTo>
                    <a:pt x="2252" y="117"/>
                    <a:pt x="1852" y="0"/>
                    <a:pt x="14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526;p65">
              <a:extLst>
                <a:ext uri="{FF2B5EF4-FFF2-40B4-BE49-F238E27FC236}">
                  <a16:creationId xmlns:a16="http://schemas.microsoft.com/office/drawing/2014/main" id="{311C5CD4-05C3-41EE-3EF3-5D2DD16B47F7}"/>
                </a:ext>
              </a:extLst>
            </p:cNvPr>
            <p:cNvSpPr/>
            <p:nvPr/>
          </p:nvSpPr>
          <p:spPr>
            <a:xfrm>
              <a:off x="4389150" y="2294575"/>
              <a:ext cx="538725" cy="186150"/>
            </a:xfrm>
            <a:custGeom>
              <a:avLst/>
              <a:gdLst/>
              <a:ahLst/>
              <a:cxnLst/>
              <a:rect l="l" t="t" r="r" b="b"/>
              <a:pathLst>
                <a:path w="21549" h="7446" extrusionOk="0">
                  <a:moveTo>
                    <a:pt x="2802" y="1"/>
                  </a:moveTo>
                  <a:cubicBezTo>
                    <a:pt x="1601" y="268"/>
                    <a:pt x="0" y="3370"/>
                    <a:pt x="234" y="4571"/>
                  </a:cubicBezTo>
                  <a:cubicBezTo>
                    <a:pt x="567" y="5805"/>
                    <a:pt x="1501" y="6772"/>
                    <a:pt x="2702" y="7173"/>
                  </a:cubicBezTo>
                  <a:cubicBezTo>
                    <a:pt x="3350" y="7353"/>
                    <a:pt x="4017" y="7445"/>
                    <a:pt x="4682" y="7445"/>
                  </a:cubicBezTo>
                  <a:cubicBezTo>
                    <a:pt x="5251" y="7445"/>
                    <a:pt x="5818" y="7378"/>
                    <a:pt x="6371" y="7239"/>
                  </a:cubicBezTo>
                  <a:cubicBezTo>
                    <a:pt x="8106" y="6872"/>
                    <a:pt x="9974" y="5872"/>
                    <a:pt x="10241" y="4104"/>
                  </a:cubicBezTo>
                  <a:cubicBezTo>
                    <a:pt x="11543" y="5632"/>
                    <a:pt x="13445" y="6488"/>
                    <a:pt x="15418" y="6488"/>
                  </a:cubicBezTo>
                  <a:cubicBezTo>
                    <a:pt x="15771" y="6488"/>
                    <a:pt x="16125" y="6461"/>
                    <a:pt x="16478" y="6405"/>
                  </a:cubicBezTo>
                  <a:cubicBezTo>
                    <a:pt x="18780" y="6039"/>
                    <a:pt x="20715" y="2736"/>
                    <a:pt x="21549" y="535"/>
                  </a:cubicBezTo>
                  <a:lnTo>
                    <a:pt x="28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527;p65">
              <a:extLst>
                <a:ext uri="{FF2B5EF4-FFF2-40B4-BE49-F238E27FC236}">
                  <a16:creationId xmlns:a16="http://schemas.microsoft.com/office/drawing/2014/main" id="{00C9D499-C019-226F-E950-86D1CC117974}"/>
                </a:ext>
              </a:extLst>
            </p:cNvPr>
            <p:cNvSpPr/>
            <p:nvPr/>
          </p:nvSpPr>
          <p:spPr>
            <a:xfrm>
              <a:off x="4054725" y="2297325"/>
              <a:ext cx="472875" cy="1020625"/>
            </a:xfrm>
            <a:custGeom>
              <a:avLst/>
              <a:gdLst/>
              <a:ahLst/>
              <a:cxnLst/>
              <a:rect l="l" t="t" r="r" b="b"/>
              <a:pathLst>
                <a:path w="18915" h="40825" extrusionOk="0">
                  <a:moveTo>
                    <a:pt x="12811" y="0"/>
                  </a:moveTo>
                  <a:cubicBezTo>
                    <a:pt x="11965" y="0"/>
                    <a:pt x="11040" y="306"/>
                    <a:pt x="10141" y="1192"/>
                  </a:cubicBezTo>
                  <a:cubicBezTo>
                    <a:pt x="9307" y="1992"/>
                    <a:pt x="8574" y="4194"/>
                    <a:pt x="8540" y="5361"/>
                  </a:cubicBezTo>
                  <a:cubicBezTo>
                    <a:pt x="8507" y="5795"/>
                    <a:pt x="8540" y="6329"/>
                    <a:pt x="8173" y="6562"/>
                  </a:cubicBezTo>
                  <a:cubicBezTo>
                    <a:pt x="8040" y="6629"/>
                    <a:pt x="7873" y="6662"/>
                    <a:pt x="7740" y="6696"/>
                  </a:cubicBezTo>
                  <a:cubicBezTo>
                    <a:pt x="5138" y="7263"/>
                    <a:pt x="3470" y="9765"/>
                    <a:pt x="3870" y="12366"/>
                  </a:cubicBezTo>
                  <a:cubicBezTo>
                    <a:pt x="4004" y="12800"/>
                    <a:pt x="3837" y="13267"/>
                    <a:pt x="3437" y="13501"/>
                  </a:cubicBezTo>
                  <a:cubicBezTo>
                    <a:pt x="2202" y="14768"/>
                    <a:pt x="1869" y="16670"/>
                    <a:pt x="2603" y="18304"/>
                  </a:cubicBezTo>
                  <a:cubicBezTo>
                    <a:pt x="2903" y="18738"/>
                    <a:pt x="3103" y="19238"/>
                    <a:pt x="3236" y="19738"/>
                  </a:cubicBezTo>
                  <a:cubicBezTo>
                    <a:pt x="3337" y="20706"/>
                    <a:pt x="2636" y="21506"/>
                    <a:pt x="2102" y="22274"/>
                  </a:cubicBezTo>
                  <a:cubicBezTo>
                    <a:pt x="434" y="24609"/>
                    <a:pt x="1" y="28044"/>
                    <a:pt x="1802" y="30246"/>
                  </a:cubicBezTo>
                  <a:cubicBezTo>
                    <a:pt x="2236" y="30780"/>
                    <a:pt x="2803" y="31280"/>
                    <a:pt x="2970" y="31947"/>
                  </a:cubicBezTo>
                  <a:cubicBezTo>
                    <a:pt x="3003" y="32281"/>
                    <a:pt x="3003" y="32614"/>
                    <a:pt x="2970" y="32948"/>
                  </a:cubicBezTo>
                  <a:cubicBezTo>
                    <a:pt x="2936" y="34682"/>
                    <a:pt x="3770" y="36617"/>
                    <a:pt x="5438" y="37051"/>
                  </a:cubicBezTo>
                  <a:cubicBezTo>
                    <a:pt x="6372" y="37284"/>
                    <a:pt x="7506" y="37051"/>
                    <a:pt x="8140" y="37751"/>
                  </a:cubicBezTo>
                  <a:cubicBezTo>
                    <a:pt x="8407" y="38085"/>
                    <a:pt x="8607" y="38452"/>
                    <a:pt x="8707" y="38852"/>
                  </a:cubicBezTo>
                  <a:cubicBezTo>
                    <a:pt x="9351" y="40218"/>
                    <a:pt x="10548" y="40824"/>
                    <a:pt x="11739" y="40824"/>
                  </a:cubicBezTo>
                  <a:cubicBezTo>
                    <a:pt x="13571" y="40824"/>
                    <a:pt x="15388" y="39389"/>
                    <a:pt x="15145" y="37084"/>
                  </a:cubicBezTo>
                  <a:cubicBezTo>
                    <a:pt x="17046" y="36417"/>
                    <a:pt x="18314" y="34616"/>
                    <a:pt x="18314" y="32614"/>
                  </a:cubicBezTo>
                  <a:cubicBezTo>
                    <a:pt x="18314" y="32614"/>
                    <a:pt x="17747" y="26543"/>
                    <a:pt x="18347" y="24942"/>
                  </a:cubicBezTo>
                  <a:cubicBezTo>
                    <a:pt x="18914" y="23308"/>
                    <a:pt x="17947" y="19805"/>
                    <a:pt x="17347" y="18071"/>
                  </a:cubicBezTo>
                  <a:cubicBezTo>
                    <a:pt x="16779" y="16369"/>
                    <a:pt x="17647" y="12467"/>
                    <a:pt x="17847" y="10899"/>
                  </a:cubicBezTo>
                  <a:cubicBezTo>
                    <a:pt x="18080" y="9331"/>
                    <a:pt x="15812" y="1192"/>
                    <a:pt x="15812" y="1192"/>
                  </a:cubicBezTo>
                  <a:cubicBezTo>
                    <a:pt x="15263" y="745"/>
                    <a:pt x="14132" y="0"/>
                    <a:pt x="128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528;p65">
              <a:extLst>
                <a:ext uri="{FF2B5EF4-FFF2-40B4-BE49-F238E27FC236}">
                  <a16:creationId xmlns:a16="http://schemas.microsoft.com/office/drawing/2014/main" id="{C62E3526-3E37-0751-4E22-5335B6134C1A}"/>
                </a:ext>
              </a:extLst>
            </p:cNvPr>
            <p:cNvSpPr/>
            <p:nvPr/>
          </p:nvSpPr>
          <p:spPr>
            <a:xfrm>
              <a:off x="4777750" y="4808050"/>
              <a:ext cx="586875" cy="243025"/>
            </a:xfrm>
            <a:custGeom>
              <a:avLst/>
              <a:gdLst/>
              <a:ahLst/>
              <a:cxnLst/>
              <a:rect l="l" t="t" r="r" b="b"/>
              <a:pathLst>
                <a:path w="23475" h="9721" extrusionOk="0">
                  <a:moveTo>
                    <a:pt x="4070" y="1"/>
                  </a:moveTo>
                  <a:lnTo>
                    <a:pt x="0" y="7706"/>
                  </a:lnTo>
                  <a:cubicBezTo>
                    <a:pt x="0" y="7706"/>
                    <a:pt x="4871" y="9607"/>
                    <a:pt x="6472" y="9707"/>
                  </a:cubicBezTo>
                  <a:cubicBezTo>
                    <a:pt x="6618" y="9717"/>
                    <a:pt x="6857" y="9721"/>
                    <a:pt x="7172" y="9721"/>
                  </a:cubicBezTo>
                  <a:cubicBezTo>
                    <a:pt x="10197" y="9721"/>
                    <a:pt x="20204" y="9339"/>
                    <a:pt x="21538" y="9339"/>
                  </a:cubicBezTo>
                  <a:cubicBezTo>
                    <a:pt x="21587" y="9339"/>
                    <a:pt x="21624" y="9339"/>
                    <a:pt x="21649" y="9341"/>
                  </a:cubicBezTo>
                  <a:cubicBezTo>
                    <a:pt x="21663" y="9341"/>
                    <a:pt x="21677" y="9341"/>
                    <a:pt x="21691" y="9341"/>
                  </a:cubicBezTo>
                  <a:cubicBezTo>
                    <a:pt x="23320" y="9341"/>
                    <a:pt x="23475" y="5501"/>
                    <a:pt x="22416" y="5138"/>
                  </a:cubicBezTo>
                  <a:cubicBezTo>
                    <a:pt x="21716" y="4904"/>
                    <a:pt x="4070" y="1"/>
                    <a:pt x="4070"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529;p65">
              <a:extLst>
                <a:ext uri="{FF2B5EF4-FFF2-40B4-BE49-F238E27FC236}">
                  <a16:creationId xmlns:a16="http://schemas.microsoft.com/office/drawing/2014/main" id="{9258CA24-99DA-5C5C-EFE5-748319DF5448}"/>
                </a:ext>
              </a:extLst>
            </p:cNvPr>
            <p:cNvSpPr/>
            <p:nvPr/>
          </p:nvSpPr>
          <p:spPr>
            <a:xfrm>
              <a:off x="5061275" y="4887950"/>
              <a:ext cx="54250" cy="88575"/>
            </a:xfrm>
            <a:custGeom>
              <a:avLst/>
              <a:gdLst/>
              <a:ahLst/>
              <a:cxnLst/>
              <a:rect l="l" t="t" r="r" b="b"/>
              <a:pathLst>
                <a:path w="2170" h="3543" extrusionOk="0">
                  <a:moveTo>
                    <a:pt x="2088" y="1"/>
                  </a:moveTo>
                  <a:cubicBezTo>
                    <a:pt x="1968" y="1"/>
                    <a:pt x="1166" y="503"/>
                    <a:pt x="601" y="1508"/>
                  </a:cubicBezTo>
                  <a:cubicBezTo>
                    <a:pt x="1" y="2575"/>
                    <a:pt x="1" y="3543"/>
                    <a:pt x="101" y="3543"/>
                  </a:cubicBezTo>
                  <a:cubicBezTo>
                    <a:pt x="168" y="3543"/>
                    <a:pt x="301" y="2609"/>
                    <a:pt x="868" y="1641"/>
                  </a:cubicBezTo>
                  <a:cubicBezTo>
                    <a:pt x="1435" y="674"/>
                    <a:pt x="2169" y="107"/>
                    <a:pt x="2102" y="7"/>
                  </a:cubicBezTo>
                  <a:cubicBezTo>
                    <a:pt x="2100" y="3"/>
                    <a:pt x="2096" y="1"/>
                    <a:pt x="20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530;p65">
              <a:extLst>
                <a:ext uri="{FF2B5EF4-FFF2-40B4-BE49-F238E27FC236}">
                  <a16:creationId xmlns:a16="http://schemas.microsoft.com/office/drawing/2014/main" id="{E6682A8C-4A6D-2419-8FB9-60DA3FB34D2B}"/>
                </a:ext>
              </a:extLst>
            </p:cNvPr>
            <p:cNvSpPr/>
            <p:nvPr/>
          </p:nvSpPr>
          <p:spPr>
            <a:xfrm>
              <a:off x="5016250" y="4871300"/>
              <a:ext cx="45050" cy="84375"/>
            </a:xfrm>
            <a:custGeom>
              <a:avLst/>
              <a:gdLst/>
              <a:ahLst/>
              <a:cxnLst/>
              <a:rect l="l" t="t" r="r" b="b"/>
              <a:pathLst>
                <a:path w="1802" h="3375" extrusionOk="0">
                  <a:moveTo>
                    <a:pt x="1721" y="1"/>
                  </a:moveTo>
                  <a:cubicBezTo>
                    <a:pt x="1602" y="1"/>
                    <a:pt x="978" y="588"/>
                    <a:pt x="534" y="1507"/>
                  </a:cubicBezTo>
                  <a:cubicBezTo>
                    <a:pt x="34" y="2474"/>
                    <a:pt x="1" y="3375"/>
                    <a:pt x="34" y="3375"/>
                  </a:cubicBezTo>
                  <a:cubicBezTo>
                    <a:pt x="134" y="3375"/>
                    <a:pt x="301" y="2541"/>
                    <a:pt x="768" y="1640"/>
                  </a:cubicBezTo>
                  <a:cubicBezTo>
                    <a:pt x="1268" y="740"/>
                    <a:pt x="1802" y="72"/>
                    <a:pt x="1735" y="6"/>
                  </a:cubicBezTo>
                  <a:cubicBezTo>
                    <a:pt x="1732" y="2"/>
                    <a:pt x="1727" y="1"/>
                    <a:pt x="17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531;p65">
              <a:extLst>
                <a:ext uri="{FF2B5EF4-FFF2-40B4-BE49-F238E27FC236}">
                  <a16:creationId xmlns:a16="http://schemas.microsoft.com/office/drawing/2014/main" id="{01C1CA79-60BD-1E7C-C83D-638ACE9EC8B5}"/>
                </a:ext>
              </a:extLst>
            </p:cNvPr>
            <p:cNvSpPr/>
            <p:nvPr/>
          </p:nvSpPr>
          <p:spPr>
            <a:xfrm>
              <a:off x="4967225" y="4855450"/>
              <a:ext cx="43225" cy="88575"/>
            </a:xfrm>
            <a:custGeom>
              <a:avLst/>
              <a:gdLst/>
              <a:ahLst/>
              <a:cxnLst/>
              <a:rect l="l" t="t" r="r" b="b"/>
              <a:pathLst>
                <a:path w="1729" h="3543" extrusionOk="0">
                  <a:moveTo>
                    <a:pt x="1644" y="0"/>
                  </a:moveTo>
                  <a:cubicBezTo>
                    <a:pt x="1510" y="0"/>
                    <a:pt x="803" y="532"/>
                    <a:pt x="394" y="1540"/>
                  </a:cubicBezTo>
                  <a:cubicBezTo>
                    <a:pt x="0" y="2590"/>
                    <a:pt x="187" y="3543"/>
                    <a:pt x="289" y="3543"/>
                  </a:cubicBezTo>
                  <a:cubicBezTo>
                    <a:pt x="290" y="3543"/>
                    <a:pt x="292" y="3542"/>
                    <a:pt x="294" y="3542"/>
                  </a:cubicBezTo>
                  <a:cubicBezTo>
                    <a:pt x="360" y="3542"/>
                    <a:pt x="294" y="2674"/>
                    <a:pt x="694" y="1674"/>
                  </a:cubicBezTo>
                  <a:cubicBezTo>
                    <a:pt x="1094" y="706"/>
                    <a:pt x="1728" y="106"/>
                    <a:pt x="1661" y="6"/>
                  </a:cubicBezTo>
                  <a:cubicBezTo>
                    <a:pt x="1658" y="2"/>
                    <a:pt x="1652" y="0"/>
                    <a:pt x="16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532;p65">
              <a:extLst>
                <a:ext uri="{FF2B5EF4-FFF2-40B4-BE49-F238E27FC236}">
                  <a16:creationId xmlns:a16="http://schemas.microsoft.com/office/drawing/2014/main" id="{8C00A888-7073-41E7-0AA8-7B35612BB4BB}"/>
                </a:ext>
              </a:extLst>
            </p:cNvPr>
            <p:cNvSpPr/>
            <p:nvPr/>
          </p:nvSpPr>
          <p:spPr>
            <a:xfrm>
              <a:off x="4947025" y="4784800"/>
              <a:ext cx="40900" cy="109175"/>
            </a:xfrm>
            <a:custGeom>
              <a:avLst/>
              <a:gdLst/>
              <a:ahLst/>
              <a:cxnLst/>
              <a:rect l="l" t="t" r="r" b="b"/>
              <a:pathLst>
                <a:path w="1636" h="4367" extrusionOk="0">
                  <a:moveTo>
                    <a:pt x="573" y="0"/>
                  </a:moveTo>
                  <a:cubicBezTo>
                    <a:pt x="463" y="0"/>
                    <a:pt x="356" y="42"/>
                    <a:pt x="268" y="130"/>
                  </a:cubicBezTo>
                  <a:cubicBezTo>
                    <a:pt x="134" y="263"/>
                    <a:pt x="34" y="430"/>
                    <a:pt x="34" y="630"/>
                  </a:cubicBezTo>
                  <a:cubicBezTo>
                    <a:pt x="1" y="797"/>
                    <a:pt x="1" y="931"/>
                    <a:pt x="1" y="1097"/>
                  </a:cubicBezTo>
                  <a:cubicBezTo>
                    <a:pt x="1" y="1398"/>
                    <a:pt x="34" y="1664"/>
                    <a:pt x="101" y="1965"/>
                  </a:cubicBezTo>
                  <a:cubicBezTo>
                    <a:pt x="234" y="2432"/>
                    <a:pt x="401" y="2899"/>
                    <a:pt x="668" y="3299"/>
                  </a:cubicBezTo>
                  <a:cubicBezTo>
                    <a:pt x="835" y="3699"/>
                    <a:pt x="1102" y="4066"/>
                    <a:pt x="1435" y="4366"/>
                  </a:cubicBezTo>
                  <a:cubicBezTo>
                    <a:pt x="1502" y="4333"/>
                    <a:pt x="1202" y="3933"/>
                    <a:pt x="835" y="3199"/>
                  </a:cubicBezTo>
                  <a:cubicBezTo>
                    <a:pt x="635" y="2799"/>
                    <a:pt x="468" y="2365"/>
                    <a:pt x="368" y="1898"/>
                  </a:cubicBezTo>
                  <a:cubicBezTo>
                    <a:pt x="335" y="1631"/>
                    <a:pt x="301" y="1364"/>
                    <a:pt x="301" y="1097"/>
                  </a:cubicBezTo>
                  <a:cubicBezTo>
                    <a:pt x="301" y="830"/>
                    <a:pt x="301" y="497"/>
                    <a:pt x="468" y="363"/>
                  </a:cubicBezTo>
                  <a:cubicBezTo>
                    <a:pt x="489" y="322"/>
                    <a:pt x="535" y="294"/>
                    <a:pt x="591" y="294"/>
                  </a:cubicBezTo>
                  <a:cubicBezTo>
                    <a:pt x="625" y="294"/>
                    <a:pt x="663" y="305"/>
                    <a:pt x="701" y="330"/>
                  </a:cubicBezTo>
                  <a:cubicBezTo>
                    <a:pt x="768" y="430"/>
                    <a:pt x="835" y="530"/>
                    <a:pt x="868" y="630"/>
                  </a:cubicBezTo>
                  <a:cubicBezTo>
                    <a:pt x="1002" y="897"/>
                    <a:pt x="1068" y="1164"/>
                    <a:pt x="1135" y="1431"/>
                  </a:cubicBezTo>
                  <a:cubicBezTo>
                    <a:pt x="1269" y="1865"/>
                    <a:pt x="1335" y="2332"/>
                    <a:pt x="1369" y="2799"/>
                  </a:cubicBezTo>
                  <a:cubicBezTo>
                    <a:pt x="1435" y="3599"/>
                    <a:pt x="1369" y="4099"/>
                    <a:pt x="1402" y="4099"/>
                  </a:cubicBezTo>
                  <a:cubicBezTo>
                    <a:pt x="1569" y="3666"/>
                    <a:pt x="1635" y="3232"/>
                    <a:pt x="1602" y="2799"/>
                  </a:cubicBezTo>
                  <a:cubicBezTo>
                    <a:pt x="1602" y="2298"/>
                    <a:pt x="1535" y="1831"/>
                    <a:pt x="1402" y="1364"/>
                  </a:cubicBezTo>
                  <a:cubicBezTo>
                    <a:pt x="1335" y="1064"/>
                    <a:pt x="1269" y="797"/>
                    <a:pt x="1135" y="530"/>
                  </a:cubicBezTo>
                  <a:cubicBezTo>
                    <a:pt x="1102" y="363"/>
                    <a:pt x="1002" y="197"/>
                    <a:pt x="868" y="97"/>
                  </a:cubicBezTo>
                  <a:cubicBezTo>
                    <a:pt x="774" y="34"/>
                    <a:pt x="672" y="0"/>
                    <a:pt x="5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533;p65">
              <a:extLst>
                <a:ext uri="{FF2B5EF4-FFF2-40B4-BE49-F238E27FC236}">
                  <a16:creationId xmlns:a16="http://schemas.microsoft.com/office/drawing/2014/main" id="{B6EC1CFC-98F7-CF9E-7ED8-F8CC5B8C0443}"/>
                </a:ext>
              </a:extLst>
            </p:cNvPr>
            <p:cNvSpPr/>
            <p:nvPr/>
          </p:nvSpPr>
          <p:spPr>
            <a:xfrm>
              <a:off x="4892000" y="4877900"/>
              <a:ext cx="89250" cy="47550"/>
            </a:xfrm>
            <a:custGeom>
              <a:avLst/>
              <a:gdLst/>
              <a:ahLst/>
              <a:cxnLst/>
              <a:rect l="l" t="t" r="r" b="b"/>
              <a:pathLst>
                <a:path w="3570" h="1902" extrusionOk="0">
                  <a:moveTo>
                    <a:pt x="2639" y="0"/>
                  </a:moveTo>
                  <a:cubicBezTo>
                    <a:pt x="2572" y="0"/>
                    <a:pt x="2504" y="3"/>
                    <a:pt x="2435" y="9"/>
                  </a:cubicBezTo>
                  <a:cubicBezTo>
                    <a:pt x="2002" y="9"/>
                    <a:pt x="1602" y="42"/>
                    <a:pt x="1201" y="142"/>
                  </a:cubicBezTo>
                  <a:cubicBezTo>
                    <a:pt x="934" y="209"/>
                    <a:pt x="701" y="309"/>
                    <a:pt x="467" y="409"/>
                  </a:cubicBezTo>
                  <a:cubicBezTo>
                    <a:pt x="167" y="576"/>
                    <a:pt x="0" y="909"/>
                    <a:pt x="34" y="1243"/>
                  </a:cubicBezTo>
                  <a:cubicBezTo>
                    <a:pt x="134" y="1543"/>
                    <a:pt x="367" y="1776"/>
                    <a:pt x="701" y="1877"/>
                  </a:cubicBezTo>
                  <a:cubicBezTo>
                    <a:pt x="818" y="1893"/>
                    <a:pt x="951" y="1902"/>
                    <a:pt x="1085" y="1902"/>
                  </a:cubicBezTo>
                  <a:cubicBezTo>
                    <a:pt x="1218" y="1902"/>
                    <a:pt x="1351" y="1893"/>
                    <a:pt x="1468" y="1877"/>
                  </a:cubicBezTo>
                  <a:cubicBezTo>
                    <a:pt x="1902" y="1743"/>
                    <a:pt x="2302" y="1576"/>
                    <a:pt x="2636" y="1309"/>
                  </a:cubicBezTo>
                  <a:cubicBezTo>
                    <a:pt x="2969" y="1076"/>
                    <a:pt x="3236" y="809"/>
                    <a:pt x="3470" y="476"/>
                  </a:cubicBezTo>
                  <a:lnTo>
                    <a:pt x="3470" y="476"/>
                  </a:lnTo>
                  <a:cubicBezTo>
                    <a:pt x="3136" y="676"/>
                    <a:pt x="2836" y="876"/>
                    <a:pt x="2536" y="1109"/>
                  </a:cubicBezTo>
                  <a:cubicBezTo>
                    <a:pt x="2202" y="1343"/>
                    <a:pt x="1835" y="1510"/>
                    <a:pt x="1435" y="1576"/>
                  </a:cubicBezTo>
                  <a:cubicBezTo>
                    <a:pt x="1335" y="1610"/>
                    <a:pt x="1226" y="1626"/>
                    <a:pt x="1114" y="1626"/>
                  </a:cubicBezTo>
                  <a:cubicBezTo>
                    <a:pt x="1001" y="1626"/>
                    <a:pt x="884" y="1610"/>
                    <a:pt x="768" y="1576"/>
                  </a:cubicBezTo>
                  <a:cubicBezTo>
                    <a:pt x="567" y="1543"/>
                    <a:pt x="434" y="1376"/>
                    <a:pt x="367" y="1176"/>
                  </a:cubicBezTo>
                  <a:cubicBezTo>
                    <a:pt x="334" y="976"/>
                    <a:pt x="434" y="776"/>
                    <a:pt x="634" y="676"/>
                  </a:cubicBezTo>
                  <a:cubicBezTo>
                    <a:pt x="834" y="576"/>
                    <a:pt x="1034" y="476"/>
                    <a:pt x="1268" y="442"/>
                  </a:cubicBezTo>
                  <a:cubicBezTo>
                    <a:pt x="1668" y="309"/>
                    <a:pt x="2069" y="242"/>
                    <a:pt x="2469" y="209"/>
                  </a:cubicBezTo>
                  <a:cubicBezTo>
                    <a:pt x="2620" y="201"/>
                    <a:pt x="2759" y="199"/>
                    <a:pt x="2884" y="199"/>
                  </a:cubicBezTo>
                  <a:cubicBezTo>
                    <a:pt x="3107" y="199"/>
                    <a:pt x="3284" y="206"/>
                    <a:pt x="3402" y="206"/>
                  </a:cubicBezTo>
                  <a:cubicBezTo>
                    <a:pt x="3510" y="206"/>
                    <a:pt x="3570" y="200"/>
                    <a:pt x="3570" y="175"/>
                  </a:cubicBezTo>
                  <a:cubicBezTo>
                    <a:pt x="3266" y="65"/>
                    <a:pt x="2962" y="0"/>
                    <a:pt x="26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3534;p65">
              <a:extLst>
                <a:ext uri="{FF2B5EF4-FFF2-40B4-BE49-F238E27FC236}">
                  <a16:creationId xmlns:a16="http://schemas.microsoft.com/office/drawing/2014/main" id="{A16321FB-5B10-A60A-79C0-2F044A8766D6}"/>
                </a:ext>
              </a:extLst>
            </p:cNvPr>
            <p:cNvSpPr/>
            <p:nvPr/>
          </p:nvSpPr>
          <p:spPr>
            <a:xfrm>
              <a:off x="5124000" y="4906275"/>
              <a:ext cx="39050" cy="75275"/>
            </a:xfrm>
            <a:custGeom>
              <a:avLst/>
              <a:gdLst/>
              <a:ahLst/>
              <a:cxnLst/>
              <a:rect l="l" t="t" r="r" b="b"/>
              <a:pathLst>
                <a:path w="1562" h="3011" extrusionOk="0">
                  <a:moveTo>
                    <a:pt x="1473" y="1"/>
                  </a:moveTo>
                  <a:cubicBezTo>
                    <a:pt x="1336" y="1"/>
                    <a:pt x="703" y="435"/>
                    <a:pt x="361" y="1275"/>
                  </a:cubicBezTo>
                  <a:cubicBezTo>
                    <a:pt x="1" y="2191"/>
                    <a:pt x="218" y="3011"/>
                    <a:pt x="290" y="3011"/>
                  </a:cubicBezTo>
                  <a:cubicBezTo>
                    <a:pt x="291" y="3011"/>
                    <a:pt x="293" y="3010"/>
                    <a:pt x="294" y="3010"/>
                  </a:cubicBezTo>
                  <a:cubicBezTo>
                    <a:pt x="361" y="3010"/>
                    <a:pt x="294" y="2243"/>
                    <a:pt x="627" y="1409"/>
                  </a:cubicBezTo>
                  <a:cubicBezTo>
                    <a:pt x="994" y="575"/>
                    <a:pt x="1561" y="74"/>
                    <a:pt x="1495" y="8"/>
                  </a:cubicBezTo>
                  <a:cubicBezTo>
                    <a:pt x="1490" y="3"/>
                    <a:pt x="1483" y="1"/>
                    <a:pt x="14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535;p65">
              <a:extLst>
                <a:ext uri="{FF2B5EF4-FFF2-40B4-BE49-F238E27FC236}">
                  <a16:creationId xmlns:a16="http://schemas.microsoft.com/office/drawing/2014/main" id="{0A98DCCB-F799-D496-2631-0884E2BF94EE}"/>
                </a:ext>
              </a:extLst>
            </p:cNvPr>
            <p:cNvSpPr/>
            <p:nvPr/>
          </p:nvSpPr>
          <p:spPr>
            <a:xfrm>
              <a:off x="4823625" y="5002000"/>
              <a:ext cx="472850" cy="39050"/>
            </a:xfrm>
            <a:custGeom>
              <a:avLst/>
              <a:gdLst/>
              <a:ahLst/>
              <a:cxnLst/>
              <a:rect l="l" t="t" r="r" b="b"/>
              <a:pathLst>
                <a:path w="18914" h="1562" extrusionOk="0">
                  <a:moveTo>
                    <a:pt x="29" y="0"/>
                  </a:moveTo>
                  <a:cubicBezTo>
                    <a:pt x="10" y="0"/>
                    <a:pt x="0" y="5"/>
                    <a:pt x="0" y="15"/>
                  </a:cubicBezTo>
                  <a:cubicBezTo>
                    <a:pt x="200" y="115"/>
                    <a:pt x="434" y="248"/>
                    <a:pt x="667" y="315"/>
                  </a:cubicBezTo>
                  <a:cubicBezTo>
                    <a:pt x="1301" y="582"/>
                    <a:pt x="1968" y="782"/>
                    <a:pt x="2635" y="915"/>
                  </a:cubicBezTo>
                  <a:cubicBezTo>
                    <a:pt x="4564" y="1354"/>
                    <a:pt x="6544" y="1562"/>
                    <a:pt x="8530" y="1562"/>
                  </a:cubicBezTo>
                  <a:cubicBezTo>
                    <a:pt x="8811" y="1562"/>
                    <a:pt x="9092" y="1557"/>
                    <a:pt x="9373" y="1549"/>
                  </a:cubicBezTo>
                  <a:cubicBezTo>
                    <a:pt x="12009" y="1516"/>
                    <a:pt x="14377" y="1416"/>
                    <a:pt x="16112" y="1349"/>
                  </a:cubicBezTo>
                  <a:lnTo>
                    <a:pt x="18146" y="1216"/>
                  </a:lnTo>
                  <a:cubicBezTo>
                    <a:pt x="18413" y="1216"/>
                    <a:pt x="18647" y="1182"/>
                    <a:pt x="18914" y="1149"/>
                  </a:cubicBezTo>
                  <a:cubicBezTo>
                    <a:pt x="18725" y="1125"/>
                    <a:pt x="18553" y="1102"/>
                    <a:pt x="18374" y="1102"/>
                  </a:cubicBezTo>
                  <a:cubicBezTo>
                    <a:pt x="18300" y="1102"/>
                    <a:pt x="18225" y="1106"/>
                    <a:pt x="18146" y="1116"/>
                  </a:cubicBezTo>
                  <a:lnTo>
                    <a:pt x="16112" y="1116"/>
                  </a:lnTo>
                  <a:lnTo>
                    <a:pt x="9373" y="1249"/>
                  </a:lnTo>
                  <a:cubicBezTo>
                    <a:pt x="9085" y="1257"/>
                    <a:pt x="8798" y="1262"/>
                    <a:pt x="8511" y="1262"/>
                  </a:cubicBezTo>
                  <a:cubicBezTo>
                    <a:pt x="6539" y="1262"/>
                    <a:pt x="4595" y="1065"/>
                    <a:pt x="2702" y="715"/>
                  </a:cubicBezTo>
                  <a:cubicBezTo>
                    <a:pt x="1170" y="385"/>
                    <a:pt x="206"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536;p65">
              <a:extLst>
                <a:ext uri="{FF2B5EF4-FFF2-40B4-BE49-F238E27FC236}">
                  <a16:creationId xmlns:a16="http://schemas.microsoft.com/office/drawing/2014/main" id="{CFA216F6-C78E-AE22-0BE4-2F9CE5439EA0}"/>
                </a:ext>
              </a:extLst>
            </p:cNvPr>
            <p:cNvSpPr/>
            <p:nvPr/>
          </p:nvSpPr>
          <p:spPr>
            <a:xfrm>
              <a:off x="4810275" y="4974350"/>
              <a:ext cx="214350" cy="77225"/>
            </a:xfrm>
            <a:custGeom>
              <a:avLst/>
              <a:gdLst/>
              <a:ahLst/>
              <a:cxnLst/>
              <a:rect l="l" t="t" r="r" b="b"/>
              <a:pathLst>
                <a:path w="8574" h="3089" extrusionOk="0">
                  <a:moveTo>
                    <a:pt x="3948" y="1"/>
                  </a:moveTo>
                  <a:cubicBezTo>
                    <a:pt x="3004" y="1"/>
                    <a:pt x="2078" y="246"/>
                    <a:pt x="1235" y="720"/>
                  </a:cubicBezTo>
                  <a:cubicBezTo>
                    <a:pt x="768" y="887"/>
                    <a:pt x="367" y="1154"/>
                    <a:pt x="0" y="1488"/>
                  </a:cubicBezTo>
                  <a:cubicBezTo>
                    <a:pt x="2" y="1490"/>
                    <a:pt x="6" y="1490"/>
                    <a:pt x="10" y="1490"/>
                  </a:cubicBezTo>
                  <a:cubicBezTo>
                    <a:pt x="88" y="1490"/>
                    <a:pt x="548" y="1233"/>
                    <a:pt x="1335" y="887"/>
                  </a:cubicBezTo>
                  <a:cubicBezTo>
                    <a:pt x="2142" y="497"/>
                    <a:pt x="3010" y="309"/>
                    <a:pt x="3907" y="309"/>
                  </a:cubicBezTo>
                  <a:cubicBezTo>
                    <a:pt x="4159" y="309"/>
                    <a:pt x="4414" y="324"/>
                    <a:pt x="4670" y="354"/>
                  </a:cubicBezTo>
                  <a:cubicBezTo>
                    <a:pt x="5971" y="554"/>
                    <a:pt x="6939" y="1421"/>
                    <a:pt x="7539" y="2055"/>
                  </a:cubicBezTo>
                  <a:cubicBezTo>
                    <a:pt x="7873" y="2422"/>
                    <a:pt x="8206" y="2789"/>
                    <a:pt x="8573" y="3089"/>
                  </a:cubicBezTo>
                  <a:cubicBezTo>
                    <a:pt x="8340" y="2655"/>
                    <a:pt x="8039" y="2255"/>
                    <a:pt x="7706" y="1921"/>
                  </a:cubicBezTo>
                  <a:cubicBezTo>
                    <a:pt x="7339" y="1488"/>
                    <a:pt x="6972" y="1121"/>
                    <a:pt x="6538" y="821"/>
                  </a:cubicBezTo>
                  <a:cubicBezTo>
                    <a:pt x="5971" y="420"/>
                    <a:pt x="5371" y="153"/>
                    <a:pt x="4704" y="53"/>
                  </a:cubicBezTo>
                  <a:cubicBezTo>
                    <a:pt x="4451" y="18"/>
                    <a:pt x="4199" y="1"/>
                    <a:pt x="39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537;p65">
              <a:extLst>
                <a:ext uri="{FF2B5EF4-FFF2-40B4-BE49-F238E27FC236}">
                  <a16:creationId xmlns:a16="http://schemas.microsoft.com/office/drawing/2014/main" id="{96CE4429-081D-83D6-417E-35C16CBDCC29}"/>
                </a:ext>
              </a:extLst>
            </p:cNvPr>
            <p:cNvSpPr/>
            <p:nvPr/>
          </p:nvSpPr>
          <p:spPr>
            <a:xfrm>
              <a:off x="4777750" y="4808050"/>
              <a:ext cx="586875" cy="243025"/>
            </a:xfrm>
            <a:custGeom>
              <a:avLst/>
              <a:gdLst/>
              <a:ahLst/>
              <a:cxnLst/>
              <a:rect l="l" t="t" r="r" b="b"/>
              <a:pathLst>
                <a:path w="23475" h="9721" extrusionOk="0">
                  <a:moveTo>
                    <a:pt x="4070" y="1"/>
                  </a:moveTo>
                  <a:lnTo>
                    <a:pt x="0" y="7706"/>
                  </a:lnTo>
                  <a:cubicBezTo>
                    <a:pt x="0" y="7706"/>
                    <a:pt x="4871" y="9607"/>
                    <a:pt x="6472" y="9707"/>
                  </a:cubicBezTo>
                  <a:cubicBezTo>
                    <a:pt x="6618" y="9717"/>
                    <a:pt x="6857" y="9721"/>
                    <a:pt x="7172" y="9721"/>
                  </a:cubicBezTo>
                  <a:cubicBezTo>
                    <a:pt x="10197" y="9721"/>
                    <a:pt x="20204" y="9339"/>
                    <a:pt x="21538" y="9339"/>
                  </a:cubicBezTo>
                  <a:cubicBezTo>
                    <a:pt x="21587" y="9339"/>
                    <a:pt x="21624" y="9339"/>
                    <a:pt x="21649" y="9341"/>
                  </a:cubicBezTo>
                  <a:cubicBezTo>
                    <a:pt x="21663" y="9341"/>
                    <a:pt x="21677" y="9341"/>
                    <a:pt x="21691" y="9341"/>
                  </a:cubicBezTo>
                  <a:cubicBezTo>
                    <a:pt x="23320" y="9341"/>
                    <a:pt x="23475" y="5501"/>
                    <a:pt x="22416" y="5138"/>
                  </a:cubicBezTo>
                  <a:cubicBezTo>
                    <a:pt x="21716" y="4904"/>
                    <a:pt x="4070" y="1"/>
                    <a:pt x="40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3538;p65">
              <a:extLst>
                <a:ext uri="{FF2B5EF4-FFF2-40B4-BE49-F238E27FC236}">
                  <a16:creationId xmlns:a16="http://schemas.microsoft.com/office/drawing/2014/main" id="{C1532E55-45A8-CC38-4ED8-7BB66439D5F4}"/>
                </a:ext>
              </a:extLst>
            </p:cNvPr>
            <p:cNvSpPr/>
            <p:nvPr/>
          </p:nvSpPr>
          <p:spPr>
            <a:xfrm>
              <a:off x="3369250" y="4301025"/>
              <a:ext cx="1819650" cy="713875"/>
            </a:xfrm>
            <a:custGeom>
              <a:avLst/>
              <a:gdLst/>
              <a:ahLst/>
              <a:cxnLst/>
              <a:rect l="l" t="t" r="r" b="b"/>
              <a:pathLst>
                <a:path w="72786" h="28555" extrusionOk="0">
                  <a:moveTo>
                    <a:pt x="40796" y="0"/>
                  </a:moveTo>
                  <a:lnTo>
                    <a:pt x="36993" y="7839"/>
                  </a:lnTo>
                  <a:cubicBezTo>
                    <a:pt x="36993" y="7839"/>
                    <a:pt x="17564" y="1925"/>
                    <a:pt x="11864" y="1925"/>
                  </a:cubicBezTo>
                  <a:cubicBezTo>
                    <a:pt x="11726" y="1925"/>
                    <a:pt x="11596" y="1928"/>
                    <a:pt x="11475" y="1935"/>
                  </a:cubicBezTo>
                  <a:cubicBezTo>
                    <a:pt x="6338" y="2202"/>
                    <a:pt x="2135" y="4270"/>
                    <a:pt x="1134" y="8440"/>
                  </a:cubicBezTo>
                  <a:cubicBezTo>
                    <a:pt x="134" y="12609"/>
                    <a:pt x="0" y="18380"/>
                    <a:pt x="6005" y="22350"/>
                  </a:cubicBezTo>
                  <a:cubicBezTo>
                    <a:pt x="11975" y="26353"/>
                    <a:pt x="41763" y="28554"/>
                    <a:pt x="41763" y="28554"/>
                  </a:cubicBezTo>
                  <a:lnTo>
                    <a:pt x="53538" y="28554"/>
                  </a:lnTo>
                  <a:lnTo>
                    <a:pt x="72786" y="3169"/>
                  </a:lnTo>
                  <a:lnTo>
                    <a:pt x="69683" y="667"/>
                  </a:lnTo>
                  <a:lnTo>
                    <a:pt x="4079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539;p65">
              <a:extLst>
                <a:ext uri="{FF2B5EF4-FFF2-40B4-BE49-F238E27FC236}">
                  <a16:creationId xmlns:a16="http://schemas.microsoft.com/office/drawing/2014/main" id="{D9CD68E1-EF13-9B80-EDC1-9C05517D3EEC}"/>
                </a:ext>
              </a:extLst>
            </p:cNvPr>
            <p:cNvSpPr/>
            <p:nvPr/>
          </p:nvSpPr>
          <p:spPr>
            <a:xfrm>
              <a:off x="3658625" y="4433100"/>
              <a:ext cx="890650" cy="298250"/>
            </a:xfrm>
            <a:custGeom>
              <a:avLst/>
              <a:gdLst/>
              <a:ahLst/>
              <a:cxnLst/>
              <a:rect l="l" t="t" r="r" b="b"/>
              <a:pathLst>
                <a:path w="35626" h="11930" extrusionOk="0">
                  <a:moveTo>
                    <a:pt x="2322" y="1"/>
                  </a:moveTo>
                  <a:cubicBezTo>
                    <a:pt x="2047" y="1"/>
                    <a:pt x="1774" y="8"/>
                    <a:pt x="1501" y="21"/>
                  </a:cubicBezTo>
                  <a:cubicBezTo>
                    <a:pt x="1001" y="21"/>
                    <a:pt x="634" y="88"/>
                    <a:pt x="367" y="121"/>
                  </a:cubicBezTo>
                  <a:cubicBezTo>
                    <a:pt x="234" y="121"/>
                    <a:pt x="134" y="121"/>
                    <a:pt x="0" y="155"/>
                  </a:cubicBezTo>
                  <a:lnTo>
                    <a:pt x="400" y="155"/>
                  </a:lnTo>
                  <a:cubicBezTo>
                    <a:pt x="667" y="155"/>
                    <a:pt x="1001" y="121"/>
                    <a:pt x="1501" y="121"/>
                  </a:cubicBezTo>
                  <a:cubicBezTo>
                    <a:pt x="1637" y="118"/>
                    <a:pt x="1774" y="116"/>
                    <a:pt x="1911" y="116"/>
                  </a:cubicBezTo>
                  <a:cubicBezTo>
                    <a:pt x="3114" y="116"/>
                    <a:pt x="4339" y="245"/>
                    <a:pt x="5537" y="455"/>
                  </a:cubicBezTo>
                  <a:cubicBezTo>
                    <a:pt x="7506" y="855"/>
                    <a:pt x="9407" y="1422"/>
                    <a:pt x="11275" y="2189"/>
                  </a:cubicBezTo>
                  <a:cubicBezTo>
                    <a:pt x="13543" y="3123"/>
                    <a:pt x="15778" y="4191"/>
                    <a:pt x="17946" y="5392"/>
                  </a:cubicBezTo>
                  <a:cubicBezTo>
                    <a:pt x="20248" y="6626"/>
                    <a:pt x="22450" y="7827"/>
                    <a:pt x="24518" y="8794"/>
                  </a:cubicBezTo>
                  <a:cubicBezTo>
                    <a:pt x="26319" y="9661"/>
                    <a:pt x="28220" y="10395"/>
                    <a:pt x="30155" y="10996"/>
                  </a:cubicBezTo>
                  <a:cubicBezTo>
                    <a:pt x="31456" y="11396"/>
                    <a:pt x="32790" y="11663"/>
                    <a:pt x="34125" y="11830"/>
                  </a:cubicBezTo>
                  <a:cubicBezTo>
                    <a:pt x="34625" y="11930"/>
                    <a:pt x="34992" y="11930"/>
                    <a:pt x="35259" y="11930"/>
                  </a:cubicBezTo>
                  <a:lnTo>
                    <a:pt x="35626" y="11930"/>
                  </a:lnTo>
                  <a:cubicBezTo>
                    <a:pt x="35492" y="11863"/>
                    <a:pt x="35359" y="11863"/>
                    <a:pt x="35225" y="11830"/>
                  </a:cubicBezTo>
                  <a:cubicBezTo>
                    <a:pt x="34958" y="11796"/>
                    <a:pt x="34592" y="11763"/>
                    <a:pt x="34125" y="11696"/>
                  </a:cubicBezTo>
                  <a:cubicBezTo>
                    <a:pt x="32790" y="11496"/>
                    <a:pt x="31456" y="11196"/>
                    <a:pt x="30155" y="10796"/>
                  </a:cubicBezTo>
                  <a:cubicBezTo>
                    <a:pt x="28254" y="10195"/>
                    <a:pt x="26386" y="9428"/>
                    <a:pt x="24584" y="8561"/>
                  </a:cubicBezTo>
                  <a:cubicBezTo>
                    <a:pt x="22550" y="7593"/>
                    <a:pt x="20348" y="6392"/>
                    <a:pt x="18046" y="5125"/>
                  </a:cubicBezTo>
                  <a:cubicBezTo>
                    <a:pt x="15878" y="3957"/>
                    <a:pt x="13643" y="2890"/>
                    <a:pt x="11375" y="1956"/>
                  </a:cubicBezTo>
                  <a:cubicBezTo>
                    <a:pt x="9474" y="1189"/>
                    <a:pt x="7539" y="622"/>
                    <a:pt x="5571" y="288"/>
                  </a:cubicBezTo>
                  <a:cubicBezTo>
                    <a:pt x="4482" y="102"/>
                    <a:pt x="3394" y="1"/>
                    <a:pt x="23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540;p65">
              <a:extLst>
                <a:ext uri="{FF2B5EF4-FFF2-40B4-BE49-F238E27FC236}">
                  <a16:creationId xmlns:a16="http://schemas.microsoft.com/office/drawing/2014/main" id="{AAE2FE2F-5143-5464-59C1-0C6B975DFC94}"/>
                </a:ext>
              </a:extLst>
            </p:cNvPr>
            <p:cNvSpPr/>
            <p:nvPr/>
          </p:nvSpPr>
          <p:spPr>
            <a:xfrm>
              <a:off x="4504225" y="4172475"/>
              <a:ext cx="1255075" cy="884950"/>
            </a:xfrm>
            <a:custGeom>
              <a:avLst/>
              <a:gdLst/>
              <a:ahLst/>
              <a:cxnLst/>
              <a:rect l="l" t="t" r="r" b="b"/>
              <a:pathLst>
                <a:path w="50203" h="35398" extrusionOk="0">
                  <a:moveTo>
                    <a:pt x="41130" y="1"/>
                  </a:moveTo>
                  <a:cubicBezTo>
                    <a:pt x="40123" y="1"/>
                    <a:pt x="39079" y="193"/>
                    <a:pt x="38027" y="606"/>
                  </a:cubicBezTo>
                  <a:cubicBezTo>
                    <a:pt x="37260" y="906"/>
                    <a:pt x="35492" y="1606"/>
                    <a:pt x="34758" y="2007"/>
                  </a:cubicBezTo>
                  <a:cubicBezTo>
                    <a:pt x="32724" y="3074"/>
                    <a:pt x="0" y="23856"/>
                    <a:pt x="0" y="23856"/>
                  </a:cubicBezTo>
                  <a:cubicBezTo>
                    <a:pt x="0" y="23856"/>
                    <a:pt x="5704" y="34997"/>
                    <a:pt x="5538" y="35397"/>
                  </a:cubicBezTo>
                  <a:lnTo>
                    <a:pt x="15745" y="31628"/>
                  </a:lnTo>
                  <a:cubicBezTo>
                    <a:pt x="19514" y="30127"/>
                    <a:pt x="40329" y="23522"/>
                    <a:pt x="47701" y="15016"/>
                  </a:cubicBezTo>
                  <a:cubicBezTo>
                    <a:pt x="49469" y="13081"/>
                    <a:pt x="50203" y="10479"/>
                    <a:pt x="49702" y="7944"/>
                  </a:cubicBezTo>
                  <a:cubicBezTo>
                    <a:pt x="48895" y="3343"/>
                    <a:pt x="45332" y="1"/>
                    <a:pt x="411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541;p65">
              <a:extLst>
                <a:ext uri="{FF2B5EF4-FFF2-40B4-BE49-F238E27FC236}">
                  <a16:creationId xmlns:a16="http://schemas.microsoft.com/office/drawing/2014/main" id="{23B2DBD9-17CE-6D2E-ED8E-FE8117FFC4B8}"/>
                </a:ext>
              </a:extLst>
            </p:cNvPr>
            <p:cNvSpPr/>
            <p:nvPr/>
          </p:nvSpPr>
          <p:spPr>
            <a:xfrm>
              <a:off x="4509225" y="4346050"/>
              <a:ext cx="644650" cy="711375"/>
            </a:xfrm>
            <a:custGeom>
              <a:avLst/>
              <a:gdLst/>
              <a:ahLst/>
              <a:cxnLst/>
              <a:rect l="l" t="t" r="r" b="b"/>
              <a:pathLst>
                <a:path w="25786" h="28455" extrusionOk="0">
                  <a:moveTo>
                    <a:pt x="25786" y="1"/>
                  </a:moveTo>
                  <a:cubicBezTo>
                    <a:pt x="25786" y="1"/>
                    <a:pt x="25752" y="1"/>
                    <a:pt x="25685" y="34"/>
                  </a:cubicBezTo>
                  <a:lnTo>
                    <a:pt x="25385" y="201"/>
                  </a:lnTo>
                  <a:lnTo>
                    <a:pt x="24284" y="868"/>
                  </a:lnTo>
                  <a:lnTo>
                    <a:pt x="20315" y="3303"/>
                  </a:lnTo>
                  <a:lnTo>
                    <a:pt x="7172" y="11476"/>
                  </a:lnTo>
                  <a:lnTo>
                    <a:pt x="101" y="15912"/>
                  </a:lnTo>
                  <a:lnTo>
                    <a:pt x="0" y="15979"/>
                  </a:lnTo>
                  <a:lnTo>
                    <a:pt x="34" y="16045"/>
                  </a:lnTo>
                  <a:cubicBezTo>
                    <a:pt x="1602" y="19681"/>
                    <a:pt x="2903" y="22784"/>
                    <a:pt x="3870" y="24985"/>
                  </a:cubicBezTo>
                  <a:lnTo>
                    <a:pt x="4971" y="27554"/>
                  </a:lnTo>
                  <a:cubicBezTo>
                    <a:pt x="5104" y="27821"/>
                    <a:pt x="5204" y="28054"/>
                    <a:pt x="5271" y="28221"/>
                  </a:cubicBezTo>
                  <a:cubicBezTo>
                    <a:pt x="5304" y="28288"/>
                    <a:pt x="5338" y="28388"/>
                    <a:pt x="5371" y="28454"/>
                  </a:cubicBezTo>
                  <a:cubicBezTo>
                    <a:pt x="5371" y="28354"/>
                    <a:pt x="5338" y="28288"/>
                    <a:pt x="5304" y="28221"/>
                  </a:cubicBezTo>
                  <a:cubicBezTo>
                    <a:pt x="5238" y="28021"/>
                    <a:pt x="5137" y="27787"/>
                    <a:pt x="5037" y="27520"/>
                  </a:cubicBezTo>
                  <a:cubicBezTo>
                    <a:pt x="4771" y="26887"/>
                    <a:pt x="4437" y="26019"/>
                    <a:pt x="4003" y="24952"/>
                  </a:cubicBezTo>
                  <a:cubicBezTo>
                    <a:pt x="3044" y="22735"/>
                    <a:pt x="1789" y="19665"/>
                    <a:pt x="272" y="16068"/>
                  </a:cubicBezTo>
                  <a:lnTo>
                    <a:pt x="272" y="16068"/>
                  </a:lnTo>
                  <a:lnTo>
                    <a:pt x="7306" y="11676"/>
                  </a:lnTo>
                  <a:lnTo>
                    <a:pt x="20382" y="3436"/>
                  </a:lnTo>
                  <a:lnTo>
                    <a:pt x="24351" y="935"/>
                  </a:lnTo>
                  <a:lnTo>
                    <a:pt x="25419" y="267"/>
                  </a:lnTo>
                  <a:lnTo>
                    <a:pt x="25685" y="67"/>
                  </a:lnTo>
                  <a:cubicBezTo>
                    <a:pt x="25719" y="34"/>
                    <a:pt x="25752" y="34"/>
                    <a:pt x="2578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542;p65">
              <a:extLst>
                <a:ext uri="{FF2B5EF4-FFF2-40B4-BE49-F238E27FC236}">
                  <a16:creationId xmlns:a16="http://schemas.microsoft.com/office/drawing/2014/main" id="{0BAD8E07-26AC-A5B5-E997-9A85C75827BA}"/>
                </a:ext>
              </a:extLst>
            </p:cNvPr>
            <p:cNvSpPr/>
            <p:nvPr/>
          </p:nvSpPr>
          <p:spPr>
            <a:xfrm>
              <a:off x="4294900" y="4488575"/>
              <a:ext cx="140975" cy="102675"/>
            </a:xfrm>
            <a:custGeom>
              <a:avLst/>
              <a:gdLst/>
              <a:ahLst/>
              <a:cxnLst/>
              <a:rect l="l" t="t" r="r" b="b"/>
              <a:pathLst>
                <a:path w="5639" h="4107" extrusionOk="0">
                  <a:moveTo>
                    <a:pt x="6" y="1"/>
                  </a:moveTo>
                  <a:cubicBezTo>
                    <a:pt x="3" y="1"/>
                    <a:pt x="2" y="2"/>
                    <a:pt x="1" y="4"/>
                  </a:cubicBezTo>
                  <a:cubicBezTo>
                    <a:pt x="167" y="304"/>
                    <a:pt x="368" y="571"/>
                    <a:pt x="634" y="804"/>
                  </a:cubicBezTo>
                  <a:cubicBezTo>
                    <a:pt x="1202" y="1405"/>
                    <a:pt x="1802" y="1972"/>
                    <a:pt x="2502" y="2472"/>
                  </a:cubicBezTo>
                  <a:cubicBezTo>
                    <a:pt x="3170" y="2973"/>
                    <a:pt x="3870" y="3373"/>
                    <a:pt x="4637" y="3740"/>
                  </a:cubicBezTo>
                  <a:cubicBezTo>
                    <a:pt x="4938" y="3907"/>
                    <a:pt x="5271" y="4040"/>
                    <a:pt x="5605" y="4107"/>
                  </a:cubicBezTo>
                  <a:cubicBezTo>
                    <a:pt x="5638" y="4040"/>
                    <a:pt x="4204" y="3373"/>
                    <a:pt x="2636" y="2239"/>
                  </a:cubicBezTo>
                  <a:cubicBezTo>
                    <a:pt x="1144" y="1136"/>
                    <a:pt x="93" y="1"/>
                    <a:pt x="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543;p65">
              <a:extLst>
                <a:ext uri="{FF2B5EF4-FFF2-40B4-BE49-F238E27FC236}">
                  <a16:creationId xmlns:a16="http://schemas.microsoft.com/office/drawing/2014/main" id="{3A788CD1-00DA-99C7-5ACB-F89B72EA4608}"/>
                </a:ext>
              </a:extLst>
            </p:cNvPr>
            <p:cNvSpPr/>
            <p:nvPr/>
          </p:nvSpPr>
          <p:spPr>
            <a:xfrm>
              <a:off x="4712700" y="4361075"/>
              <a:ext cx="25875" cy="220175"/>
            </a:xfrm>
            <a:custGeom>
              <a:avLst/>
              <a:gdLst/>
              <a:ahLst/>
              <a:cxnLst/>
              <a:rect l="l" t="t" r="r" b="b"/>
              <a:pathLst>
                <a:path w="1035" h="8807" extrusionOk="0">
                  <a:moveTo>
                    <a:pt x="234" y="0"/>
                  </a:moveTo>
                  <a:cubicBezTo>
                    <a:pt x="134" y="434"/>
                    <a:pt x="101" y="867"/>
                    <a:pt x="101" y="1301"/>
                  </a:cubicBezTo>
                  <a:cubicBezTo>
                    <a:pt x="1" y="3402"/>
                    <a:pt x="201" y="5504"/>
                    <a:pt x="668" y="7572"/>
                  </a:cubicBezTo>
                  <a:cubicBezTo>
                    <a:pt x="734" y="8006"/>
                    <a:pt x="868" y="8406"/>
                    <a:pt x="1035" y="8806"/>
                  </a:cubicBezTo>
                  <a:cubicBezTo>
                    <a:pt x="1001" y="8373"/>
                    <a:pt x="935" y="7939"/>
                    <a:pt x="835" y="7505"/>
                  </a:cubicBezTo>
                  <a:cubicBezTo>
                    <a:pt x="701" y="6738"/>
                    <a:pt x="534" y="5637"/>
                    <a:pt x="434" y="4403"/>
                  </a:cubicBezTo>
                  <a:cubicBezTo>
                    <a:pt x="301" y="3202"/>
                    <a:pt x="267" y="2102"/>
                    <a:pt x="267" y="1301"/>
                  </a:cubicBezTo>
                  <a:cubicBezTo>
                    <a:pt x="301" y="834"/>
                    <a:pt x="267" y="400"/>
                    <a:pt x="2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544;p65">
              <a:extLst>
                <a:ext uri="{FF2B5EF4-FFF2-40B4-BE49-F238E27FC236}">
                  <a16:creationId xmlns:a16="http://schemas.microsoft.com/office/drawing/2014/main" id="{CFE2E2AA-BE3C-6CF4-5117-8E84FD289B58}"/>
                </a:ext>
              </a:extLst>
            </p:cNvPr>
            <p:cNvSpPr/>
            <p:nvPr/>
          </p:nvSpPr>
          <p:spPr>
            <a:xfrm>
              <a:off x="4745225" y="4353550"/>
              <a:ext cx="60075" cy="57650"/>
            </a:xfrm>
            <a:custGeom>
              <a:avLst/>
              <a:gdLst/>
              <a:ahLst/>
              <a:cxnLst/>
              <a:rect l="l" t="t" r="r" b="b"/>
              <a:pathLst>
                <a:path w="2403" h="2306" extrusionOk="0">
                  <a:moveTo>
                    <a:pt x="1368" y="1"/>
                  </a:moveTo>
                  <a:lnTo>
                    <a:pt x="1368" y="1"/>
                  </a:lnTo>
                  <a:cubicBezTo>
                    <a:pt x="1602" y="134"/>
                    <a:pt x="1835" y="368"/>
                    <a:pt x="1969" y="601"/>
                  </a:cubicBezTo>
                  <a:cubicBezTo>
                    <a:pt x="2135" y="868"/>
                    <a:pt x="2169" y="1202"/>
                    <a:pt x="2069" y="1469"/>
                  </a:cubicBezTo>
                  <a:cubicBezTo>
                    <a:pt x="1902" y="1835"/>
                    <a:pt x="1602" y="2036"/>
                    <a:pt x="1235" y="2036"/>
                  </a:cubicBezTo>
                  <a:cubicBezTo>
                    <a:pt x="1187" y="2044"/>
                    <a:pt x="1140" y="2048"/>
                    <a:pt x="1093" y="2048"/>
                  </a:cubicBezTo>
                  <a:cubicBezTo>
                    <a:pt x="776" y="2048"/>
                    <a:pt x="479" y="1859"/>
                    <a:pt x="334" y="1569"/>
                  </a:cubicBezTo>
                  <a:cubicBezTo>
                    <a:pt x="234" y="1268"/>
                    <a:pt x="267" y="968"/>
                    <a:pt x="434" y="701"/>
                  </a:cubicBezTo>
                  <a:cubicBezTo>
                    <a:pt x="568" y="434"/>
                    <a:pt x="801" y="268"/>
                    <a:pt x="1101" y="168"/>
                  </a:cubicBezTo>
                  <a:cubicBezTo>
                    <a:pt x="1051" y="151"/>
                    <a:pt x="1010" y="143"/>
                    <a:pt x="968" y="143"/>
                  </a:cubicBezTo>
                  <a:cubicBezTo>
                    <a:pt x="926" y="143"/>
                    <a:pt x="885" y="151"/>
                    <a:pt x="834" y="168"/>
                  </a:cubicBezTo>
                  <a:cubicBezTo>
                    <a:pt x="601" y="234"/>
                    <a:pt x="401" y="401"/>
                    <a:pt x="267" y="601"/>
                  </a:cubicBezTo>
                  <a:cubicBezTo>
                    <a:pt x="34" y="901"/>
                    <a:pt x="1" y="1302"/>
                    <a:pt x="134" y="1635"/>
                  </a:cubicBezTo>
                  <a:cubicBezTo>
                    <a:pt x="291" y="2045"/>
                    <a:pt x="716" y="2305"/>
                    <a:pt x="1156" y="2305"/>
                  </a:cubicBezTo>
                  <a:cubicBezTo>
                    <a:pt x="1182" y="2305"/>
                    <a:pt x="1208" y="2304"/>
                    <a:pt x="1235" y="2302"/>
                  </a:cubicBezTo>
                  <a:cubicBezTo>
                    <a:pt x="1702" y="2302"/>
                    <a:pt x="2135" y="2002"/>
                    <a:pt x="2302" y="1535"/>
                  </a:cubicBezTo>
                  <a:cubicBezTo>
                    <a:pt x="2402" y="1202"/>
                    <a:pt x="2369" y="801"/>
                    <a:pt x="2135" y="501"/>
                  </a:cubicBezTo>
                  <a:cubicBezTo>
                    <a:pt x="2035" y="301"/>
                    <a:pt x="1835" y="134"/>
                    <a:pt x="1602" y="34"/>
                  </a:cubicBezTo>
                  <a:cubicBezTo>
                    <a:pt x="1468" y="1"/>
                    <a:pt x="1368" y="1"/>
                    <a:pt x="136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545;p65">
              <a:extLst>
                <a:ext uri="{FF2B5EF4-FFF2-40B4-BE49-F238E27FC236}">
                  <a16:creationId xmlns:a16="http://schemas.microsoft.com/office/drawing/2014/main" id="{94A8F795-3474-D0BC-53A8-A43C2CB7964E}"/>
                </a:ext>
              </a:extLst>
            </p:cNvPr>
            <p:cNvSpPr/>
            <p:nvPr/>
          </p:nvSpPr>
          <p:spPr>
            <a:xfrm>
              <a:off x="4366625" y="4333550"/>
              <a:ext cx="169300" cy="136950"/>
            </a:xfrm>
            <a:custGeom>
              <a:avLst/>
              <a:gdLst/>
              <a:ahLst/>
              <a:cxnLst/>
              <a:rect l="l" t="t" r="r" b="b"/>
              <a:pathLst>
                <a:path w="6772" h="5478" extrusionOk="0">
                  <a:moveTo>
                    <a:pt x="6438" y="0"/>
                  </a:moveTo>
                  <a:lnTo>
                    <a:pt x="6438" y="0"/>
                  </a:lnTo>
                  <a:cubicBezTo>
                    <a:pt x="6538" y="501"/>
                    <a:pt x="6605" y="1001"/>
                    <a:pt x="6605" y="1535"/>
                  </a:cubicBezTo>
                  <a:cubicBezTo>
                    <a:pt x="6572" y="2102"/>
                    <a:pt x="6438" y="2635"/>
                    <a:pt x="6171" y="3136"/>
                  </a:cubicBezTo>
                  <a:cubicBezTo>
                    <a:pt x="5604" y="4403"/>
                    <a:pt x="4370" y="5204"/>
                    <a:pt x="3003" y="5271"/>
                  </a:cubicBezTo>
                  <a:cubicBezTo>
                    <a:pt x="2908" y="5276"/>
                    <a:pt x="2814" y="5279"/>
                    <a:pt x="2722" y="5279"/>
                  </a:cubicBezTo>
                  <a:cubicBezTo>
                    <a:pt x="2258" y="5279"/>
                    <a:pt x="1813" y="5210"/>
                    <a:pt x="1368" y="5071"/>
                  </a:cubicBezTo>
                  <a:cubicBezTo>
                    <a:pt x="901" y="4837"/>
                    <a:pt x="434" y="4604"/>
                    <a:pt x="0" y="4270"/>
                  </a:cubicBezTo>
                  <a:lnTo>
                    <a:pt x="0" y="4270"/>
                  </a:lnTo>
                  <a:cubicBezTo>
                    <a:pt x="100" y="4403"/>
                    <a:pt x="201" y="4503"/>
                    <a:pt x="301" y="4604"/>
                  </a:cubicBezTo>
                  <a:cubicBezTo>
                    <a:pt x="601" y="4837"/>
                    <a:pt x="934" y="5037"/>
                    <a:pt x="1301" y="5204"/>
                  </a:cubicBezTo>
                  <a:cubicBezTo>
                    <a:pt x="1767" y="5379"/>
                    <a:pt x="2284" y="5477"/>
                    <a:pt x="2785" y="5477"/>
                  </a:cubicBezTo>
                  <a:cubicBezTo>
                    <a:pt x="2858" y="5477"/>
                    <a:pt x="2931" y="5475"/>
                    <a:pt x="3003" y="5471"/>
                  </a:cubicBezTo>
                  <a:cubicBezTo>
                    <a:pt x="4504" y="5437"/>
                    <a:pt x="5805" y="4537"/>
                    <a:pt x="6405" y="3203"/>
                  </a:cubicBezTo>
                  <a:cubicBezTo>
                    <a:pt x="6638" y="2669"/>
                    <a:pt x="6772" y="2102"/>
                    <a:pt x="6772" y="1535"/>
                  </a:cubicBezTo>
                  <a:cubicBezTo>
                    <a:pt x="6772" y="1134"/>
                    <a:pt x="6739" y="734"/>
                    <a:pt x="6605" y="367"/>
                  </a:cubicBezTo>
                  <a:cubicBezTo>
                    <a:pt x="6572" y="234"/>
                    <a:pt x="6505" y="100"/>
                    <a:pt x="643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546;p65">
              <a:extLst>
                <a:ext uri="{FF2B5EF4-FFF2-40B4-BE49-F238E27FC236}">
                  <a16:creationId xmlns:a16="http://schemas.microsoft.com/office/drawing/2014/main" id="{60C58C99-DD62-5606-C182-98610C40848F}"/>
                </a:ext>
              </a:extLst>
            </p:cNvPr>
            <p:cNvSpPr/>
            <p:nvPr/>
          </p:nvSpPr>
          <p:spPr>
            <a:xfrm>
              <a:off x="4942025" y="4333550"/>
              <a:ext cx="70925" cy="97075"/>
            </a:xfrm>
            <a:custGeom>
              <a:avLst/>
              <a:gdLst/>
              <a:ahLst/>
              <a:cxnLst/>
              <a:rect l="l" t="t" r="r" b="b"/>
              <a:pathLst>
                <a:path w="2837" h="3883" extrusionOk="0">
                  <a:moveTo>
                    <a:pt x="301" y="0"/>
                  </a:moveTo>
                  <a:cubicBezTo>
                    <a:pt x="168" y="234"/>
                    <a:pt x="101" y="501"/>
                    <a:pt x="101" y="767"/>
                  </a:cubicBezTo>
                  <a:cubicBezTo>
                    <a:pt x="1" y="2102"/>
                    <a:pt x="801" y="3336"/>
                    <a:pt x="2069" y="3770"/>
                  </a:cubicBezTo>
                  <a:cubicBezTo>
                    <a:pt x="2244" y="3845"/>
                    <a:pt x="2438" y="3882"/>
                    <a:pt x="2637" y="3882"/>
                  </a:cubicBezTo>
                  <a:cubicBezTo>
                    <a:pt x="2703" y="3882"/>
                    <a:pt x="2769" y="3878"/>
                    <a:pt x="2836" y="3870"/>
                  </a:cubicBezTo>
                  <a:cubicBezTo>
                    <a:pt x="2836" y="3836"/>
                    <a:pt x="2536" y="3803"/>
                    <a:pt x="2136" y="3603"/>
                  </a:cubicBezTo>
                  <a:cubicBezTo>
                    <a:pt x="1002" y="3102"/>
                    <a:pt x="301" y="2002"/>
                    <a:pt x="301" y="767"/>
                  </a:cubicBezTo>
                  <a:cubicBezTo>
                    <a:pt x="268" y="300"/>
                    <a:pt x="368" y="0"/>
                    <a:pt x="3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547;p65">
              <a:extLst>
                <a:ext uri="{FF2B5EF4-FFF2-40B4-BE49-F238E27FC236}">
                  <a16:creationId xmlns:a16="http://schemas.microsoft.com/office/drawing/2014/main" id="{228D94E9-594D-7B23-D8C0-D69CE88B279D}"/>
                </a:ext>
              </a:extLst>
            </p:cNvPr>
            <p:cNvSpPr/>
            <p:nvPr/>
          </p:nvSpPr>
          <p:spPr>
            <a:xfrm>
              <a:off x="5203875" y="4174950"/>
              <a:ext cx="557925" cy="644800"/>
            </a:xfrm>
            <a:custGeom>
              <a:avLst/>
              <a:gdLst/>
              <a:ahLst/>
              <a:cxnLst/>
              <a:rect l="l" t="t" r="r" b="b"/>
              <a:pathLst>
                <a:path w="22317" h="25792" extrusionOk="0">
                  <a:moveTo>
                    <a:pt x="13350" y="0"/>
                  </a:moveTo>
                  <a:cubicBezTo>
                    <a:pt x="13248" y="0"/>
                    <a:pt x="13145" y="2"/>
                    <a:pt x="13044" y="6"/>
                  </a:cubicBezTo>
                  <a:cubicBezTo>
                    <a:pt x="12276" y="6"/>
                    <a:pt x="11509" y="106"/>
                    <a:pt x="10775" y="273"/>
                  </a:cubicBezTo>
                  <a:cubicBezTo>
                    <a:pt x="9441" y="573"/>
                    <a:pt x="8173" y="1040"/>
                    <a:pt x="6973" y="1741"/>
                  </a:cubicBezTo>
                  <a:cubicBezTo>
                    <a:pt x="4804" y="2942"/>
                    <a:pt x="3070" y="3943"/>
                    <a:pt x="1836" y="4643"/>
                  </a:cubicBezTo>
                  <a:lnTo>
                    <a:pt x="468" y="5444"/>
                  </a:lnTo>
                  <a:lnTo>
                    <a:pt x="101" y="5644"/>
                  </a:lnTo>
                  <a:cubicBezTo>
                    <a:pt x="68" y="5677"/>
                    <a:pt x="34" y="5710"/>
                    <a:pt x="1" y="5744"/>
                  </a:cubicBezTo>
                  <a:lnTo>
                    <a:pt x="101" y="5677"/>
                  </a:lnTo>
                  <a:lnTo>
                    <a:pt x="468" y="5477"/>
                  </a:lnTo>
                  <a:lnTo>
                    <a:pt x="1869" y="4710"/>
                  </a:lnTo>
                  <a:lnTo>
                    <a:pt x="7039" y="1841"/>
                  </a:lnTo>
                  <a:cubicBezTo>
                    <a:pt x="8207" y="1174"/>
                    <a:pt x="9474" y="707"/>
                    <a:pt x="10809" y="407"/>
                  </a:cubicBezTo>
                  <a:cubicBezTo>
                    <a:pt x="11543" y="273"/>
                    <a:pt x="12310" y="173"/>
                    <a:pt x="13044" y="173"/>
                  </a:cubicBezTo>
                  <a:cubicBezTo>
                    <a:pt x="13145" y="169"/>
                    <a:pt x="13247" y="167"/>
                    <a:pt x="13349" y="167"/>
                  </a:cubicBezTo>
                  <a:cubicBezTo>
                    <a:pt x="14047" y="167"/>
                    <a:pt x="14742" y="265"/>
                    <a:pt x="15412" y="440"/>
                  </a:cubicBezTo>
                  <a:cubicBezTo>
                    <a:pt x="16179" y="707"/>
                    <a:pt x="16913" y="1107"/>
                    <a:pt x="17513" y="1674"/>
                  </a:cubicBezTo>
                  <a:cubicBezTo>
                    <a:pt x="18214" y="2241"/>
                    <a:pt x="18848" y="2808"/>
                    <a:pt x="19482" y="3442"/>
                  </a:cubicBezTo>
                  <a:cubicBezTo>
                    <a:pt x="19782" y="3776"/>
                    <a:pt x="20082" y="4109"/>
                    <a:pt x="20315" y="4476"/>
                  </a:cubicBezTo>
                  <a:cubicBezTo>
                    <a:pt x="20582" y="4843"/>
                    <a:pt x="20816" y="5243"/>
                    <a:pt x="21016" y="5644"/>
                  </a:cubicBezTo>
                  <a:cubicBezTo>
                    <a:pt x="21383" y="6511"/>
                    <a:pt x="21616" y="7412"/>
                    <a:pt x="21683" y="8346"/>
                  </a:cubicBezTo>
                  <a:cubicBezTo>
                    <a:pt x="21850" y="10180"/>
                    <a:pt x="21416" y="12015"/>
                    <a:pt x="20449" y="13583"/>
                  </a:cubicBezTo>
                  <a:cubicBezTo>
                    <a:pt x="19448" y="14950"/>
                    <a:pt x="18281" y="16218"/>
                    <a:pt x="16980" y="17352"/>
                  </a:cubicBezTo>
                  <a:cubicBezTo>
                    <a:pt x="14745" y="19220"/>
                    <a:pt x="12310" y="20821"/>
                    <a:pt x="9741" y="22156"/>
                  </a:cubicBezTo>
                  <a:cubicBezTo>
                    <a:pt x="7540" y="23356"/>
                    <a:pt x="5738" y="24224"/>
                    <a:pt x="4471" y="24824"/>
                  </a:cubicBezTo>
                  <a:lnTo>
                    <a:pt x="3036" y="25525"/>
                  </a:lnTo>
                  <a:lnTo>
                    <a:pt x="2670" y="25725"/>
                  </a:lnTo>
                  <a:lnTo>
                    <a:pt x="3036" y="25558"/>
                  </a:lnTo>
                  <a:lnTo>
                    <a:pt x="4504" y="24891"/>
                  </a:lnTo>
                  <a:cubicBezTo>
                    <a:pt x="5772" y="24290"/>
                    <a:pt x="7573" y="23457"/>
                    <a:pt x="9775" y="22289"/>
                  </a:cubicBezTo>
                  <a:cubicBezTo>
                    <a:pt x="12376" y="20955"/>
                    <a:pt x="14845" y="19320"/>
                    <a:pt x="17080" y="17452"/>
                  </a:cubicBezTo>
                  <a:cubicBezTo>
                    <a:pt x="18381" y="16351"/>
                    <a:pt x="19582" y="15051"/>
                    <a:pt x="20582" y="13650"/>
                  </a:cubicBezTo>
                  <a:cubicBezTo>
                    <a:pt x="22083" y="11248"/>
                    <a:pt x="22317" y="8212"/>
                    <a:pt x="21149" y="5577"/>
                  </a:cubicBezTo>
                  <a:cubicBezTo>
                    <a:pt x="20983" y="5177"/>
                    <a:pt x="20749" y="4743"/>
                    <a:pt x="20482" y="4376"/>
                  </a:cubicBezTo>
                  <a:cubicBezTo>
                    <a:pt x="20215" y="4009"/>
                    <a:pt x="19915" y="3676"/>
                    <a:pt x="19582" y="3342"/>
                  </a:cubicBezTo>
                  <a:cubicBezTo>
                    <a:pt x="18981" y="2708"/>
                    <a:pt x="18314" y="2108"/>
                    <a:pt x="17614" y="1574"/>
                  </a:cubicBezTo>
                  <a:cubicBezTo>
                    <a:pt x="17013" y="974"/>
                    <a:pt x="16246" y="540"/>
                    <a:pt x="15445" y="273"/>
                  </a:cubicBezTo>
                  <a:cubicBezTo>
                    <a:pt x="14776" y="99"/>
                    <a:pt x="14055" y="0"/>
                    <a:pt x="13350" y="0"/>
                  </a:cubicBezTo>
                  <a:close/>
                  <a:moveTo>
                    <a:pt x="2670" y="25725"/>
                  </a:moveTo>
                  <a:lnTo>
                    <a:pt x="2670" y="25725"/>
                  </a:lnTo>
                  <a:cubicBezTo>
                    <a:pt x="2569" y="25758"/>
                    <a:pt x="2536" y="25792"/>
                    <a:pt x="2536" y="25792"/>
                  </a:cubicBezTo>
                  <a:lnTo>
                    <a:pt x="2670" y="25725"/>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548;p65">
              <a:extLst>
                <a:ext uri="{FF2B5EF4-FFF2-40B4-BE49-F238E27FC236}">
                  <a16:creationId xmlns:a16="http://schemas.microsoft.com/office/drawing/2014/main" id="{DD8653D5-768F-8FED-4729-49B858617BCE}"/>
                </a:ext>
              </a:extLst>
            </p:cNvPr>
            <p:cNvSpPr/>
            <p:nvPr/>
          </p:nvSpPr>
          <p:spPr>
            <a:xfrm>
              <a:off x="4051500" y="4810550"/>
              <a:ext cx="573675" cy="242825"/>
            </a:xfrm>
            <a:custGeom>
              <a:avLst/>
              <a:gdLst/>
              <a:ahLst/>
              <a:cxnLst/>
              <a:rect l="l" t="t" r="r" b="b"/>
              <a:pathLst>
                <a:path w="22947" h="9713" extrusionOk="0">
                  <a:moveTo>
                    <a:pt x="19477" y="1"/>
                  </a:moveTo>
                  <a:cubicBezTo>
                    <a:pt x="19477" y="1"/>
                    <a:pt x="1764" y="4671"/>
                    <a:pt x="1064" y="4904"/>
                  </a:cubicBezTo>
                  <a:cubicBezTo>
                    <a:pt x="1" y="5269"/>
                    <a:pt x="129" y="9141"/>
                    <a:pt x="1744" y="9141"/>
                  </a:cubicBezTo>
                  <a:cubicBezTo>
                    <a:pt x="1750" y="9141"/>
                    <a:pt x="1757" y="9141"/>
                    <a:pt x="1764" y="9140"/>
                  </a:cubicBezTo>
                  <a:cubicBezTo>
                    <a:pt x="2525" y="9140"/>
                    <a:pt x="14093" y="9712"/>
                    <a:pt x="16621" y="9712"/>
                  </a:cubicBezTo>
                  <a:cubicBezTo>
                    <a:pt x="16754" y="9712"/>
                    <a:pt x="16862" y="9711"/>
                    <a:pt x="16942" y="9708"/>
                  </a:cubicBezTo>
                  <a:cubicBezTo>
                    <a:pt x="18576" y="9607"/>
                    <a:pt x="22946" y="7973"/>
                    <a:pt x="22946" y="7973"/>
                  </a:cubicBezTo>
                  <a:lnTo>
                    <a:pt x="19477"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549;p65">
              <a:extLst>
                <a:ext uri="{FF2B5EF4-FFF2-40B4-BE49-F238E27FC236}">
                  <a16:creationId xmlns:a16="http://schemas.microsoft.com/office/drawing/2014/main" id="{35413316-F523-E425-F269-D3793605F12F}"/>
                </a:ext>
              </a:extLst>
            </p:cNvPr>
            <p:cNvSpPr/>
            <p:nvPr/>
          </p:nvSpPr>
          <p:spPr>
            <a:xfrm>
              <a:off x="4301575" y="4887950"/>
              <a:ext cx="53400" cy="89425"/>
            </a:xfrm>
            <a:custGeom>
              <a:avLst/>
              <a:gdLst/>
              <a:ahLst/>
              <a:cxnLst/>
              <a:rect l="l" t="t" r="r" b="b"/>
              <a:pathLst>
                <a:path w="2136" h="3577" extrusionOk="0">
                  <a:moveTo>
                    <a:pt x="87" y="1"/>
                  </a:moveTo>
                  <a:cubicBezTo>
                    <a:pt x="78" y="1"/>
                    <a:pt x="71" y="3"/>
                    <a:pt x="67" y="7"/>
                  </a:cubicBezTo>
                  <a:cubicBezTo>
                    <a:pt x="1" y="74"/>
                    <a:pt x="734" y="674"/>
                    <a:pt x="1301" y="1641"/>
                  </a:cubicBezTo>
                  <a:cubicBezTo>
                    <a:pt x="1835" y="2642"/>
                    <a:pt x="1969" y="3576"/>
                    <a:pt x="2035" y="3576"/>
                  </a:cubicBezTo>
                  <a:cubicBezTo>
                    <a:pt x="2135" y="3576"/>
                    <a:pt x="2135" y="2609"/>
                    <a:pt x="1535" y="1508"/>
                  </a:cubicBezTo>
                  <a:cubicBezTo>
                    <a:pt x="1001" y="503"/>
                    <a:pt x="231" y="1"/>
                    <a:pt x="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550;p65">
              <a:extLst>
                <a:ext uri="{FF2B5EF4-FFF2-40B4-BE49-F238E27FC236}">
                  <a16:creationId xmlns:a16="http://schemas.microsoft.com/office/drawing/2014/main" id="{E453D6FA-E967-C824-23D5-2A9FEC645DCE}"/>
                </a:ext>
              </a:extLst>
            </p:cNvPr>
            <p:cNvSpPr/>
            <p:nvPr/>
          </p:nvSpPr>
          <p:spPr>
            <a:xfrm>
              <a:off x="4355775" y="4872125"/>
              <a:ext cx="45075" cy="84400"/>
            </a:xfrm>
            <a:custGeom>
              <a:avLst/>
              <a:gdLst/>
              <a:ahLst/>
              <a:cxnLst/>
              <a:rect l="l" t="t" r="r" b="b"/>
              <a:pathLst>
                <a:path w="1803" h="3376" extrusionOk="0">
                  <a:moveTo>
                    <a:pt x="83" y="1"/>
                  </a:moveTo>
                  <a:cubicBezTo>
                    <a:pt x="76" y="1"/>
                    <a:pt x="71" y="2"/>
                    <a:pt x="67" y="6"/>
                  </a:cubicBezTo>
                  <a:cubicBezTo>
                    <a:pt x="1" y="39"/>
                    <a:pt x="568" y="707"/>
                    <a:pt x="1001" y="1641"/>
                  </a:cubicBezTo>
                  <a:cubicBezTo>
                    <a:pt x="1468" y="2541"/>
                    <a:pt x="1635" y="3375"/>
                    <a:pt x="1735" y="3375"/>
                  </a:cubicBezTo>
                  <a:cubicBezTo>
                    <a:pt x="1802" y="3375"/>
                    <a:pt x="1769" y="2474"/>
                    <a:pt x="1268" y="1507"/>
                  </a:cubicBezTo>
                  <a:cubicBezTo>
                    <a:pt x="826" y="560"/>
                    <a:pt x="204" y="1"/>
                    <a:pt x="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551;p65">
              <a:extLst>
                <a:ext uri="{FF2B5EF4-FFF2-40B4-BE49-F238E27FC236}">
                  <a16:creationId xmlns:a16="http://schemas.microsoft.com/office/drawing/2014/main" id="{ADBA17FC-9E5D-4909-7DA1-C513FC6FD168}"/>
                </a:ext>
              </a:extLst>
            </p:cNvPr>
            <p:cNvSpPr/>
            <p:nvPr/>
          </p:nvSpPr>
          <p:spPr>
            <a:xfrm>
              <a:off x="4407475" y="4857125"/>
              <a:ext cx="41575" cy="88575"/>
            </a:xfrm>
            <a:custGeom>
              <a:avLst/>
              <a:gdLst/>
              <a:ahLst/>
              <a:cxnLst/>
              <a:rect l="l" t="t" r="r" b="b"/>
              <a:pathLst>
                <a:path w="1663" h="3543" extrusionOk="0">
                  <a:moveTo>
                    <a:pt x="84" y="0"/>
                  </a:moveTo>
                  <a:cubicBezTo>
                    <a:pt x="77" y="0"/>
                    <a:pt x="71" y="2"/>
                    <a:pt x="68" y="6"/>
                  </a:cubicBezTo>
                  <a:cubicBezTo>
                    <a:pt x="1" y="72"/>
                    <a:pt x="635" y="673"/>
                    <a:pt x="1002" y="1673"/>
                  </a:cubicBezTo>
                  <a:cubicBezTo>
                    <a:pt x="1402" y="2641"/>
                    <a:pt x="1302" y="3541"/>
                    <a:pt x="1402" y="3541"/>
                  </a:cubicBezTo>
                  <a:cubicBezTo>
                    <a:pt x="1403" y="3542"/>
                    <a:pt x="1404" y="3542"/>
                    <a:pt x="1406" y="3542"/>
                  </a:cubicBezTo>
                  <a:cubicBezTo>
                    <a:pt x="1475" y="3542"/>
                    <a:pt x="1662" y="2622"/>
                    <a:pt x="1302" y="1573"/>
                  </a:cubicBezTo>
                  <a:cubicBezTo>
                    <a:pt x="923" y="562"/>
                    <a:pt x="215"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552;p65">
              <a:extLst>
                <a:ext uri="{FF2B5EF4-FFF2-40B4-BE49-F238E27FC236}">
                  <a16:creationId xmlns:a16="http://schemas.microsoft.com/office/drawing/2014/main" id="{129EFB70-8ED8-E77C-C731-7187C1495003}"/>
                </a:ext>
              </a:extLst>
            </p:cNvPr>
            <p:cNvSpPr/>
            <p:nvPr/>
          </p:nvSpPr>
          <p:spPr>
            <a:xfrm>
              <a:off x="4430000" y="4786475"/>
              <a:ext cx="40900" cy="109175"/>
            </a:xfrm>
            <a:custGeom>
              <a:avLst/>
              <a:gdLst/>
              <a:ahLst/>
              <a:cxnLst/>
              <a:rect l="l" t="t" r="r" b="b"/>
              <a:pathLst>
                <a:path w="1636" h="4367" extrusionOk="0">
                  <a:moveTo>
                    <a:pt x="1083" y="0"/>
                  </a:moveTo>
                  <a:cubicBezTo>
                    <a:pt x="981" y="0"/>
                    <a:pt x="880" y="33"/>
                    <a:pt x="801" y="96"/>
                  </a:cubicBezTo>
                  <a:cubicBezTo>
                    <a:pt x="668" y="196"/>
                    <a:pt x="568" y="363"/>
                    <a:pt x="501" y="530"/>
                  </a:cubicBezTo>
                  <a:cubicBezTo>
                    <a:pt x="401" y="763"/>
                    <a:pt x="301" y="1064"/>
                    <a:pt x="234" y="1331"/>
                  </a:cubicBezTo>
                  <a:cubicBezTo>
                    <a:pt x="101" y="1798"/>
                    <a:pt x="34" y="2265"/>
                    <a:pt x="34" y="2765"/>
                  </a:cubicBezTo>
                  <a:cubicBezTo>
                    <a:pt x="1" y="3199"/>
                    <a:pt x="67" y="3666"/>
                    <a:pt x="201" y="4099"/>
                  </a:cubicBezTo>
                  <a:cubicBezTo>
                    <a:pt x="267" y="4066"/>
                    <a:pt x="167" y="3565"/>
                    <a:pt x="234" y="2798"/>
                  </a:cubicBezTo>
                  <a:cubicBezTo>
                    <a:pt x="267" y="2331"/>
                    <a:pt x="367" y="1864"/>
                    <a:pt x="501" y="1431"/>
                  </a:cubicBezTo>
                  <a:cubicBezTo>
                    <a:pt x="568" y="1164"/>
                    <a:pt x="668" y="897"/>
                    <a:pt x="768" y="630"/>
                  </a:cubicBezTo>
                  <a:cubicBezTo>
                    <a:pt x="801" y="530"/>
                    <a:pt x="868" y="430"/>
                    <a:pt x="968" y="330"/>
                  </a:cubicBezTo>
                  <a:cubicBezTo>
                    <a:pt x="993" y="304"/>
                    <a:pt x="1024" y="293"/>
                    <a:pt x="1055" y="293"/>
                  </a:cubicBezTo>
                  <a:cubicBezTo>
                    <a:pt x="1106" y="293"/>
                    <a:pt x="1160" y="322"/>
                    <a:pt x="1201" y="363"/>
                  </a:cubicBezTo>
                  <a:cubicBezTo>
                    <a:pt x="1368" y="497"/>
                    <a:pt x="1368" y="830"/>
                    <a:pt x="1368" y="1097"/>
                  </a:cubicBezTo>
                  <a:cubicBezTo>
                    <a:pt x="1335" y="1364"/>
                    <a:pt x="1301" y="1631"/>
                    <a:pt x="1268" y="1898"/>
                  </a:cubicBezTo>
                  <a:cubicBezTo>
                    <a:pt x="1135" y="2365"/>
                    <a:pt x="1001" y="2798"/>
                    <a:pt x="768" y="3199"/>
                  </a:cubicBezTo>
                  <a:cubicBezTo>
                    <a:pt x="434" y="3932"/>
                    <a:pt x="134" y="4333"/>
                    <a:pt x="167" y="4366"/>
                  </a:cubicBezTo>
                  <a:cubicBezTo>
                    <a:pt x="501" y="4066"/>
                    <a:pt x="768" y="3699"/>
                    <a:pt x="968" y="3299"/>
                  </a:cubicBezTo>
                  <a:cubicBezTo>
                    <a:pt x="1201" y="2898"/>
                    <a:pt x="1402" y="2431"/>
                    <a:pt x="1535" y="1964"/>
                  </a:cubicBezTo>
                  <a:cubicBezTo>
                    <a:pt x="1602" y="1697"/>
                    <a:pt x="1635" y="1397"/>
                    <a:pt x="1635" y="1097"/>
                  </a:cubicBezTo>
                  <a:cubicBezTo>
                    <a:pt x="1635" y="930"/>
                    <a:pt x="1635" y="797"/>
                    <a:pt x="1635" y="630"/>
                  </a:cubicBezTo>
                  <a:cubicBezTo>
                    <a:pt x="1602" y="430"/>
                    <a:pt x="1535" y="263"/>
                    <a:pt x="1402" y="130"/>
                  </a:cubicBezTo>
                  <a:cubicBezTo>
                    <a:pt x="1314" y="42"/>
                    <a:pt x="1198" y="0"/>
                    <a:pt x="10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553;p65">
              <a:extLst>
                <a:ext uri="{FF2B5EF4-FFF2-40B4-BE49-F238E27FC236}">
                  <a16:creationId xmlns:a16="http://schemas.microsoft.com/office/drawing/2014/main" id="{8136F8EB-4BD7-9EFA-300A-3980191F3F6D}"/>
                </a:ext>
              </a:extLst>
            </p:cNvPr>
            <p:cNvSpPr/>
            <p:nvPr/>
          </p:nvSpPr>
          <p:spPr>
            <a:xfrm>
              <a:off x="4435850" y="4879550"/>
              <a:ext cx="89250" cy="49025"/>
            </a:xfrm>
            <a:custGeom>
              <a:avLst/>
              <a:gdLst/>
              <a:ahLst/>
              <a:cxnLst/>
              <a:rect l="l" t="t" r="r" b="b"/>
              <a:pathLst>
                <a:path w="3570" h="1961" extrusionOk="0">
                  <a:moveTo>
                    <a:pt x="931" y="1"/>
                  </a:moveTo>
                  <a:cubicBezTo>
                    <a:pt x="608" y="1"/>
                    <a:pt x="304" y="65"/>
                    <a:pt x="0" y="176"/>
                  </a:cubicBezTo>
                  <a:cubicBezTo>
                    <a:pt x="0" y="209"/>
                    <a:pt x="108" y="209"/>
                    <a:pt x="300" y="209"/>
                  </a:cubicBezTo>
                  <a:cubicBezTo>
                    <a:pt x="492" y="209"/>
                    <a:pt x="767" y="209"/>
                    <a:pt x="1101" y="243"/>
                  </a:cubicBezTo>
                  <a:cubicBezTo>
                    <a:pt x="1501" y="276"/>
                    <a:pt x="1901" y="343"/>
                    <a:pt x="2302" y="443"/>
                  </a:cubicBezTo>
                  <a:cubicBezTo>
                    <a:pt x="2535" y="510"/>
                    <a:pt x="2735" y="610"/>
                    <a:pt x="2935" y="710"/>
                  </a:cubicBezTo>
                  <a:cubicBezTo>
                    <a:pt x="3136" y="810"/>
                    <a:pt x="3236" y="1010"/>
                    <a:pt x="3202" y="1210"/>
                  </a:cubicBezTo>
                  <a:cubicBezTo>
                    <a:pt x="3136" y="1410"/>
                    <a:pt x="2969" y="1577"/>
                    <a:pt x="2769" y="1644"/>
                  </a:cubicBezTo>
                  <a:cubicBezTo>
                    <a:pt x="2669" y="1660"/>
                    <a:pt x="2560" y="1669"/>
                    <a:pt x="2452" y="1669"/>
                  </a:cubicBezTo>
                  <a:cubicBezTo>
                    <a:pt x="2343" y="1669"/>
                    <a:pt x="2235" y="1660"/>
                    <a:pt x="2135" y="1644"/>
                  </a:cubicBezTo>
                  <a:cubicBezTo>
                    <a:pt x="1735" y="1544"/>
                    <a:pt x="1368" y="1377"/>
                    <a:pt x="1034" y="1143"/>
                  </a:cubicBezTo>
                  <a:cubicBezTo>
                    <a:pt x="734" y="910"/>
                    <a:pt x="434" y="676"/>
                    <a:pt x="100" y="510"/>
                  </a:cubicBezTo>
                  <a:lnTo>
                    <a:pt x="100" y="510"/>
                  </a:lnTo>
                  <a:cubicBezTo>
                    <a:pt x="334" y="810"/>
                    <a:pt x="600" y="1110"/>
                    <a:pt x="934" y="1344"/>
                  </a:cubicBezTo>
                  <a:cubicBezTo>
                    <a:pt x="1268" y="1610"/>
                    <a:pt x="1635" y="1811"/>
                    <a:pt x="2068" y="1911"/>
                  </a:cubicBezTo>
                  <a:cubicBezTo>
                    <a:pt x="2202" y="1944"/>
                    <a:pt x="2335" y="1961"/>
                    <a:pt x="2468" y="1961"/>
                  </a:cubicBezTo>
                  <a:cubicBezTo>
                    <a:pt x="2602" y="1961"/>
                    <a:pt x="2735" y="1944"/>
                    <a:pt x="2869" y="1911"/>
                  </a:cubicBezTo>
                  <a:cubicBezTo>
                    <a:pt x="3169" y="1844"/>
                    <a:pt x="3402" y="1610"/>
                    <a:pt x="3503" y="1277"/>
                  </a:cubicBezTo>
                  <a:cubicBezTo>
                    <a:pt x="3569" y="943"/>
                    <a:pt x="3402" y="610"/>
                    <a:pt x="3102" y="443"/>
                  </a:cubicBezTo>
                  <a:cubicBezTo>
                    <a:pt x="2869" y="343"/>
                    <a:pt x="2635" y="243"/>
                    <a:pt x="2402" y="176"/>
                  </a:cubicBezTo>
                  <a:cubicBezTo>
                    <a:pt x="1968" y="76"/>
                    <a:pt x="1568" y="9"/>
                    <a:pt x="1134" y="9"/>
                  </a:cubicBezTo>
                  <a:cubicBezTo>
                    <a:pt x="1066" y="4"/>
                    <a:pt x="998" y="1"/>
                    <a:pt x="9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554;p65">
              <a:extLst>
                <a:ext uri="{FF2B5EF4-FFF2-40B4-BE49-F238E27FC236}">
                  <a16:creationId xmlns:a16="http://schemas.microsoft.com/office/drawing/2014/main" id="{1E3C03B4-BB21-BCDF-A3DF-5E7AC1241BCF}"/>
                </a:ext>
              </a:extLst>
            </p:cNvPr>
            <p:cNvSpPr/>
            <p:nvPr/>
          </p:nvSpPr>
          <p:spPr>
            <a:xfrm>
              <a:off x="4254050" y="4906275"/>
              <a:ext cx="38375" cy="75250"/>
            </a:xfrm>
            <a:custGeom>
              <a:avLst/>
              <a:gdLst/>
              <a:ahLst/>
              <a:cxnLst/>
              <a:rect l="l" t="t" r="r" b="b"/>
              <a:pathLst>
                <a:path w="1535" h="3010" extrusionOk="0">
                  <a:moveTo>
                    <a:pt x="88" y="1"/>
                  </a:moveTo>
                  <a:cubicBezTo>
                    <a:pt x="79" y="1"/>
                    <a:pt x="71" y="3"/>
                    <a:pt x="67" y="8"/>
                  </a:cubicBezTo>
                  <a:cubicBezTo>
                    <a:pt x="0" y="74"/>
                    <a:pt x="567" y="575"/>
                    <a:pt x="901" y="1409"/>
                  </a:cubicBezTo>
                  <a:cubicBezTo>
                    <a:pt x="1234" y="2243"/>
                    <a:pt x="1134" y="3010"/>
                    <a:pt x="1234" y="3010"/>
                  </a:cubicBezTo>
                  <a:cubicBezTo>
                    <a:pt x="1301" y="3010"/>
                    <a:pt x="1535" y="2209"/>
                    <a:pt x="1201" y="1275"/>
                  </a:cubicBezTo>
                  <a:cubicBezTo>
                    <a:pt x="859" y="435"/>
                    <a:pt x="226" y="1"/>
                    <a:pt x="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555;p65">
              <a:extLst>
                <a:ext uri="{FF2B5EF4-FFF2-40B4-BE49-F238E27FC236}">
                  <a16:creationId xmlns:a16="http://schemas.microsoft.com/office/drawing/2014/main" id="{D91749A9-0A6F-FBA2-3F75-63178CF2063C}"/>
                </a:ext>
              </a:extLst>
            </p:cNvPr>
            <p:cNvSpPr/>
            <p:nvPr/>
          </p:nvSpPr>
          <p:spPr>
            <a:xfrm>
              <a:off x="4118950" y="5004800"/>
              <a:ext cx="473700" cy="37125"/>
            </a:xfrm>
            <a:custGeom>
              <a:avLst/>
              <a:gdLst/>
              <a:ahLst/>
              <a:cxnLst/>
              <a:rect l="l" t="t" r="r" b="b"/>
              <a:pathLst>
                <a:path w="18948" h="1485" extrusionOk="0">
                  <a:moveTo>
                    <a:pt x="18939" y="1"/>
                  </a:moveTo>
                  <a:cubicBezTo>
                    <a:pt x="18837" y="1"/>
                    <a:pt x="17880" y="384"/>
                    <a:pt x="16245" y="737"/>
                  </a:cubicBezTo>
                  <a:cubicBezTo>
                    <a:pt x="14467" y="1033"/>
                    <a:pt x="12644" y="1199"/>
                    <a:pt x="10832" y="1199"/>
                  </a:cubicBezTo>
                  <a:cubicBezTo>
                    <a:pt x="10400" y="1199"/>
                    <a:pt x="9970" y="1190"/>
                    <a:pt x="9540" y="1170"/>
                  </a:cubicBezTo>
                  <a:lnTo>
                    <a:pt x="2802" y="937"/>
                  </a:lnTo>
                  <a:lnTo>
                    <a:pt x="734" y="903"/>
                  </a:lnTo>
                  <a:cubicBezTo>
                    <a:pt x="501" y="903"/>
                    <a:pt x="234" y="903"/>
                    <a:pt x="0" y="937"/>
                  </a:cubicBezTo>
                  <a:cubicBezTo>
                    <a:pt x="234" y="1004"/>
                    <a:pt x="467" y="1037"/>
                    <a:pt x="734" y="1037"/>
                  </a:cubicBezTo>
                  <a:lnTo>
                    <a:pt x="2769" y="1170"/>
                  </a:lnTo>
                  <a:cubicBezTo>
                    <a:pt x="4504" y="1237"/>
                    <a:pt x="6872" y="1404"/>
                    <a:pt x="9540" y="1471"/>
                  </a:cubicBezTo>
                  <a:cubicBezTo>
                    <a:pt x="9858" y="1480"/>
                    <a:pt x="10176" y="1485"/>
                    <a:pt x="10493" y="1485"/>
                  </a:cubicBezTo>
                  <a:cubicBezTo>
                    <a:pt x="12443" y="1485"/>
                    <a:pt x="14385" y="1305"/>
                    <a:pt x="16279" y="903"/>
                  </a:cubicBezTo>
                  <a:cubicBezTo>
                    <a:pt x="16946" y="770"/>
                    <a:pt x="17613" y="570"/>
                    <a:pt x="18247" y="336"/>
                  </a:cubicBezTo>
                  <a:cubicBezTo>
                    <a:pt x="18480" y="236"/>
                    <a:pt x="18714" y="136"/>
                    <a:pt x="18947" y="3"/>
                  </a:cubicBezTo>
                  <a:cubicBezTo>
                    <a:pt x="18946" y="2"/>
                    <a:pt x="18943" y="1"/>
                    <a:pt x="189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556;p65">
              <a:extLst>
                <a:ext uri="{FF2B5EF4-FFF2-40B4-BE49-F238E27FC236}">
                  <a16:creationId xmlns:a16="http://schemas.microsoft.com/office/drawing/2014/main" id="{5F2D7B87-B496-B377-DAD2-050ECCA6F3DF}"/>
                </a:ext>
              </a:extLst>
            </p:cNvPr>
            <p:cNvSpPr/>
            <p:nvPr/>
          </p:nvSpPr>
          <p:spPr>
            <a:xfrm>
              <a:off x="4389975" y="4976425"/>
              <a:ext cx="215175" cy="76000"/>
            </a:xfrm>
            <a:custGeom>
              <a:avLst/>
              <a:gdLst/>
              <a:ahLst/>
              <a:cxnLst/>
              <a:rect l="l" t="t" r="r" b="b"/>
              <a:pathLst>
                <a:path w="8607" h="3040" extrusionOk="0">
                  <a:moveTo>
                    <a:pt x="4560" y="1"/>
                  </a:moveTo>
                  <a:cubicBezTo>
                    <a:pt x="4341" y="1"/>
                    <a:pt x="4122" y="13"/>
                    <a:pt x="3903" y="37"/>
                  </a:cubicBezTo>
                  <a:cubicBezTo>
                    <a:pt x="3269" y="137"/>
                    <a:pt x="2636" y="404"/>
                    <a:pt x="2069" y="771"/>
                  </a:cubicBezTo>
                  <a:cubicBezTo>
                    <a:pt x="1635" y="1104"/>
                    <a:pt x="1235" y="1471"/>
                    <a:pt x="901" y="1872"/>
                  </a:cubicBezTo>
                  <a:cubicBezTo>
                    <a:pt x="567" y="2205"/>
                    <a:pt x="267" y="2606"/>
                    <a:pt x="0" y="3039"/>
                  </a:cubicBezTo>
                  <a:cubicBezTo>
                    <a:pt x="401" y="2706"/>
                    <a:pt x="734" y="2372"/>
                    <a:pt x="1034" y="2005"/>
                  </a:cubicBezTo>
                  <a:cubicBezTo>
                    <a:pt x="1668" y="1405"/>
                    <a:pt x="2636" y="537"/>
                    <a:pt x="3970" y="337"/>
                  </a:cubicBezTo>
                  <a:cubicBezTo>
                    <a:pt x="4182" y="312"/>
                    <a:pt x="4394" y="300"/>
                    <a:pt x="4607" y="300"/>
                  </a:cubicBezTo>
                  <a:cubicBezTo>
                    <a:pt x="5535" y="300"/>
                    <a:pt x="6464" y="531"/>
                    <a:pt x="7306" y="938"/>
                  </a:cubicBezTo>
                  <a:cubicBezTo>
                    <a:pt x="8030" y="1270"/>
                    <a:pt x="8509" y="1547"/>
                    <a:pt x="8593" y="1547"/>
                  </a:cubicBezTo>
                  <a:cubicBezTo>
                    <a:pt x="8602" y="1547"/>
                    <a:pt x="8607" y="1544"/>
                    <a:pt x="8607" y="1538"/>
                  </a:cubicBezTo>
                  <a:cubicBezTo>
                    <a:pt x="8240" y="1205"/>
                    <a:pt x="7839" y="938"/>
                    <a:pt x="7372" y="738"/>
                  </a:cubicBezTo>
                  <a:cubicBezTo>
                    <a:pt x="6526" y="246"/>
                    <a:pt x="5546" y="1"/>
                    <a:pt x="4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557;p65">
              <a:extLst>
                <a:ext uri="{FF2B5EF4-FFF2-40B4-BE49-F238E27FC236}">
                  <a16:creationId xmlns:a16="http://schemas.microsoft.com/office/drawing/2014/main" id="{658DD892-2B5F-6492-0F5A-731C6F136139}"/>
                </a:ext>
              </a:extLst>
            </p:cNvPr>
            <p:cNvSpPr/>
            <p:nvPr/>
          </p:nvSpPr>
          <p:spPr>
            <a:xfrm>
              <a:off x="4143125" y="4919675"/>
              <a:ext cx="42550" cy="109400"/>
            </a:xfrm>
            <a:custGeom>
              <a:avLst/>
              <a:gdLst/>
              <a:ahLst/>
              <a:cxnLst/>
              <a:rect l="l" t="t" r="r" b="b"/>
              <a:pathLst>
                <a:path w="1702" h="4376" extrusionOk="0">
                  <a:moveTo>
                    <a:pt x="42" y="0"/>
                  </a:moveTo>
                  <a:cubicBezTo>
                    <a:pt x="37" y="0"/>
                    <a:pt x="34" y="2"/>
                    <a:pt x="34" y="5"/>
                  </a:cubicBezTo>
                  <a:cubicBezTo>
                    <a:pt x="1" y="39"/>
                    <a:pt x="234" y="206"/>
                    <a:pt x="501" y="539"/>
                  </a:cubicBezTo>
                  <a:cubicBezTo>
                    <a:pt x="1235" y="1406"/>
                    <a:pt x="1435" y="2641"/>
                    <a:pt x="1035" y="3708"/>
                  </a:cubicBezTo>
                  <a:cubicBezTo>
                    <a:pt x="901" y="4108"/>
                    <a:pt x="735" y="4342"/>
                    <a:pt x="768" y="4375"/>
                  </a:cubicBezTo>
                  <a:cubicBezTo>
                    <a:pt x="801" y="4375"/>
                    <a:pt x="1001" y="4175"/>
                    <a:pt x="1202" y="3741"/>
                  </a:cubicBezTo>
                  <a:cubicBezTo>
                    <a:pt x="1702" y="2641"/>
                    <a:pt x="1468" y="1306"/>
                    <a:pt x="634" y="406"/>
                  </a:cubicBezTo>
                  <a:cubicBezTo>
                    <a:pt x="334" y="135"/>
                    <a:pt x="88"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558;p65">
              <a:extLst>
                <a:ext uri="{FF2B5EF4-FFF2-40B4-BE49-F238E27FC236}">
                  <a16:creationId xmlns:a16="http://schemas.microsoft.com/office/drawing/2014/main" id="{8EAADE93-323E-C31F-9CFA-C3E5C12742F2}"/>
                </a:ext>
              </a:extLst>
            </p:cNvPr>
            <p:cNvSpPr/>
            <p:nvPr/>
          </p:nvSpPr>
          <p:spPr>
            <a:xfrm>
              <a:off x="4290725" y="3074300"/>
              <a:ext cx="890675" cy="1248425"/>
            </a:xfrm>
            <a:custGeom>
              <a:avLst/>
              <a:gdLst/>
              <a:ahLst/>
              <a:cxnLst/>
              <a:rect l="l" t="t" r="r" b="b"/>
              <a:pathLst>
                <a:path w="35627" h="49937" extrusionOk="0">
                  <a:moveTo>
                    <a:pt x="19948" y="1"/>
                  </a:moveTo>
                  <a:lnTo>
                    <a:pt x="9107" y="668"/>
                  </a:lnTo>
                  <a:lnTo>
                    <a:pt x="1" y="3203"/>
                  </a:lnTo>
                  <a:lnTo>
                    <a:pt x="2970" y="31557"/>
                  </a:lnTo>
                  <a:cubicBezTo>
                    <a:pt x="2970" y="31557"/>
                    <a:pt x="1268" y="41664"/>
                    <a:pt x="1268" y="44333"/>
                  </a:cubicBezTo>
                  <a:cubicBezTo>
                    <a:pt x="1202" y="46267"/>
                    <a:pt x="2236" y="48102"/>
                    <a:pt x="3937" y="49069"/>
                  </a:cubicBezTo>
                  <a:lnTo>
                    <a:pt x="33024" y="49937"/>
                  </a:lnTo>
                  <a:lnTo>
                    <a:pt x="34526" y="48669"/>
                  </a:lnTo>
                  <a:cubicBezTo>
                    <a:pt x="35293" y="47768"/>
                    <a:pt x="35626" y="46601"/>
                    <a:pt x="35493" y="45433"/>
                  </a:cubicBezTo>
                  <a:lnTo>
                    <a:pt x="30056" y="2202"/>
                  </a:lnTo>
                  <a:lnTo>
                    <a:pt x="19948"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559;p65">
              <a:extLst>
                <a:ext uri="{FF2B5EF4-FFF2-40B4-BE49-F238E27FC236}">
                  <a16:creationId xmlns:a16="http://schemas.microsoft.com/office/drawing/2014/main" id="{24A275CE-BCC4-79C6-86C2-4FA82F40B4BE}"/>
                </a:ext>
              </a:extLst>
            </p:cNvPr>
            <p:cNvSpPr/>
            <p:nvPr/>
          </p:nvSpPr>
          <p:spPr>
            <a:xfrm>
              <a:off x="4274050" y="3327825"/>
              <a:ext cx="91775" cy="534575"/>
            </a:xfrm>
            <a:custGeom>
              <a:avLst/>
              <a:gdLst/>
              <a:ahLst/>
              <a:cxnLst/>
              <a:rect l="l" t="t" r="r" b="b"/>
              <a:pathLst>
                <a:path w="3671" h="21383" extrusionOk="0">
                  <a:moveTo>
                    <a:pt x="1" y="0"/>
                  </a:moveTo>
                  <a:cubicBezTo>
                    <a:pt x="1" y="67"/>
                    <a:pt x="1" y="134"/>
                    <a:pt x="1" y="201"/>
                  </a:cubicBezTo>
                  <a:cubicBezTo>
                    <a:pt x="34" y="367"/>
                    <a:pt x="67" y="568"/>
                    <a:pt x="101" y="834"/>
                  </a:cubicBezTo>
                  <a:cubicBezTo>
                    <a:pt x="201" y="1401"/>
                    <a:pt x="301" y="2169"/>
                    <a:pt x="468" y="3136"/>
                  </a:cubicBezTo>
                  <a:cubicBezTo>
                    <a:pt x="801" y="5104"/>
                    <a:pt x="1235" y="7773"/>
                    <a:pt x="1735" y="10708"/>
                  </a:cubicBezTo>
                  <a:cubicBezTo>
                    <a:pt x="2269" y="13644"/>
                    <a:pt x="2736" y="16312"/>
                    <a:pt x="3070" y="18247"/>
                  </a:cubicBezTo>
                  <a:cubicBezTo>
                    <a:pt x="3236" y="19214"/>
                    <a:pt x="3370" y="19981"/>
                    <a:pt x="3470" y="20549"/>
                  </a:cubicBezTo>
                  <a:lnTo>
                    <a:pt x="3603" y="21149"/>
                  </a:lnTo>
                  <a:cubicBezTo>
                    <a:pt x="3603" y="21216"/>
                    <a:pt x="3637" y="21316"/>
                    <a:pt x="3670" y="21382"/>
                  </a:cubicBezTo>
                  <a:cubicBezTo>
                    <a:pt x="3670" y="21316"/>
                    <a:pt x="3670" y="21216"/>
                    <a:pt x="3670" y="21149"/>
                  </a:cubicBezTo>
                  <a:cubicBezTo>
                    <a:pt x="3637" y="20982"/>
                    <a:pt x="3603" y="20782"/>
                    <a:pt x="3570" y="20515"/>
                  </a:cubicBezTo>
                  <a:cubicBezTo>
                    <a:pt x="3470" y="19981"/>
                    <a:pt x="3336" y="19181"/>
                    <a:pt x="3203" y="18247"/>
                  </a:cubicBezTo>
                  <a:lnTo>
                    <a:pt x="1935" y="10675"/>
                  </a:lnTo>
                  <a:cubicBezTo>
                    <a:pt x="1402" y="7739"/>
                    <a:pt x="935" y="5071"/>
                    <a:pt x="601" y="3103"/>
                  </a:cubicBezTo>
                  <a:cubicBezTo>
                    <a:pt x="434" y="2169"/>
                    <a:pt x="301" y="1401"/>
                    <a:pt x="168" y="834"/>
                  </a:cubicBezTo>
                  <a:cubicBezTo>
                    <a:pt x="134" y="568"/>
                    <a:pt x="101" y="367"/>
                    <a:pt x="67" y="201"/>
                  </a:cubicBezTo>
                  <a:cubicBezTo>
                    <a:pt x="34" y="134"/>
                    <a:pt x="34"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560;p65">
              <a:extLst>
                <a:ext uri="{FF2B5EF4-FFF2-40B4-BE49-F238E27FC236}">
                  <a16:creationId xmlns:a16="http://schemas.microsoft.com/office/drawing/2014/main" id="{FFCA5B7C-6652-6279-7C5D-7C77B3F4B699}"/>
                </a:ext>
              </a:extLst>
            </p:cNvPr>
            <p:cNvSpPr/>
            <p:nvPr/>
          </p:nvSpPr>
          <p:spPr>
            <a:xfrm>
              <a:off x="4495875" y="3086825"/>
              <a:ext cx="326100" cy="49550"/>
            </a:xfrm>
            <a:custGeom>
              <a:avLst/>
              <a:gdLst/>
              <a:ahLst/>
              <a:cxnLst/>
              <a:rect l="l" t="t" r="r" b="b"/>
              <a:pathLst>
                <a:path w="13044" h="1982" extrusionOk="0">
                  <a:moveTo>
                    <a:pt x="13043" y="0"/>
                  </a:moveTo>
                  <a:cubicBezTo>
                    <a:pt x="12476" y="367"/>
                    <a:pt x="11876" y="701"/>
                    <a:pt x="11275" y="968"/>
                  </a:cubicBezTo>
                  <a:cubicBezTo>
                    <a:pt x="10608" y="1234"/>
                    <a:pt x="9941" y="1435"/>
                    <a:pt x="9241" y="1568"/>
                  </a:cubicBezTo>
                  <a:cubicBezTo>
                    <a:pt x="8373" y="1701"/>
                    <a:pt x="7506" y="1802"/>
                    <a:pt x="6605" y="1802"/>
                  </a:cubicBezTo>
                  <a:cubicBezTo>
                    <a:pt x="6364" y="1810"/>
                    <a:pt x="6123" y="1815"/>
                    <a:pt x="5883" y="1815"/>
                  </a:cubicBezTo>
                  <a:cubicBezTo>
                    <a:pt x="5229" y="1815"/>
                    <a:pt x="4590" y="1784"/>
                    <a:pt x="4004" y="1735"/>
                  </a:cubicBezTo>
                  <a:cubicBezTo>
                    <a:pt x="3270" y="1701"/>
                    <a:pt x="2569" y="1635"/>
                    <a:pt x="1869" y="1501"/>
                  </a:cubicBezTo>
                  <a:cubicBezTo>
                    <a:pt x="1402" y="1401"/>
                    <a:pt x="935" y="1268"/>
                    <a:pt x="468" y="1101"/>
                  </a:cubicBezTo>
                  <a:cubicBezTo>
                    <a:pt x="301" y="1001"/>
                    <a:pt x="168" y="934"/>
                    <a:pt x="1" y="868"/>
                  </a:cubicBezTo>
                  <a:lnTo>
                    <a:pt x="1" y="868"/>
                  </a:lnTo>
                  <a:lnTo>
                    <a:pt x="101" y="968"/>
                  </a:lnTo>
                  <a:cubicBezTo>
                    <a:pt x="168" y="1001"/>
                    <a:pt x="301" y="1068"/>
                    <a:pt x="468" y="1134"/>
                  </a:cubicBezTo>
                  <a:cubicBezTo>
                    <a:pt x="901" y="1368"/>
                    <a:pt x="1368" y="1501"/>
                    <a:pt x="1835" y="1601"/>
                  </a:cubicBezTo>
                  <a:cubicBezTo>
                    <a:pt x="2536" y="1735"/>
                    <a:pt x="3270" y="1835"/>
                    <a:pt x="3970" y="1902"/>
                  </a:cubicBezTo>
                  <a:cubicBezTo>
                    <a:pt x="4630" y="1950"/>
                    <a:pt x="5271" y="1981"/>
                    <a:pt x="5921" y="1981"/>
                  </a:cubicBezTo>
                  <a:cubicBezTo>
                    <a:pt x="6159" y="1981"/>
                    <a:pt x="6398" y="1977"/>
                    <a:pt x="6639" y="1968"/>
                  </a:cubicBezTo>
                  <a:cubicBezTo>
                    <a:pt x="7506" y="1935"/>
                    <a:pt x="8373" y="1868"/>
                    <a:pt x="9241" y="1701"/>
                  </a:cubicBezTo>
                  <a:cubicBezTo>
                    <a:pt x="9975" y="1535"/>
                    <a:pt x="10675" y="1335"/>
                    <a:pt x="11342" y="1034"/>
                  </a:cubicBezTo>
                  <a:cubicBezTo>
                    <a:pt x="11609" y="934"/>
                    <a:pt x="11876" y="801"/>
                    <a:pt x="12076" y="667"/>
                  </a:cubicBezTo>
                  <a:cubicBezTo>
                    <a:pt x="12276" y="534"/>
                    <a:pt x="12476" y="434"/>
                    <a:pt x="12610" y="334"/>
                  </a:cubicBezTo>
                  <a:cubicBezTo>
                    <a:pt x="12743" y="234"/>
                    <a:pt x="12910" y="134"/>
                    <a:pt x="130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561;p65">
              <a:extLst>
                <a:ext uri="{FF2B5EF4-FFF2-40B4-BE49-F238E27FC236}">
                  <a16:creationId xmlns:a16="http://schemas.microsoft.com/office/drawing/2014/main" id="{37B415C1-12BB-C790-0C78-4E7724158E04}"/>
                </a:ext>
              </a:extLst>
            </p:cNvPr>
            <p:cNvSpPr/>
            <p:nvPr/>
          </p:nvSpPr>
          <p:spPr>
            <a:xfrm>
              <a:off x="4570100" y="4120900"/>
              <a:ext cx="487050" cy="68725"/>
            </a:xfrm>
            <a:custGeom>
              <a:avLst/>
              <a:gdLst/>
              <a:ahLst/>
              <a:cxnLst/>
              <a:rect l="l" t="t" r="r" b="b"/>
              <a:pathLst>
                <a:path w="19482" h="2749" extrusionOk="0">
                  <a:moveTo>
                    <a:pt x="1" y="0"/>
                  </a:moveTo>
                  <a:cubicBezTo>
                    <a:pt x="67" y="34"/>
                    <a:pt x="101" y="67"/>
                    <a:pt x="167" y="67"/>
                  </a:cubicBezTo>
                  <a:lnTo>
                    <a:pt x="734" y="300"/>
                  </a:lnTo>
                  <a:cubicBezTo>
                    <a:pt x="935" y="400"/>
                    <a:pt x="1235" y="501"/>
                    <a:pt x="1568" y="601"/>
                  </a:cubicBezTo>
                  <a:cubicBezTo>
                    <a:pt x="1869" y="734"/>
                    <a:pt x="2302" y="867"/>
                    <a:pt x="2702" y="1001"/>
                  </a:cubicBezTo>
                  <a:cubicBezTo>
                    <a:pt x="3570" y="1268"/>
                    <a:pt x="4604" y="1601"/>
                    <a:pt x="5771" y="1835"/>
                  </a:cubicBezTo>
                  <a:cubicBezTo>
                    <a:pt x="6905" y="2068"/>
                    <a:pt x="8206" y="2335"/>
                    <a:pt x="9574" y="2469"/>
                  </a:cubicBezTo>
                  <a:cubicBezTo>
                    <a:pt x="10908" y="2635"/>
                    <a:pt x="12243" y="2735"/>
                    <a:pt x="13410" y="2735"/>
                  </a:cubicBezTo>
                  <a:cubicBezTo>
                    <a:pt x="13732" y="2744"/>
                    <a:pt x="14044" y="2749"/>
                    <a:pt x="14346" y="2749"/>
                  </a:cubicBezTo>
                  <a:cubicBezTo>
                    <a:pt x="15171" y="2749"/>
                    <a:pt x="15920" y="2718"/>
                    <a:pt x="16579" y="2669"/>
                  </a:cubicBezTo>
                  <a:cubicBezTo>
                    <a:pt x="17013" y="2635"/>
                    <a:pt x="17446" y="2602"/>
                    <a:pt x="17780" y="2569"/>
                  </a:cubicBezTo>
                  <a:cubicBezTo>
                    <a:pt x="18147" y="2535"/>
                    <a:pt x="18447" y="2502"/>
                    <a:pt x="18714" y="2469"/>
                  </a:cubicBezTo>
                  <a:lnTo>
                    <a:pt x="19281" y="2369"/>
                  </a:lnTo>
                  <a:cubicBezTo>
                    <a:pt x="19348" y="2369"/>
                    <a:pt x="19414" y="2369"/>
                    <a:pt x="19481" y="2335"/>
                  </a:cubicBezTo>
                  <a:lnTo>
                    <a:pt x="19281" y="2335"/>
                  </a:lnTo>
                  <a:lnTo>
                    <a:pt x="18714" y="2369"/>
                  </a:lnTo>
                  <a:cubicBezTo>
                    <a:pt x="18447" y="2402"/>
                    <a:pt x="18180" y="2435"/>
                    <a:pt x="17813" y="2469"/>
                  </a:cubicBezTo>
                  <a:cubicBezTo>
                    <a:pt x="17413" y="2469"/>
                    <a:pt x="17046" y="2535"/>
                    <a:pt x="16579" y="2535"/>
                  </a:cubicBezTo>
                  <a:cubicBezTo>
                    <a:pt x="15966" y="2559"/>
                    <a:pt x="15252" y="2583"/>
                    <a:pt x="14463" y="2583"/>
                  </a:cubicBezTo>
                  <a:cubicBezTo>
                    <a:pt x="14135" y="2583"/>
                    <a:pt x="13795" y="2578"/>
                    <a:pt x="13443" y="2569"/>
                  </a:cubicBezTo>
                  <a:cubicBezTo>
                    <a:pt x="12276" y="2535"/>
                    <a:pt x="10975" y="2469"/>
                    <a:pt x="9607" y="2302"/>
                  </a:cubicBezTo>
                  <a:cubicBezTo>
                    <a:pt x="8240" y="2135"/>
                    <a:pt x="6972" y="1902"/>
                    <a:pt x="5805" y="1668"/>
                  </a:cubicBezTo>
                  <a:cubicBezTo>
                    <a:pt x="4637" y="1401"/>
                    <a:pt x="3603" y="1134"/>
                    <a:pt x="2769" y="867"/>
                  </a:cubicBezTo>
                  <a:cubicBezTo>
                    <a:pt x="2336" y="767"/>
                    <a:pt x="1935" y="634"/>
                    <a:pt x="1602" y="534"/>
                  </a:cubicBezTo>
                  <a:cubicBezTo>
                    <a:pt x="1268" y="400"/>
                    <a:pt x="968" y="300"/>
                    <a:pt x="734" y="234"/>
                  </a:cubicBezTo>
                  <a:lnTo>
                    <a:pt x="201" y="34"/>
                  </a:lnTo>
                  <a:cubicBezTo>
                    <a:pt x="134" y="34"/>
                    <a:pt x="67"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562;p65">
              <a:extLst>
                <a:ext uri="{FF2B5EF4-FFF2-40B4-BE49-F238E27FC236}">
                  <a16:creationId xmlns:a16="http://schemas.microsoft.com/office/drawing/2014/main" id="{9A199228-7150-48A2-90F3-A683DBFC2BB9}"/>
                </a:ext>
              </a:extLst>
            </p:cNvPr>
            <p:cNvSpPr/>
            <p:nvPr/>
          </p:nvSpPr>
          <p:spPr>
            <a:xfrm>
              <a:off x="5082975" y="3313650"/>
              <a:ext cx="58400" cy="258550"/>
            </a:xfrm>
            <a:custGeom>
              <a:avLst/>
              <a:gdLst/>
              <a:ahLst/>
              <a:cxnLst/>
              <a:rect l="l" t="t" r="r" b="b"/>
              <a:pathLst>
                <a:path w="2336" h="10342" extrusionOk="0">
                  <a:moveTo>
                    <a:pt x="34" y="0"/>
                  </a:moveTo>
                  <a:lnTo>
                    <a:pt x="34" y="0"/>
                  </a:lnTo>
                  <a:cubicBezTo>
                    <a:pt x="0" y="134"/>
                    <a:pt x="34" y="267"/>
                    <a:pt x="67" y="401"/>
                  </a:cubicBezTo>
                  <a:cubicBezTo>
                    <a:pt x="100" y="668"/>
                    <a:pt x="167" y="1068"/>
                    <a:pt x="234" y="1535"/>
                  </a:cubicBezTo>
                  <a:cubicBezTo>
                    <a:pt x="400" y="2469"/>
                    <a:pt x="667" y="3770"/>
                    <a:pt x="968" y="5204"/>
                  </a:cubicBezTo>
                  <a:cubicBezTo>
                    <a:pt x="1301" y="6638"/>
                    <a:pt x="1601" y="7939"/>
                    <a:pt x="1868" y="8840"/>
                  </a:cubicBezTo>
                  <a:cubicBezTo>
                    <a:pt x="2002" y="9307"/>
                    <a:pt x="2102" y="9674"/>
                    <a:pt x="2168" y="9941"/>
                  </a:cubicBezTo>
                  <a:cubicBezTo>
                    <a:pt x="2202" y="10074"/>
                    <a:pt x="2268" y="10208"/>
                    <a:pt x="2335" y="10341"/>
                  </a:cubicBezTo>
                  <a:cubicBezTo>
                    <a:pt x="2302" y="10208"/>
                    <a:pt x="2268" y="10074"/>
                    <a:pt x="2235" y="9941"/>
                  </a:cubicBezTo>
                  <a:cubicBezTo>
                    <a:pt x="2168" y="9641"/>
                    <a:pt x="2068" y="9274"/>
                    <a:pt x="1968" y="8840"/>
                  </a:cubicBezTo>
                  <a:cubicBezTo>
                    <a:pt x="1768" y="7906"/>
                    <a:pt x="1468" y="6605"/>
                    <a:pt x="1134" y="5171"/>
                  </a:cubicBezTo>
                  <a:cubicBezTo>
                    <a:pt x="834" y="3770"/>
                    <a:pt x="567" y="2469"/>
                    <a:pt x="367" y="1535"/>
                  </a:cubicBezTo>
                  <a:cubicBezTo>
                    <a:pt x="267" y="1101"/>
                    <a:pt x="200" y="701"/>
                    <a:pt x="134" y="401"/>
                  </a:cubicBezTo>
                  <a:cubicBezTo>
                    <a:pt x="100" y="267"/>
                    <a:pt x="67" y="134"/>
                    <a:pt x="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563;p65">
              <a:extLst>
                <a:ext uri="{FF2B5EF4-FFF2-40B4-BE49-F238E27FC236}">
                  <a16:creationId xmlns:a16="http://schemas.microsoft.com/office/drawing/2014/main" id="{0FD28259-1005-268C-4C94-B4B7324FFC35}"/>
                </a:ext>
              </a:extLst>
            </p:cNvPr>
            <p:cNvSpPr/>
            <p:nvPr/>
          </p:nvSpPr>
          <p:spPr>
            <a:xfrm>
              <a:off x="4545075" y="3122675"/>
              <a:ext cx="115125" cy="701350"/>
            </a:xfrm>
            <a:custGeom>
              <a:avLst/>
              <a:gdLst/>
              <a:ahLst/>
              <a:cxnLst/>
              <a:rect l="l" t="t" r="r" b="b"/>
              <a:pathLst>
                <a:path w="4605" h="28054" extrusionOk="0">
                  <a:moveTo>
                    <a:pt x="2102" y="1"/>
                  </a:moveTo>
                  <a:lnTo>
                    <a:pt x="1869" y="568"/>
                  </a:lnTo>
                  <a:cubicBezTo>
                    <a:pt x="1435" y="768"/>
                    <a:pt x="1202" y="1235"/>
                    <a:pt x="801" y="1468"/>
                  </a:cubicBezTo>
                  <a:cubicBezTo>
                    <a:pt x="601" y="1602"/>
                    <a:pt x="401" y="1702"/>
                    <a:pt x="234" y="1869"/>
                  </a:cubicBezTo>
                  <a:cubicBezTo>
                    <a:pt x="68" y="2135"/>
                    <a:pt x="1" y="2436"/>
                    <a:pt x="68" y="2703"/>
                  </a:cubicBezTo>
                  <a:cubicBezTo>
                    <a:pt x="301" y="7873"/>
                    <a:pt x="735" y="13010"/>
                    <a:pt x="1368" y="18147"/>
                  </a:cubicBezTo>
                  <a:cubicBezTo>
                    <a:pt x="1368" y="18414"/>
                    <a:pt x="1435" y="18681"/>
                    <a:pt x="1569" y="18914"/>
                  </a:cubicBezTo>
                  <a:cubicBezTo>
                    <a:pt x="1702" y="19181"/>
                    <a:pt x="1902" y="19381"/>
                    <a:pt x="2136" y="19581"/>
                  </a:cubicBezTo>
                  <a:cubicBezTo>
                    <a:pt x="3170" y="20615"/>
                    <a:pt x="3437" y="21983"/>
                    <a:pt x="3403" y="23451"/>
                  </a:cubicBezTo>
                  <a:cubicBezTo>
                    <a:pt x="3370" y="23684"/>
                    <a:pt x="3236" y="23551"/>
                    <a:pt x="3236" y="23784"/>
                  </a:cubicBezTo>
                  <a:cubicBezTo>
                    <a:pt x="3136" y="25019"/>
                    <a:pt x="3070" y="26820"/>
                    <a:pt x="3103" y="28054"/>
                  </a:cubicBezTo>
                  <a:cubicBezTo>
                    <a:pt x="3737" y="26653"/>
                    <a:pt x="4170" y="25185"/>
                    <a:pt x="4437" y="23684"/>
                  </a:cubicBezTo>
                  <a:cubicBezTo>
                    <a:pt x="4604" y="22150"/>
                    <a:pt x="4371" y="20515"/>
                    <a:pt x="3470" y="19314"/>
                  </a:cubicBezTo>
                  <a:cubicBezTo>
                    <a:pt x="3303" y="19148"/>
                    <a:pt x="3170" y="18947"/>
                    <a:pt x="3070" y="18747"/>
                  </a:cubicBezTo>
                  <a:cubicBezTo>
                    <a:pt x="3003" y="18480"/>
                    <a:pt x="3003" y="18247"/>
                    <a:pt x="3036" y="17980"/>
                  </a:cubicBezTo>
                  <a:cubicBezTo>
                    <a:pt x="3303" y="13410"/>
                    <a:pt x="3070" y="8807"/>
                    <a:pt x="2302" y="4270"/>
                  </a:cubicBezTo>
                  <a:cubicBezTo>
                    <a:pt x="2136" y="3136"/>
                    <a:pt x="2469" y="1268"/>
                    <a:pt x="21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564;p65">
              <a:extLst>
                <a:ext uri="{FF2B5EF4-FFF2-40B4-BE49-F238E27FC236}">
                  <a16:creationId xmlns:a16="http://schemas.microsoft.com/office/drawing/2014/main" id="{A07A2B5B-3821-02E0-8F66-45F8D6028DA6}"/>
                </a:ext>
              </a:extLst>
            </p:cNvPr>
            <p:cNvSpPr/>
            <p:nvPr/>
          </p:nvSpPr>
          <p:spPr>
            <a:xfrm>
              <a:off x="4083075" y="3154375"/>
              <a:ext cx="557925" cy="928900"/>
            </a:xfrm>
            <a:custGeom>
              <a:avLst/>
              <a:gdLst/>
              <a:ahLst/>
              <a:cxnLst/>
              <a:rect l="l" t="t" r="r" b="b"/>
              <a:pathLst>
                <a:path w="22317" h="37156" extrusionOk="0">
                  <a:moveTo>
                    <a:pt x="8307" y="0"/>
                  </a:moveTo>
                  <a:cubicBezTo>
                    <a:pt x="8307" y="0"/>
                    <a:pt x="1" y="1968"/>
                    <a:pt x="2002" y="14444"/>
                  </a:cubicBezTo>
                  <a:cubicBezTo>
                    <a:pt x="2936" y="20515"/>
                    <a:pt x="4604" y="26452"/>
                    <a:pt x="6973" y="32123"/>
                  </a:cubicBezTo>
                  <a:cubicBezTo>
                    <a:pt x="8188" y="35041"/>
                    <a:pt x="10871" y="37155"/>
                    <a:pt x="13962" y="37155"/>
                  </a:cubicBezTo>
                  <a:cubicBezTo>
                    <a:pt x="14264" y="37155"/>
                    <a:pt x="14570" y="37135"/>
                    <a:pt x="14878" y="37093"/>
                  </a:cubicBezTo>
                  <a:cubicBezTo>
                    <a:pt x="16379" y="36893"/>
                    <a:pt x="17880" y="37127"/>
                    <a:pt x="18881" y="36526"/>
                  </a:cubicBezTo>
                  <a:cubicBezTo>
                    <a:pt x="20449" y="35592"/>
                    <a:pt x="21083" y="32490"/>
                    <a:pt x="21416" y="29121"/>
                  </a:cubicBezTo>
                  <a:cubicBezTo>
                    <a:pt x="21583" y="26819"/>
                    <a:pt x="21516" y="24451"/>
                    <a:pt x="21817" y="22483"/>
                  </a:cubicBezTo>
                  <a:cubicBezTo>
                    <a:pt x="22317" y="19281"/>
                    <a:pt x="20849" y="17780"/>
                    <a:pt x="18981" y="17413"/>
                  </a:cubicBezTo>
                  <a:lnTo>
                    <a:pt x="11609" y="15945"/>
                  </a:lnTo>
                  <a:lnTo>
                    <a:pt x="11176" y="19848"/>
                  </a:lnTo>
                  <a:lnTo>
                    <a:pt x="8307"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565;p65">
              <a:extLst>
                <a:ext uri="{FF2B5EF4-FFF2-40B4-BE49-F238E27FC236}">
                  <a16:creationId xmlns:a16="http://schemas.microsoft.com/office/drawing/2014/main" id="{6140B5CE-3E4E-536B-8782-721FA9BEF625}"/>
                </a:ext>
              </a:extLst>
            </p:cNvPr>
            <p:cNvSpPr/>
            <p:nvPr/>
          </p:nvSpPr>
          <p:spPr>
            <a:xfrm>
              <a:off x="4436675" y="3600525"/>
              <a:ext cx="197675" cy="202775"/>
            </a:xfrm>
            <a:custGeom>
              <a:avLst/>
              <a:gdLst/>
              <a:ahLst/>
              <a:cxnLst/>
              <a:rect l="l" t="t" r="r" b="b"/>
              <a:pathLst>
                <a:path w="7907" h="8111" extrusionOk="0">
                  <a:moveTo>
                    <a:pt x="6105" y="0"/>
                  </a:moveTo>
                  <a:lnTo>
                    <a:pt x="6105" y="0"/>
                  </a:lnTo>
                  <a:cubicBezTo>
                    <a:pt x="6605" y="501"/>
                    <a:pt x="7005" y="1068"/>
                    <a:pt x="7272" y="1702"/>
                  </a:cubicBezTo>
                  <a:cubicBezTo>
                    <a:pt x="7572" y="2369"/>
                    <a:pt x="7673" y="3136"/>
                    <a:pt x="7539" y="3870"/>
                  </a:cubicBezTo>
                  <a:cubicBezTo>
                    <a:pt x="7406" y="4770"/>
                    <a:pt x="6972" y="5571"/>
                    <a:pt x="6338" y="6205"/>
                  </a:cubicBezTo>
                  <a:cubicBezTo>
                    <a:pt x="5638" y="6805"/>
                    <a:pt x="4837" y="7272"/>
                    <a:pt x="3970" y="7572"/>
                  </a:cubicBezTo>
                  <a:cubicBezTo>
                    <a:pt x="3410" y="7786"/>
                    <a:pt x="2828" y="7893"/>
                    <a:pt x="2242" y="7893"/>
                  </a:cubicBezTo>
                  <a:cubicBezTo>
                    <a:pt x="2095" y="7893"/>
                    <a:pt x="1948" y="7886"/>
                    <a:pt x="1802" y="7873"/>
                  </a:cubicBezTo>
                  <a:cubicBezTo>
                    <a:pt x="1301" y="7806"/>
                    <a:pt x="834" y="7639"/>
                    <a:pt x="434" y="7339"/>
                  </a:cubicBezTo>
                  <a:cubicBezTo>
                    <a:pt x="134" y="7105"/>
                    <a:pt x="34" y="6972"/>
                    <a:pt x="0" y="6972"/>
                  </a:cubicBezTo>
                  <a:cubicBezTo>
                    <a:pt x="100" y="7139"/>
                    <a:pt x="201" y="7272"/>
                    <a:pt x="367" y="7406"/>
                  </a:cubicBezTo>
                  <a:cubicBezTo>
                    <a:pt x="768" y="7739"/>
                    <a:pt x="1235" y="7973"/>
                    <a:pt x="1768" y="8073"/>
                  </a:cubicBezTo>
                  <a:cubicBezTo>
                    <a:pt x="1964" y="8098"/>
                    <a:pt x="2162" y="8111"/>
                    <a:pt x="2361" y="8111"/>
                  </a:cubicBezTo>
                  <a:cubicBezTo>
                    <a:pt x="2940" y="8111"/>
                    <a:pt x="3524" y="8005"/>
                    <a:pt x="4070" y="7806"/>
                  </a:cubicBezTo>
                  <a:cubicBezTo>
                    <a:pt x="4971" y="7506"/>
                    <a:pt x="5805" y="7039"/>
                    <a:pt x="6538" y="6405"/>
                  </a:cubicBezTo>
                  <a:cubicBezTo>
                    <a:pt x="7239" y="5738"/>
                    <a:pt x="7673" y="4837"/>
                    <a:pt x="7806" y="3903"/>
                  </a:cubicBezTo>
                  <a:cubicBezTo>
                    <a:pt x="7906" y="3103"/>
                    <a:pt x="7806" y="2302"/>
                    <a:pt x="7472" y="1601"/>
                  </a:cubicBezTo>
                  <a:cubicBezTo>
                    <a:pt x="7272" y="1134"/>
                    <a:pt x="6939" y="701"/>
                    <a:pt x="6572" y="334"/>
                  </a:cubicBezTo>
                  <a:cubicBezTo>
                    <a:pt x="6438" y="200"/>
                    <a:pt x="6272" y="100"/>
                    <a:pt x="61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566;p65">
              <a:extLst>
                <a:ext uri="{FF2B5EF4-FFF2-40B4-BE49-F238E27FC236}">
                  <a16:creationId xmlns:a16="http://schemas.microsoft.com/office/drawing/2014/main" id="{0ACAB2B0-B4CC-BBC7-F5AD-E52287371731}"/>
                </a:ext>
              </a:extLst>
            </p:cNvPr>
            <p:cNvSpPr/>
            <p:nvPr/>
          </p:nvSpPr>
          <p:spPr>
            <a:xfrm>
              <a:off x="4245700" y="3714775"/>
              <a:ext cx="381975" cy="376075"/>
            </a:xfrm>
            <a:custGeom>
              <a:avLst/>
              <a:gdLst/>
              <a:ahLst/>
              <a:cxnLst/>
              <a:rect l="l" t="t" r="r" b="b"/>
              <a:pathLst>
                <a:path w="15279" h="15043" extrusionOk="0">
                  <a:moveTo>
                    <a:pt x="15278" y="0"/>
                  </a:moveTo>
                  <a:cubicBezTo>
                    <a:pt x="15245" y="100"/>
                    <a:pt x="15245" y="200"/>
                    <a:pt x="15245" y="300"/>
                  </a:cubicBezTo>
                  <a:cubicBezTo>
                    <a:pt x="15211" y="534"/>
                    <a:pt x="15178" y="801"/>
                    <a:pt x="15145" y="1168"/>
                  </a:cubicBezTo>
                  <a:cubicBezTo>
                    <a:pt x="15078" y="1968"/>
                    <a:pt x="15011" y="3036"/>
                    <a:pt x="14911" y="4370"/>
                  </a:cubicBezTo>
                  <a:cubicBezTo>
                    <a:pt x="14845" y="5938"/>
                    <a:pt x="14678" y="7539"/>
                    <a:pt x="14444" y="9107"/>
                  </a:cubicBezTo>
                  <a:cubicBezTo>
                    <a:pt x="14311" y="10007"/>
                    <a:pt x="14077" y="10908"/>
                    <a:pt x="13744" y="11775"/>
                  </a:cubicBezTo>
                  <a:cubicBezTo>
                    <a:pt x="13377" y="12676"/>
                    <a:pt x="13043" y="13710"/>
                    <a:pt x="12109" y="14077"/>
                  </a:cubicBezTo>
                  <a:cubicBezTo>
                    <a:pt x="11008" y="14525"/>
                    <a:pt x="9845" y="14750"/>
                    <a:pt x="8681" y="14750"/>
                  </a:cubicBezTo>
                  <a:cubicBezTo>
                    <a:pt x="7940" y="14750"/>
                    <a:pt x="7198" y="14659"/>
                    <a:pt x="6472" y="14477"/>
                  </a:cubicBezTo>
                  <a:cubicBezTo>
                    <a:pt x="4937" y="14110"/>
                    <a:pt x="3536" y="13310"/>
                    <a:pt x="2402" y="12242"/>
                  </a:cubicBezTo>
                  <a:cubicBezTo>
                    <a:pt x="1635" y="11508"/>
                    <a:pt x="1001" y="10641"/>
                    <a:pt x="501" y="9674"/>
                  </a:cubicBezTo>
                  <a:cubicBezTo>
                    <a:pt x="167" y="9007"/>
                    <a:pt x="34" y="8606"/>
                    <a:pt x="1" y="8606"/>
                  </a:cubicBezTo>
                  <a:lnTo>
                    <a:pt x="1" y="8606"/>
                  </a:lnTo>
                  <a:cubicBezTo>
                    <a:pt x="1" y="8706"/>
                    <a:pt x="34" y="8807"/>
                    <a:pt x="67" y="8907"/>
                  </a:cubicBezTo>
                  <a:cubicBezTo>
                    <a:pt x="167" y="9207"/>
                    <a:pt x="267" y="9474"/>
                    <a:pt x="401" y="9741"/>
                  </a:cubicBezTo>
                  <a:cubicBezTo>
                    <a:pt x="1535" y="12242"/>
                    <a:pt x="3737" y="14077"/>
                    <a:pt x="6372" y="14744"/>
                  </a:cubicBezTo>
                  <a:cubicBezTo>
                    <a:pt x="7157" y="14944"/>
                    <a:pt x="7953" y="15042"/>
                    <a:pt x="8742" y="15042"/>
                  </a:cubicBezTo>
                  <a:cubicBezTo>
                    <a:pt x="9932" y="15042"/>
                    <a:pt x="11107" y="14818"/>
                    <a:pt x="12209" y="14377"/>
                  </a:cubicBezTo>
                  <a:cubicBezTo>
                    <a:pt x="12710" y="14144"/>
                    <a:pt x="13143" y="13743"/>
                    <a:pt x="13377" y="13276"/>
                  </a:cubicBezTo>
                  <a:cubicBezTo>
                    <a:pt x="13644" y="12843"/>
                    <a:pt x="13844" y="12376"/>
                    <a:pt x="14011" y="11909"/>
                  </a:cubicBezTo>
                  <a:cubicBezTo>
                    <a:pt x="14344" y="11008"/>
                    <a:pt x="14578" y="10074"/>
                    <a:pt x="14711" y="9140"/>
                  </a:cubicBezTo>
                  <a:cubicBezTo>
                    <a:pt x="14945" y="7572"/>
                    <a:pt x="15078" y="5971"/>
                    <a:pt x="15145" y="4370"/>
                  </a:cubicBezTo>
                  <a:cubicBezTo>
                    <a:pt x="15178" y="3069"/>
                    <a:pt x="15245" y="1968"/>
                    <a:pt x="15278" y="1168"/>
                  </a:cubicBezTo>
                  <a:lnTo>
                    <a:pt x="15278" y="300"/>
                  </a:lnTo>
                  <a:cubicBezTo>
                    <a:pt x="15278" y="200"/>
                    <a:pt x="15278" y="100"/>
                    <a:pt x="152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567;p65">
              <a:extLst>
                <a:ext uri="{FF2B5EF4-FFF2-40B4-BE49-F238E27FC236}">
                  <a16:creationId xmlns:a16="http://schemas.microsoft.com/office/drawing/2014/main" id="{105F9963-E9A3-DDD2-79E7-066479DA1B6A}"/>
                </a:ext>
              </a:extLst>
            </p:cNvPr>
            <p:cNvSpPr/>
            <p:nvPr/>
          </p:nvSpPr>
          <p:spPr>
            <a:xfrm>
              <a:off x="4314075" y="3562575"/>
              <a:ext cx="60075" cy="232275"/>
            </a:xfrm>
            <a:custGeom>
              <a:avLst/>
              <a:gdLst/>
              <a:ahLst/>
              <a:cxnLst/>
              <a:rect l="l" t="t" r="r" b="b"/>
              <a:pathLst>
                <a:path w="2403" h="9291" extrusionOk="0">
                  <a:moveTo>
                    <a:pt x="2202" y="1"/>
                  </a:moveTo>
                  <a:cubicBezTo>
                    <a:pt x="2136" y="1"/>
                    <a:pt x="2069" y="17"/>
                    <a:pt x="2002" y="51"/>
                  </a:cubicBezTo>
                  <a:cubicBezTo>
                    <a:pt x="1602" y="151"/>
                    <a:pt x="1268" y="351"/>
                    <a:pt x="1035" y="651"/>
                  </a:cubicBezTo>
                  <a:cubicBezTo>
                    <a:pt x="735" y="1118"/>
                    <a:pt x="535" y="1652"/>
                    <a:pt x="468" y="2219"/>
                  </a:cubicBezTo>
                  <a:cubicBezTo>
                    <a:pt x="401" y="2853"/>
                    <a:pt x="368" y="3520"/>
                    <a:pt x="301" y="4220"/>
                  </a:cubicBezTo>
                  <a:cubicBezTo>
                    <a:pt x="201" y="5621"/>
                    <a:pt x="101" y="6889"/>
                    <a:pt x="34" y="7823"/>
                  </a:cubicBezTo>
                  <a:cubicBezTo>
                    <a:pt x="1" y="8290"/>
                    <a:pt x="1" y="8790"/>
                    <a:pt x="34" y="9291"/>
                  </a:cubicBezTo>
                  <a:cubicBezTo>
                    <a:pt x="168" y="8824"/>
                    <a:pt x="234" y="8323"/>
                    <a:pt x="268" y="7823"/>
                  </a:cubicBezTo>
                  <a:cubicBezTo>
                    <a:pt x="368" y="6889"/>
                    <a:pt x="468" y="5621"/>
                    <a:pt x="601" y="4220"/>
                  </a:cubicBezTo>
                  <a:cubicBezTo>
                    <a:pt x="735" y="2819"/>
                    <a:pt x="668" y="1485"/>
                    <a:pt x="1202" y="784"/>
                  </a:cubicBezTo>
                  <a:cubicBezTo>
                    <a:pt x="1402" y="484"/>
                    <a:pt x="1702" y="251"/>
                    <a:pt x="2036" y="151"/>
                  </a:cubicBezTo>
                  <a:cubicBezTo>
                    <a:pt x="2269" y="51"/>
                    <a:pt x="2403" y="84"/>
                    <a:pt x="2403" y="51"/>
                  </a:cubicBezTo>
                  <a:cubicBezTo>
                    <a:pt x="2336" y="17"/>
                    <a:pt x="2269" y="1"/>
                    <a:pt x="2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568;p65">
              <a:extLst>
                <a:ext uri="{FF2B5EF4-FFF2-40B4-BE49-F238E27FC236}">
                  <a16:creationId xmlns:a16="http://schemas.microsoft.com/office/drawing/2014/main" id="{ADA470AA-A305-0F41-C9BF-9E870361016A}"/>
                </a:ext>
              </a:extLst>
            </p:cNvPr>
            <p:cNvSpPr/>
            <p:nvPr/>
          </p:nvSpPr>
          <p:spPr>
            <a:xfrm>
              <a:off x="4286575" y="3154375"/>
              <a:ext cx="95075" cy="325250"/>
            </a:xfrm>
            <a:custGeom>
              <a:avLst/>
              <a:gdLst/>
              <a:ahLst/>
              <a:cxnLst/>
              <a:rect l="l" t="t" r="r" b="b"/>
              <a:pathLst>
                <a:path w="3803" h="13010" extrusionOk="0">
                  <a:moveTo>
                    <a:pt x="167" y="0"/>
                  </a:moveTo>
                  <a:lnTo>
                    <a:pt x="0" y="134"/>
                  </a:lnTo>
                  <a:cubicBezTo>
                    <a:pt x="500" y="801"/>
                    <a:pt x="867" y="1535"/>
                    <a:pt x="1134" y="2335"/>
                  </a:cubicBezTo>
                  <a:cubicBezTo>
                    <a:pt x="1401" y="3236"/>
                    <a:pt x="1635" y="4237"/>
                    <a:pt x="1868" y="5304"/>
                  </a:cubicBezTo>
                  <a:cubicBezTo>
                    <a:pt x="2368" y="7439"/>
                    <a:pt x="2835" y="9374"/>
                    <a:pt x="3202" y="10775"/>
                  </a:cubicBezTo>
                  <a:cubicBezTo>
                    <a:pt x="3369" y="11475"/>
                    <a:pt x="3503" y="12009"/>
                    <a:pt x="3603" y="12409"/>
                  </a:cubicBezTo>
                  <a:cubicBezTo>
                    <a:pt x="3636" y="12609"/>
                    <a:pt x="3736" y="12809"/>
                    <a:pt x="3803" y="13009"/>
                  </a:cubicBezTo>
                  <a:cubicBezTo>
                    <a:pt x="3803" y="12809"/>
                    <a:pt x="3769" y="12609"/>
                    <a:pt x="3736" y="12409"/>
                  </a:cubicBezTo>
                  <a:cubicBezTo>
                    <a:pt x="3669" y="12009"/>
                    <a:pt x="3536" y="11442"/>
                    <a:pt x="3403" y="10741"/>
                  </a:cubicBezTo>
                  <a:cubicBezTo>
                    <a:pt x="3102" y="9307"/>
                    <a:pt x="2669" y="7405"/>
                    <a:pt x="2168" y="5237"/>
                  </a:cubicBezTo>
                  <a:cubicBezTo>
                    <a:pt x="1935" y="4237"/>
                    <a:pt x="1701" y="3236"/>
                    <a:pt x="1368" y="2235"/>
                  </a:cubicBezTo>
                  <a:cubicBezTo>
                    <a:pt x="1101" y="1435"/>
                    <a:pt x="701" y="667"/>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569;p65">
              <a:extLst>
                <a:ext uri="{FF2B5EF4-FFF2-40B4-BE49-F238E27FC236}">
                  <a16:creationId xmlns:a16="http://schemas.microsoft.com/office/drawing/2014/main" id="{A06F242F-5C50-A465-6E79-FE2D5B28D16B}"/>
                </a:ext>
              </a:extLst>
            </p:cNvPr>
            <p:cNvSpPr/>
            <p:nvPr/>
          </p:nvSpPr>
          <p:spPr>
            <a:xfrm>
              <a:off x="4264050" y="3529625"/>
              <a:ext cx="117600" cy="235250"/>
            </a:xfrm>
            <a:custGeom>
              <a:avLst/>
              <a:gdLst/>
              <a:ahLst/>
              <a:cxnLst/>
              <a:rect l="l" t="t" r="r" b="b"/>
              <a:pathLst>
                <a:path w="4704" h="9410" extrusionOk="0">
                  <a:moveTo>
                    <a:pt x="4670" y="1"/>
                  </a:moveTo>
                  <a:lnTo>
                    <a:pt x="4663" y="68"/>
                  </a:lnTo>
                  <a:lnTo>
                    <a:pt x="4663" y="68"/>
                  </a:lnTo>
                  <a:cubicBezTo>
                    <a:pt x="4677" y="68"/>
                    <a:pt x="4690" y="68"/>
                    <a:pt x="4704" y="68"/>
                  </a:cubicBezTo>
                  <a:lnTo>
                    <a:pt x="4670" y="1"/>
                  </a:lnTo>
                  <a:close/>
                  <a:moveTo>
                    <a:pt x="4663" y="68"/>
                  </a:moveTo>
                  <a:cubicBezTo>
                    <a:pt x="4011" y="77"/>
                    <a:pt x="3391" y="309"/>
                    <a:pt x="2836" y="701"/>
                  </a:cubicBezTo>
                  <a:cubicBezTo>
                    <a:pt x="1635" y="1535"/>
                    <a:pt x="768" y="2770"/>
                    <a:pt x="367" y="4204"/>
                  </a:cubicBezTo>
                  <a:cubicBezTo>
                    <a:pt x="0" y="5638"/>
                    <a:pt x="67" y="7139"/>
                    <a:pt x="568" y="8507"/>
                  </a:cubicBezTo>
                  <a:cubicBezTo>
                    <a:pt x="697" y="8927"/>
                    <a:pt x="982" y="9409"/>
                    <a:pt x="1424" y="9409"/>
                  </a:cubicBezTo>
                  <a:cubicBezTo>
                    <a:pt x="1439" y="9409"/>
                    <a:pt x="1453" y="9409"/>
                    <a:pt x="1468" y="9408"/>
                  </a:cubicBezTo>
                  <a:cubicBezTo>
                    <a:pt x="2002" y="9374"/>
                    <a:pt x="2202" y="8707"/>
                    <a:pt x="2302" y="8173"/>
                  </a:cubicBezTo>
                  <a:cubicBezTo>
                    <a:pt x="2502" y="6706"/>
                    <a:pt x="2702" y="5238"/>
                    <a:pt x="2903" y="3770"/>
                  </a:cubicBezTo>
                  <a:cubicBezTo>
                    <a:pt x="2969" y="3270"/>
                    <a:pt x="3103" y="2803"/>
                    <a:pt x="3303" y="2336"/>
                  </a:cubicBezTo>
                  <a:cubicBezTo>
                    <a:pt x="3536" y="1869"/>
                    <a:pt x="4003" y="1569"/>
                    <a:pt x="4504" y="1569"/>
                  </a:cubicBezTo>
                  <a:lnTo>
                    <a:pt x="4663" y="6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570;p65">
              <a:extLst>
                <a:ext uri="{FF2B5EF4-FFF2-40B4-BE49-F238E27FC236}">
                  <a16:creationId xmlns:a16="http://schemas.microsoft.com/office/drawing/2014/main" id="{0E94D466-949D-318D-8529-C1CC08819044}"/>
                </a:ext>
              </a:extLst>
            </p:cNvPr>
            <p:cNvSpPr/>
            <p:nvPr/>
          </p:nvSpPr>
          <p:spPr>
            <a:xfrm>
              <a:off x="5419050" y="3327825"/>
              <a:ext cx="245200" cy="371125"/>
            </a:xfrm>
            <a:custGeom>
              <a:avLst/>
              <a:gdLst/>
              <a:ahLst/>
              <a:cxnLst/>
              <a:rect l="l" t="t" r="r" b="b"/>
              <a:pathLst>
                <a:path w="9808" h="14845" extrusionOk="0">
                  <a:moveTo>
                    <a:pt x="67" y="0"/>
                  </a:moveTo>
                  <a:lnTo>
                    <a:pt x="0" y="2969"/>
                  </a:lnTo>
                  <a:lnTo>
                    <a:pt x="8006" y="14844"/>
                  </a:lnTo>
                  <a:cubicBezTo>
                    <a:pt x="9040" y="13077"/>
                    <a:pt x="9640" y="11108"/>
                    <a:pt x="9740" y="9074"/>
                  </a:cubicBezTo>
                  <a:cubicBezTo>
                    <a:pt x="9807" y="6939"/>
                    <a:pt x="9507" y="4804"/>
                    <a:pt x="8906" y="2769"/>
                  </a:cubicBezTo>
                  <a:lnTo>
                    <a:pt x="67"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571;p65">
              <a:extLst>
                <a:ext uri="{FF2B5EF4-FFF2-40B4-BE49-F238E27FC236}">
                  <a16:creationId xmlns:a16="http://schemas.microsoft.com/office/drawing/2014/main" id="{514705FE-4681-252D-B687-16FD696B5D1A}"/>
                </a:ext>
              </a:extLst>
            </p:cNvPr>
            <p:cNvSpPr/>
            <p:nvPr/>
          </p:nvSpPr>
          <p:spPr>
            <a:xfrm>
              <a:off x="5042950" y="3129350"/>
              <a:ext cx="576250" cy="607250"/>
            </a:xfrm>
            <a:custGeom>
              <a:avLst/>
              <a:gdLst/>
              <a:ahLst/>
              <a:cxnLst/>
              <a:rect l="l" t="t" r="r" b="b"/>
              <a:pathLst>
                <a:path w="23050" h="24290" extrusionOk="0">
                  <a:moveTo>
                    <a:pt x="0" y="0"/>
                  </a:moveTo>
                  <a:lnTo>
                    <a:pt x="0" y="734"/>
                  </a:lnTo>
                  <a:lnTo>
                    <a:pt x="1635" y="17713"/>
                  </a:lnTo>
                  <a:cubicBezTo>
                    <a:pt x="1635" y="17713"/>
                    <a:pt x="14077" y="23284"/>
                    <a:pt x="17379" y="24118"/>
                  </a:cubicBezTo>
                  <a:cubicBezTo>
                    <a:pt x="17873" y="24233"/>
                    <a:pt x="18372" y="24289"/>
                    <a:pt x="18869" y="24289"/>
                  </a:cubicBezTo>
                  <a:cubicBezTo>
                    <a:pt x="20385" y="24289"/>
                    <a:pt x="21869" y="23764"/>
                    <a:pt x="23050" y="22783"/>
                  </a:cubicBezTo>
                  <a:lnTo>
                    <a:pt x="15077" y="10875"/>
                  </a:lnTo>
                  <a:lnTo>
                    <a:pt x="0"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572;p65">
              <a:extLst>
                <a:ext uri="{FF2B5EF4-FFF2-40B4-BE49-F238E27FC236}">
                  <a16:creationId xmlns:a16="http://schemas.microsoft.com/office/drawing/2014/main" id="{8FD7495C-707D-3C2B-1A9F-E694499B52E0}"/>
                </a:ext>
              </a:extLst>
            </p:cNvPr>
            <p:cNvSpPr/>
            <p:nvPr/>
          </p:nvSpPr>
          <p:spPr>
            <a:xfrm>
              <a:off x="5414875" y="3400375"/>
              <a:ext cx="116775" cy="206850"/>
            </a:xfrm>
            <a:custGeom>
              <a:avLst/>
              <a:gdLst/>
              <a:ahLst/>
              <a:cxnLst/>
              <a:rect l="l" t="t" r="r" b="b"/>
              <a:pathLst>
                <a:path w="4671" h="8274" extrusionOk="0">
                  <a:moveTo>
                    <a:pt x="0" y="1"/>
                  </a:moveTo>
                  <a:cubicBezTo>
                    <a:pt x="0" y="101"/>
                    <a:pt x="34" y="234"/>
                    <a:pt x="67" y="367"/>
                  </a:cubicBezTo>
                  <a:cubicBezTo>
                    <a:pt x="134" y="601"/>
                    <a:pt x="200" y="968"/>
                    <a:pt x="334" y="1402"/>
                  </a:cubicBezTo>
                  <a:cubicBezTo>
                    <a:pt x="601" y="2502"/>
                    <a:pt x="968" y="3603"/>
                    <a:pt x="1468" y="4637"/>
                  </a:cubicBezTo>
                  <a:cubicBezTo>
                    <a:pt x="1968" y="5705"/>
                    <a:pt x="2636" y="6639"/>
                    <a:pt x="3469" y="7439"/>
                  </a:cubicBezTo>
                  <a:cubicBezTo>
                    <a:pt x="3736" y="7706"/>
                    <a:pt x="4003" y="7906"/>
                    <a:pt x="4303" y="8106"/>
                  </a:cubicBezTo>
                  <a:cubicBezTo>
                    <a:pt x="4403" y="8173"/>
                    <a:pt x="4537" y="8240"/>
                    <a:pt x="4670" y="8273"/>
                  </a:cubicBezTo>
                  <a:cubicBezTo>
                    <a:pt x="4670" y="8240"/>
                    <a:pt x="4203" y="7973"/>
                    <a:pt x="3603" y="7339"/>
                  </a:cubicBezTo>
                  <a:cubicBezTo>
                    <a:pt x="2802" y="6539"/>
                    <a:pt x="2135" y="5571"/>
                    <a:pt x="1668" y="4537"/>
                  </a:cubicBezTo>
                  <a:cubicBezTo>
                    <a:pt x="1201" y="3503"/>
                    <a:pt x="801" y="2436"/>
                    <a:pt x="467" y="1335"/>
                  </a:cubicBezTo>
                  <a:cubicBezTo>
                    <a:pt x="334" y="868"/>
                    <a:pt x="200" y="4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573;p65">
              <a:extLst>
                <a:ext uri="{FF2B5EF4-FFF2-40B4-BE49-F238E27FC236}">
                  <a16:creationId xmlns:a16="http://schemas.microsoft.com/office/drawing/2014/main" id="{77708D03-FDAF-B0B0-37C1-AA743C35C719}"/>
                </a:ext>
              </a:extLst>
            </p:cNvPr>
            <p:cNvSpPr/>
            <p:nvPr/>
          </p:nvSpPr>
          <p:spPr>
            <a:xfrm>
              <a:off x="5421550" y="3347850"/>
              <a:ext cx="219350" cy="101750"/>
            </a:xfrm>
            <a:custGeom>
              <a:avLst/>
              <a:gdLst/>
              <a:ahLst/>
              <a:cxnLst/>
              <a:rect l="l" t="t" r="r" b="b"/>
              <a:pathLst>
                <a:path w="8774" h="4070" extrusionOk="0">
                  <a:moveTo>
                    <a:pt x="0" y="0"/>
                  </a:moveTo>
                  <a:cubicBezTo>
                    <a:pt x="0" y="0"/>
                    <a:pt x="67" y="133"/>
                    <a:pt x="267" y="300"/>
                  </a:cubicBezTo>
                  <a:cubicBezTo>
                    <a:pt x="501" y="567"/>
                    <a:pt x="734" y="801"/>
                    <a:pt x="1034" y="1034"/>
                  </a:cubicBezTo>
                  <a:cubicBezTo>
                    <a:pt x="2802" y="2569"/>
                    <a:pt x="5004" y="3569"/>
                    <a:pt x="7305" y="3970"/>
                  </a:cubicBezTo>
                  <a:cubicBezTo>
                    <a:pt x="7672" y="4003"/>
                    <a:pt x="8006" y="4036"/>
                    <a:pt x="8373" y="4070"/>
                  </a:cubicBezTo>
                  <a:lnTo>
                    <a:pt x="8773" y="4070"/>
                  </a:lnTo>
                  <a:cubicBezTo>
                    <a:pt x="8773" y="4036"/>
                    <a:pt x="8206" y="3970"/>
                    <a:pt x="7339" y="3803"/>
                  </a:cubicBezTo>
                  <a:cubicBezTo>
                    <a:pt x="6205" y="3569"/>
                    <a:pt x="5104" y="3202"/>
                    <a:pt x="4070" y="2735"/>
                  </a:cubicBezTo>
                  <a:cubicBezTo>
                    <a:pt x="3002" y="2235"/>
                    <a:pt x="2035" y="1635"/>
                    <a:pt x="1134" y="934"/>
                  </a:cubicBezTo>
                  <a:cubicBezTo>
                    <a:pt x="434" y="367"/>
                    <a:pt x="34" y="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574;p65">
              <a:extLst>
                <a:ext uri="{FF2B5EF4-FFF2-40B4-BE49-F238E27FC236}">
                  <a16:creationId xmlns:a16="http://schemas.microsoft.com/office/drawing/2014/main" id="{55A2001C-4353-9AAA-DA92-B3F5C056A817}"/>
                </a:ext>
              </a:extLst>
            </p:cNvPr>
            <p:cNvSpPr/>
            <p:nvPr/>
          </p:nvSpPr>
          <p:spPr>
            <a:xfrm>
              <a:off x="5410700" y="3398700"/>
              <a:ext cx="26700" cy="173500"/>
            </a:xfrm>
            <a:custGeom>
              <a:avLst/>
              <a:gdLst/>
              <a:ahLst/>
              <a:cxnLst/>
              <a:rect l="l" t="t" r="r" b="b"/>
              <a:pathLst>
                <a:path w="1068" h="6940" extrusionOk="0">
                  <a:moveTo>
                    <a:pt x="201" y="1"/>
                  </a:moveTo>
                  <a:cubicBezTo>
                    <a:pt x="101" y="334"/>
                    <a:pt x="67" y="668"/>
                    <a:pt x="67" y="1035"/>
                  </a:cubicBezTo>
                  <a:cubicBezTo>
                    <a:pt x="1" y="1869"/>
                    <a:pt x="1" y="2703"/>
                    <a:pt x="34" y="3537"/>
                  </a:cubicBezTo>
                  <a:cubicBezTo>
                    <a:pt x="101" y="4371"/>
                    <a:pt x="267" y="5205"/>
                    <a:pt x="534" y="6005"/>
                  </a:cubicBezTo>
                  <a:cubicBezTo>
                    <a:pt x="634" y="6339"/>
                    <a:pt x="801" y="6639"/>
                    <a:pt x="1035" y="6939"/>
                  </a:cubicBezTo>
                  <a:cubicBezTo>
                    <a:pt x="1068" y="6906"/>
                    <a:pt x="901" y="6572"/>
                    <a:pt x="668" y="5972"/>
                  </a:cubicBezTo>
                  <a:cubicBezTo>
                    <a:pt x="434" y="5171"/>
                    <a:pt x="301" y="4371"/>
                    <a:pt x="267" y="3537"/>
                  </a:cubicBezTo>
                  <a:cubicBezTo>
                    <a:pt x="201" y="2569"/>
                    <a:pt x="234" y="1669"/>
                    <a:pt x="234" y="1035"/>
                  </a:cubicBezTo>
                  <a:cubicBezTo>
                    <a:pt x="234" y="701"/>
                    <a:pt x="234" y="334"/>
                    <a:pt x="2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575;p65">
              <a:extLst>
                <a:ext uri="{FF2B5EF4-FFF2-40B4-BE49-F238E27FC236}">
                  <a16:creationId xmlns:a16="http://schemas.microsoft.com/office/drawing/2014/main" id="{C8F27C46-444C-A32F-9C7F-2FB23F49F4BF}"/>
                </a:ext>
              </a:extLst>
            </p:cNvPr>
            <p:cNvSpPr/>
            <p:nvPr/>
          </p:nvSpPr>
          <p:spPr>
            <a:xfrm>
              <a:off x="5037100" y="3292800"/>
              <a:ext cx="63400" cy="301900"/>
            </a:xfrm>
            <a:custGeom>
              <a:avLst/>
              <a:gdLst/>
              <a:ahLst/>
              <a:cxnLst/>
              <a:rect l="l" t="t" r="r" b="b"/>
              <a:pathLst>
                <a:path w="2536" h="12076" extrusionOk="0">
                  <a:moveTo>
                    <a:pt x="1" y="0"/>
                  </a:moveTo>
                  <a:cubicBezTo>
                    <a:pt x="1" y="134"/>
                    <a:pt x="34" y="301"/>
                    <a:pt x="67" y="467"/>
                  </a:cubicBezTo>
                  <a:cubicBezTo>
                    <a:pt x="167" y="801"/>
                    <a:pt x="234" y="1235"/>
                    <a:pt x="367" y="1768"/>
                  </a:cubicBezTo>
                  <a:cubicBezTo>
                    <a:pt x="601" y="2903"/>
                    <a:pt x="935" y="4370"/>
                    <a:pt x="1268" y="6038"/>
                  </a:cubicBezTo>
                  <a:cubicBezTo>
                    <a:pt x="1602" y="7673"/>
                    <a:pt x="1902" y="9174"/>
                    <a:pt x="2135" y="10308"/>
                  </a:cubicBezTo>
                  <a:lnTo>
                    <a:pt x="2402" y="11609"/>
                  </a:lnTo>
                  <a:cubicBezTo>
                    <a:pt x="2436" y="11776"/>
                    <a:pt x="2469" y="11909"/>
                    <a:pt x="2536" y="12076"/>
                  </a:cubicBezTo>
                  <a:cubicBezTo>
                    <a:pt x="2536" y="11909"/>
                    <a:pt x="2536" y="11742"/>
                    <a:pt x="2502" y="11575"/>
                  </a:cubicBezTo>
                  <a:cubicBezTo>
                    <a:pt x="2469" y="11275"/>
                    <a:pt x="2402" y="10842"/>
                    <a:pt x="2302" y="10274"/>
                  </a:cubicBezTo>
                  <a:cubicBezTo>
                    <a:pt x="2102" y="9174"/>
                    <a:pt x="1835" y="7639"/>
                    <a:pt x="1502" y="5971"/>
                  </a:cubicBezTo>
                  <a:cubicBezTo>
                    <a:pt x="1135" y="4304"/>
                    <a:pt x="768" y="2802"/>
                    <a:pt x="501" y="1735"/>
                  </a:cubicBezTo>
                  <a:cubicBezTo>
                    <a:pt x="367" y="1168"/>
                    <a:pt x="234" y="734"/>
                    <a:pt x="167" y="434"/>
                  </a:cubicBezTo>
                  <a:cubicBezTo>
                    <a:pt x="134" y="301"/>
                    <a:pt x="67" y="1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576;p65">
              <a:extLst>
                <a:ext uri="{FF2B5EF4-FFF2-40B4-BE49-F238E27FC236}">
                  <a16:creationId xmlns:a16="http://schemas.microsoft.com/office/drawing/2014/main" id="{9B56D15F-4FFF-6E42-A87D-95CFBE3D7E77}"/>
                </a:ext>
              </a:extLst>
            </p:cNvPr>
            <p:cNvSpPr/>
            <p:nvPr/>
          </p:nvSpPr>
          <p:spPr>
            <a:xfrm>
              <a:off x="4370800" y="3080975"/>
              <a:ext cx="218500" cy="630475"/>
            </a:xfrm>
            <a:custGeom>
              <a:avLst/>
              <a:gdLst/>
              <a:ahLst/>
              <a:cxnLst/>
              <a:rect l="l" t="t" r="r" b="b"/>
              <a:pathLst>
                <a:path w="8740" h="25219" extrusionOk="0">
                  <a:moveTo>
                    <a:pt x="1835" y="1"/>
                  </a:moveTo>
                  <a:lnTo>
                    <a:pt x="0" y="20415"/>
                  </a:lnTo>
                  <a:cubicBezTo>
                    <a:pt x="200" y="22450"/>
                    <a:pt x="1535" y="24218"/>
                    <a:pt x="3469" y="24919"/>
                  </a:cubicBezTo>
                  <a:cubicBezTo>
                    <a:pt x="4043" y="25131"/>
                    <a:pt x="4576" y="25219"/>
                    <a:pt x="5064" y="25219"/>
                  </a:cubicBezTo>
                  <a:cubicBezTo>
                    <a:pt x="7414" y="25219"/>
                    <a:pt x="8740" y="23184"/>
                    <a:pt x="8740" y="23184"/>
                  </a:cubicBezTo>
                  <a:lnTo>
                    <a:pt x="7973" y="2402"/>
                  </a:lnTo>
                  <a:lnTo>
                    <a:pt x="1835" y="1"/>
                  </a:ln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577;p65">
              <a:extLst>
                <a:ext uri="{FF2B5EF4-FFF2-40B4-BE49-F238E27FC236}">
                  <a16:creationId xmlns:a16="http://schemas.microsoft.com/office/drawing/2014/main" id="{C3DEE2C3-2D8F-7FD5-1F5E-6669ED6FC688}"/>
                </a:ext>
              </a:extLst>
            </p:cNvPr>
            <p:cNvSpPr/>
            <p:nvPr/>
          </p:nvSpPr>
          <p:spPr>
            <a:xfrm>
              <a:off x="4364125" y="2633150"/>
              <a:ext cx="322750" cy="446200"/>
            </a:xfrm>
            <a:custGeom>
              <a:avLst/>
              <a:gdLst/>
              <a:ahLst/>
              <a:cxnLst/>
              <a:rect l="l" t="t" r="r" b="b"/>
              <a:pathLst>
                <a:path w="12910" h="17848" extrusionOk="0">
                  <a:moveTo>
                    <a:pt x="1435" y="1"/>
                  </a:moveTo>
                  <a:lnTo>
                    <a:pt x="634" y="268"/>
                  </a:lnTo>
                  <a:lnTo>
                    <a:pt x="0" y="7606"/>
                  </a:lnTo>
                  <a:lnTo>
                    <a:pt x="10007" y="17847"/>
                  </a:lnTo>
                  <a:lnTo>
                    <a:pt x="10808" y="17580"/>
                  </a:lnTo>
                  <a:lnTo>
                    <a:pt x="12910" y="10075"/>
                  </a:lnTo>
                  <a:lnTo>
                    <a:pt x="14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578;p65">
              <a:extLst>
                <a:ext uri="{FF2B5EF4-FFF2-40B4-BE49-F238E27FC236}">
                  <a16:creationId xmlns:a16="http://schemas.microsoft.com/office/drawing/2014/main" id="{7E3A4C4A-8F69-4787-C5C5-17036FD4BDF6}"/>
                </a:ext>
              </a:extLst>
            </p:cNvPr>
            <p:cNvSpPr/>
            <p:nvPr/>
          </p:nvSpPr>
          <p:spPr>
            <a:xfrm>
              <a:off x="4343275" y="2639825"/>
              <a:ext cx="322750" cy="439525"/>
            </a:xfrm>
            <a:custGeom>
              <a:avLst/>
              <a:gdLst/>
              <a:ahLst/>
              <a:cxnLst/>
              <a:rect l="l" t="t" r="r" b="b"/>
              <a:pathLst>
                <a:path w="12910" h="17581" extrusionOk="0">
                  <a:moveTo>
                    <a:pt x="1468" y="1"/>
                  </a:moveTo>
                  <a:lnTo>
                    <a:pt x="0" y="7573"/>
                  </a:lnTo>
                  <a:lnTo>
                    <a:pt x="10841" y="17580"/>
                  </a:lnTo>
                  <a:lnTo>
                    <a:pt x="12910" y="10041"/>
                  </a:lnTo>
                  <a:lnTo>
                    <a:pt x="146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579;p65">
              <a:extLst>
                <a:ext uri="{FF2B5EF4-FFF2-40B4-BE49-F238E27FC236}">
                  <a16:creationId xmlns:a16="http://schemas.microsoft.com/office/drawing/2014/main" id="{70FB7D4D-B3AF-8474-FA86-9A63FA379CCA}"/>
                </a:ext>
              </a:extLst>
            </p:cNvPr>
            <p:cNvSpPr/>
            <p:nvPr/>
          </p:nvSpPr>
          <p:spPr>
            <a:xfrm>
              <a:off x="4370800" y="2701550"/>
              <a:ext cx="272700" cy="456175"/>
            </a:xfrm>
            <a:custGeom>
              <a:avLst/>
              <a:gdLst/>
              <a:ahLst/>
              <a:cxnLst/>
              <a:rect l="l" t="t" r="r" b="b"/>
              <a:pathLst>
                <a:path w="10908" h="18247" extrusionOk="0">
                  <a:moveTo>
                    <a:pt x="0" y="0"/>
                  </a:moveTo>
                  <a:lnTo>
                    <a:pt x="300" y="9674"/>
                  </a:lnTo>
                  <a:lnTo>
                    <a:pt x="2402" y="17112"/>
                  </a:lnTo>
                  <a:lnTo>
                    <a:pt x="8206" y="18247"/>
                  </a:lnTo>
                  <a:cubicBezTo>
                    <a:pt x="8907" y="17446"/>
                    <a:pt x="9340" y="16479"/>
                    <a:pt x="9374" y="15411"/>
                  </a:cubicBezTo>
                  <a:cubicBezTo>
                    <a:pt x="9340" y="13877"/>
                    <a:pt x="8907" y="10174"/>
                    <a:pt x="8907" y="10174"/>
                  </a:cubicBezTo>
                  <a:cubicBezTo>
                    <a:pt x="8907" y="10174"/>
                    <a:pt x="10908" y="6005"/>
                    <a:pt x="10841" y="5437"/>
                  </a:cubicBezTo>
                  <a:cubicBezTo>
                    <a:pt x="10821" y="5095"/>
                    <a:pt x="10777" y="4971"/>
                    <a:pt x="10590" y="4971"/>
                  </a:cubicBezTo>
                  <a:cubicBezTo>
                    <a:pt x="10468" y="4971"/>
                    <a:pt x="10285" y="5025"/>
                    <a:pt x="10007" y="5104"/>
                  </a:cubicBezTo>
                  <a:cubicBezTo>
                    <a:pt x="9340" y="5337"/>
                    <a:pt x="7105" y="9140"/>
                    <a:pt x="7105" y="9140"/>
                  </a:cubicBezTo>
                  <a:lnTo>
                    <a:pt x="6371" y="6338"/>
                  </a:lnTo>
                  <a:cubicBezTo>
                    <a:pt x="6371" y="6338"/>
                    <a:pt x="8206" y="3369"/>
                    <a:pt x="8373" y="2936"/>
                  </a:cubicBezTo>
                  <a:cubicBezTo>
                    <a:pt x="8506" y="2535"/>
                    <a:pt x="8740" y="2168"/>
                    <a:pt x="8306" y="2135"/>
                  </a:cubicBezTo>
                  <a:cubicBezTo>
                    <a:pt x="8304" y="2135"/>
                    <a:pt x="8301" y="2135"/>
                    <a:pt x="8299" y="2135"/>
                  </a:cubicBezTo>
                  <a:cubicBezTo>
                    <a:pt x="7805" y="2135"/>
                    <a:pt x="4370" y="5471"/>
                    <a:pt x="4370" y="5471"/>
                  </a:cubicBezTo>
                  <a:lnTo>
                    <a:pt x="4637" y="8573"/>
                  </a:lnTo>
                  <a:cubicBezTo>
                    <a:pt x="4637" y="8573"/>
                    <a:pt x="4619" y="8636"/>
                    <a:pt x="4532" y="8636"/>
                  </a:cubicBezTo>
                  <a:cubicBezTo>
                    <a:pt x="4451" y="8636"/>
                    <a:pt x="4311" y="8582"/>
                    <a:pt x="4070" y="8373"/>
                  </a:cubicBezTo>
                  <a:cubicBezTo>
                    <a:pt x="3569" y="7939"/>
                    <a:pt x="3703" y="4237"/>
                    <a:pt x="3703" y="4237"/>
                  </a:cubicBezTo>
                  <a:cubicBezTo>
                    <a:pt x="3703" y="4237"/>
                    <a:pt x="4904" y="2035"/>
                    <a:pt x="4870" y="1735"/>
                  </a:cubicBezTo>
                  <a:cubicBezTo>
                    <a:pt x="4837" y="1435"/>
                    <a:pt x="5070" y="1068"/>
                    <a:pt x="4870" y="534"/>
                  </a:cubicBezTo>
                  <a:cubicBezTo>
                    <a:pt x="4801" y="376"/>
                    <a:pt x="4691" y="320"/>
                    <a:pt x="4570" y="320"/>
                  </a:cubicBezTo>
                  <a:cubicBezTo>
                    <a:pt x="4283" y="320"/>
                    <a:pt x="3936" y="634"/>
                    <a:pt x="3936" y="634"/>
                  </a:cubicBezTo>
                  <a:lnTo>
                    <a:pt x="1635" y="3636"/>
                  </a:lnTo>
                  <a:lnTo>
                    <a:pt x="801" y="634"/>
                  </a:lnTo>
                  <a:cubicBezTo>
                    <a:pt x="801" y="634"/>
                    <a:pt x="834" y="0"/>
                    <a:pt x="0" y="0"/>
                  </a:cubicBezTo>
                  <a:close/>
                </a:path>
              </a:pathLst>
            </a:custGeom>
            <a:solidFill>
              <a:srgbClr val="A36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580;p65">
              <a:extLst>
                <a:ext uri="{FF2B5EF4-FFF2-40B4-BE49-F238E27FC236}">
                  <a16:creationId xmlns:a16="http://schemas.microsoft.com/office/drawing/2014/main" id="{DA2F0EF8-95BB-145E-9312-0648A2DF30E4}"/>
                </a:ext>
              </a:extLst>
            </p:cNvPr>
            <p:cNvSpPr/>
            <p:nvPr/>
          </p:nvSpPr>
          <p:spPr>
            <a:xfrm>
              <a:off x="4369950" y="2699050"/>
              <a:ext cx="276075" cy="961525"/>
            </a:xfrm>
            <a:custGeom>
              <a:avLst/>
              <a:gdLst/>
              <a:ahLst/>
              <a:cxnLst/>
              <a:rect l="l" t="t" r="r" b="b"/>
              <a:pathLst>
                <a:path w="11043" h="38461" extrusionOk="0">
                  <a:moveTo>
                    <a:pt x="1" y="0"/>
                  </a:moveTo>
                  <a:lnTo>
                    <a:pt x="1" y="100"/>
                  </a:lnTo>
                  <a:lnTo>
                    <a:pt x="301" y="9807"/>
                  </a:lnTo>
                  <a:cubicBezTo>
                    <a:pt x="801" y="11575"/>
                    <a:pt x="1168" y="12943"/>
                    <a:pt x="1435" y="13877"/>
                  </a:cubicBezTo>
                  <a:cubicBezTo>
                    <a:pt x="1569" y="14344"/>
                    <a:pt x="1669" y="14677"/>
                    <a:pt x="1735" y="14944"/>
                  </a:cubicBezTo>
                  <a:cubicBezTo>
                    <a:pt x="1802" y="15178"/>
                    <a:pt x="1835" y="15278"/>
                    <a:pt x="1835" y="15278"/>
                  </a:cubicBezTo>
                  <a:cubicBezTo>
                    <a:pt x="1835" y="15278"/>
                    <a:pt x="1835" y="15178"/>
                    <a:pt x="1769" y="14911"/>
                  </a:cubicBezTo>
                  <a:lnTo>
                    <a:pt x="1502" y="13877"/>
                  </a:lnTo>
                  <a:cubicBezTo>
                    <a:pt x="1268" y="12909"/>
                    <a:pt x="901" y="11542"/>
                    <a:pt x="434" y="9774"/>
                  </a:cubicBezTo>
                  <a:cubicBezTo>
                    <a:pt x="368" y="7331"/>
                    <a:pt x="270" y="4105"/>
                    <a:pt x="171" y="225"/>
                  </a:cubicBezTo>
                  <a:lnTo>
                    <a:pt x="171" y="225"/>
                  </a:lnTo>
                  <a:cubicBezTo>
                    <a:pt x="293" y="229"/>
                    <a:pt x="403" y="281"/>
                    <a:pt x="535" y="334"/>
                  </a:cubicBezTo>
                  <a:cubicBezTo>
                    <a:pt x="668" y="434"/>
                    <a:pt x="735" y="601"/>
                    <a:pt x="735" y="767"/>
                  </a:cubicBezTo>
                  <a:lnTo>
                    <a:pt x="735" y="801"/>
                  </a:lnTo>
                  <a:cubicBezTo>
                    <a:pt x="1002" y="1735"/>
                    <a:pt x="1268" y="2735"/>
                    <a:pt x="1535" y="3769"/>
                  </a:cubicBezTo>
                  <a:lnTo>
                    <a:pt x="1602" y="4003"/>
                  </a:lnTo>
                  <a:lnTo>
                    <a:pt x="1769" y="3803"/>
                  </a:lnTo>
                  <a:lnTo>
                    <a:pt x="4070" y="801"/>
                  </a:lnTo>
                  <a:cubicBezTo>
                    <a:pt x="4204" y="701"/>
                    <a:pt x="4371" y="601"/>
                    <a:pt x="4537" y="567"/>
                  </a:cubicBezTo>
                  <a:cubicBezTo>
                    <a:pt x="4559" y="562"/>
                    <a:pt x="4579" y="559"/>
                    <a:pt x="4597" y="559"/>
                  </a:cubicBezTo>
                  <a:cubicBezTo>
                    <a:pt x="4692" y="559"/>
                    <a:pt x="4748" y="633"/>
                    <a:pt x="4804" y="801"/>
                  </a:cubicBezTo>
                  <a:cubicBezTo>
                    <a:pt x="4871" y="1001"/>
                    <a:pt x="4871" y="1168"/>
                    <a:pt x="4838" y="1368"/>
                  </a:cubicBezTo>
                  <a:cubicBezTo>
                    <a:pt x="4804" y="1468"/>
                    <a:pt x="4771" y="1568"/>
                    <a:pt x="4771" y="1701"/>
                  </a:cubicBezTo>
                  <a:lnTo>
                    <a:pt x="4771" y="1868"/>
                  </a:lnTo>
                  <a:cubicBezTo>
                    <a:pt x="4771" y="1901"/>
                    <a:pt x="4771" y="1935"/>
                    <a:pt x="4738" y="1968"/>
                  </a:cubicBezTo>
                  <a:cubicBezTo>
                    <a:pt x="4437" y="2769"/>
                    <a:pt x="4037" y="3536"/>
                    <a:pt x="3637" y="4270"/>
                  </a:cubicBezTo>
                  <a:lnTo>
                    <a:pt x="3637" y="4303"/>
                  </a:lnTo>
                  <a:lnTo>
                    <a:pt x="3637" y="4337"/>
                  </a:lnTo>
                  <a:cubicBezTo>
                    <a:pt x="3603" y="5137"/>
                    <a:pt x="3603" y="5904"/>
                    <a:pt x="3637" y="6738"/>
                  </a:cubicBezTo>
                  <a:cubicBezTo>
                    <a:pt x="3637" y="7172"/>
                    <a:pt x="3703" y="7572"/>
                    <a:pt x="3770" y="8006"/>
                  </a:cubicBezTo>
                  <a:cubicBezTo>
                    <a:pt x="3804" y="8239"/>
                    <a:pt x="3904" y="8440"/>
                    <a:pt x="4070" y="8640"/>
                  </a:cubicBezTo>
                  <a:cubicBezTo>
                    <a:pt x="4170" y="8706"/>
                    <a:pt x="4271" y="8773"/>
                    <a:pt x="4371" y="8806"/>
                  </a:cubicBezTo>
                  <a:cubicBezTo>
                    <a:pt x="4404" y="8840"/>
                    <a:pt x="4504" y="8873"/>
                    <a:pt x="4571" y="8873"/>
                  </a:cubicBezTo>
                  <a:cubicBezTo>
                    <a:pt x="4588" y="8879"/>
                    <a:pt x="4606" y="8882"/>
                    <a:pt x="4625" y="8882"/>
                  </a:cubicBezTo>
                  <a:cubicBezTo>
                    <a:pt x="4714" y="8882"/>
                    <a:pt x="4810" y="8817"/>
                    <a:pt x="4838" y="8706"/>
                  </a:cubicBezTo>
                  <a:lnTo>
                    <a:pt x="4838" y="8673"/>
                  </a:lnTo>
                  <a:cubicBezTo>
                    <a:pt x="4739" y="7651"/>
                    <a:pt x="4640" y="6629"/>
                    <a:pt x="4573" y="5607"/>
                  </a:cubicBezTo>
                  <a:lnTo>
                    <a:pt x="4573" y="5607"/>
                  </a:lnTo>
                  <a:cubicBezTo>
                    <a:pt x="5519" y="4724"/>
                    <a:pt x="6497" y="3782"/>
                    <a:pt x="7540" y="2936"/>
                  </a:cubicBezTo>
                  <a:cubicBezTo>
                    <a:pt x="7673" y="2835"/>
                    <a:pt x="7806" y="2735"/>
                    <a:pt x="7940" y="2635"/>
                  </a:cubicBezTo>
                  <a:cubicBezTo>
                    <a:pt x="8007" y="2602"/>
                    <a:pt x="8073" y="2535"/>
                    <a:pt x="8140" y="2502"/>
                  </a:cubicBezTo>
                  <a:cubicBezTo>
                    <a:pt x="8207" y="2469"/>
                    <a:pt x="8273" y="2435"/>
                    <a:pt x="8307" y="2402"/>
                  </a:cubicBezTo>
                  <a:cubicBezTo>
                    <a:pt x="8373" y="2402"/>
                    <a:pt x="8407" y="2402"/>
                    <a:pt x="8474" y="2435"/>
                  </a:cubicBezTo>
                  <a:cubicBezTo>
                    <a:pt x="8474" y="2435"/>
                    <a:pt x="8474" y="2469"/>
                    <a:pt x="8474" y="2535"/>
                  </a:cubicBezTo>
                  <a:cubicBezTo>
                    <a:pt x="8407" y="2669"/>
                    <a:pt x="8340" y="2869"/>
                    <a:pt x="8273" y="3036"/>
                  </a:cubicBezTo>
                  <a:cubicBezTo>
                    <a:pt x="8007" y="3603"/>
                    <a:pt x="7606" y="4236"/>
                    <a:pt x="7239" y="4837"/>
                  </a:cubicBezTo>
                  <a:lnTo>
                    <a:pt x="6305" y="6371"/>
                  </a:lnTo>
                  <a:lnTo>
                    <a:pt x="6272" y="6405"/>
                  </a:lnTo>
                  <a:lnTo>
                    <a:pt x="6272" y="6471"/>
                  </a:lnTo>
                  <a:cubicBezTo>
                    <a:pt x="6539" y="7439"/>
                    <a:pt x="6772" y="8406"/>
                    <a:pt x="7006" y="9307"/>
                  </a:cubicBezTo>
                  <a:lnTo>
                    <a:pt x="7073" y="9640"/>
                  </a:lnTo>
                  <a:lnTo>
                    <a:pt x="7273" y="9340"/>
                  </a:lnTo>
                  <a:cubicBezTo>
                    <a:pt x="7773" y="8473"/>
                    <a:pt x="8307" y="7639"/>
                    <a:pt x="8840" y="6838"/>
                  </a:cubicBezTo>
                  <a:cubicBezTo>
                    <a:pt x="9107" y="6438"/>
                    <a:pt x="9408" y="6071"/>
                    <a:pt x="9708" y="5704"/>
                  </a:cubicBezTo>
                  <a:cubicBezTo>
                    <a:pt x="9774" y="5604"/>
                    <a:pt x="9875" y="5537"/>
                    <a:pt x="9975" y="5471"/>
                  </a:cubicBezTo>
                  <a:cubicBezTo>
                    <a:pt x="10041" y="5404"/>
                    <a:pt x="10141" y="5337"/>
                    <a:pt x="10241" y="5337"/>
                  </a:cubicBezTo>
                  <a:cubicBezTo>
                    <a:pt x="10386" y="5265"/>
                    <a:pt x="10582" y="5210"/>
                    <a:pt x="10668" y="5210"/>
                  </a:cubicBezTo>
                  <a:cubicBezTo>
                    <a:pt x="10701" y="5210"/>
                    <a:pt x="10718" y="5219"/>
                    <a:pt x="10708" y="5237"/>
                  </a:cubicBezTo>
                  <a:cubicBezTo>
                    <a:pt x="10742" y="5337"/>
                    <a:pt x="10775" y="5437"/>
                    <a:pt x="10775" y="5537"/>
                  </a:cubicBezTo>
                  <a:lnTo>
                    <a:pt x="10775" y="5671"/>
                  </a:lnTo>
                  <a:lnTo>
                    <a:pt x="10742" y="5838"/>
                  </a:lnTo>
                  <a:cubicBezTo>
                    <a:pt x="10675" y="6071"/>
                    <a:pt x="10608" y="6271"/>
                    <a:pt x="10508" y="6505"/>
                  </a:cubicBezTo>
                  <a:cubicBezTo>
                    <a:pt x="10342" y="6938"/>
                    <a:pt x="10175" y="7339"/>
                    <a:pt x="9975" y="7772"/>
                  </a:cubicBezTo>
                  <a:cubicBezTo>
                    <a:pt x="9641" y="8606"/>
                    <a:pt x="9241" y="9440"/>
                    <a:pt x="8874" y="10241"/>
                  </a:cubicBezTo>
                  <a:lnTo>
                    <a:pt x="8874" y="10274"/>
                  </a:lnTo>
                  <a:lnTo>
                    <a:pt x="8874" y="10308"/>
                  </a:lnTo>
                  <a:cubicBezTo>
                    <a:pt x="9074" y="11809"/>
                    <a:pt x="9241" y="13276"/>
                    <a:pt x="9307" y="14711"/>
                  </a:cubicBezTo>
                  <a:cubicBezTo>
                    <a:pt x="9408" y="15378"/>
                    <a:pt x="9307" y="16045"/>
                    <a:pt x="9107" y="16712"/>
                  </a:cubicBezTo>
                  <a:cubicBezTo>
                    <a:pt x="8840" y="17313"/>
                    <a:pt x="8474" y="17846"/>
                    <a:pt x="7973" y="18280"/>
                  </a:cubicBezTo>
                  <a:lnTo>
                    <a:pt x="7940" y="18313"/>
                  </a:lnTo>
                  <a:lnTo>
                    <a:pt x="7940" y="18347"/>
                  </a:lnTo>
                  <a:cubicBezTo>
                    <a:pt x="8173" y="24418"/>
                    <a:pt x="8373" y="29455"/>
                    <a:pt x="8507" y="32990"/>
                  </a:cubicBezTo>
                  <a:cubicBezTo>
                    <a:pt x="8607" y="34725"/>
                    <a:pt x="8640" y="36093"/>
                    <a:pt x="8707" y="37027"/>
                  </a:cubicBezTo>
                  <a:cubicBezTo>
                    <a:pt x="8707" y="37494"/>
                    <a:pt x="8707" y="37861"/>
                    <a:pt x="8740" y="38094"/>
                  </a:cubicBezTo>
                  <a:cubicBezTo>
                    <a:pt x="8740" y="37833"/>
                    <a:pt x="8740" y="37508"/>
                    <a:pt x="8740" y="37060"/>
                  </a:cubicBezTo>
                  <a:cubicBezTo>
                    <a:pt x="8707" y="36126"/>
                    <a:pt x="8674" y="34758"/>
                    <a:pt x="8607" y="32990"/>
                  </a:cubicBezTo>
                  <a:cubicBezTo>
                    <a:pt x="8507" y="29496"/>
                    <a:pt x="8341" y="24475"/>
                    <a:pt x="8141" y="18423"/>
                  </a:cubicBezTo>
                  <a:lnTo>
                    <a:pt x="8141" y="18423"/>
                  </a:lnTo>
                  <a:cubicBezTo>
                    <a:pt x="8641" y="17997"/>
                    <a:pt x="9019" y="17451"/>
                    <a:pt x="9274" y="16812"/>
                  </a:cubicBezTo>
                  <a:cubicBezTo>
                    <a:pt x="9508" y="16145"/>
                    <a:pt x="9608" y="15411"/>
                    <a:pt x="9541" y="14711"/>
                  </a:cubicBezTo>
                  <a:cubicBezTo>
                    <a:pt x="9475" y="13301"/>
                    <a:pt x="9313" y="11858"/>
                    <a:pt x="9117" y="10352"/>
                  </a:cubicBezTo>
                  <a:lnTo>
                    <a:pt x="9117" y="10352"/>
                  </a:lnTo>
                  <a:cubicBezTo>
                    <a:pt x="9481" y="9558"/>
                    <a:pt x="9845" y="8732"/>
                    <a:pt x="10208" y="7906"/>
                  </a:cubicBezTo>
                  <a:cubicBezTo>
                    <a:pt x="10408" y="7472"/>
                    <a:pt x="10575" y="7039"/>
                    <a:pt x="10742" y="6605"/>
                  </a:cubicBezTo>
                  <a:cubicBezTo>
                    <a:pt x="10842" y="6405"/>
                    <a:pt x="10909" y="6171"/>
                    <a:pt x="10975" y="5938"/>
                  </a:cubicBezTo>
                  <a:lnTo>
                    <a:pt x="11042" y="5771"/>
                  </a:lnTo>
                  <a:cubicBezTo>
                    <a:pt x="11042" y="5671"/>
                    <a:pt x="11042" y="5604"/>
                    <a:pt x="11042" y="5537"/>
                  </a:cubicBezTo>
                  <a:cubicBezTo>
                    <a:pt x="11042" y="5404"/>
                    <a:pt x="11009" y="5271"/>
                    <a:pt x="10942" y="5137"/>
                  </a:cubicBezTo>
                  <a:cubicBezTo>
                    <a:pt x="10909" y="5037"/>
                    <a:pt x="10809" y="4970"/>
                    <a:pt x="10708" y="4937"/>
                  </a:cubicBezTo>
                  <a:lnTo>
                    <a:pt x="10475" y="4937"/>
                  </a:lnTo>
                  <a:cubicBezTo>
                    <a:pt x="10342" y="4970"/>
                    <a:pt x="10241" y="5004"/>
                    <a:pt x="10108" y="5037"/>
                  </a:cubicBezTo>
                  <a:cubicBezTo>
                    <a:pt x="9975" y="5070"/>
                    <a:pt x="9841" y="5137"/>
                    <a:pt x="9741" y="5237"/>
                  </a:cubicBezTo>
                  <a:cubicBezTo>
                    <a:pt x="9641" y="5304"/>
                    <a:pt x="9574" y="5404"/>
                    <a:pt x="9474" y="5504"/>
                  </a:cubicBezTo>
                  <a:cubicBezTo>
                    <a:pt x="9141" y="5871"/>
                    <a:pt x="8840" y="6271"/>
                    <a:pt x="8574" y="6672"/>
                  </a:cubicBezTo>
                  <a:cubicBezTo>
                    <a:pt x="8072" y="7379"/>
                    <a:pt x="7623" y="8113"/>
                    <a:pt x="7157" y="8873"/>
                  </a:cubicBezTo>
                  <a:lnTo>
                    <a:pt x="7157" y="8873"/>
                  </a:lnTo>
                  <a:lnTo>
                    <a:pt x="6562" y="6466"/>
                  </a:lnTo>
                  <a:lnTo>
                    <a:pt x="6562" y="6466"/>
                  </a:lnTo>
                  <a:lnTo>
                    <a:pt x="7473" y="4970"/>
                  </a:lnTo>
                  <a:cubicBezTo>
                    <a:pt x="7840" y="4337"/>
                    <a:pt x="8207" y="3769"/>
                    <a:pt x="8540" y="3102"/>
                  </a:cubicBezTo>
                  <a:cubicBezTo>
                    <a:pt x="8574" y="2936"/>
                    <a:pt x="8674" y="2802"/>
                    <a:pt x="8707" y="2602"/>
                  </a:cubicBezTo>
                  <a:cubicBezTo>
                    <a:pt x="8774" y="2469"/>
                    <a:pt x="8740" y="2302"/>
                    <a:pt x="8640" y="2202"/>
                  </a:cubicBezTo>
                  <a:cubicBezTo>
                    <a:pt x="8559" y="2147"/>
                    <a:pt x="8455" y="2093"/>
                    <a:pt x="8365" y="2093"/>
                  </a:cubicBezTo>
                  <a:cubicBezTo>
                    <a:pt x="8345" y="2093"/>
                    <a:pt x="8325" y="2096"/>
                    <a:pt x="8307" y="2102"/>
                  </a:cubicBezTo>
                  <a:cubicBezTo>
                    <a:pt x="8173" y="2102"/>
                    <a:pt x="8073" y="2168"/>
                    <a:pt x="7973" y="2235"/>
                  </a:cubicBezTo>
                  <a:cubicBezTo>
                    <a:pt x="7906" y="2268"/>
                    <a:pt x="7840" y="2335"/>
                    <a:pt x="7773" y="2368"/>
                  </a:cubicBezTo>
                  <a:cubicBezTo>
                    <a:pt x="7606" y="2469"/>
                    <a:pt x="7473" y="2569"/>
                    <a:pt x="7339" y="2702"/>
                  </a:cubicBezTo>
                  <a:cubicBezTo>
                    <a:pt x="6272" y="3569"/>
                    <a:pt x="5271" y="4503"/>
                    <a:pt x="4304" y="5437"/>
                  </a:cubicBezTo>
                  <a:lnTo>
                    <a:pt x="4271" y="5504"/>
                  </a:lnTo>
                  <a:lnTo>
                    <a:pt x="4271" y="5571"/>
                  </a:lnTo>
                  <a:cubicBezTo>
                    <a:pt x="4335" y="6573"/>
                    <a:pt x="4431" y="7575"/>
                    <a:pt x="4528" y="8578"/>
                  </a:cubicBezTo>
                  <a:lnTo>
                    <a:pt x="4528" y="8578"/>
                  </a:lnTo>
                  <a:cubicBezTo>
                    <a:pt x="4520" y="8575"/>
                    <a:pt x="4512" y="8573"/>
                    <a:pt x="4504" y="8573"/>
                  </a:cubicBezTo>
                  <a:cubicBezTo>
                    <a:pt x="4437" y="8540"/>
                    <a:pt x="4371" y="8473"/>
                    <a:pt x="4304" y="8406"/>
                  </a:cubicBezTo>
                  <a:cubicBezTo>
                    <a:pt x="4170" y="8273"/>
                    <a:pt x="4104" y="8106"/>
                    <a:pt x="4070" y="7939"/>
                  </a:cubicBezTo>
                  <a:cubicBezTo>
                    <a:pt x="4004" y="7539"/>
                    <a:pt x="3970" y="7139"/>
                    <a:pt x="3937" y="6738"/>
                  </a:cubicBezTo>
                  <a:cubicBezTo>
                    <a:pt x="3937" y="5938"/>
                    <a:pt x="3904" y="5137"/>
                    <a:pt x="3937" y="4370"/>
                  </a:cubicBezTo>
                  <a:lnTo>
                    <a:pt x="3937" y="4403"/>
                  </a:lnTo>
                  <a:cubicBezTo>
                    <a:pt x="4337" y="3669"/>
                    <a:pt x="4738" y="2869"/>
                    <a:pt x="5038" y="2068"/>
                  </a:cubicBezTo>
                  <a:cubicBezTo>
                    <a:pt x="5071" y="2002"/>
                    <a:pt x="5071" y="1935"/>
                    <a:pt x="5071" y="1868"/>
                  </a:cubicBezTo>
                  <a:cubicBezTo>
                    <a:pt x="5071" y="1835"/>
                    <a:pt x="5071" y="1768"/>
                    <a:pt x="5071" y="1735"/>
                  </a:cubicBezTo>
                  <a:cubicBezTo>
                    <a:pt x="5104" y="1635"/>
                    <a:pt x="5138" y="1535"/>
                    <a:pt x="5138" y="1434"/>
                  </a:cubicBezTo>
                  <a:cubicBezTo>
                    <a:pt x="5171" y="1201"/>
                    <a:pt x="5171" y="967"/>
                    <a:pt x="5104" y="734"/>
                  </a:cubicBezTo>
                  <a:cubicBezTo>
                    <a:pt x="5071" y="634"/>
                    <a:pt x="5004" y="500"/>
                    <a:pt x="4938" y="400"/>
                  </a:cubicBezTo>
                  <a:cubicBezTo>
                    <a:pt x="4838" y="325"/>
                    <a:pt x="4738" y="288"/>
                    <a:pt x="4623" y="288"/>
                  </a:cubicBezTo>
                  <a:cubicBezTo>
                    <a:pt x="4585" y="288"/>
                    <a:pt x="4546" y="292"/>
                    <a:pt x="4504" y="300"/>
                  </a:cubicBezTo>
                  <a:cubicBezTo>
                    <a:pt x="4304" y="367"/>
                    <a:pt x="4070" y="467"/>
                    <a:pt x="3904" y="634"/>
                  </a:cubicBezTo>
                  <a:lnTo>
                    <a:pt x="1771" y="3456"/>
                  </a:lnTo>
                  <a:lnTo>
                    <a:pt x="1771" y="3456"/>
                  </a:lnTo>
                  <a:cubicBezTo>
                    <a:pt x="1521" y="2510"/>
                    <a:pt x="1247" y="1591"/>
                    <a:pt x="1002" y="701"/>
                  </a:cubicBezTo>
                  <a:lnTo>
                    <a:pt x="1002" y="767"/>
                  </a:lnTo>
                  <a:cubicBezTo>
                    <a:pt x="1002" y="500"/>
                    <a:pt x="901" y="300"/>
                    <a:pt x="701" y="167"/>
                  </a:cubicBezTo>
                  <a:cubicBezTo>
                    <a:pt x="501" y="33"/>
                    <a:pt x="301" y="0"/>
                    <a:pt x="101" y="0"/>
                  </a:cubicBezTo>
                  <a:close/>
                  <a:moveTo>
                    <a:pt x="8740" y="38094"/>
                  </a:moveTo>
                  <a:cubicBezTo>
                    <a:pt x="8740" y="38105"/>
                    <a:pt x="8740" y="38116"/>
                    <a:pt x="8740" y="38127"/>
                  </a:cubicBezTo>
                  <a:cubicBezTo>
                    <a:pt x="8774" y="38394"/>
                    <a:pt x="8774" y="38461"/>
                    <a:pt x="8774" y="38461"/>
                  </a:cubicBezTo>
                  <a:cubicBezTo>
                    <a:pt x="8774" y="38461"/>
                    <a:pt x="8774" y="38328"/>
                    <a:pt x="8740" y="38094"/>
                  </a:cubicBezTo>
                  <a:close/>
                </a:path>
              </a:pathLst>
            </a:custGeom>
            <a:solidFill>
              <a:srgbClr val="7C3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581;p65">
              <a:extLst>
                <a:ext uri="{FF2B5EF4-FFF2-40B4-BE49-F238E27FC236}">
                  <a16:creationId xmlns:a16="http://schemas.microsoft.com/office/drawing/2014/main" id="{1E4672CF-AF46-03AD-BCFD-37AC881700DE}"/>
                </a:ext>
              </a:extLst>
            </p:cNvPr>
            <p:cNvSpPr/>
            <p:nvPr/>
          </p:nvSpPr>
          <p:spPr>
            <a:xfrm>
              <a:off x="4410825" y="2790775"/>
              <a:ext cx="14200" cy="132625"/>
            </a:xfrm>
            <a:custGeom>
              <a:avLst/>
              <a:gdLst/>
              <a:ahLst/>
              <a:cxnLst/>
              <a:rect l="l" t="t" r="r" b="b"/>
              <a:pathLst>
                <a:path w="568" h="5305" extrusionOk="0">
                  <a:moveTo>
                    <a:pt x="67" y="0"/>
                  </a:moveTo>
                  <a:cubicBezTo>
                    <a:pt x="0" y="0"/>
                    <a:pt x="0" y="1201"/>
                    <a:pt x="134" y="2669"/>
                  </a:cubicBezTo>
                  <a:cubicBezTo>
                    <a:pt x="234" y="4137"/>
                    <a:pt x="401" y="5304"/>
                    <a:pt x="501" y="5304"/>
                  </a:cubicBezTo>
                  <a:cubicBezTo>
                    <a:pt x="567" y="5304"/>
                    <a:pt x="534" y="4103"/>
                    <a:pt x="434" y="2636"/>
                  </a:cubicBezTo>
                  <a:cubicBezTo>
                    <a:pt x="301" y="1168"/>
                    <a:pt x="134" y="0"/>
                    <a:pt x="67" y="0"/>
                  </a:cubicBezTo>
                  <a:close/>
                </a:path>
              </a:pathLst>
            </a:custGeom>
            <a:solidFill>
              <a:srgbClr val="7C3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582;p65">
              <a:extLst>
                <a:ext uri="{FF2B5EF4-FFF2-40B4-BE49-F238E27FC236}">
                  <a16:creationId xmlns:a16="http://schemas.microsoft.com/office/drawing/2014/main" id="{D33EFE32-589B-B0F3-9AC7-2628C000F392}"/>
                </a:ext>
              </a:extLst>
            </p:cNvPr>
            <p:cNvSpPr/>
            <p:nvPr/>
          </p:nvSpPr>
          <p:spPr>
            <a:xfrm>
              <a:off x="1418675" y="956750"/>
              <a:ext cx="2716975" cy="2426375"/>
            </a:xfrm>
            <a:custGeom>
              <a:avLst/>
              <a:gdLst/>
              <a:ahLst/>
              <a:cxnLst/>
              <a:rect l="l" t="t" r="r" b="b"/>
              <a:pathLst>
                <a:path w="108679" h="97055" extrusionOk="0">
                  <a:moveTo>
                    <a:pt x="54172" y="1"/>
                  </a:moveTo>
                  <a:cubicBezTo>
                    <a:pt x="38846" y="1"/>
                    <a:pt x="23842" y="7276"/>
                    <a:pt x="14445" y="20624"/>
                  </a:cubicBezTo>
                  <a:cubicBezTo>
                    <a:pt x="1" y="41172"/>
                    <a:pt x="3570" y="69325"/>
                    <a:pt x="22717" y="85570"/>
                  </a:cubicBezTo>
                  <a:cubicBezTo>
                    <a:pt x="31806" y="93253"/>
                    <a:pt x="42955" y="97055"/>
                    <a:pt x="54077" y="97055"/>
                  </a:cubicBezTo>
                  <a:cubicBezTo>
                    <a:pt x="66425" y="97055"/>
                    <a:pt x="78740" y="92368"/>
                    <a:pt x="88164" y="83102"/>
                  </a:cubicBezTo>
                  <a:lnTo>
                    <a:pt x="88164" y="83135"/>
                  </a:lnTo>
                  <a:lnTo>
                    <a:pt x="104709" y="82101"/>
                  </a:lnTo>
                  <a:lnTo>
                    <a:pt x="98171" y="68892"/>
                  </a:lnTo>
                  <a:cubicBezTo>
                    <a:pt x="108678" y="46075"/>
                    <a:pt x="100072" y="19023"/>
                    <a:pt x="78323" y="6480"/>
                  </a:cubicBezTo>
                  <a:cubicBezTo>
                    <a:pt x="70725" y="2098"/>
                    <a:pt x="62402" y="1"/>
                    <a:pt x="5417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583;p65">
              <a:extLst>
                <a:ext uri="{FF2B5EF4-FFF2-40B4-BE49-F238E27FC236}">
                  <a16:creationId xmlns:a16="http://schemas.microsoft.com/office/drawing/2014/main" id="{9DD9100C-C7B5-A495-EAC1-2A82D2A2CA57}"/>
                </a:ext>
              </a:extLst>
            </p:cNvPr>
            <p:cNvSpPr/>
            <p:nvPr/>
          </p:nvSpPr>
          <p:spPr>
            <a:xfrm>
              <a:off x="1524600" y="959075"/>
              <a:ext cx="2511800" cy="2427000"/>
            </a:xfrm>
            <a:custGeom>
              <a:avLst/>
              <a:gdLst/>
              <a:ahLst/>
              <a:cxnLst/>
              <a:rect l="l" t="t" r="r" b="b"/>
              <a:pathLst>
                <a:path w="100472" h="97080" extrusionOk="0">
                  <a:moveTo>
                    <a:pt x="49916" y="1"/>
                  </a:moveTo>
                  <a:cubicBezTo>
                    <a:pt x="49512" y="1"/>
                    <a:pt x="49107" y="6"/>
                    <a:pt x="48702" y="16"/>
                  </a:cubicBezTo>
                  <a:cubicBezTo>
                    <a:pt x="44966" y="116"/>
                    <a:pt x="41296" y="650"/>
                    <a:pt x="37694" y="1584"/>
                  </a:cubicBezTo>
                  <a:cubicBezTo>
                    <a:pt x="36760" y="1784"/>
                    <a:pt x="35859" y="2084"/>
                    <a:pt x="34959" y="2351"/>
                  </a:cubicBezTo>
                  <a:cubicBezTo>
                    <a:pt x="34058" y="2651"/>
                    <a:pt x="33157" y="2985"/>
                    <a:pt x="32257" y="3318"/>
                  </a:cubicBezTo>
                  <a:cubicBezTo>
                    <a:pt x="31389" y="3685"/>
                    <a:pt x="30489" y="4019"/>
                    <a:pt x="29621" y="4419"/>
                  </a:cubicBezTo>
                  <a:cubicBezTo>
                    <a:pt x="28754" y="4853"/>
                    <a:pt x="27887" y="5253"/>
                    <a:pt x="27053" y="5720"/>
                  </a:cubicBezTo>
                  <a:cubicBezTo>
                    <a:pt x="23584" y="7555"/>
                    <a:pt x="20348" y="9823"/>
                    <a:pt x="17446" y="12458"/>
                  </a:cubicBezTo>
                  <a:lnTo>
                    <a:pt x="16345" y="13459"/>
                  </a:lnTo>
                  <a:lnTo>
                    <a:pt x="15311" y="14526"/>
                  </a:lnTo>
                  <a:lnTo>
                    <a:pt x="14777" y="15060"/>
                  </a:lnTo>
                  <a:lnTo>
                    <a:pt x="14277" y="15594"/>
                  </a:lnTo>
                  <a:lnTo>
                    <a:pt x="13276" y="16695"/>
                  </a:lnTo>
                  <a:cubicBezTo>
                    <a:pt x="10675" y="19697"/>
                    <a:pt x="8440" y="22999"/>
                    <a:pt x="6638" y="26535"/>
                  </a:cubicBezTo>
                  <a:cubicBezTo>
                    <a:pt x="4904" y="29971"/>
                    <a:pt x="3569" y="33607"/>
                    <a:pt x="2635" y="37376"/>
                  </a:cubicBezTo>
                  <a:cubicBezTo>
                    <a:pt x="2435" y="38310"/>
                    <a:pt x="2235" y="39244"/>
                    <a:pt x="2068" y="40178"/>
                  </a:cubicBezTo>
                  <a:cubicBezTo>
                    <a:pt x="1935" y="41112"/>
                    <a:pt x="1735" y="42046"/>
                    <a:pt x="1668" y="43013"/>
                  </a:cubicBezTo>
                  <a:cubicBezTo>
                    <a:pt x="0" y="57457"/>
                    <a:pt x="4904" y="71934"/>
                    <a:pt x="15078" y="82375"/>
                  </a:cubicBezTo>
                  <a:cubicBezTo>
                    <a:pt x="19581" y="87012"/>
                    <a:pt x="24951" y="90681"/>
                    <a:pt x="30922" y="93216"/>
                  </a:cubicBezTo>
                  <a:cubicBezTo>
                    <a:pt x="36326" y="95518"/>
                    <a:pt x="42097" y="96819"/>
                    <a:pt x="47968" y="97052"/>
                  </a:cubicBezTo>
                  <a:cubicBezTo>
                    <a:pt x="48527" y="97070"/>
                    <a:pt x="49087" y="97079"/>
                    <a:pt x="49647" y="97079"/>
                  </a:cubicBezTo>
                  <a:cubicBezTo>
                    <a:pt x="54262" y="97079"/>
                    <a:pt x="58883" y="96463"/>
                    <a:pt x="63345" y="95184"/>
                  </a:cubicBezTo>
                  <a:cubicBezTo>
                    <a:pt x="67615" y="93917"/>
                    <a:pt x="71685" y="92115"/>
                    <a:pt x="75454" y="89747"/>
                  </a:cubicBezTo>
                  <a:cubicBezTo>
                    <a:pt x="76321" y="89213"/>
                    <a:pt x="77155" y="88679"/>
                    <a:pt x="77923" y="88112"/>
                  </a:cubicBezTo>
                  <a:cubicBezTo>
                    <a:pt x="78690" y="87545"/>
                    <a:pt x="79457" y="87012"/>
                    <a:pt x="80157" y="86411"/>
                  </a:cubicBezTo>
                  <a:cubicBezTo>
                    <a:pt x="81446" y="85387"/>
                    <a:pt x="82702" y="84264"/>
                    <a:pt x="83926" y="83075"/>
                  </a:cubicBezTo>
                  <a:lnTo>
                    <a:pt x="83927" y="83075"/>
                  </a:lnTo>
                  <a:lnTo>
                    <a:pt x="83943" y="83074"/>
                  </a:lnTo>
                  <a:lnTo>
                    <a:pt x="83943" y="83074"/>
                  </a:lnTo>
                  <a:lnTo>
                    <a:pt x="83960" y="83109"/>
                  </a:lnTo>
                  <a:lnTo>
                    <a:pt x="83981" y="83072"/>
                  </a:lnTo>
                  <a:lnTo>
                    <a:pt x="100472" y="82008"/>
                  </a:lnTo>
                  <a:lnTo>
                    <a:pt x="84000" y="83038"/>
                  </a:lnTo>
                  <a:lnTo>
                    <a:pt x="84000" y="83038"/>
                  </a:lnTo>
                  <a:lnTo>
                    <a:pt x="84127" y="82809"/>
                  </a:lnTo>
                  <a:lnTo>
                    <a:pt x="83913" y="82995"/>
                  </a:lnTo>
                  <a:lnTo>
                    <a:pt x="83913" y="82995"/>
                  </a:lnTo>
                  <a:lnTo>
                    <a:pt x="83893" y="82975"/>
                  </a:lnTo>
                  <a:lnTo>
                    <a:pt x="83893" y="83009"/>
                  </a:lnTo>
                  <a:lnTo>
                    <a:pt x="83860" y="83042"/>
                  </a:lnTo>
                  <a:lnTo>
                    <a:pt x="83860" y="83042"/>
                  </a:lnTo>
                  <a:cubicBezTo>
                    <a:pt x="82659" y="84210"/>
                    <a:pt x="81392" y="85344"/>
                    <a:pt x="80057" y="86411"/>
                  </a:cubicBezTo>
                  <a:cubicBezTo>
                    <a:pt x="79390" y="86978"/>
                    <a:pt x="78656" y="87545"/>
                    <a:pt x="77856" y="88079"/>
                  </a:cubicBezTo>
                  <a:cubicBezTo>
                    <a:pt x="77055" y="88613"/>
                    <a:pt x="76255" y="89180"/>
                    <a:pt x="75387" y="89680"/>
                  </a:cubicBezTo>
                  <a:cubicBezTo>
                    <a:pt x="71618" y="92049"/>
                    <a:pt x="67548" y="93850"/>
                    <a:pt x="63312" y="95051"/>
                  </a:cubicBezTo>
                  <a:cubicBezTo>
                    <a:pt x="58910" y="96313"/>
                    <a:pt x="54380" y="96955"/>
                    <a:pt x="49833" y="96955"/>
                  </a:cubicBezTo>
                  <a:cubicBezTo>
                    <a:pt x="49212" y="96955"/>
                    <a:pt x="48590" y="96943"/>
                    <a:pt x="47968" y="96919"/>
                  </a:cubicBezTo>
                  <a:cubicBezTo>
                    <a:pt x="42130" y="96685"/>
                    <a:pt x="36360" y="95384"/>
                    <a:pt x="30989" y="93083"/>
                  </a:cubicBezTo>
                  <a:cubicBezTo>
                    <a:pt x="25051" y="90547"/>
                    <a:pt x="19681" y="86878"/>
                    <a:pt x="15211" y="82242"/>
                  </a:cubicBezTo>
                  <a:cubicBezTo>
                    <a:pt x="10341" y="77271"/>
                    <a:pt x="6638" y="71300"/>
                    <a:pt x="4337" y="64729"/>
                  </a:cubicBezTo>
                  <a:cubicBezTo>
                    <a:pt x="1868" y="57791"/>
                    <a:pt x="1034" y="50352"/>
                    <a:pt x="1868" y="43013"/>
                  </a:cubicBezTo>
                  <a:cubicBezTo>
                    <a:pt x="1968" y="42079"/>
                    <a:pt x="2135" y="41145"/>
                    <a:pt x="2302" y="40211"/>
                  </a:cubicBezTo>
                  <a:cubicBezTo>
                    <a:pt x="2435" y="39277"/>
                    <a:pt x="2669" y="38343"/>
                    <a:pt x="2869" y="37443"/>
                  </a:cubicBezTo>
                  <a:cubicBezTo>
                    <a:pt x="3770" y="33673"/>
                    <a:pt x="5104" y="30071"/>
                    <a:pt x="6838" y="26635"/>
                  </a:cubicBezTo>
                  <a:cubicBezTo>
                    <a:pt x="8640" y="23099"/>
                    <a:pt x="10841" y="19830"/>
                    <a:pt x="13443" y="16828"/>
                  </a:cubicBezTo>
                  <a:lnTo>
                    <a:pt x="14444" y="15727"/>
                  </a:lnTo>
                  <a:lnTo>
                    <a:pt x="14944" y="15160"/>
                  </a:lnTo>
                  <a:lnTo>
                    <a:pt x="15445" y="14626"/>
                  </a:lnTo>
                  <a:lnTo>
                    <a:pt x="16512" y="13592"/>
                  </a:lnTo>
                  <a:lnTo>
                    <a:pt x="17579" y="12592"/>
                  </a:lnTo>
                  <a:cubicBezTo>
                    <a:pt x="20482" y="9990"/>
                    <a:pt x="23684" y="7755"/>
                    <a:pt x="27120" y="5920"/>
                  </a:cubicBezTo>
                  <a:cubicBezTo>
                    <a:pt x="27954" y="5453"/>
                    <a:pt x="28821" y="5053"/>
                    <a:pt x="29688" y="4653"/>
                  </a:cubicBezTo>
                  <a:cubicBezTo>
                    <a:pt x="30555" y="4219"/>
                    <a:pt x="31456" y="3885"/>
                    <a:pt x="32323" y="3518"/>
                  </a:cubicBezTo>
                  <a:cubicBezTo>
                    <a:pt x="33224" y="3218"/>
                    <a:pt x="34091" y="2851"/>
                    <a:pt x="34992" y="2584"/>
                  </a:cubicBezTo>
                  <a:cubicBezTo>
                    <a:pt x="35893" y="2318"/>
                    <a:pt x="36793" y="1984"/>
                    <a:pt x="37727" y="1784"/>
                  </a:cubicBezTo>
                  <a:cubicBezTo>
                    <a:pt x="41296" y="850"/>
                    <a:pt x="44966" y="350"/>
                    <a:pt x="48668" y="249"/>
                  </a:cubicBezTo>
                  <a:cubicBezTo>
                    <a:pt x="49100" y="238"/>
                    <a:pt x="49530" y="232"/>
                    <a:pt x="49960" y="232"/>
                  </a:cubicBezTo>
                  <a:cubicBezTo>
                    <a:pt x="69563" y="232"/>
                    <a:pt x="87259" y="12090"/>
                    <a:pt x="94701" y="30304"/>
                  </a:cubicBezTo>
                  <a:cubicBezTo>
                    <a:pt x="95702" y="32806"/>
                    <a:pt x="96502" y="35375"/>
                    <a:pt x="97103" y="38010"/>
                  </a:cubicBezTo>
                  <a:cubicBezTo>
                    <a:pt x="97236" y="38677"/>
                    <a:pt x="97370" y="39277"/>
                    <a:pt x="97503" y="39911"/>
                  </a:cubicBezTo>
                  <a:cubicBezTo>
                    <a:pt x="97637" y="40545"/>
                    <a:pt x="97703" y="41179"/>
                    <a:pt x="97803" y="41779"/>
                  </a:cubicBezTo>
                  <a:lnTo>
                    <a:pt x="97937" y="42713"/>
                  </a:lnTo>
                  <a:lnTo>
                    <a:pt x="98037" y="43647"/>
                  </a:lnTo>
                  <a:cubicBezTo>
                    <a:pt x="98104" y="44248"/>
                    <a:pt x="98137" y="44881"/>
                    <a:pt x="98170" y="45482"/>
                  </a:cubicBezTo>
                  <a:cubicBezTo>
                    <a:pt x="98604" y="51786"/>
                    <a:pt x="97770" y="58158"/>
                    <a:pt x="95735" y="64162"/>
                  </a:cubicBezTo>
                  <a:cubicBezTo>
                    <a:pt x="95135" y="65830"/>
                    <a:pt x="94534" y="67364"/>
                    <a:pt x="93901" y="68799"/>
                  </a:cubicBezTo>
                  <a:cubicBezTo>
                    <a:pt x="98137" y="77338"/>
                    <a:pt x="100305" y="81708"/>
                    <a:pt x="100472" y="81975"/>
                  </a:cubicBezTo>
                  <a:cubicBezTo>
                    <a:pt x="100305" y="81675"/>
                    <a:pt x="98173" y="77343"/>
                    <a:pt x="93975" y="68781"/>
                  </a:cubicBezTo>
                  <a:lnTo>
                    <a:pt x="93975" y="68781"/>
                  </a:lnTo>
                  <a:cubicBezTo>
                    <a:pt x="94606" y="67352"/>
                    <a:pt x="95237" y="65823"/>
                    <a:pt x="95835" y="64162"/>
                  </a:cubicBezTo>
                  <a:cubicBezTo>
                    <a:pt x="96436" y="62361"/>
                    <a:pt x="96969" y="60526"/>
                    <a:pt x="97370" y="58691"/>
                  </a:cubicBezTo>
                  <a:cubicBezTo>
                    <a:pt x="98304" y="54322"/>
                    <a:pt x="98637" y="49885"/>
                    <a:pt x="98337" y="45449"/>
                  </a:cubicBezTo>
                  <a:cubicBezTo>
                    <a:pt x="98304" y="44848"/>
                    <a:pt x="98270" y="44214"/>
                    <a:pt x="98204" y="43614"/>
                  </a:cubicBezTo>
                  <a:cubicBezTo>
                    <a:pt x="98170" y="43314"/>
                    <a:pt x="98137" y="43013"/>
                    <a:pt x="98104" y="42680"/>
                  </a:cubicBezTo>
                  <a:lnTo>
                    <a:pt x="97970" y="41746"/>
                  </a:lnTo>
                  <a:cubicBezTo>
                    <a:pt x="97870" y="41112"/>
                    <a:pt x="97803" y="40512"/>
                    <a:pt x="97670" y="39878"/>
                  </a:cubicBezTo>
                  <a:cubicBezTo>
                    <a:pt x="97537" y="39244"/>
                    <a:pt x="97403" y="38610"/>
                    <a:pt x="97270" y="37976"/>
                  </a:cubicBezTo>
                  <a:cubicBezTo>
                    <a:pt x="96669" y="35308"/>
                    <a:pt x="95869" y="32739"/>
                    <a:pt x="94868" y="30204"/>
                  </a:cubicBezTo>
                  <a:cubicBezTo>
                    <a:pt x="87415" y="11900"/>
                    <a:pt x="69617" y="1"/>
                    <a:pt x="499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584;p65">
              <a:extLst>
                <a:ext uri="{FF2B5EF4-FFF2-40B4-BE49-F238E27FC236}">
                  <a16:creationId xmlns:a16="http://schemas.microsoft.com/office/drawing/2014/main" id="{A6A5A180-1841-DFE8-AF64-DAF7C369470A}"/>
                </a:ext>
              </a:extLst>
            </p:cNvPr>
            <p:cNvSpPr/>
            <p:nvPr/>
          </p:nvSpPr>
          <p:spPr>
            <a:xfrm>
              <a:off x="2149200" y="3212750"/>
              <a:ext cx="1248425" cy="176225"/>
            </a:xfrm>
            <a:custGeom>
              <a:avLst/>
              <a:gdLst/>
              <a:ahLst/>
              <a:cxnLst/>
              <a:rect l="l" t="t" r="r" b="b"/>
              <a:pathLst>
                <a:path w="49937" h="7049" extrusionOk="0">
                  <a:moveTo>
                    <a:pt x="49936" y="0"/>
                  </a:moveTo>
                  <a:lnTo>
                    <a:pt x="1" y="67"/>
                  </a:lnTo>
                  <a:cubicBezTo>
                    <a:pt x="1" y="67"/>
                    <a:pt x="11209" y="6171"/>
                    <a:pt x="23684" y="6972"/>
                  </a:cubicBezTo>
                  <a:cubicBezTo>
                    <a:pt x="24482" y="7024"/>
                    <a:pt x="25273" y="7049"/>
                    <a:pt x="26055" y="7049"/>
                  </a:cubicBezTo>
                  <a:cubicBezTo>
                    <a:pt x="39290" y="7049"/>
                    <a:pt x="49936" y="0"/>
                    <a:pt x="4993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585;p65">
              <a:extLst>
                <a:ext uri="{FF2B5EF4-FFF2-40B4-BE49-F238E27FC236}">
                  <a16:creationId xmlns:a16="http://schemas.microsoft.com/office/drawing/2014/main" id="{946A42D3-ABAA-5045-73CF-13B7633EFFBB}"/>
                </a:ext>
              </a:extLst>
            </p:cNvPr>
            <p:cNvSpPr/>
            <p:nvPr/>
          </p:nvSpPr>
          <p:spPr>
            <a:xfrm>
              <a:off x="2486125" y="2286250"/>
              <a:ext cx="541225" cy="926525"/>
            </a:xfrm>
            <a:custGeom>
              <a:avLst/>
              <a:gdLst/>
              <a:ahLst/>
              <a:cxnLst/>
              <a:rect l="l" t="t" r="r" b="b"/>
              <a:pathLst>
                <a:path w="21649" h="37061" extrusionOk="0">
                  <a:moveTo>
                    <a:pt x="21649" y="0"/>
                  </a:moveTo>
                  <a:lnTo>
                    <a:pt x="11241" y="14077"/>
                  </a:lnTo>
                  <a:lnTo>
                    <a:pt x="8406" y="3636"/>
                  </a:lnTo>
                  <a:cubicBezTo>
                    <a:pt x="8406" y="3636"/>
                    <a:pt x="4470" y="13010"/>
                    <a:pt x="2235" y="20248"/>
                  </a:cubicBezTo>
                  <a:cubicBezTo>
                    <a:pt x="1534" y="22750"/>
                    <a:pt x="1067" y="25352"/>
                    <a:pt x="934" y="27987"/>
                  </a:cubicBezTo>
                  <a:cubicBezTo>
                    <a:pt x="667" y="31256"/>
                    <a:pt x="0" y="37060"/>
                    <a:pt x="0" y="37060"/>
                  </a:cubicBezTo>
                  <a:lnTo>
                    <a:pt x="4336" y="36860"/>
                  </a:lnTo>
                  <a:lnTo>
                    <a:pt x="19180" y="36860"/>
                  </a:lnTo>
                  <a:lnTo>
                    <a:pt x="2164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586;p65">
              <a:extLst>
                <a:ext uri="{FF2B5EF4-FFF2-40B4-BE49-F238E27FC236}">
                  <a16:creationId xmlns:a16="http://schemas.microsoft.com/office/drawing/2014/main" id="{8A908BD1-75F8-C85E-0DEF-4B00530F9549}"/>
                </a:ext>
              </a:extLst>
            </p:cNvPr>
            <p:cNvSpPr/>
            <p:nvPr/>
          </p:nvSpPr>
          <p:spPr>
            <a:xfrm>
              <a:off x="2587850" y="2784875"/>
              <a:ext cx="192675" cy="146875"/>
            </a:xfrm>
            <a:custGeom>
              <a:avLst/>
              <a:gdLst/>
              <a:ahLst/>
              <a:cxnLst/>
              <a:rect l="l" t="t" r="r" b="b"/>
              <a:pathLst>
                <a:path w="7707" h="5875" extrusionOk="0">
                  <a:moveTo>
                    <a:pt x="7667" y="0"/>
                  </a:moveTo>
                  <a:cubicBezTo>
                    <a:pt x="7554" y="0"/>
                    <a:pt x="5853" y="1277"/>
                    <a:pt x="3803" y="2838"/>
                  </a:cubicBezTo>
                  <a:cubicBezTo>
                    <a:pt x="1702" y="4473"/>
                    <a:pt x="1" y="5807"/>
                    <a:pt x="34" y="5874"/>
                  </a:cubicBezTo>
                  <a:cubicBezTo>
                    <a:pt x="35" y="5874"/>
                    <a:pt x="36" y="5874"/>
                    <a:pt x="37" y="5874"/>
                  </a:cubicBezTo>
                  <a:cubicBezTo>
                    <a:pt x="145" y="5874"/>
                    <a:pt x="1829" y="4619"/>
                    <a:pt x="3937" y="3005"/>
                  </a:cubicBezTo>
                  <a:cubicBezTo>
                    <a:pt x="6038" y="1404"/>
                    <a:pt x="7706" y="36"/>
                    <a:pt x="7673" y="3"/>
                  </a:cubicBezTo>
                  <a:cubicBezTo>
                    <a:pt x="7672" y="1"/>
                    <a:pt x="7670" y="0"/>
                    <a:pt x="76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587;p65">
              <a:extLst>
                <a:ext uri="{FF2B5EF4-FFF2-40B4-BE49-F238E27FC236}">
                  <a16:creationId xmlns:a16="http://schemas.microsoft.com/office/drawing/2014/main" id="{A57ED2FE-C892-3588-C5CE-E770DFB4AFDB}"/>
                </a:ext>
              </a:extLst>
            </p:cNvPr>
            <p:cNvSpPr/>
            <p:nvPr/>
          </p:nvSpPr>
          <p:spPr>
            <a:xfrm>
              <a:off x="2734625" y="2058575"/>
              <a:ext cx="691350" cy="1146675"/>
            </a:xfrm>
            <a:custGeom>
              <a:avLst/>
              <a:gdLst/>
              <a:ahLst/>
              <a:cxnLst/>
              <a:rect l="l" t="t" r="r" b="b"/>
              <a:pathLst>
                <a:path w="27654" h="45867" extrusionOk="0">
                  <a:moveTo>
                    <a:pt x="16412" y="1"/>
                  </a:moveTo>
                  <a:lnTo>
                    <a:pt x="11909" y="4671"/>
                  </a:lnTo>
                  <a:lnTo>
                    <a:pt x="0" y="45867"/>
                  </a:lnTo>
                  <a:lnTo>
                    <a:pt x="20415" y="45867"/>
                  </a:lnTo>
                  <a:lnTo>
                    <a:pt x="23050" y="38795"/>
                  </a:lnTo>
                  <a:lnTo>
                    <a:pt x="27654" y="11509"/>
                  </a:lnTo>
                  <a:lnTo>
                    <a:pt x="27654" y="7673"/>
                  </a:lnTo>
                  <a:lnTo>
                    <a:pt x="19581" y="3770"/>
                  </a:lnTo>
                  <a:lnTo>
                    <a:pt x="16412"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588;p65">
              <a:extLst>
                <a:ext uri="{FF2B5EF4-FFF2-40B4-BE49-F238E27FC236}">
                  <a16:creationId xmlns:a16="http://schemas.microsoft.com/office/drawing/2014/main" id="{EF866488-257E-9B4A-12A2-58E146B8DE60}"/>
                </a:ext>
              </a:extLst>
            </p:cNvPr>
            <p:cNvSpPr/>
            <p:nvPr/>
          </p:nvSpPr>
          <p:spPr>
            <a:xfrm>
              <a:off x="2502800" y="2250075"/>
              <a:ext cx="994050" cy="969375"/>
            </a:xfrm>
            <a:custGeom>
              <a:avLst/>
              <a:gdLst/>
              <a:ahLst/>
              <a:cxnLst/>
              <a:rect l="l" t="t" r="r" b="b"/>
              <a:pathLst>
                <a:path w="39762" h="38775" extrusionOk="0">
                  <a:moveTo>
                    <a:pt x="35646" y="0"/>
                  </a:moveTo>
                  <a:cubicBezTo>
                    <a:pt x="34516" y="0"/>
                    <a:pt x="32853" y="371"/>
                    <a:pt x="31456" y="2181"/>
                  </a:cubicBezTo>
                  <a:cubicBezTo>
                    <a:pt x="28854" y="5517"/>
                    <a:pt x="24651" y="25865"/>
                    <a:pt x="24651" y="25865"/>
                  </a:cubicBezTo>
                  <a:lnTo>
                    <a:pt x="0" y="30034"/>
                  </a:lnTo>
                  <a:lnTo>
                    <a:pt x="534" y="38774"/>
                  </a:lnTo>
                  <a:lnTo>
                    <a:pt x="29154" y="38474"/>
                  </a:lnTo>
                  <a:cubicBezTo>
                    <a:pt x="31823" y="38474"/>
                    <a:pt x="34291" y="37106"/>
                    <a:pt x="35692" y="34838"/>
                  </a:cubicBezTo>
                  <a:cubicBezTo>
                    <a:pt x="36326" y="33837"/>
                    <a:pt x="36693" y="32736"/>
                    <a:pt x="36826" y="31569"/>
                  </a:cubicBezTo>
                  <a:cubicBezTo>
                    <a:pt x="37327" y="26732"/>
                    <a:pt x="38728" y="13322"/>
                    <a:pt x="39095" y="9486"/>
                  </a:cubicBezTo>
                  <a:cubicBezTo>
                    <a:pt x="39762" y="2081"/>
                    <a:pt x="36960" y="180"/>
                    <a:pt x="36960" y="180"/>
                  </a:cubicBezTo>
                  <a:cubicBezTo>
                    <a:pt x="36960" y="180"/>
                    <a:pt x="36432" y="0"/>
                    <a:pt x="35646"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589;p65">
              <a:extLst>
                <a:ext uri="{FF2B5EF4-FFF2-40B4-BE49-F238E27FC236}">
                  <a16:creationId xmlns:a16="http://schemas.microsoft.com/office/drawing/2014/main" id="{93C6CBAC-1E1D-4EE2-E371-FF662711572A}"/>
                </a:ext>
              </a:extLst>
            </p:cNvPr>
            <p:cNvSpPr/>
            <p:nvPr/>
          </p:nvSpPr>
          <p:spPr>
            <a:xfrm>
              <a:off x="3113225" y="2898350"/>
              <a:ext cx="106775" cy="125125"/>
            </a:xfrm>
            <a:custGeom>
              <a:avLst/>
              <a:gdLst/>
              <a:ahLst/>
              <a:cxnLst/>
              <a:rect l="l" t="t" r="r" b="b"/>
              <a:pathLst>
                <a:path w="4271" h="5005" extrusionOk="0">
                  <a:moveTo>
                    <a:pt x="34" y="1"/>
                  </a:moveTo>
                  <a:cubicBezTo>
                    <a:pt x="1" y="67"/>
                    <a:pt x="401" y="134"/>
                    <a:pt x="968" y="434"/>
                  </a:cubicBezTo>
                  <a:cubicBezTo>
                    <a:pt x="2436" y="1135"/>
                    <a:pt x="3536" y="2469"/>
                    <a:pt x="4003" y="4037"/>
                  </a:cubicBezTo>
                  <a:cubicBezTo>
                    <a:pt x="4170" y="4637"/>
                    <a:pt x="4204" y="5004"/>
                    <a:pt x="4237" y="5004"/>
                  </a:cubicBezTo>
                  <a:cubicBezTo>
                    <a:pt x="4270" y="4671"/>
                    <a:pt x="4237" y="4304"/>
                    <a:pt x="4137" y="4003"/>
                  </a:cubicBezTo>
                  <a:cubicBezTo>
                    <a:pt x="3737" y="2336"/>
                    <a:pt x="2602" y="968"/>
                    <a:pt x="1035" y="301"/>
                  </a:cubicBezTo>
                  <a:cubicBezTo>
                    <a:pt x="701" y="134"/>
                    <a:pt x="368" y="3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590;p65">
              <a:extLst>
                <a:ext uri="{FF2B5EF4-FFF2-40B4-BE49-F238E27FC236}">
                  <a16:creationId xmlns:a16="http://schemas.microsoft.com/office/drawing/2014/main" id="{BF2DD3C4-98FD-7530-01E2-D7E42749C5EE}"/>
                </a:ext>
              </a:extLst>
            </p:cNvPr>
            <p:cNvSpPr/>
            <p:nvPr/>
          </p:nvSpPr>
          <p:spPr>
            <a:xfrm>
              <a:off x="2868875" y="2167825"/>
              <a:ext cx="339450" cy="776425"/>
            </a:xfrm>
            <a:custGeom>
              <a:avLst/>
              <a:gdLst/>
              <a:ahLst/>
              <a:cxnLst/>
              <a:rect l="l" t="t" r="r" b="b"/>
              <a:pathLst>
                <a:path w="13578" h="31057" extrusionOk="0">
                  <a:moveTo>
                    <a:pt x="13577" y="1"/>
                  </a:moveTo>
                  <a:lnTo>
                    <a:pt x="10809" y="5705"/>
                  </a:lnTo>
                  <a:lnTo>
                    <a:pt x="9041" y="6105"/>
                  </a:lnTo>
                  <a:lnTo>
                    <a:pt x="9274" y="9974"/>
                  </a:lnTo>
                  <a:lnTo>
                    <a:pt x="1" y="31056"/>
                  </a:lnTo>
                  <a:cubicBezTo>
                    <a:pt x="3070" y="25519"/>
                    <a:pt x="6139" y="20015"/>
                    <a:pt x="9208" y="14511"/>
                  </a:cubicBezTo>
                  <a:cubicBezTo>
                    <a:pt x="9908" y="13377"/>
                    <a:pt x="10442" y="12176"/>
                    <a:pt x="10809" y="10875"/>
                  </a:cubicBezTo>
                  <a:cubicBezTo>
                    <a:pt x="11142" y="9574"/>
                    <a:pt x="10942" y="8206"/>
                    <a:pt x="10242" y="7039"/>
                  </a:cubicBezTo>
                  <a:lnTo>
                    <a:pt x="10242" y="7039"/>
                  </a:lnTo>
                  <a:lnTo>
                    <a:pt x="12110" y="7606"/>
                  </a:lnTo>
                  <a:cubicBezTo>
                    <a:pt x="12843" y="5104"/>
                    <a:pt x="13344" y="2569"/>
                    <a:pt x="13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591;p65">
              <a:extLst>
                <a:ext uri="{FF2B5EF4-FFF2-40B4-BE49-F238E27FC236}">
                  <a16:creationId xmlns:a16="http://schemas.microsoft.com/office/drawing/2014/main" id="{2CF438E0-F396-29D6-ADCB-AE20B1753399}"/>
                </a:ext>
              </a:extLst>
            </p:cNvPr>
            <p:cNvSpPr/>
            <p:nvPr/>
          </p:nvSpPr>
          <p:spPr>
            <a:xfrm>
              <a:off x="3110725" y="2890650"/>
              <a:ext cx="134300" cy="119900"/>
            </a:xfrm>
            <a:custGeom>
              <a:avLst/>
              <a:gdLst/>
              <a:ahLst/>
              <a:cxnLst/>
              <a:rect l="l" t="t" r="r" b="b"/>
              <a:pathLst>
                <a:path w="5372" h="4796" extrusionOk="0">
                  <a:moveTo>
                    <a:pt x="516" y="0"/>
                  </a:moveTo>
                  <a:cubicBezTo>
                    <a:pt x="423" y="0"/>
                    <a:pt x="329" y="3"/>
                    <a:pt x="234" y="8"/>
                  </a:cubicBezTo>
                  <a:lnTo>
                    <a:pt x="1" y="309"/>
                  </a:lnTo>
                  <a:cubicBezTo>
                    <a:pt x="1902" y="1009"/>
                    <a:pt x="3436" y="2443"/>
                    <a:pt x="4270" y="4311"/>
                  </a:cubicBezTo>
                  <a:cubicBezTo>
                    <a:pt x="4337" y="4478"/>
                    <a:pt x="4470" y="4678"/>
                    <a:pt x="4637" y="4778"/>
                  </a:cubicBezTo>
                  <a:cubicBezTo>
                    <a:pt x="4683" y="4790"/>
                    <a:pt x="4729" y="4795"/>
                    <a:pt x="4774" y="4795"/>
                  </a:cubicBezTo>
                  <a:cubicBezTo>
                    <a:pt x="4991" y="4795"/>
                    <a:pt x="5188" y="4666"/>
                    <a:pt x="5271" y="4445"/>
                  </a:cubicBezTo>
                  <a:cubicBezTo>
                    <a:pt x="5371" y="4178"/>
                    <a:pt x="5371" y="3911"/>
                    <a:pt x="5271" y="3644"/>
                  </a:cubicBezTo>
                  <a:cubicBezTo>
                    <a:pt x="4695" y="1500"/>
                    <a:pt x="2737" y="0"/>
                    <a:pt x="51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592;p65">
              <a:extLst>
                <a:ext uri="{FF2B5EF4-FFF2-40B4-BE49-F238E27FC236}">
                  <a16:creationId xmlns:a16="http://schemas.microsoft.com/office/drawing/2014/main" id="{CE8ABEE3-348A-4240-E9D4-3659977E734A}"/>
                </a:ext>
              </a:extLst>
            </p:cNvPr>
            <p:cNvSpPr/>
            <p:nvPr/>
          </p:nvSpPr>
          <p:spPr>
            <a:xfrm>
              <a:off x="2870550" y="2156150"/>
              <a:ext cx="344450" cy="783100"/>
            </a:xfrm>
            <a:custGeom>
              <a:avLst/>
              <a:gdLst/>
              <a:ahLst/>
              <a:cxnLst/>
              <a:rect l="l" t="t" r="r" b="b"/>
              <a:pathLst>
                <a:path w="13778" h="31324" extrusionOk="0">
                  <a:moveTo>
                    <a:pt x="13777" y="1"/>
                  </a:moveTo>
                  <a:lnTo>
                    <a:pt x="13777" y="1"/>
                  </a:lnTo>
                  <a:cubicBezTo>
                    <a:pt x="13744" y="34"/>
                    <a:pt x="13744" y="67"/>
                    <a:pt x="13710" y="101"/>
                  </a:cubicBezTo>
                  <a:lnTo>
                    <a:pt x="13544" y="434"/>
                  </a:lnTo>
                  <a:lnTo>
                    <a:pt x="12910" y="1668"/>
                  </a:lnTo>
                  <a:lnTo>
                    <a:pt x="10737" y="6113"/>
                  </a:lnTo>
                  <a:lnTo>
                    <a:pt x="10737" y="6113"/>
                  </a:lnTo>
                  <a:lnTo>
                    <a:pt x="8974" y="6472"/>
                  </a:lnTo>
                  <a:lnTo>
                    <a:pt x="8907" y="6472"/>
                  </a:lnTo>
                  <a:lnTo>
                    <a:pt x="8907" y="6572"/>
                  </a:lnTo>
                  <a:cubicBezTo>
                    <a:pt x="8973" y="7756"/>
                    <a:pt x="9039" y="9038"/>
                    <a:pt x="9136" y="10417"/>
                  </a:cubicBezTo>
                  <a:lnTo>
                    <a:pt x="9136" y="10417"/>
                  </a:lnTo>
                  <a:cubicBezTo>
                    <a:pt x="8471" y="11882"/>
                    <a:pt x="7771" y="13447"/>
                    <a:pt x="7072" y="15078"/>
                  </a:cubicBezTo>
                  <a:lnTo>
                    <a:pt x="2035" y="26553"/>
                  </a:lnTo>
                  <a:lnTo>
                    <a:pt x="534" y="30022"/>
                  </a:lnTo>
                  <a:lnTo>
                    <a:pt x="134" y="30956"/>
                  </a:lnTo>
                  <a:cubicBezTo>
                    <a:pt x="67" y="31090"/>
                    <a:pt x="34" y="31190"/>
                    <a:pt x="1" y="31323"/>
                  </a:cubicBezTo>
                  <a:cubicBezTo>
                    <a:pt x="67" y="31223"/>
                    <a:pt x="167" y="31123"/>
                    <a:pt x="234" y="30989"/>
                  </a:cubicBezTo>
                  <a:lnTo>
                    <a:pt x="668" y="30055"/>
                  </a:lnTo>
                  <a:cubicBezTo>
                    <a:pt x="1035" y="29222"/>
                    <a:pt x="1568" y="28054"/>
                    <a:pt x="2202" y="26620"/>
                  </a:cubicBezTo>
                  <a:lnTo>
                    <a:pt x="7306" y="15178"/>
                  </a:lnTo>
                  <a:cubicBezTo>
                    <a:pt x="8006" y="13544"/>
                    <a:pt x="8707" y="11976"/>
                    <a:pt x="9341" y="10508"/>
                  </a:cubicBezTo>
                  <a:lnTo>
                    <a:pt x="9341" y="10475"/>
                  </a:lnTo>
                  <a:lnTo>
                    <a:pt x="9341" y="10441"/>
                  </a:lnTo>
                  <a:cubicBezTo>
                    <a:pt x="9276" y="9106"/>
                    <a:pt x="9179" y="7833"/>
                    <a:pt x="9112" y="6656"/>
                  </a:cubicBezTo>
                  <a:lnTo>
                    <a:pt x="9112" y="6656"/>
                  </a:lnTo>
                  <a:lnTo>
                    <a:pt x="10808" y="6272"/>
                  </a:lnTo>
                  <a:lnTo>
                    <a:pt x="10842" y="6272"/>
                  </a:lnTo>
                  <a:lnTo>
                    <a:pt x="10842" y="6238"/>
                  </a:lnTo>
                  <a:lnTo>
                    <a:pt x="13010" y="1702"/>
                  </a:lnTo>
                  <a:cubicBezTo>
                    <a:pt x="13243" y="1168"/>
                    <a:pt x="13444" y="768"/>
                    <a:pt x="13577" y="468"/>
                  </a:cubicBezTo>
                  <a:lnTo>
                    <a:pt x="13744" y="134"/>
                  </a:lnTo>
                  <a:cubicBezTo>
                    <a:pt x="13744" y="101"/>
                    <a:pt x="13777" y="34"/>
                    <a:pt x="137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593;p65">
              <a:extLst>
                <a:ext uri="{FF2B5EF4-FFF2-40B4-BE49-F238E27FC236}">
                  <a16:creationId xmlns:a16="http://schemas.microsoft.com/office/drawing/2014/main" id="{69F12C55-2569-FBDD-655D-1BF2FFA14092}"/>
                </a:ext>
              </a:extLst>
            </p:cNvPr>
            <p:cNvSpPr/>
            <p:nvPr/>
          </p:nvSpPr>
          <p:spPr>
            <a:xfrm>
              <a:off x="2501125" y="2417175"/>
              <a:ext cx="736375" cy="791425"/>
            </a:xfrm>
            <a:custGeom>
              <a:avLst/>
              <a:gdLst/>
              <a:ahLst/>
              <a:cxnLst/>
              <a:rect l="l" t="t" r="r" b="b"/>
              <a:pathLst>
                <a:path w="29455" h="31657" extrusionOk="0">
                  <a:moveTo>
                    <a:pt x="29455" y="0"/>
                  </a:moveTo>
                  <a:lnTo>
                    <a:pt x="29421" y="100"/>
                  </a:lnTo>
                  <a:lnTo>
                    <a:pt x="29355" y="367"/>
                  </a:lnTo>
                  <a:cubicBezTo>
                    <a:pt x="29255" y="634"/>
                    <a:pt x="29188" y="968"/>
                    <a:pt x="29055" y="1435"/>
                  </a:cubicBezTo>
                  <a:cubicBezTo>
                    <a:pt x="28821" y="2369"/>
                    <a:pt x="28421" y="3736"/>
                    <a:pt x="27987" y="5404"/>
                  </a:cubicBezTo>
                  <a:cubicBezTo>
                    <a:pt x="27090" y="8795"/>
                    <a:pt x="25828" y="13544"/>
                    <a:pt x="24400" y="19023"/>
                  </a:cubicBezTo>
                  <a:lnTo>
                    <a:pt x="24400" y="19023"/>
                  </a:lnTo>
                  <a:lnTo>
                    <a:pt x="17880" y="20182"/>
                  </a:lnTo>
                  <a:lnTo>
                    <a:pt x="67" y="23484"/>
                  </a:lnTo>
                  <a:lnTo>
                    <a:pt x="0" y="23484"/>
                  </a:lnTo>
                  <a:lnTo>
                    <a:pt x="0" y="23551"/>
                  </a:lnTo>
                  <a:cubicBezTo>
                    <a:pt x="167" y="26086"/>
                    <a:pt x="301" y="28154"/>
                    <a:pt x="401" y="29588"/>
                  </a:cubicBezTo>
                  <a:cubicBezTo>
                    <a:pt x="467" y="30322"/>
                    <a:pt x="501" y="30856"/>
                    <a:pt x="534" y="31256"/>
                  </a:cubicBezTo>
                  <a:cubicBezTo>
                    <a:pt x="568" y="31423"/>
                    <a:pt x="568" y="31556"/>
                    <a:pt x="568" y="31656"/>
                  </a:cubicBezTo>
                  <a:lnTo>
                    <a:pt x="568" y="31223"/>
                  </a:lnTo>
                  <a:cubicBezTo>
                    <a:pt x="568" y="30856"/>
                    <a:pt x="534" y="30289"/>
                    <a:pt x="501" y="29588"/>
                  </a:cubicBezTo>
                  <a:cubicBezTo>
                    <a:pt x="435" y="28164"/>
                    <a:pt x="303" y="26115"/>
                    <a:pt x="170" y="23605"/>
                  </a:cubicBezTo>
                  <a:lnTo>
                    <a:pt x="170" y="23605"/>
                  </a:lnTo>
                  <a:lnTo>
                    <a:pt x="17947" y="20415"/>
                  </a:lnTo>
                  <a:lnTo>
                    <a:pt x="24518" y="19181"/>
                  </a:lnTo>
                  <a:lnTo>
                    <a:pt x="24585" y="19181"/>
                  </a:lnTo>
                  <a:lnTo>
                    <a:pt x="24585" y="19114"/>
                  </a:lnTo>
                  <a:cubicBezTo>
                    <a:pt x="26019" y="13643"/>
                    <a:pt x="27253" y="8873"/>
                    <a:pt x="28121" y="5438"/>
                  </a:cubicBezTo>
                  <a:lnTo>
                    <a:pt x="29121" y="1468"/>
                  </a:lnTo>
                  <a:cubicBezTo>
                    <a:pt x="29255" y="1001"/>
                    <a:pt x="29321" y="634"/>
                    <a:pt x="29388" y="367"/>
                  </a:cubicBezTo>
                  <a:lnTo>
                    <a:pt x="29455" y="100"/>
                  </a:lnTo>
                  <a:cubicBezTo>
                    <a:pt x="29455" y="67"/>
                    <a:pt x="29455" y="34"/>
                    <a:pt x="294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594;p65">
              <a:extLst>
                <a:ext uri="{FF2B5EF4-FFF2-40B4-BE49-F238E27FC236}">
                  <a16:creationId xmlns:a16="http://schemas.microsoft.com/office/drawing/2014/main" id="{831F9445-C2BA-A5DC-265A-E79E9A1C9A10}"/>
                </a:ext>
              </a:extLst>
            </p:cNvPr>
            <p:cNvSpPr/>
            <p:nvPr/>
          </p:nvSpPr>
          <p:spPr>
            <a:xfrm>
              <a:off x="3264175" y="2232875"/>
              <a:ext cx="130950" cy="121000"/>
            </a:xfrm>
            <a:custGeom>
              <a:avLst/>
              <a:gdLst/>
              <a:ahLst/>
              <a:cxnLst/>
              <a:rect l="l" t="t" r="r" b="b"/>
              <a:pathLst>
                <a:path w="5238" h="4840" extrusionOk="0">
                  <a:moveTo>
                    <a:pt x="5237" y="0"/>
                  </a:moveTo>
                  <a:lnTo>
                    <a:pt x="5237" y="0"/>
                  </a:lnTo>
                  <a:cubicBezTo>
                    <a:pt x="5237" y="0"/>
                    <a:pt x="5137" y="0"/>
                    <a:pt x="4937" y="34"/>
                  </a:cubicBezTo>
                  <a:cubicBezTo>
                    <a:pt x="4637" y="67"/>
                    <a:pt x="4370" y="134"/>
                    <a:pt x="4137" y="201"/>
                  </a:cubicBezTo>
                  <a:cubicBezTo>
                    <a:pt x="2402" y="768"/>
                    <a:pt x="1001" y="2069"/>
                    <a:pt x="300" y="3770"/>
                  </a:cubicBezTo>
                  <a:cubicBezTo>
                    <a:pt x="200" y="4037"/>
                    <a:pt x="134" y="4304"/>
                    <a:pt x="100" y="4570"/>
                  </a:cubicBezTo>
                  <a:cubicBezTo>
                    <a:pt x="67" y="4737"/>
                    <a:pt x="0" y="4837"/>
                    <a:pt x="67" y="4837"/>
                  </a:cubicBezTo>
                  <a:cubicBezTo>
                    <a:pt x="68" y="4838"/>
                    <a:pt x="69" y="4839"/>
                    <a:pt x="71" y="4839"/>
                  </a:cubicBezTo>
                  <a:cubicBezTo>
                    <a:pt x="108" y="4839"/>
                    <a:pt x="210" y="4415"/>
                    <a:pt x="467" y="3837"/>
                  </a:cubicBezTo>
                  <a:cubicBezTo>
                    <a:pt x="1201" y="2235"/>
                    <a:pt x="2535" y="968"/>
                    <a:pt x="4203" y="334"/>
                  </a:cubicBezTo>
                  <a:cubicBezTo>
                    <a:pt x="4837" y="101"/>
                    <a:pt x="5237" y="67"/>
                    <a:pt x="52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595;p65">
              <a:extLst>
                <a:ext uri="{FF2B5EF4-FFF2-40B4-BE49-F238E27FC236}">
                  <a16:creationId xmlns:a16="http://schemas.microsoft.com/office/drawing/2014/main" id="{7F5A90C1-D9F9-DF89-F458-22D88072A3DF}"/>
                </a:ext>
              </a:extLst>
            </p:cNvPr>
            <p:cNvSpPr/>
            <p:nvPr/>
          </p:nvSpPr>
          <p:spPr>
            <a:xfrm>
              <a:off x="2135025" y="1828875"/>
              <a:ext cx="410325" cy="574975"/>
            </a:xfrm>
            <a:custGeom>
              <a:avLst/>
              <a:gdLst/>
              <a:ahLst/>
              <a:cxnLst/>
              <a:rect l="l" t="t" r="r" b="b"/>
              <a:pathLst>
                <a:path w="16413" h="22999" extrusionOk="0">
                  <a:moveTo>
                    <a:pt x="8262" y="1"/>
                  </a:moveTo>
                  <a:cubicBezTo>
                    <a:pt x="6928" y="1"/>
                    <a:pt x="6136" y="6306"/>
                    <a:pt x="6038" y="6987"/>
                  </a:cubicBezTo>
                  <a:cubicBezTo>
                    <a:pt x="6024" y="7182"/>
                    <a:pt x="5882" y="7273"/>
                    <a:pt x="5729" y="7273"/>
                  </a:cubicBezTo>
                  <a:cubicBezTo>
                    <a:pt x="5515" y="7273"/>
                    <a:pt x="5280" y="7098"/>
                    <a:pt x="5338" y="6787"/>
                  </a:cubicBezTo>
                  <a:cubicBezTo>
                    <a:pt x="5438" y="6287"/>
                    <a:pt x="6772" y="549"/>
                    <a:pt x="5338" y="316"/>
                  </a:cubicBezTo>
                  <a:cubicBezTo>
                    <a:pt x="5318" y="312"/>
                    <a:pt x="5299" y="310"/>
                    <a:pt x="5280" y="310"/>
                  </a:cubicBezTo>
                  <a:cubicBezTo>
                    <a:pt x="4248" y="310"/>
                    <a:pt x="4524" y="5578"/>
                    <a:pt x="3803" y="6921"/>
                  </a:cubicBezTo>
                  <a:cubicBezTo>
                    <a:pt x="3732" y="7053"/>
                    <a:pt x="3672" y="7113"/>
                    <a:pt x="3622" y="7113"/>
                  </a:cubicBezTo>
                  <a:cubicBezTo>
                    <a:pt x="3184" y="7113"/>
                    <a:pt x="3474" y="2500"/>
                    <a:pt x="2636" y="2351"/>
                  </a:cubicBezTo>
                  <a:cubicBezTo>
                    <a:pt x="2585" y="2337"/>
                    <a:pt x="2532" y="2325"/>
                    <a:pt x="2479" y="2325"/>
                  </a:cubicBezTo>
                  <a:cubicBezTo>
                    <a:pt x="2148" y="2325"/>
                    <a:pt x="1802" y="2761"/>
                    <a:pt x="1802" y="5720"/>
                  </a:cubicBezTo>
                  <a:cubicBezTo>
                    <a:pt x="1802" y="7888"/>
                    <a:pt x="2102" y="12625"/>
                    <a:pt x="1535" y="16160"/>
                  </a:cubicBezTo>
                  <a:lnTo>
                    <a:pt x="1" y="21531"/>
                  </a:lnTo>
                  <a:lnTo>
                    <a:pt x="6906" y="22999"/>
                  </a:lnTo>
                  <a:lnTo>
                    <a:pt x="7973" y="17928"/>
                  </a:lnTo>
                  <a:cubicBezTo>
                    <a:pt x="9241" y="17528"/>
                    <a:pt x="10241" y="16627"/>
                    <a:pt x="10775" y="15427"/>
                  </a:cubicBezTo>
                  <a:cubicBezTo>
                    <a:pt x="11075" y="14693"/>
                    <a:pt x="11509" y="13992"/>
                    <a:pt x="12076" y="13392"/>
                  </a:cubicBezTo>
                  <a:cubicBezTo>
                    <a:pt x="12476" y="12891"/>
                    <a:pt x="12943" y="12458"/>
                    <a:pt x="13444" y="12091"/>
                  </a:cubicBezTo>
                  <a:cubicBezTo>
                    <a:pt x="14111" y="11624"/>
                    <a:pt x="14811" y="11257"/>
                    <a:pt x="15545" y="10957"/>
                  </a:cubicBezTo>
                  <a:cubicBezTo>
                    <a:pt x="16246" y="10790"/>
                    <a:pt x="16412" y="9856"/>
                    <a:pt x="15779" y="9622"/>
                  </a:cubicBezTo>
                  <a:cubicBezTo>
                    <a:pt x="15676" y="9585"/>
                    <a:pt x="15541" y="9565"/>
                    <a:pt x="15377" y="9565"/>
                  </a:cubicBezTo>
                  <a:cubicBezTo>
                    <a:pt x="14524" y="9565"/>
                    <a:pt x="12915" y="10092"/>
                    <a:pt x="11375" y="11324"/>
                  </a:cubicBezTo>
                  <a:cubicBezTo>
                    <a:pt x="11084" y="11556"/>
                    <a:pt x="10856" y="11658"/>
                    <a:pt x="10680" y="11658"/>
                  </a:cubicBezTo>
                  <a:cubicBezTo>
                    <a:pt x="9743" y="11658"/>
                    <a:pt x="10256" y="8816"/>
                    <a:pt x="10508" y="7721"/>
                  </a:cubicBezTo>
                  <a:cubicBezTo>
                    <a:pt x="10775" y="6420"/>
                    <a:pt x="11676" y="3151"/>
                    <a:pt x="11209" y="2150"/>
                  </a:cubicBezTo>
                  <a:cubicBezTo>
                    <a:pt x="11110" y="1952"/>
                    <a:pt x="10966" y="1857"/>
                    <a:pt x="10806" y="1857"/>
                  </a:cubicBezTo>
                  <a:cubicBezTo>
                    <a:pt x="10427" y="1857"/>
                    <a:pt x="9952" y="2390"/>
                    <a:pt x="9741" y="3351"/>
                  </a:cubicBezTo>
                  <a:cubicBezTo>
                    <a:pt x="9447" y="4657"/>
                    <a:pt x="8962" y="8260"/>
                    <a:pt x="8317" y="8260"/>
                  </a:cubicBezTo>
                  <a:cubicBezTo>
                    <a:pt x="8302" y="8260"/>
                    <a:pt x="8288" y="8258"/>
                    <a:pt x="8273" y="8255"/>
                  </a:cubicBezTo>
                  <a:cubicBezTo>
                    <a:pt x="7573" y="8088"/>
                    <a:pt x="8807" y="1650"/>
                    <a:pt x="8807" y="1650"/>
                  </a:cubicBezTo>
                  <a:cubicBezTo>
                    <a:pt x="8807" y="1650"/>
                    <a:pt x="9174" y="216"/>
                    <a:pt x="8373" y="16"/>
                  </a:cubicBezTo>
                  <a:cubicBezTo>
                    <a:pt x="8336" y="6"/>
                    <a:pt x="8298" y="1"/>
                    <a:pt x="8262" y="1"/>
                  </a:cubicBezTo>
                  <a:close/>
                </a:path>
              </a:pathLst>
            </a:custGeom>
            <a:solidFill>
              <a:srgbClr val="FFD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596;p65">
              <a:extLst>
                <a:ext uri="{FF2B5EF4-FFF2-40B4-BE49-F238E27FC236}">
                  <a16:creationId xmlns:a16="http://schemas.microsoft.com/office/drawing/2014/main" id="{6FA0B022-6B99-E1EF-5218-2F1AF733B1F8}"/>
                </a:ext>
              </a:extLst>
            </p:cNvPr>
            <p:cNvSpPr/>
            <p:nvPr/>
          </p:nvSpPr>
          <p:spPr>
            <a:xfrm>
              <a:off x="2225100" y="2116950"/>
              <a:ext cx="134275" cy="77600"/>
            </a:xfrm>
            <a:custGeom>
              <a:avLst/>
              <a:gdLst/>
              <a:ahLst/>
              <a:cxnLst/>
              <a:rect l="l" t="t" r="r" b="b"/>
              <a:pathLst>
                <a:path w="5371" h="3104" extrusionOk="0">
                  <a:moveTo>
                    <a:pt x="0" y="1"/>
                  </a:moveTo>
                  <a:cubicBezTo>
                    <a:pt x="334" y="134"/>
                    <a:pt x="634" y="268"/>
                    <a:pt x="934" y="434"/>
                  </a:cubicBezTo>
                  <a:cubicBezTo>
                    <a:pt x="1635" y="835"/>
                    <a:pt x="2168" y="1502"/>
                    <a:pt x="2502" y="2269"/>
                  </a:cubicBezTo>
                  <a:cubicBezTo>
                    <a:pt x="2569" y="2503"/>
                    <a:pt x="2635" y="2736"/>
                    <a:pt x="2702" y="3003"/>
                  </a:cubicBezTo>
                  <a:lnTo>
                    <a:pt x="2702" y="3103"/>
                  </a:lnTo>
                  <a:lnTo>
                    <a:pt x="2802" y="3036"/>
                  </a:lnTo>
                  <a:cubicBezTo>
                    <a:pt x="3369" y="2736"/>
                    <a:pt x="3970" y="2503"/>
                    <a:pt x="4604" y="2369"/>
                  </a:cubicBezTo>
                  <a:cubicBezTo>
                    <a:pt x="5071" y="2269"/>
                    <a:pt x="5371" y="2269"/>
                    <a:pt x="5371" y="2236"/>
                  </a:cubicBezTo>
                  <a:cubicBezTo>
                    <a:pt x="5237" y="2219"/>
                    <a:pt x="5104" y="2211"/>
                    <a:pt x="4970" y="2211"/>
                  </a:cubicBezTo>
                  <a:cubicBezTo>
                    <a:pt x="4837" y="2211"/>
                    <a:pt x="4704" y="2219"/>
                    <a:pt x="4570" y="2236"/>
                  </a:cubicBezTo>
                  <a:cubicBezTo>
                    <a:pt x="3968" y="2331"/>
                    <a:pt x="3365" y="2547"/>
                    <a:pt x="2820" y="2826"/>
                  </a:cubicBezTo>
                  <a:lnTo>
                    <a:pt x="2820" y="2826"/>
                  </a:lnTo>
                  <a:cubicBezTo>
                    <a:pt x="2783" y="2603"/>
                    <a:pt x="2721" y="2398"/>
                    <a:pt x="2635" y="2169"/>
                  </a:cubicBezTo>
                  <a:cubicBezTo>
                    <a:pt x="2469" y="1735"/>
                    <a:pt x="2202" y="1335"/>
                    <a:pt x="1868" y="1002"/>
                  </a:cubicBezTo>
                  <a:cubicBezTo>
                    <a:pt x="1601" y="701"/>
                    <a:pt x="1301" y="468"/>
                    <a:pt x="968" y="301"/>
                  </a:cubicBezTo>
                  <a:cubicBezTo>
                    <a:pt x="767" y="168"/>
                    <a:pt x="534" y="68"/>
                    <a:pt x="267" y="1"/>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597;p65">
              <a:extLst>
                <a:ext uri="{FF2B5EF4-FFF2-40B4-BE49-F238E27FC236}">
                  <a16:creationId xmlns:a16="http://schemas.microsoft.com/office/drawing/2014/main" id="{405FEBF0-3D96-F071-447D-2653D7049480}"/>
                </a:ext>
              </a:extLst>
            </p:cNvPr>
            <p:cNvSpPr/>
            <p:nvPr/>
          </p:nvSpPr>
          <p:spPr>
            <a:xfrm>
              <a:off x="2202575" y="2237825"/>
              <a:ext cx="84250" cy="26775"/>
            </a:xfrm>
            <a:custGeom>
              <a:avLst/>
              <a:gdLst/>
              <a:ahLst/>
              <a:cxnLst/>
              <a:rect l="l" t="t" r="r" b="b"/>
              <a:pathLst>
                <a:path w="3370" h="1071" extrusionOk="0">
                  <a:moveTo>
                    <a:pt x="4" y="0"/>
                  </a:moveTo>
                  <a:cubicBezTo>
                    <a:pt x="2" y="0"/>
                    <a:pt x="1" y="1"/>
                    <a:pt x="1" y="3"/>
                  </a:cubicBezTo>
                  <a:cubicBezTo>
                    <a:pt x="1001" y="670"/>
                    <a:pt x="2169" y="1037"/>
                    <a:pt x="3370" y="1070"/>
                  </a:cubicBezTo>
                  <a:cubicBezTo>
                    <a:pt x="3370" y="1003"/>
                    <a:pt x="2569" y="903"/>
                    <a:pt x="1635" y="636"/>
                  </a:cubicBezTo>
                  <a:cubicBezTo>
                    <a:pt x="741" y="349"/>
                    <a:pt x="61" y="0"/>
                    <a:pt x="4" y="0"/>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598;p65">
              <a:extLst>
                <a:ext uri="{FF2B5EF4-FFF2-40B4-BE49-F238E27FC236}">
                  <a16:creationId xmlns:a16="http://schemas.microsoft.com/office/drawing/2014/main" id="{E9B7DDD6-639F-90EB-9512-28FEDDF2177A}"/>
                </a:ext>
              </a:extLst>
            </p:cNvPr>
            <p:cNvSpPr/>
            <p:nvPr/>
          </p:nvSpPr>
          <p:spPr>
            <a:xfrm>
              <a:off x="2696275" y="2090275"/>
              <a:ext cx="447825" cy="547075"/>
            </a:xfrm>
            <a:custGeom>
              <a:avLst/>
              <a:gdLst/>
              <a:ahLst/>
              <a:cxnLst/>
              <a:rect l="l" t="t" r="r" b="b"/>
              <a:pathLst>
                <a:path w="17913" h="21883" extrusionOk="0">
                  <a:moveTo>
                    <a:pt x="17913" y="0"/>
                  </a:moveTo>
                  <a:lnTo>
                    <a:pt x="5270" y="901"/>
                  </a:lnTo>
                  <a:lnTo>
                    <a:pt x="0" y="11475"/>
                  </a:lnTo>
                  <a:lnTo>
                    <a:pt x="2835" y="21883"/>
                  </a:lnTo>
                  <a:lnTo>
                    <a:pt x="10407" y="13877"/>
                  </a:lnTo>
                  <a:lnTo>
                    <a:pt x="17913" y="0"/>
                  </a:lnTo>
                  <a:close/>
                </a:path>
              </a:pathLst>
            </a:custGeom>
            <a:solidFill>
              <a:srgbClr val="FFD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599;p65">
              <a:extLst>
                <a:ext uri="{FF2B5EF4-FFF2-40B4-BE49-F238E27FC236}">
                  <a16:creationId xmlns:a16="http://schemas.microsoft.com/office/drawing/2014/main" id="{21B0418A-0EF3-E9D2-4100-AE48889BD55B}"/>
                </a:ext>
              </a:extLst>
            </p:cNvPr>
            <p:cNvSpPr/>
            <p:nvPr/>
          </p:nvSpPr>
          <p:spPr>
            <a:xfrm>
              <a:off x="1946550" y="2067750"/>
              <a:ext cx="872325" cy="1145025"/>
            </a:xfrm>
            <a:custGeom>
              <a:avLst/>
              <a:gdLst/>
              <a:ahLst/>
              <a:cxnLst/>
              <a:rect l="l" t="t" r="r" b="b"/>
              <a:pathLst>
                <a:path w="34893" h="45801" extrusionOk="0">
                  <a:moveTo>
                    <a:pt x="34893" y="1"/>
                  </a:moveTo>
                  <a:lnTo>
                    <a:pt x="30289" y="2803"/>
                  </a:lnTo>
                  <a:cubicBezTo>
                    <a:pt x="30289" y="2803"/>
                    <a:pt x="22784" y="5471"/>
                    <a:pt x="22784" y="5972"/>
                  </a:cubicBezTo>
                  <a:cubicBezTo>
                    <a:pt x="21450" y="7006"/>
                    <a:pt x="17046" y="17680"/>
                    <a:pt x="15645" y="19681"/>
                  </a:cubicBezTo>
                  <a:lnTo>
                    <a:pt x="11609" y="25652"/>
                  </a:lnTo>
                  <a:lnTo>
                    <a:pt x="14978" y="12476"/>
                  </a:lnTo>
                  <a:lnTo>
                    <a:pt x="7573" y="10308"/>
                  </a:lnTo>
                  <a:cubicBezTo>
                    <a:pt x="7573" y="10308"/>
                    <a:pt x="1235" y="25586"/>
                    <a:pt x="468" y="28988"/>
                  </a:cubicBezTo>
                  <a:cubicBezTo>
                    <a:pt x="1" y="30990"/>
                    <a:pt x="68" y="33091"/>
                    <a:pt x="601" y="35093"/>
                  </a:cubicBezTo>
                  <a:lnTo>
                    <a:pt x="635" y="35059"/>
                  </a:lnTo>
                  <a:cubicBezTo>
                    <a:pt x="1102" y="36560"/>
                    <a:pt x="2102" y="37895"/>
                    <a:pt x="3403" y="38795"/>
                  </a:cubicBezTo>
                  <a:cubicBezTo>
                    <a:pt x="5088" y="39859"/>
                    <a:pt x="6706" y="40461"/>
                    <a:pt x="8304" y="40461"/>
                  </a:cubicBezTo>
                  <a:cubicBezTo>
                    <a:pt x="9712" y="40461"/>
                    <a:pt x="11103" y="39993"/>
                    <a:pt x="12510" y="38962"/>
                  </a:cubicBezTo>
                  <a:cubicBezTo>
                    <a:pt x="14211" y="37694"/>
                    <a:pt x="16146" y="36193"/>
                    <a:pt x="17914" y="34759"/>
                  </a:cubicBezTo>
                  <a:lnTo>
                    <a:pt x="18381" y="45800"/>
                  </a:lnTo>
                  <a:lnTo>
                    <a:pt x="22484" y="45800"/>
                  </a:lnTo>
                  <a:cubicBezTo>
                    <a:pt x="22484" y="45200"/>
                    <a:pt x="22350" y="37628"/>
                    <a:pt x="22350" y="37628"/>
                  </a:cubicBezTo>
                  <a:cubicBezTo>
                    <a:pt x="22884" y="35826"/>
                    <a:pt x="23318" y="33992"/>
                    <a:pt x="23618" y="32157"/>
                  </a:cubicBezTo>
                  <a:cubicBezTo>
                    <a:pt x="23985" y="29555"/>
                    <a:pt x="30056" y="12476"/>
                    <a:pt x="30056" y="12476"/>
                  </a:cubicBezTo>
                  <a:lnTo>
                    <a:pt x="34792" y="3370"/>
                  </a:lnTo>
                  <a:lnTo>
                    <a:pt x="34893"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600;p65">
              <a:extLst>
                <a:ext uri="{FF2B5EF4-FFF2-40B4-BE49-F238E27FC236}">
                  <a16:creationId xmlns:a16="http://schemas.microsoft.com/office/drawing/2014/main" id="{F102E5F9-BC7D-D74A-BE9C-4DA8BD106CFA}"/>
                </a:ext>
              </a:extLst>
            </p:cNvPr>
            <p:cNvSpPr/>
            <p:nvPr/>
          </p:nvSpPr>
          <p:spPr>
            <a:xfrm>
              <a:off x="2383550" y="2284575"/>
              <a:ext cx="98425" cy="925700"/>
            </a:xfrm>
            <a:custGeom>
              <a:avLst/>
              <a:gdLst/>
              <a:ahLst/>
              <a:cxnLst/>
              <a:rect l="l" t="t" r="r" b="b"/>
              <a:pathLst>
                <a:path w="3937" h="37028" extrusionOk="0">
                  <a:moveTo>
                    <a:pt x="3936" y="1"/>
                  </a:moveTo>
                  <a:cubicBezTo>
                    <a:pt x="3903" y="34"/>
                    <a:pt x="3903" y="67"/>
                    <a:pt x="3903" y="101"/>
                  </a:cubicBezTo>
                  <a:lnTo>
                    <a:pt x="3836" y="368"/>
                  </a:lnTo>
                  <a:cubicBezTo>
                    <a:pt x="3769" y="634"/>
                    <a:pt x="3703" y="968"/>
                    <a:pt x="3603" y="1435"/>
                  </a:cubicBezTo>
                  <a:lnTo>
                    <a:pt x="2802" y="5371"/>
                  </a:lnTo>
                  <a:cubicBezTo>
                    <a:pt x="2168" y="8707"/>
                    <a:pt x="1268" y="13277"/>
                    <a:pt x="267" y="18347"/>
                  </a:cubicBezTo>
                  <a:cubicBezTo>
                    <a:pt x="167" y="18847"/>
                    <a:pt x="67" y="19314"/>
                    <a:pt x="0" y="19781"/>
                  </a:cubicBezTo>
                  <a:lnTo>
                    <a:pt x="0" y="19815"/>
                  </a:lnTo>
                  <a:cubicBezTo>
                    <a:pt x="200" y="24618"/>
                    <a:pt x="400" y="28921"/>
                    <a:pt x="534" y="32057"/>
                  </a:cubicBezTo>
                  <a:cubicBezTo>
                    <a:pt x="601" y="33591"/>
                    <a:pt x="667" y="34826"/>
                    <a:pt x="734" y="35693"/>
                  </a:cubicBezTo>
                  <a:cubicBezTo>
                    <a:pt x="734" y="36126"/>
                    <a:pt x="767" y="36460"/>
                    <a:pt x="801" y="36694"/>
                  </a:cubicBezTo>
                  <a:cubicBezTo>
                    <a:pt x="801" y="36460"/>
                    <a:pt x="801" y="36126"/>
                    <a:pt x="801" y="35693"/>
                  </a:cubicBezTo>
                  <a:cubicBezTo>
                    <a:pt x="767" y="34826"/>
                    <a:pt x="734" y="33591"/>
                    <a:pt x="667" y="32024"/>
                  </a:cubicBezTo>
                  <a:cubicBezTo>
                    <a:pt x="534" y="28927"/>
                    <a:pt x="368" y="24634"/>
                    <a:pt x="201" y="19809"/>
                  </a:cubicBezTo>
                  <a:lnTo>
                    <a:pt x="201" y="19809"/>
                  </a:lnTo>
                  <a:cubicBezTo>
                    <a:pt x="268" y="19376"/>
                    <a:pt x="367" y="18878"/>
                    <a:pt x="467" y="18380"/>
                  </a:cubicBezTo>
                  <a:cubicBezTo>
                    <a:pt x="1434" y="13310"/>
                    <a:pt x="2335" y="8740"/>
                    <a:pt x="2969" y="5404"/>
                  </a:cubicBezTo>
                  <a:lnTo>
                    <a:pt x="3703" y="1435"/>
                  </a:lnTo>
                  <a:lnTo>
                    <a:pt x="3870" y="368"/>
                  </a:lnTo>
                  <a:lnTo>
                    <a:pt x="3936" y="101"/>
                  </a:lnTo>
                  <a:cubicBezTo>
                    <a:pt x="3936" y="67"/>
                    <a:pt x="3936" y="34"/>
                    <a:pt x="3936" y="1"/>
                  </a:cubicBezTo>
                  <a:close/>
                  <a:moveTo>
                    <a:pt x="801" y="36694"/>
                  </a:moveTo>
                  <a:cubicBezTo>
                    <a:pt x="801" y="36794"/>
                    <a:pt x="801" y="36927"/>
                    <a:pt x="834" y="37027"/>
                  </a:cubicBezTo>
                  <a:cubicBezTo>
                    <a:pt x="834" y="36927"/>
                    <a:pt x="834" y="36794"/>
                    <a:pt x="801" y="3669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601;p65">
              <a:extLst>
                <a:ext uri="{FF2B5EF4-FFF2-40B4-BE49-F238E27FC236}">
                  <a16:creationId xmlns:a16="http://schemas.microsoft.com/office/drawing/2014/main" id="{64E50E20-6EEA-BA42-36F1-A3ED8B237FA4}"/>
                </a:ext>
              </a:extLst>
            </p:cNvPr>
            <p:cNvSpPr/>
            <p:nvPr/>
          </p:nvSpPr>
          <p:spPr>
            <a:xfrm>
              <a:off x="2508625" y="2136975"/>
              <a:ext cx="195175" cy="828950"/>
            </a:xfrm>
            <a:custGeom>
              <a:avLst/>
              <a:gdLst/>
              <a:ahLst/>
              <a:cxnLst/>
              <a:rect l="l" t="t" r="r" b="b"/>
              <a:pathLst>
                <a:path w="7807" h="33158" extrusionOk="0">
                  <a:moveTo>
                    <a:pt x="7806" y="0"/>
                  </a:moveTo>
                  <a:cubicBezTo>
                    <a:pt x="7773" y="34"/>
                    <a:pt x="7740" y="100"/>
                    <a:pt x="7706" y="134"/>
                  </a:cubicBezTo>
                  <a:lnTo>
                    <a:pt x="7539" y="567"/>
                  </a:lnTo>
                  <a:cubicBezTo>
                    <a:pt x="7339" y="968"/>
                    <a:pt x="7106" y="1501"/>
                    <a:pt x="6806" y="2169"/>
                  </a:cubicBezTo>
                  <a:cubicBezTo>
                    <a:pt x="6172" y="3570"/>
                    <a:pt x="5304" y="5538"/>
                    <a:pt x="4270" y="7906"/>
                  </a:cubicBezTo>
                  <a:lnTo>
                    <a:pt x="4270" y="7939"/>
                  </a:lnTo>
                  <a:cubicBezTo>
                    <a:pt x="3837" y="10374"/>
                    <a:pt x="3336" y="13243"/>
                    <a:pt x="2803" y="16279"/>
                  </a:cubicBezTo>
                  <a:cubicBezTo>
                    <a:pt x="2035" y="20915"/>
                    <a:pt x="1302" y="25118"/>
                    <a:pt x="801" y="28187"/>
                  </a:cubicBezTo>
                  <a:cubicBezTo>
                    <a:pt x="534" y="29722"/>
                    <a:pt x="334" y="30923"/>
                    <a:pt x="201" y="31823"/>
                  </a:cubicBezTo>
                  <a:cubicBezTo>
                    <a:pt x="134" y="32223"/>
                    <a:pt x="101" y="32557"/>
                    <a:pt x="67" y="32791"/>
                  </a:cubicBezTo>
                  <a:cubicBezTo>
                    <a:pt x="34" y="32924"/>
                    <a:pt x="1" y="33024"/>
                    <a:pt x="1" y="33157"/>
                  </a:cubicBezTo>
                  <a:cubicBezTo>
                    <a:pt x="34" y="33024"/>
                    <a:pt x="67" y="32924"/>
                    <a:pt x="101" y="32791"/>
                  </a:cubicBezTo>
                  <a:lnTo>
                    <a:pt x="268" y="31823"/>
                  </a:lnTo>
                  <a:cubicBezTo>
                    <a:pt x="434" y="30956"/>
                    <a:pt x="668" y="29722"/>
                    <a:pt x="935" y="28221"/>
                  </a:cubicBezTo>
                  <a:cubicBezTo>
                    <a:pt x="1468" y="25152"/>
                    <a:pt x="2202" y="20949"/>
                    <a:pt x="3036" y="16312"/>
                  </a:cubicBezTo>
                  <a:cubicBezTo>
                    <a:pt x="3537" y="13243"/>
                    <a:pt x="4037" y="10408"/>
                    <a:pt x="4437" y="7973"/>
                  </a:cubicBezTo>
                  <a:cubicBezTo>
                    <a:pt x="5438" y="5604"/>
                    <a:pt x="6305" y="3603"/>
                    <a:pt x="6906" y="2202"/>
                  </a:cubicBezTo>
                  <a:cubicBezTo>
                    <a:pt x="7172" y="1501"/>
                    <a:pt x="7406" y="968"/>
                    <a:pt x="7573" y="567"/>
                  </a:cubicBezTo>
                  <a:cubicBezTo>
                    <a:pt x="7639" y="401"/>
                    <a:pt x="7706" y="267"/>
                    <a:pt x="7740" y="167"/>
                  </a:cubicBezTo>
                  <a:cubicBezTo>
                    <a:pt x="7773" y="100"/>
                    <a:pt x="7773" y="67"/>
                    <a:pt x="78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602;p65">
              <a:extLst>
                <a:ext uri="{FF2B5EF4-FFF2-40B4-BE49-F238E27FC236}">
                  <a16:creationId xmlns:a16="http://schemas.microsoft.com/office/drawing/2014/main" id="{AD46AF42-40E8-8E4E-37B8-6A347C16B2F0}"/>
                </a:ext>
              </a:extLst>
            </p:cNvPr>
            <p:cNvSpPr/>
            <p:nvPr/>
          </p:nvSpPr>
          <p:spPr>
            <a:xfrm>
              <a:off x="2148375" y="2704050"/>
              <a:ext cx="91750" cy="231025"/>
            </a:xfrm>
            <a:custGeom>
              <a:avLst/>
              <a:gdLst/>
              <a:ahLst/>
              <a:cxnLst/>
              <a:rect l="l" t="t" r="r" b="b"/>
              <a:pathLst>
                <a:path w="3670" h="9241" extrusionOk="0">
                  <a:moveTo>
                    <a:pt x="3670" y="0"/>
                  </a:moveTo>
                  <a:cubicBezTo>
                    <a:pt x="3636" y="0"/>
                    <a:pt x="3536" y="567"/>
                    <a:pt x="3336" y="1435"/>
                  </a:cubicBezTo>
                  <a:cubicBezTo>
                    <a:pt x="3036" y="2569"/>
                    <a:pt x="2702" y="3670"/>
                    <a:pt x="2302" y="4770"/>
                  </a:cubicBezTo>
                  <a:cubicBezTo>
                    <a:pt x="1868" y="5871"/>
                    <a:pt x="1368" y="6939"/>
                    <a:pt x="768" y="7973"/>
                  </a:cubicBezTo>
                  <a:cubicBezTo>
                    <a:pt x="334" y="8740"/>
                    <a:pt x="0" y="9207"/>
                    <a:pt x="34" y="9240"/>
                  </a:cubicBezTo>
                  <a:cubicBezTo>
                    <a:pt x="34" y="9240"/>
                    <a:pt x="167" y="9174"/>
                    <a:pt x="334" y="8973"/>
                  </a:cubicBezTo>
                  <a:cubicBezTo>
                    <a:pt x="467" y="8773"/>
                    <a:pt x="701" y="8440"/>
                    <a:pt x="934" y="8073"/>
                  </a:cubicBezTo>
                  <a:cubicBezTo>
                    <a:pt x="1568" y="7072"/>
                    <a:pt x="2102" y="6005"/>
                    <a:pt x="2502" y="4870"/>
                  </a:cubicBezTo>
                  <a:cubicBezTo>
                    <a:pt x="2936" y="3770"/>
                    <a:pt x="3269" y="2635"/>
                    <a:pt x="3503" y="1468"/>
                  </a:cubicBezTo>
                  <a:cubicBezTo>
                    <a:pt x="3570" y="1034"/>
                    <a:pt x="3636" y="667"/>
                    <a:pt x="3670" y="401"/>
                  </a:cubicBezTo>
                  <a:cubicBezTo>
                    <a:pt x="3670" y="267"/>
                    <a:pt x="3670" y="134"/>
                    <a:pt x="36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603;p65">
              <a:extLst>
                <a:ext uri="{FF2B5EF4-FFF2-40B4-BE49-F238E27FC236}">
                  <a16:creationId xmlns:a16="http://schemas.microsoft.com/office/drawing/2014/main" id="{E50AE329-3625-E71A-4CEF-DF304B83C3E1}"/>
                </a:ext>
              </a:extLst>
            </p:cNvPr>
            <p:cNvSpPr/>
            <p:nvPr/>
          </p:nvSpPr>
          <p:spPr>
            <a:xfrm>
              <a:off x="2152550" y="2722400"/>
              <a:ext cx="87575" cy="221975"/>
            </a:xfrm>
            <a:custGeom>
              <a:avLst/>
              <a:gdLst/>
              <a:ahLst/>
              <a:cxnLst/>
              <a:rect l="l" t="t" r="r" b="b"/>
              <a:pathLst>
                <a:path w="3503" h="8879" extrusionOk="0">
                  <a:moveTo>
                    <a:pt x="3503" y="0"/>
                  </a:moveTo>
                  <a:lnTo>
                    <a:pt x="3503" y="0"/>
                  </a:lnTo>
                  <a:cubicBezTo>
                    <a:pt x="2936" y="2735"/>
                    <a:pt x="1902" y="5371"/>
                    <a:pt x="467" y="7806"/>
                  </a:cubicBezTo>
                  <a:lnTo>
                    <a:pt x="434" y="7906"/>
                  </a:lnTo>
                  <a:cubicBezTo>
                    <a:pt x="134" y="7939"/>
                    <a:pt x="0" y="8273"/>
                    <a:pt x="134" y="8540"/>
                  </a:cubicBezTo>
                  <a:cubicBezTo>
                    <a:pt x="253" y="8749"/>
                    <a:pt x="508" y="8878"/>
                    <a:pt x="752" y="8878"/>
                  </a:cubicBezTo>
                  <a:cubicBezTo>
                    <a:pt x="779" y="8878"/>
                    <a:pt x="807" y="8877"/>
                    <a:pt x="834" y="8873"/>
                  </a:cubicBezTo>
                  <a:cubicBezTo>
                    <a:pt x="1101" y="8806"/>
                    <a:pt x="1368" y="8673"/>
                    <a:pt x="1568" y="8473"/>
                  </a:cubicBezTo>
                  <a:cubicBezTo>
                    <a:pt x="2168" y="7839"/>
                    <a:pt x="2602" y="7072"/>
                    <a:pt x="2836" y="6238"/>
                  </a:cubicBezTo>
                  <a:cubicBezTo>
                    <a:pt x="3469" y="4237"/>
                    <a:pt x="3503" y="2068"/>
                    <a:pt x="350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604;p65">
              <a:extLst>
                <a:ext uri="{FF2B5EF4-FFF2-40B4-BE49-F238E27FC236}">
                  <a16:creationId xmlns:a16="http://schemas.microsoft.com/office/drawing/2014/main" id="{F9255511-3E25-F08B-379F-A24B3B6258DF}"/>
                </a:ext>
              </a:extLst>
            </p:cNvPr>
            <p:cNvSpPr/>
            <p:nvPr/>
          </p:nvSpPr>
          <p:spPr>
            <a:xfrm>
              <a:off x="2347675" y="2546425"/>
              <a:ext cx="79250" cy="397825"/>
            </a:xfrm>
            <a:custGeom>
              <a:avLst/>
              <a:gdLst/>
              <a:ahLst/>
              <a:cxnLst/>
              <a:rect l="l" t="t" r="r" b="b"/>
              <a:pathLst>
                <a:path w="3170" h="15913" extrusionOk="0">
                  <a:moveTo>
                    <a:pt x="3170" y="1"/>
                  </a:moveTo>
                  <a:lnTo>
                    <a:pt x="3170" y="1"/>
                  </a:lnTo>
                  <a:cubicBezTo>
                    <a:pt x="2036" y="3003"/>
                    <a:pt x="468" y="5938"/>
                    <a:pt x="234" y="9141"/>
                  </a:cubicBezTo>
                  <a:cubicBezTo>
                    <a:pt x="1" y="11509"/>
                    <a:pt x="534" y="13877"/>
                    <a:pt x="1735" y="15912"/>
                  </a:cubicBezTo>
                  <a:lnTo>
                    <a:pt x="1835" y="15812"/>
                  </a:lnTo>
                  <a:cubicBezTo>
                    <a:pt x="1835" y="13844"/>
                    <a:pt x="1502" y="9341"/>
                    <a:pt x="1502" y="9341"/>
                  </a:cubicBezTo>
                  <a:cubicBezTo>
                    <a:pt x="2136" y="6305"/>
                    <a:pt x="2503" y="3170"/>
                    <a:pt x="31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605;p65">
              <a:extLst>
                <a:ext uri="{FF2B5EF4-FFF2-40B4-BE49-F238E27FC236}">
                  <a16:creationId xmlns:a16="http://schemas.microsoft.com/office/drawing/2014/main" id="{9192B255-7B11-3408-49E9-24070C8F851C}"/>
                </a:ext>
              </a:extLst>
            </p:cNvPr>
            <p:cNvSpPr/>
            <p:nvPr/>
          </p:nvSpPr>
          <p:spPr>
            <a:xfrm>
              <a:off x="2521150" y="2188675"/>
              <a:ext cx="158450" cy="705525"/>
            </a:xfrm>
            <a:custGeom>
              <a:avLst/>
              <a:gdLst/>
              <a:ahLst/>
              <a:cxnLst/>
              <a:rect l="l" t="t" r="r" b="b"/>
              <a:pathLst>
                <a:path w="6338" h="28221" extrusionOk="0">
                  <a:moveTo>
                    <a:pt x="6338" y="1"/>
                  </a:moveTo>
                  <a:lnTo>
                    <a:pt x="6338" y="1"/>
                  </a:lnTo>
                  <a:cubicBezTo>
                    <a:pt x="3970" y="4337"/>
                    <a:pt x="2335" y="9007"/>
                    <a:pt x="1501" y="13844"/>
                  </a:cubicBezTo>
                  <a:cubicBezTo>
                    <a:pt x="732" y="18045"/>
                    <a:pt x="382" y="22325"/>
                    <a:pt x="104" y="26591"/>
                  </a:cubicBezTo>
                  <a:lnTo>
                    <a:pt x="104" y="26591"/>
                  </a:lnTo>
                  <a:cubicBezTo>
                    <a:pt x="1320" y="19283"/>
                    <a:pt x="3869" y="5905"/>
                    <a:pt x="3869" y="5905"/>
                  </a:cubicBezTo>
                  <a:cubicBezTo>
                    <a:pt x="3869" y="5905"/>
                    <a:pt x="5737" y="1902"/>
                    <a:pt x="6338" y="1"/>
                  </a:cubicBezTo>
                  <a:close/>
                  <a:moveTo>
                    <a:pt x="104" y="26591"/>
                  </a:moveTo>
                  <a:lnTo>
                    <a:pt x="104" y="26591"/>
                  </a:lnTo>
                  <a:cubicBezTo>
                    <a:pt x="68" y="26806"/>
                    <a:pt x="33" y="27016"/>
                    <a:pt x="0" y="27220"/>
                  </a:cubicBezTo>
                  <a:lnTo>
                    <a:pt x="0" y="28221"/>
                  </a:lnTo>
                  <a:cubicBezTo>
                    <a:pt x="34" y="27678"/>
                    <a:pt x="68" y="27135"/>
                    <a:pt x="104" y="2659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606;p65">
              <a:extLst>
                <a:ext uri="{FF2B5EF4-FFF2-40B4-BE49-F238E27FC236}">
                  <a16:creationId xmlns:a16="http://schemas.microsoft.com/office/drawing/2014/main" id="{CCA640C0-AC5D-07C3-9CD2-8612821D0CFF}"/>
                </a:ext>
              </a:extLst>
            </p:cNvPr>
            <p:cNvSpPr/>
            <p:nvPr/>
          </p:nvSpPr>
          <p:spPr>
            <a:xfrm>
              <a:off x="2168375" y="2973350"/>
              <a:ext cx="354450" cy="246925"/>
            </a:xfrm>
            <a:custGeom>
              <a:avLst/>
              <a:gdLst/>
              <a:ahLst/>
              <a:cxnLst/>
              <a:rect l="l" t="t" r="r" b="b"/>
              <a:pathLst>
                <a:path w="14178" h="9877" extrusionOk="0">
                  <a:moveTo>
                    <a:pt x="6294" y="0"/>
                  </a:moveTo>
                  <a:cubicBezTo>
                    <a:pt x="5666" y="0"/>
                    <a:pt x="4204" y="1304"/>
                    <a:pt x="4204" y="1304"/>
                  </a:cubicBezTo>
                  <a:cubicBezTo>
                    <a:pt x="2870" y="1370"/>
                    <a:pt x="902" y="1504"/>
                    <a:pt x="902" y="1504"/>
                  </a:cubicBezTo>
                  <a:cubicBezTo>
                    <a:pt x="902" y="1504"/>
                    <a:pt x="268" y="1570"/>
                    <a:pt x="101" y="2638"/>
                  </a:cubicBezTo>
                  <a:cubicBezTo>
                    <a:pt x="1" y="3305"/>
                    <a:pt x="1235" y="3438"/>
                    <a:pt x="1235" y="3438"/>
                  </a:cubicBezTo>
                  <a:cubicBezTo>
                    <a:pt x="1269" y="3472"/>
                    <a:pt x="1302" y="3472"/>
                    <a:pt x="1402" y="3472"/>
                  </a:cubicBezTo>
                  <a:cubicBezTo>
                    <a:pt x="1602" y="3505"/>
                    <a:pt x="1936" y="3505"/>
                    <a:pt x="2336" y="3505"/>
                  </a:cubicBezTo>
                  <a:lnTo>
                    <a:pt x="1502" y="3572"/>
                  </a:lnTo>
                  <a:cubicBezTo>
                    <a:pt x="1502" y="3572"/>
                    <a:pt x="868" y="3672"/>
                    <a:pt x="735" y="4739"/>
                  </a:cubicBezTo>
                  <a:cubicBezTo>
                    <a:pt x="635" y="5373"/>
                    <a:pt x="1869" y="5507"/>
                    <a:pt x="1869" y="5540"/>
                  </a:cubicBezTo>
                  <a:cubicBezTo>
                    <a:pt x="1869" y="5540"/>
                    <a:pt x="1936" y="5573"/>
                    <a:pt x="2036" y="5573"/>
                  </a:cubicBezTo>
                  <a:cubicBezTo>
                    <a:pt x="2269" y="5607"/>
                    <a:pt x="2670" y="5607"/>
                    <a:pt x="3170" y="5607"/>
                  </a:cubicBezTo>
                  <a:lnTo>
                    <a:pt x="2169" y="5673"/>
                  </a:lnTo>
                  <a:cubicBezTo>
                    <a:pt x="2169" y="5673"/>
                    <a:pt x="1535" y="5773"/>
                    <a:pt x="1369" y="6874"/>
                  </a:cubicBezTo>
                  <a:cubicBezTo>
                    <a:pt x="1269" y="7508"/>
                    <a:pt x="2536" y="7641"/>
                    <a:pt x="2536" y="7675"/>
                  </a:cubicBezTo>
                  <a:cubicBezTo>
                    <a:pt x="2536" y="7675"/>
                    <a:pt x="2603" y="7708"/>
                    <a:pt x="2703" y="7708"/>
                  </a:cubicBezTo>
                  <a:cubicBezTo>
                    <a:pt x="2903" y="7742"/>
                    <a:pt x="3337" y="7742"/>
                    <a:pt x="3804" y="7742"/>
                  </a:cubicBezTo>
                  <a:lnTo>
                    <a:pt x="3770" y="7842"/>
                  </a:lnTo>
                  <a:lnTo>
                    <a:pt x="3470" y="7842"/>
                  </a:lnTo>
                  <a:cubicBezTo>
                    <a:pt x="3470" y="7842"/>
                    <a:pt x="2836" y="7908"/>
                    <a:pt x="2670" y="8976"/>
                  </a:cubicBezTo>
                  <a:cubicBezTo>
                    <a:pt x="2603" y="9343"/>
                    <a:pt x="2936" y="9543"/>
                    <a:pt x="3270" y="9676"/>
                  </a:cubicBezTo>
                  <a:cubicBezTo>
                    <a:pt x="3437" y="9710"/>
                    <a:pt x="3604" y="9776"/>
                    <a:pt x="3804" y="9810"/>
                  </a:cubicBezTo>
                  <a:cubicBezTo>
                    <a:pt x="3870" y="9810"/>
                    <a:pt x="3904" y="9843"/>
                    <a:pt x="3970" y="9843"/>
                  </a:cubicBezTo>
                  <a:cubicBezTo>
                    <a:pt x="4371" y="9865"/>
                    <a:pt x="4767" y="9876"/>
                    <a:pt x="5163" y="9876"/>
                  </a:cubicBezTo>
                  <a:cubicBezTo>
                    <a:pt x="5953" y="9876"/>
                    <a:pt x="6739" y="9832"/>
                    <a:pt x="7540" y="9743"/>
                  </a:cubicBezTo>
                  <a:lnTo>
                    <a:pt x="10642" y="9776"/>
                  </a:lnTo>
                  <a:lnTo>
                    <a:pt x="14178" y="9776"/>
                  </a:lnTo>
                  <a:lnTo>
                    <a:pt x="13511" y="2338"/>
                  </a:lnTo>
                  <a:lnTo>
                    <a:pt x="12477" y="2037"/>
                  </a:lnTo>
                  <a:cubicBezTo>
                    <a:pt x="12477" y="2037"/>
                    <a:pt x="7239" y="103"/>
                    <a:pt x="6339" y="3"/>
                  </a:cubicBezTo>
                  <a:cubicBezTo>
                    <a:pt x="6325" y="1"/>
                    <a:pt x="6310" y="0"/>
                    <a:pt x="6294" y="0"/>
                  </a:cubicBezTo>
                  <a:close/>
                </a:path>
              </a:pathLst>
            </a:custGeom>
            <a:solidFill>
              <a:srgbClr val="FFD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607;p65">
              <a:extLst>
                <a:ext uri="{FF2B5EF4-FFF2-40B4-BE49-F238E27FC236}">
                  <a16:creationId xmlns:a16="http://schemas.microsoft.com/office/drawing/2014/main" id="{306B4B04-D861-CE67-A854-F74D272A87CF}"/>
                </a:ext>
              </a:extLst>
            </p:cNvPr>
            <p:cNvSpPr/>
            <p:nvPr/>
          </p:nvSpPr>
          <p:spPr>
            <a:xfrm>
              <a:off x="2254275" y="3161000"/>
              <a:ext cx="86750" cy="7225"/>
            </a:xfrm>
            <a:custGeom>
              <a:avLst/>
              <a:gdLst/>
              <a:ahLst/>
              <a:cxnLst/>
              <a:rect l="l" t="t" r="r" b="b"/>
              <a:pathLst>
                <a:path w="3470" h="289" extrusionOk="0">
                  <a:moveTo>
                    <a:pt x="2348" y="1"/>
                  </a:moveTo>
                  <a:cubicBezTo>
                    <a:pt x="2141" y="1"/>
                    <a:pt x="1936" y="12"/>
                    <a:pt x="1735" y="35"/>
                  </a:cubicBezTo>
                  <a:cubicBezTo>
                    <a:pt x="1135" y="35"/>
                    <a:pt x="568" y="69"/>
                    <a:pt x="1" y="202"/>
                  </a:cubicBezTo>
                  <a:cubicBezTo>
                    <a:pt x="360" y="266"/>
                    <a:pt x="720" y="289"/>
                    <a:pt x="1079" y="289"/>
                  </a:cubicBezTo>
                  <a:cubicBezTo>
                    <a:pt x="1287" y="289"/>
                    <a:pt x="1494" y="281"/>
                    <a:pt x="1702" y="269"/>
                  </a:cubicBezTo>
                  <a:cubicBezTo>
                    <a:pt x="2302" y="269"/>
                    <a:pt x="2903" y="236"/>
                    <a:pt x="3470" y="102"/>
                  </a:cubicBezTo>
                  <a:cubicBezTo>
                    <a:pt x="3104" y="37"/>
                    <a:pt x="2724" y="1"/>
                    <a:pt x="2348" y="1"/>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608;p65">
              <a:extLst>
                <a:ext uri="{FF2B5EF4-FFF2-40B4-BE49-F238E27FC236}">
                  <a16:creationId xmlns:a16="http://schemas.microsoft.com/office/drawing/2014/main" id="{99D65C13-C68E-CF58-5894-0A9DEAAB2B2A}"/>
                </a:ext>
              </a:extLst>
            </p:cNvPr>
            <p:cNvSpPr/>
            <p:nvPr/>
          </p:nvSpPr>
          <p:spPr>
            <a:xfrm>
              <a:off x="2216750" y="3109000"/>
              <a:ext cx="124275" cy="7950"/>
            </a:xfrm>
            <a:custGeom>
              <a:avLst/>
              <a:gdLst/>
              <a:ahLst/>
              <a:cxnLst/>
              <a:rect l="l" t="t" r="r" b="b"/>
              <a:pathLst>
                <a:path w="4971" h="318" extrusionOk="0">
                  <a:moveTo>
                    <a:pt x="3594" y="1"/>
                  </a:moveTo>
                  <a:cubicBezTo>
                    <a:pt x="3219" y="1"/>
                    <a:pt x="2844" y="17"/>
                    <a:pt x="2469" y="47"/>
                  </a:cubicBezTo>
                  <a:cubicBezTo>
                    <a:pt x="1635" y="47"/>
                    <a:pt x="801" y="114"/>
                    <a:pt x="1" y="247"/>
                  </a:cubicBezTo>
                  <a:cubicBezTo>
                    <a:pt x="516" y="289"/>
                    <a:pt x="1031" y="317"/>
                    <a:pt x="1547" y="317"/>
                  </a:cubicBezTo>
                  <a:cubicBezTo>
                    <a:pt x="1865" y="317"/>
                    <a:pt x="2184" y="306"/>
                    <a:pt x="2502" y="281"/>
                  </a:cubicBezTo>
                  <a:cubicBezTo>
                    <a:pt x="3336" y="281"/>
                    <a:pt x="4137" y="214"/>
                    <a:pt x="4971" y="81"/>
                  </a:cubicBezTo>
                  <a:cubicBezTo>
                    <a:pt x="4512" y="26"/>
                    <a:pt x="4053" y="1"/>
                    <a:pt x="3594" y="1"/>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609;p65">
              <a:extLst>
                <a:ext uri="{FF2B5EF4-FFF2-40B4-BE49-F238E27FC236}">
                  <a16:creationId xmlns:a16="http://schemas.microsoft.com/office/drawing/2014/main" id="{3DD7133E-F0F8-A997-F501-624478EFE76D}"/>
                </a:ext>
              </a:extLst>
            </p:cNvPr>
            <p:cNvSpPr/>
            <p:nvPr/>
          </p:nvSpPr>
          <p:spPr>
            <a:xfrm>
              <a:off x="2211750" y="3055225"/>
              <a:ext cx="125125" cy="7850"/>
            </a:xfrm>
            <a:custGeom>
              <a:avLst/>
              <a:gdLst/>
              <a:ahLst/>
              <a:cxnLst/>
              <a:rect l="l" t="t" r="r" b="b"/>
              <a:pathLst>
                <a:path w="5005" h="314" extrusionOk="0">
                  <a:moveTo>
                    <a:pt x="3613" y="0"/>
                  </a:moveTo>
                  <a:cubicBezTo>
                    <a:pt x="3229" y="0"/>
                    <a:pt x="2845" y="18"/>
                    <a:pt x="2469" y="63"/>
                  </a:cubicBezTo>
                  <a:cubicBezTo>
                    <a:pt x="2330" y="58"/>
                    <a:pt x="2192" y="55"/>
                    <a:pt x="2054" y="55"/>
                  </a:cubicBezTo>
                  <a:cubicBezTo>
                    <a:pt x="1367" y="55"/>
                    <a:pt x="695" y="125"/>
                    <a:pt x="1" y="264"/>
                  </a:cubicBezTo>
                  <a:cubicBezTo>
                    <a:pt x="417" y="297"/>
                    <a:pt x="834" y="314"/>
                    <a:pt x="1251" y="314"/>
                  </a:cubicBezTo>
                  <a:cubicBezTo>
                    <a:pt x="1668" y="314"/>
                    <a:pt x="2085" y="297"/>
                    <a:pt x="2502" y="264"/>
                  </a:cubicBezTo>
                  <a:cubicBezTo>
                    <a:pt x="3336" y="264"/>
                    <a:pt x="4170" y="197"/>
                    <a:pt x="5004" y="63"/>
                  </a:cubicBezTo>
                  <a:cubicBezTo>
                    <a:pt x="4547" y="27"/>
                    <a:pt x="4079" y="0"/>
                    <a:pt x="3613" y="0"/>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610;p65">
              <a:extLst>
                <a:ext uri="{FF2B5EF4-FFF2-40B4-BE49-F238E27FC236}">
                  <a16:creationId xmlns:a16="http://schemas.microsoft.com/office/drawing/2014/main" id="{F77EEA7D-BFB4-7F92-FFDD-194D7DB412EC}"/>
                </a:ext>
              </a:extLst>
            </p:cNvPr>
            <p:cNvSpPr/>
            <p:nvPr/>
          </p:nvSpPr>
          <p:spPr>
            <a:xfrm>
              <a:off x="2260125" y="3004475"/>
              <a:ext cx="134275" cy="7325"/>
            </a:xfrm>
            <a:custGeom>
              <a:avLst/>
              <a:gdLst/>
              <a:ahLst/>
              <a:cxnLst/>
              <a:rect l="l" t="t" r="r" b="b"/>
              <a:pathLst>
                <a:path w="5371" h="293" extrusionOk="0">
                  <a:moveTo>
                    <a:pt x="1631" y="0"/>
                  </a:moveTo>
                  <a:cubicBezTo>
                    <a:pt x="1310" y="0"/>
                    <a:pt x="1018" y="9"/>
                    <a:pt x="767" y="25"/>
                  </a:cubicBezTo>
                  <a:cubicBezTo>
                    <a:pt x="501" y="25"/>
                    <a:pt x="234" y="25"/>
                    <a:pt x="0" y="92"/>
                  </a:cubicBezTo>
                  <a:cubicBezTo>
                    <a:pt x="234" y="125"/>
                    <a:pt x="501" y="159"/>
                    <a:pt x="767" y="159"/>
                  </a:cubicBezTo>
                  <a:lnTo>
                    <a:pt x="2669" y="192"/>
                  </a:lnTo>
                  <a:lnTo>
                    <a:pt x="4570" y="292"/>
                  </a:lnTo>
                  <a:lnTo>
                    <a:pt x="5371" y="292"/>
                  </a:lnTo>
                  <a:cubicBezTo>
                    <a:pt x="5104" y="192"/>
                    <a:pt x="4870" y="159"/>
                    <a:pt x="4604" y="159"/>
                  </a:cubicBezTo>
                  <a:cubicBezTo>
                    <a:pt x="4103" y="92"/>
                    <a:pt x="3436" y="59"/>
                    <a:pt x="2669" y="25"/>
                  </a:cubicBezTo>
                  <a:cubicBezTo>
                    <a:pt x="2302" y="9"/>
                    <a:pt x="1952" y="0"/>
                    <a:pt x="1631" y="0"/>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611;p65">
              <a:extLst>
                <a:ext uri="{FF2B5EF4-FFF2-40B4-BE49-F238E27FC236}">
                  <a16:creationId xmlns:a16="http://schemas.microsoft.com/office/drawing/2014/main" id="{EE468296-BA68-C027-19F4-3B84157F6011}"/>
                </a:ext>
              </a:extLst>
            </p:cNvPr>
            <p:cNvSpPr/>
            <p:nvPr/>
          </p:nvSpPr>
          <p:spPr>
            <a:xfrm>
              <a:off x="3176250" y="1425325"/>
              <a:ext cx="302275" cy="267100"/>
            </a:xfrm>
            <a:custGeom>
              <a:avLst/>
              <a:gdLst/>
              <a:ahLst/>
              <a:cxnLst/>
              <a:rect l="l" t="t" r="r" b="b"/>
              <a:pathLst>
                <a:path w="12091" h="10684" extrusionOk="0">
                  <a:moveTo>
                    <a:pt x="6400" y="0"/>
                  </a:moveTo>
                  <a:cubicBezTo>
                    <a:pt x="4617" y="0"/>
                    <a:pt x="2838" y="950"/>
                    <a:pt x="2150" y="2581"/>
                  </a:cubicBezTo>
                  <a:lnTo>
                    <a:pt x="1749" y="2181"/>
                  </a:lnTo>
                  <a:lnTo>
                    <a:pt x="1749" y="2181"/>
                  </a:lnTo>
                  <a:cubicBezTo>
                    <a:pt x="1" y="6271"/>
                    <a:pt x="3046" y="10683"/>
                    <a:pt x="7300" y="10683"/>
                  </a:cubicBezTo>
                  <a:cubicBezTo>
                    <a:pt x="7591" y="10683"/>
                    <a:pt x="7887" y="10663"/>
                    <a:pt x="8187" y="10620"/>
                  </a:cubicBezTo>
                  <a:cubicBezTo>
                    <a:pt x="9388" y="10487"/>
                    <a:pt x="10489" y="9853"/>
                    <a:pt x="11256" y="8886"/>
                  </a:cubicBezTo>
                  <a:cubicBezTo>
                    <a:pt x="11857" y="7918"/>
                    <a:pt x="12090" y="6751"/>
                    <a:pt x="11923" y="5617"/>
                  </a:cubicBezTo>
                  <a:cubicBezTo>
                    <a:pt x="11656" y="3315"/>
                    <a:pt x="10189" y="1080"/>
                    <a:pt x="8020" y="280"/>
                  </a:cubicBezTo>
                  <a:cubicBezTo>
                    <a:pt x="7501" y="91"/>
                    <a:pt x="6950" y="0"/>
                    <a:pt x="64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612;p65">
              <a:extLst>
                <a:ext uri="{FF2B5EF4-FFF2-40B4-BE49-F238E27FC236}">
                  <a16:creationId xmlns:a16="http://schemas.microsoft.com/office/drawing/2014/main" id="{7A757269-5FE9-133C-4078-EC87453C1FE5}"/>
                </a:ext>
              </a:extLst>
            </p:cNvPr>
            <p:cNvSpPr/>
            <p:nvPr/>
          </p:nvSpPr>
          <p:spPr>
            <a:xfrm>
              <a:off x="3271675" y="1497300"/>
              <a:ext cx="180975" cy="71825"/>
            </a:xfrm>
            <a:custGeom>
              <a:avLst/>
              <a:gdLst/>
              <a:ahLst/>
              <a:cxnLst/>
              <a:rect l="l" t="t" r="r" b="b"/>
              <a:pathLst>
                <a:path w="7239" h="2873" extrusionOk="0">
                  <a:moveTo>
                    <a:pt x="7230" y="0"/>
                  </a:moveTo>
                  <a:cubicBezTo>
                    <a:pt x="7151" y="0"/>
                    <a:pt x="6886" y="389"/>
                    <a:pt x="6405" y="870"/>
                  </a:cubicBezTo>
                  <a:cubicBezTo>
                    <a:pt x="5146" y="2039"/>
                    <a:pt x="3483" y="2696"/>
                    <a:pt x="1754" y="2696"/>
                  </a:cubicBezTo>
                  <a:cubicBezTo>
                    <a:pt x="1559" y="2696"/>
                    <a:pt x="1364" y="2688"/>
                    <a:pt x="1168" y="2671"/>
                  </a:cubicBezTo>
                  <a:cubicBezTo>
                    <a:pt x="500" y="2610"/>
                    <a:pt x="80" y="2466"/>
                    <a:pt x="11" y="2466"/>
                  </a:cubicBezTo>
                  <a:cubicBezTo>
                    <a:pt x="4" y="2466"/>
                    <a:pt x="0" y="2468"/>
                    <a:pt x="0" y="2471"/>
                  </a:cubicBezTo>
                  <a:cubicBezTo>
                    <a:pt x="67" y="2538"/>
                    <a:pt x="167" y="2604"/>
                    <a:pt x="301" y="2604"/>
                  </a:cubicBezTo>
                  <a:cubicBezTo>
                    <a:pt x="568" y="2704"/>
                    <a:pt x="868" y="2771"/>
                    <a:pt x="1168" y="2804"/>
                  </a:cubicBezTo>
                  <a:cubicBezTo>
                    <a:pt x="1469" y="2850"/>
                    <a:pt x="1771" y="2873"/>
                    <a:pt x="2070" y="2873"/>
                  </a:cubicBezTo>
                  <a:cubicBezTo>
                    <a:pt x="3725" y="2873"/>
                    <a:pt x="5319" y="2184"/>
                    <a:pt x="6505" y="970"/>
                  </a:cubicBezTo>
                  <a:cubicBezTo>
                    <a:pt x="6705" y="770"/>
                    <a:pt x="6905" y="536"/>
                    <a:pt x="7072" y="303"/>
                  </a:cubicBezTo>
                  <a:cubicBezTo>
                    <a:pt x="7172" y="102"/>
                    <a:pt x="7239" y="2"/>
                    <a:pt x="7239" y="2"/>
                  </a:cubicBezTo>
                  <a:cubicBezTo>
                    <a:pt x="7236" y="1"/>
                    <a:pt x="7233" y="0"/>
                    <a:pt x="723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613;p65">
              <a:extLst>
                <a:ext uri="{FF2B5EF4-FFF2-40B4-BE49-F238E27FC236}">
                  <a16:creationId xmlns:a16="http://schemas.microsoft.com/office/drawing/2014/main" id="{C59740A9-47F2-55FB-E28C-979F2A430C2D}"/>
                </a:ext>
              </a:extLst>
            </p:cNvPr>
            <p:cNvSpPr/>
            <p:nvPr/>
          </p:nvSpPr>
          <p:spPr>
            <a:xfrm>
              <a:off x="3281675" y="1558225"/>
              <a:ext cx="193500" cy="51100"/>
            </a:xfrm>
            <a:custGeom>
              <a:avLst/>
              <a:gdLst/>
              <a:ahLst/>
              <a:cxnLst/>
              <a:rect l="l" t="t" r="r" b="b"/>
              <a:pathLst>
                <a:path w="7740" h="2044" extrusionOk="0">
                  <a:moveTo>
                    <a:pt x="7740" y="0"/>
                  </a:moveTo>
                  <a:cubicBezTo>
                    <a:pt x="7706" y="0"/>
                    <a:pt x="7339" y="267"/>
                    <a:pt x="6706" y="634"/>
                  </a:cubicBezTo>
                  <a:cubicBezTo>
                    <a:pt x="5872" y="1135"/>
                    <a:pt x="4971" y="1468"/>
                    <a:pt x="4004" y="1702"/>
                  </a:cubicBezTo>
                  <a:cubicBezTo>
                    <a:pt x="3503" y="1802"/>
                    <a:pt x="2970" y="1835"/>
                    <a:pt x="2436" y="1835"/>
                  </a:cubicBezTo>
                  <a:cubicBezTo>
                    <a:pt x="2002" y="1835"/>
                    <a:pt x="1569" y="1768"/>
                    <a:pt x="1168" y="1668"/>
                  </a:cubicBezTo>
                  <a:cubicBezTo>
                    <a:pt x="434" y="1502"/>
                    <a:pt x="1" y="1335"/>
                    <a:pt x="1" y="1335"/>
                  </a:cubicBezTo>
                  <a:lnTo>
                    <a:pt x="1" y="1335"/>
                  </a:lnTo>
                  <a:cubicBezTo>
                    <a:pt x="1" y="1368"/>
                    <a:pt x="101" y="1401"/>
                    <a:pt x="268" y="1502"/>
                  </a:cubicBezTo>
                  <a:cubicBezTo>
                    <a:pt x="534" y="1635"/>
                    <a:pt x="835" y="1735"/>
                    <a:pt x="1102" y="1802"/>
                  </a:cubicBezTo>
                  <a:cubicBezTo>
                    <a:pt x="1535" y="1935"/>
                    <a:pt x="1969" y="2002"/>
                    <a:pt x="2436" y="2035"/>
                  </a:cubicBezTo>
                  <a:cubicBezTo>
                    <a:pt x="2530" y="2041"/>
                    <a:pt x="2625" y="2044"/>
                    <a:pt x="2720" y="2044"/>
                  </a:cubicBezTo>
                  <a:cubicBezTo>
                    <a:pt x="3160" y="2044"/>
                    <a:pt x="3604" y="1984"/>
                    <a:pt x="4070" y="1902"/>
                  </a:cubicBezTo>
                  <a:cubicBezTo>
                    <a:pt x="5004" y="1702"/>
                    <a:pt x="5938" y="1301"/>
                    <a:pt x="6772" y="768"/>
                  </a:cubicBezTo>
                  <a:cubicBezTo>
                    <a:pt x="7039" y="601"/>
                    <a:pt x="7273" y="434"/>
                    <a:pt x="7506" y="234"/>
                  </a:cubicBezTo>
                  <a:cubicBezTo>
                    <a:pt x="7673" y="101"/>
                    <a:pt x="7740" y="0"/>
                    <a:pt x="77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614;p65">
              <a:extLst>
                <a:ext uri="{FF2B5EF4-FFF2-40B4-BE49-F238E27FC236}">
                  <a16:creationId xmlns:a16="http://schemas.microsoft.com/office/drawing/2014/main" id="{D34F3DDA-BBBF-A153-09D4-B26AFB8D8BF0}"/>
                </a:ext>
              </a:extLst>
            </p:cNvPr>
            <p:cNvSpPr/>
            <p:nvPr/>
          </p:nvSpPr>
          <p:spPr>
            <a:xfrm>
              <a:off x="2553250" y="1262575"/>
              <a:ext cx="734300" cy="662600"/>
            </a:xfrm>
            <a:custGeom>
              <a:avLst/>
              <a:gdLst/>
              <a:ahLst/>
              <a:cxnLst/>
              <a:rect l="l" t="t" r="r" b="b"/>
              <a:pathLst>
                <a:path w="29372" h="26504" extrusionOk="0">
                  <a:moveTo>
                    <a:pt x="15581" y="1"/>
                  </a:moveTo>
                  <a:cubicBezTo>
                    <a:pt x="8812" y="1"/>
                    <a:pt x="0" y="5585"/>
                    <a:pt x="4520" y="15529"/>
                  </a:cubicBezTo>
                  <a:lnTo>
                    <a:pt x="23267" y="26504"/>
                  </a:lnTo>
                  <a:cubicBezTo>
                    <a:pt x="25402" y="26270"/>
                    <a:pt x="26836" y="24235"/>
                    <a:pt x="27670" y="22267"/>
                  </a:cubicBezTo>
                  <a:cubicBezTo>
                    <a:pt x="29338" y="18231"/>
                    <a:pt x="29371" y="13694"/>
                    <a:pt x="28337" y="9491"/>
                  </a:cubicBezTo>
                  <a:cubicBezTo>
                    <a:pt x="27303" y="5255"/>
                    <a:pt x="24635" y="2153"/>
                    <a:pt x="18330" y="352"/>
                  </a:cubicBezTo>
                  <a:cubicBezTo>
                    <a:pt x="17486" y="117"/>
                    <a:pt x="16555" y="1"/>
                    <a:pt x="155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615;p65">
              <a:extLst>
                <a:ext uri="{FF2B5EF4-FFF2-40B4-BE49-F238E27FC236}">
                  <a16:creationId xmlns:a16="http://schemas.microsoft.com/office/drawing/2014/main" id="{99DFE1FA-15C0-FBAD-C756-C12FC9D935BF}"/>
                </a:ext>
              </a:extLst>
            </p:cNvPr>
            <p:cNvSpPr/>
            <p:nvPr/>
          </p:nvSpPr>
          <p:spPr>
            <a:xfrm>
              <a:off x="2663750" y="1364225"/>
              <a:ext cx="499550" cy="987925"/>
            </a:xfrm>
            <a:custGeom>
              <a:avLst/>
              <a:gdLst/>
              <a:ahLst/>
              <a:cxnLst/>
              <a:rect l="l" t="t" r="r" b="b"/>
              <a:pathLst>
                <a:path w="19982" h="39517" extrusionOk="0">
                  <a:moveTo>
                    <a:pt x="6287" y="0"/>
                  </a:moveTo>
                  <a:cubicBezTo>
                    <a:pt x="2883" y="0"/>
                    <a:pt x="625" y="4266"/>
                    <a:pt x="400" y="7760"/>
                  </a:cubicBezTo>
                  <a:cubicBezTo>
                    <a:pt x="167" y="11830"/>
                    <a:pt x="0" y="16800"/>
                    <a:pt x="467" y="19802"/>
                  </a:cubicBezTo>
                  <a:cubicBezTo>
                    <a:pt x="1416" y="25791"/>
                    <a:pt x="5928" y="26675"/>
                    <a:pt x="6099" y="26675"/>
                  </a:cubicBezTo>
                  <a:cubicBezTo>
                    <a:pt x="6103" y="26675"/>
                    <a:pt x="6104" y="26675"/>
                    <a:pt x="6104" y="26674"/>
                  </a:cubicBezTo>
                  <a:cubicBezTo>
                    <a:pt x="6104" y="26674"/>
                    <a:pt x="6104" y="26674"/>
                    <a:pt x="6104" y="26674"/>
                  </a:cubicBezTo>
                  <a:cubicBezTo>
                    <a:pt x="6105" y="26674"/>
                    <a:pt x="6171" y="34091"/>
                    <a:pt x="6271" y="39517"/>
                  </a:cubicBezTo>
                  <a:lnTo>
                    <a:pt x="19214" y="28575"/>
                  </a:lnTo>
                  <a:lnTo>
                    <a:pt x="19981" y="5092"/>
                  </a:lnTo>
                  <a:cubicBezTo>
                    <a:pt x="19981" y="3958"/>
                    <a:pt x="19147" y="3024"/>
                    <a:pt x="18046" y="2924"/>
                  </a:cubicBezTo>
                  <a:lnTo>
                    <a:pt x="6705" y="22"/>
                  </a:lnTo>
                  <a:cubicBezTo>
                    <a:pt x="6564" y="7"/>
                    <a:pt x="6424" y="0"/>
                    <a:pt x="6287" y="0"/>
                  </a:cubicBezTo>
                  <a:close/>
                </a:path>
              </a:pathLst>
            </a:custGeom>
            <a:solidFill>
              <a:srgbClr val="FFD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616;p65">
              <a:extLst>
                <a:ext uri="{FF2B5EF4-FFF2-40B4-BE49-F238E27FC236}">
                  <a16:creationId xmlns:a16="http://schemas.microsoft.com/office/drawing/2014/main" id="{EF31B181-2395-1B53-8BFB-CA7274739FF6}"/>
                </a:ext>
              </a:extLst>
            </p:cNvPr>
            <p:cNvSpPr/>
            <p:nvPr/>
          </p:nvSpPr>
          <p:spPr>
            <a:xfrm>
              <a:off x="2742975" y="1649050"/>
              <a:ext cx="39200" cy="36850"/>
            </a:xfrm>
            <a:custGeom>
              <a:avLst/>
              <a:gdLst/>
              <a:ahLst/>
              <a:cxnLst/>
              <a:rect l="l" t="t" r="r" b="b"/>
              <a:pathLst>
                <a:path w="1568" h="1474" extrusionOk="0">
                  <a:moveTo>
                    <a:pt x="768" y="1"/>
                  </a:moveTo>
                  <a:cubicBezTo>
                    <a:pt x="364" y="1"/>
                    <a:pt x="33" y="292"/>
                    <a:pt x="33" y="704"/>
                  </a:cubicBezTo>
                  <a:cubicBezTo>
                    <a:pt x="0" y="1104"/>
                    <a:pt x="334" y="1471"/>
                    <a:pt x="767" y="1471"/>
                  </a:cubicBezTo>
                  <a:cubicBezTo>
                    <a:pt x="788" y="1473"/>
                    <a:pt x="808" y="1474"/>
                    <a:pt x="828" y="1474"/>
                  </a:cubicBezTo>
                  <a:cubicBezTo>
                    <a:pt x="1204" y="1474"/>
                    <a:pt x="1536" y="1184"/>
                    <a:pt x="1568" y="804"/>
                  </a:cubicBezTo>
                  <a:cubicBezTo>
                    <a:pt x="1568" y="370"/>
                    <a:pt x="1234" y="3"/>
                    <a:pt x="834" y="3"/>
                  </a:cubicBezTo>
                  <a:cubicBezTo>
                    <a:pt x="812" y="2"/>
                    <a:pt x="790" y="1"/>
                    <a:pt x="7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617;p65">
              <a:extLst>
                <a:ext uri="{FF2B5EF4-FFF2-40B4-BE49-F238E27FC236}">
                  <a16:creationId xmlns:a16="http://schemas.microsoft.com/office/drawing/2014/main" id="{71CA2128-F1E8-C8F1-13A2-3C2389CFB502}"/>
                </a:ext>
              </a:extLst>
            </p:cNvPr>
            <p:cNvSpPr/>
            <p:nvPr/>
          </p:nvSpPr>
          <p:spPr>
            <a:xfrm>
              <a:off x="2953950" y="1649050"/>
              <a:ext cx="39225" cy="36850"/>
            </a:xfrm>
            <a:custGeom>
              <a:avLst/>
              <a:gdLst/>
              <a:ahLst/>
              <a:cxnLst/>
              <a:rect l="l" t="t" r="r" b="b"/>
              <a:pathLst>
                <a:path w="1569" h="1474" extrusionOk="0">
                  <a:moveTo>
                    <a:pt x="740" y="1"/>
                  </a:moveTo>
                  <a:cubicBezTo>
                    <a:pt x="364" y="1"/>
                    <a:pt x="32" y="292"/>
                    <a:pt x="0" y="704"/>
                  </a:cubicBezTo>
                  <a:cubicBezTo>
                    <a:pt x="0" y="1104"/>
                    <a:pt x="334" y="1471"/>
                    <a:pt x="734" y="1471"/>
                  </a:cubicBezTo>
                  <a:cubicBezTo>
                    <a:pt x="756" y="1473"/>
                    <a:pt x="778" y="1474"/>
                    <a:pt x="800" y="1474"/>
                  </a:cubicBezTo>
                  <a:cubicBezTo>
                    <a:pt x="1204" y="1474"/>
                    <a:pt x="1535" y="1184"/>
                    <a:pt x="1535" y="804"/>
                  </a:cubicBezTo>
                  <a:cubicBezTo>
                    <a:pt x="1568" y="370"/>
                    <a:pt x="1235" y="37"/>
                    <a:pt x="801" y="3"/>
                  </a:cubicBezTo>
                  <a:cubicBezTo>
                    <a:pt x="781" y="2"/>
                    <a:pt x="760" y="1"/>
                    <a:pt x="7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618;p65">
              <a:extLst>
                <a:ext uri="{FF2B5EF4-FFF2-40B4-BE49-F238E27FC236}">
                  <a16:creationId xmlns:a16="http://schemas.microsoft.com/office/drawing/2014/main" id="{CDF0F6C6-1C33-05F8-90BA-658BEA8C9A5D}"/>
                </a:ext>
              </a:extLst>
            </p:cNvPr>
            <p:cNvSpPr/>
            <p:nvPr/>
          </p:nvSpPr>
          <p:spPr>
            <a:xfrm>
              <a:off x="2773825" y="1599075"/>
              <a:ext cx="65900" cy="176425"/>
            </a:xfrm>
            <a:custGeom>
              <a:avLst/>
              <a:gdLst/>
              <a:ahLst/>
              <a:cxnLst/>
              <a:rect l="l" t="t" r="r" b="b"/>
              <a:pathLst>
                <a:path w="2636" h="7057" extrusionOk="0">
                  <a:moveTo>
                    <a:pt x="2566" y="1"/>
                  </a:moveTo>
                  <a:cubicBezTo>
                    <a:pt x="2455" y="1"/>
                    <a:pt x="1660" y="1856"/>
                    <a:pt x="801" y="4171"/>
                  </a:cubicBezTo>
                  <a:cubicBezTo>
                    <a:pt x="567" y="4738"/>
                    <a:pt x="367" y="5271"/>
                    <a:pt x="167" y="5805"/>
                  </a:cubicBezTo>
                  <a:cubicBezTo>
                    <a:pt x="34" y="6072"/>
                    <a:pt x="0" y="6339"/>
                    <a:pt x="67" y="6639"/>
                  </a:cubicBezTo>
                  <a:cubicBezTo>
                    <a:pt x="134" y="6806"/>
                    <a:pt x="267" y="6906"/>
                    <a:pt x="434" y="6939"/>
                  </a:cubicBezTo>
                  <a:cubicBezTo>
                    <a:pt x="534" y="6973"/>
                    <a:pt x="667" y="7006"/>
                    <a:pt x="801" y="7006"/>
                  </a:cubicBezTo>
                  <a:cubicBezTo>
                    <a:pt x="1018" y="7039"/>
                    <a:pt x="1243" y="7056"/>
                    <a:pt x="1472" y="7056"/>
                  </a:cubicBezTo>
                  <a:cubicBezTo>
                    <a:pt x="1701" y="7056"/>
                    <a:pt x="1935" y="7039"/>
                    <a:pt x="2168" y="7006"/>
                  </a:cubicBezTo>
                  <a:cubicBezTo>
                    <a:pt x="1735" y="6873"/>
                    <a:pt x="1268" y="6772"/>
                    <a:pt x="801" y="6772"/>
                  </a:cubicBezTo>
                  <a:cubicBezTo>
                    <a:pt x="601" y="6739"/>
                    <a:pt x="401" y="6706"/>
                    <a:pt x="367" y="6539"/>
                  </a:cubicBezTo>
                  <a:cubicBezTo>
                    <a:pt x="334" y="6339"/>
                    <a:pt x="401" y="6105"/>
                    <a:pt x="501" y="5905"/>
                  </a:cubicBezTo>
                  <a:lnTo>
                    <a:pt x="1134" y="4271"/>
                  </a:lnTo>
                  <a:cubicBezTo>
                    <a:pt x="2002" y="1969"/>
                    <a:pt x="2635" y="34"/>
                    <a:pt x="2569" y="1"/>
                  </a:cubicBezTo>
                  <a:cubicBezTo>
                    <a:pt x="2568" y="1"/>
                    <a:pt x="2567" y="1"/>
                    <a:pt x="25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619;p65">
              <a:extLst>
                <a:ext uri="{FF2B5EF4-FFF2-40B4-BE49-F238E27FC236}">
                  <a16:creationId xmlns:a16="http://schemas.microsoft.com/office/drawing/2014/main" id="{BD4376E2-1D8A-7972-F099-80FDBEB311A1}"/>
                </a:ext>
              </a:extLst>
            </p:cNvPr>
            <p:cNvSpPr/>
            <p:nvPr/>
          </p:nvSpPr>
          <p:spPr>
            <a:xfrm>
              <a:off x="2816350" y="1976850"/>
              <a:ext cx="203500" cy="93200"/>
            </a:xfrm>
            <a:custGeom>
              <a:avLst/>
              <a:gdLst/>
              <a:ahLst/>
              <a:cxnLst/>
              <a:rect l="l" t="t" r="r" b="b"/>
              <a:pathLst>
                <a:path w="8140" h="3728" extrusionOk="0">
                  <a:moveTo>
                    <a:pt x="8140" y="1"/>
                  </a:moveTo>
                  <a:lnTo>
                    <a:pt x="8140" y="1"/>
                  </a:lnTo>
                  <a:cubicBezTo>
                    <a:pt x="5723" y="1438"/>
                    <a:pt x="2986" y="2203"/>
                    <a:pt x="180" y="2203"/>
                  </a:cubicBezTo>
                  <a:cubicBezTo>
                    <a:pt x="120" y="2203"/>
                    <a:pt x="60" y="2203"/>
                    <a:pt x="0" y="2202"/>
                  </a:cubicBezTo>
                  <a:lnTo>
                    <a:pt x="0" y="3670"/>
                  </a:lnTo>
                  <a:cubicBezTo>
                    <a:pt x="399" y="3710"/>
                    <a:pt x="781" y="3728"/>
                    <a:pt x="1146" y="3728"/>
                  </a:cubicBezTo>
                  <a:cubicBezTo>
                    <a:pt x="6334" y="3728"/>
                    <a:pt x="8139" y="1"/>
                    <a:pt x="8140" y="1"/>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620;p65">
              <a:extLst>
                <a:ext uri="{FF2B5EF4-FFF2-40B4-BE49-F238E27FC236}">
                  <a16:creationId xmlns:a16="http://schemas.microsoft.com/office/drawing/2014/main" id="{D855F96B-D4DC-F013-C410-2FD2A2D36997}"/>
                </a:ext>
              </a:extLst>
            </p:cNvPr>
            <p:cNvSpPr/>
            <p:nvPr/>
          </p:nvSpPr>
          <p:spPr>
            <a:xfrm>
              <a:off x="3124900" y="1675150"/>
              <a:ext cx="92075" cy="136250"/>
            </a:xfrm>
            <a:custGeom>
              <a:avLst/>
              <a:gdLst/>
              <a:ahLst/>
              <a:cxnLst/>
              <a:rect l="l" t="t" r="r" b="b"/>
              <a:pathLst>
                <a:path w="3683" h="5450" extrusionOk="0">
                  <a:moveTo>
                    <a:pt x="1721" y="1"/>
                  </a:moveTo>
                  <a:cubicBezTo>
                    <a:pt x="1024" y="1"/>
                    <a:pt x="397" y="279"/>
                    <a:pt x="368" y="294"/>
                  </a:cubicBezTo>
                  <a:cubicBezTo>
                    <a:pt x="368" y="294"/>
                    <a:pt x="1" y="5231"/>
                    <a:pt x="1" y="5331"/>
                  </a:cubicBezTo>
                  <a:cubicBezTo>
                    <a:pt x="11" y="5362"/>
                    <a:pt x="368" y="5450"/>
                    <a:pt x="855" y="5450"/>
                  </a:cubicBezTo>
                  <a:cubicBezTo>
                    <a:pt x="1944" y="5450"/>
                    <a:pt x="3683" y="5008"/>
                    <a:pt x="3637" y="2495"/>
                  </a:cubicBezTo>
                  <a:cubicBezTo>
                    <a:pt x="3618" y="455"/>
                    <a:pt x="2612" y="1"/>
                    <a:pt x="1721" y="1"/>
                  </a:cubicBezTo>
                  <a:close/>
                </a:path>
              </a:pathLst>
            </a:custGeom>
            <a:solidFill>
              <a:srgbClr val="FFD1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621;p65">
              <a:extLst>
                <a:ext uri="{FF2B5EF4-FFF2-40B4-BE49-F238E27FC236}">
                  <a16:creationId xmlns:a16="http://schemas.microsoft.com/office/drawing/2014/main" id="{967A290D-5845-250B-1349-A8AD8057A03B}"/>
                </a:ext>
              </a:extLst>
            </p:cNvPr>
            <p:cNvSpPr/>
            <p:nvPr/>
          </p:nvSpPr>
          <p:spPr>
            <a:xfrm>
              <a:off x="3152425" y="1701350"/>
              <a:ext cx="40875" cy="79550"/>
            </a:xfrm>
            <a:custGeom>
              <a:avLst/>
              <a:gdLst/>
              <a:ahLst/>
              <a:cxnLst/>
              <a:rect l="l" t="t" r="r" b="b"/>
              <a:pathLst>
                <a:path w="1635" h="3182" extrusionOk="0">
                  <a:moveTo>
                    <a:pt x="635" y="0"/>
                  </a:moveTo>
                  <a:cubicBezTo>
                    <a:pt x="536" y="0"/>
                    <a:pt x="442" y="38"/>
                    <a:pt x="367" y="113"/>
                  </a:cubicBezTo>
                  <a:cubicBezTo>
                    <a:pt x="301" y="146"/>
                    <a:pt x="267" y="246"/>
                    <a:pt x="234" y="313"/>
                  </a:cubicBezTo>
                  <a:cubicBezTo>
                    <a:pt x="201" y="480"/>
                    <a:pt x="267" y="547"/>
                    <a:pt x="301" y="547"/>
                  </a:cubicBezTo>
                  <a:cubicBezTo>
                    <a:pt x="301" y="513"/>
                    <a:pt x="267" y="447"/>
                    <a:pt x="334" y="346"/>
                  </a:cubicBezTo>
                  <a:cubicBezTo>
                    <a:pt x="389" y="236"/>
                    <a:pt x="513" y="171"/>
                    <a:pt x="630" y="171"/>
                  </a:cubicBezTo>
                  <a:cubicBezTo>
                    <a:pt x="654" y="171"/>
                    <a:pt x="678" y="174"/>
                    <a:pt x="701" y="180"/>
                  </a:cubicBezTo>
                  <a:cubicBezTo>
                    <a:pt x="934" y="246"/>
                    <a:pt x="1101" y="413"/>
                    <a:pt x="1201" y="647"/>
                  </a:cubicBezTo>
                  <a:cubicBezTo>
                    <a:pt x="1301" y="947"/>
                    <a:pt x="1368" y="1247"/>
                    <a:pt x="1368" y="1581"/>
                  </a:cubicBezTo>
                  <a:cubicBezTo>
                    <a:pt x="1368" y="2214"/>
                    <a:pt x="1034" y="2848"/>
                    <a:pt x="668" y="2982"/>
                  </a:cubicBezTo>
                  <a:cubicBezTo>
                    <a:pt x="584" y="3015"/>
                    <a:pt x="501" y="3032"/>
                    <a:pt x="422" y="3032"/>
                  </a:cubicBezTo>
                  <a:cubicBezTo>
                    <a:pt x="342" y="3032"/>
                    <a:pt x="267" y="3015"/>
                    <a:pt x="201" y="2982"/>
                  </a:cubicBezTo>
                  <a:cubicBezTo>
                    <a:pt x="67" y="2948"/>
                    <a:pt x="0" y="2882"/>
                    <a:pt x="0" y="2882"/>
                  </a:cubicBezTo>
                  <a:lnTo>
                    <a:pt x="0" y="2882"/>
                  </a:lnTo>
                  <a:cubicBezTo>
                    <a:pt x="0" y="2915"/>
                    <a:pt x="34" y="2982"/>
                    <a:pt x="134" y="3048"/>
                  </a:cubicBezTo>
                  <a:cubicBezTo>
                    <a:pt x="245" y="3137"/>
                    <a:pt x="371" y="3182"/>
                    <a:pt x="502" y="3182"/>
                  </a:cubicBezTo>
                  <a:cubicBezTo>
                    <a:pt x="567" y="3182"/>
                    <a:pt x="634" y="3171"/>
                    <a:pt x="701" y="3148"/>
                  </a:cubicBezTo>
                  <a:cubicBezTo>
                    <a:pt x="1235" y="2982"/>
                    <a:pt x="1635" y="2315"/>
                    <a:pt x="1635" y="1581"/>
                  </a:cubicBezTo>
                  <a:cubicBezTo>
                    <a:pt x="1635" y="1214"/>
                    <a:pt x="1568" y="880"/>
                    <a:pt x="1401" y="547"/>
                  </a:cubicBezTo>
                  <a:cubicBezTo>
                    <a:pt x="1268" y="280"/>
                    <a:pt x="1034" y="46"/>
                    <a:pt x="734" y="13"/>
                  </a:cubicBezTo>
                  <a:cubicBezTo>
                    <a:pt x="701" y="5"/>
                    <a:pt x="668" y="0"/>
                    <a:pt x="635" y="0"/>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622;p65">
              <a:extLst>
                <a:ext uri="{FF2B5EF4-FFF2-40B4-BE49-F238E27FC236}">
                  <a16:creationId xmlns:a16="http://schemas.microsoft.com/office/drawing/2014/main" id="{6B936051-696A-A267-0A06-941D43E13DED}"/>
                </a:ext>
              </a:extLst>
            </p:cNvPr>
            <p:cNvSpPr/>
            <p:nvPr/>
          </p:nvSpPr>
          <p:spPr>
            <a:xfrm>
              <a:off x="2832200" y="1810900"/>
              <a:ext cx="64225" cy="56725"/>
            </a:xfrm>
            <a:custGeom>
              <a:avLst/>
              <a:gdLst/>
              <a:ahLst/>
              <a:cxnLst/>
              <a:rect l="l" t="t" r="r" b="b"/>
              <a:pathLst>
                <a:path w="2569" h="2269" extrusionOk="0">
                  <a:moveTo>
                    <a:pt x="2068" y="1"/>
                  </a:moveTo>
                  <a:cubicBezTo>
                    <a:pt x="1935" y="1"/>
                    <a:pt x="1802" y="34"/>
                    <a:pt x="1668" y="101"/>
                  </a:cubicBezTo>
                  <a:lnTo>
                    <a:pt x="0" y="768"/>
                  </a:lnTo>
                  <a:lnTo>
                    <a:pt x="100" y="901"/>
                  </a:lnTo>
                  <a:cubicBezTo>
                    <a:pt x="200" y="1202"/>
                    <a:pt x="334" y="1502"/>
                    <a:pt x="534" y="1769"/>
                  </a:cubicBezTo>
                  <a:cubicBezTo>
                    <a:pt x="734" y="2035"/>
                    <a:pt x="1034" y="2236"/>
                    <a:pt x="1368" y="2269"/>
                  </a:cubicBezTo>
                  <a:cubicBezTo>
                    <a:pt x="1735" y="2269"/>
                    <a:pt x="2102" y="2069"/>
                    <a:pt x="2302" y="1769"/>
                  </a:cubicBezTo>
                  <a:cubicBezTo>
                    <a:pt x="2469" y="1468"/>
                    <a:pt x="2569" y="1101"/>
                    <a:pt x="2535" y="735"/>
                  </a:cubicBezTo>
                  <a:cubicBezTo>
                    <a:pt x="2535" y="434"/>
                    <a:pt x="2369" y="34"/>
                    <a:pt x="2068" y="1"/>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623;p65">
              <a:extLst>
                <a:ext uri="{FF2B5EF4-FFF2-40B4-BE49-F238E27FC236}">
                  <a16:creationId xmlns:a16="http://schemas.microsoft.com/office/drawing/2014/main" id="{35BE2DCF-EF54-E341-9060-C1EF5681F238}"/>
                </a:ext>
              </a:extLst>
            </p:cNvPr>
            <p:cNvSpPr/>
            <p:nvPr/>
          </p:nvSpPr>
          <p:spPr>
            <a:xfrm>
              <a:off x="2823025" y="1806950"/>
              <a:ext cx="79250" cy="64575"/>
            </a:xfrm>
            <a:custGeom>
              <a:avLst/>
              <a:gdLst/>
              <a:ahLst/>
              <a:cxnLst/>
              <a:rect l="l" t="t" r="r" b="b"/>
              <a:pathLst>
                <a:path w="3170" h="2583" extrusionOk="0">
                  <a:moveTo>
                    <a:pt x="2469" y="0"/>
                  </a:moveTo>
                  <a:cubicBezTo>
                    <a:pt x="2427" y="0"/>
                    <a:pt x="2385" y="9"/>
                    <a:pt x="2335" y="25"/>
                  </a:cubicBezTo>
                  <a:cubicBezTo>
                    <a:pt x="2235" y="59"/>
                    <a:pt x="2135" y="92"/>
                    <a:pt x="2035" y="159"/>
                  </a:cubicBezTo>
                  <a:lnTo>
                    <a:pt x="1768" y="259"/>
                  </a:lnTo>
                  <a:cubicBezTo>
                    <a:pt x="1435" y="426"/>
                    <a:pt x="1101" y="559"/>
                    <a:pt x="834" y="692"/>
                  </a:cubicBezTo>
                  <a:cubicBezTo>
                    <a:pt x="534" y="792"/>
                    <a:pt x="267" y="959"/>
                    <a:pt x="0" y="1159"/>
                  </a:cubicBezTo>
                  <a:cubicBezTo>
                    <a:pt x="334" y="1126"/>
                    <a:pt x="634" y="1026"/>
                    <a:pt x="934" y="893"/>
                  </a:cubicBezTo>
                  <a:cubicBezTo>
                    <a:pt x="1201" y="792"/>
                    <a:pt x="1501" y="659"/>
                    <a:pt x="1868" y="526"/>
                  </a:cubicBezTo>
                  <a:lnTo>
                    <a:pt x="2135" y="392"/>
                  </a:lnTo>
                  <a:cubicBezTo>
                    <a:pt x="2235" y="359"/>
                    <a:pt x="2335" y="292"/>
                    <a:pt x="2435" y="292"/>
                  </a:cubicBezTo>
                  <a:cubicBezTo>
                    <a:pt x="2502" y="292"/>
                    <a:pt x="2469" y="292"/>
                    <a:pt x="2535" y="359"/>
                  </a:cubicBezTo>
                  <a:cubicBezTo>
                    <a:pt x="2602" y="426"/>
                    <a:pt x="2636" y="492"/>
                    <a:pt x="2702" y="592"/>
                  </a:cubicBezTo>
                  <a:cubicBezTo>
                    <a:pt x="2836" y="959"/>
                    <a:pt x="2836" y="1360"/>
                    <a:pt x="2702" y="1693"/>
                  </a:cubicBezTo>
                  <a:cubicBezTo>
                    <a:pt x="2535" y="1960"/>
                    <a:pt x="2302" y="2193"/>
                    <a:pt x="2002" y="2294"/>
                  </a:cubicBezTo>
                  <a:cubicBezTo>
                    <a:pt x="1735" y="2394"/>
                    <a:pt x="1435" y="2427"/>
                    <a:pt x="1134" y="2427"/>
                  </a:cubicBezTo>
                  <a:cubicBezTo>
                    <a:pt x="1101" y="2427"/>
                    <a:pt x="1201" y="2494"/>
                    <a:pt x="1368" y="2560"/>
                  </a:cubicBezTo>
                  <a:cubicBezTo>
                    <a:pt x="1465" y="2574"/>
                    <a:pt x="1561" y="2582"/>
                    <a:pt x="1658" y="2582"/>
                  </a:cubicBezTo>
                  <a:cubicBezTo>
                    <a:pt x="1795" y="2582"/>
                    <a:pt x="1932" y="2566"/>
                    <a:pt x="2068" y="2527"/>
                  </a:cubicBezTo>
                  <a:cubicBezTo>
                    <a:pt x="2435" y="2394"/>
                    <a:pt x="2736" y="2160"/>
                    <a:pt x="2902" y="1827"/>
                  </a:cubicBezTo>
                  <a:cubicBezTo>
                    <a:pt x="3136" y="1426"/>
                    <a:pt x="3169" y="926"/>
                    <a:pt x="2969" y="492"/>
                  </a:cubicBezTo>
                  <a:cubicBezTo>
                    <a:pt x="2902" y="392"/>
                    <a:pt x="2869" y="259"/>
                    <a:pt x="2769" y="159"/>
                  </a:cubicBezTo>
                  <a:cubicBezTo>
                    <a:pt x="2736" y="92"/>
                    <a:pt x="2669" y="59"/>
                    <a:pt x="2602" y="25"/>
                  </a:cubicBezTo>
                  <a:cubicBezTo>
                    <a:pt x="2552" y="9"/>
                    <a:pt x="2510" y="0"/>
                    <a:pt x="2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624;p65">
              <a:extLst>
                <a:ext uri="{FF2B5EF4-FFF2-40B4-BE49-F238E27FC236}">
                  <a16:creationId xmlns:a16="http://schemas.microsoft.com/office/drawing/2014/main" id="{BBDC1969-86F8-1CF2-BF83-73D52238DBB4}"/>
                </a:ext>
              </a:extLst>
            </p:cNvPr>
            <p:cNvSpPr/>
            <p:nvPr/>
          </p:nvSpPr>
          <p:spPr>
            <a:xfrm>
              <a:off x="3151775" y="1620725"/>
              <a:ext cx="175800" cy="242625"/>
            </a:xfrm>
            <a:custGeom>
              <a:avLst/>
              <a:gdLst/>
              <a:ahLst/>
              <a:cxnLst/>
              <a:rect l="l" t="t" r="r" b="b"/>
              <a:pathLst>
                <a:path w="7032" h="9705" extrusionOk="0">
                  <a:moveTo>
                    <a:pt x="3318" y="1"/>
                  </a:moveTo>
                  <a:cubicBezTo>
                    <a:pt x="2803" y="1"/>
                    <a:pt x="1" y="551"/>
                    <a:pt x="227" y="5940"/>
                  </a:cubicBezTo>
                  <a:cubicBezTo>
                    <a:pt x="351" y="8733"/>
                    <a:pt x="1443" y="9704"/>
                    <a:pt x="2612" y="9704"/>
                  </a:cubicBezTo>
                  <a:cubicBezTo>
                    <a:pt x="3636" y="9704"/>
                    <a:pt x="4719" y="8960"/>
                    <a:pt x="5263" y="8041"/>
                  </a:cubicBezTo>
                  <a:cubicBezTo>
                    <a:pt x="6398" y="6173"/>
                    <a:pt x="7031" y="236"/>
                    <a:pt x="3362" y="2"/>
                  </a:cubicBezTo>
                  <a:cubicBezTo>
                    <a:pt x="3350" y="1"/>
                    <a:pt x="3335" y="1"/>
                    <a:pt x="33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625;p65">
              <a:extLst>
                <a:ext uri="{FF2B5EF4-FFF2-40B4-BE49-F238E27FC236}">
                  <a16:creationId xmlns:a16="http://schemas.microsoft.com/office/drawing/2014/main" id="{8C3552DE-EEB7-3545-DB3F-7E62F3BD3D6A}"/>
                </a:ext>
              </a:extLst>
            </p:cNvPr>
            <p:cNvSpPr/>
            <p:nvPr/>
          </p:nvSpPr>
          <p:spPr>
            <a:xfrm>
              <a:off x="3185775" y="1443975"/>
              <a:ext cx="98425" cy="261050"/>
            </a:xfrm>
            <a:custGeom>
              <a:avLst/>
              <a:gdLst/>
              <a:ahLst/>
              <a:cxnLst/>
              <a:rect l="l" t="t" r="r" b="b"/>
              <a:pathLst>
                <a:path w="3937" h="10442" extrusionOk="0">
                  <a:moveTo>
                    <a:pt x="2169" y="1"/>
                  </a:moveTo>
                  <a:lnTo>
                    <a:pt x="2169" y="67"/>
                  </a:lnTo>
                  <a:cubicBezTo>
                    <a:pt x="2202" y="501"/>
                    <a:pt x="2202" y="935"/>
                    <a:pt x="2202" y="1368"/>
                  </a:cubicBezTo>
                  <a:cubicBezTo>
                    <a:pt x="2268" y="3447"/>
                    <a:pt x="2334" y="5396"/>
                    <a:pt x="2368" y="7020"/>
                  </a:cubicBezTo>
                  <a:lnTo>
                    <a:pt x="2368" y="7020"/>
                  </a:lnTo>
                  <a:cubicBezTo>
                    <a:pt x="1728" y="7166"/>
                    <a:pt x="1155" y="7557"/>
                    <a:pt x="768" y="8073"/>
                  </a:cubicBezTo>
                  <a:cubicBezTo>
                    <a:pt x="468" y="8507"/>
                    <a:pt x="234" y="8974"/>
                    <a:pt x="134" y="9474"/>
                  </a:cubicBezTo>
                  <a:cubicBezTo>
                    <a:pt x="67" y="9808"/>
                    <a:pt x="1" y="10108"/>
                    <a:pt x="1" y="10441"/>
                  </a:cubicBezTo>
                  <a:cubicBezTo>
                    <a:pt x="34" y="10108"/>
                    <a:pt x="67" y="9808"/>
                    <a:pt x="167" y="9507"/>
                  </a:cubicBezTo>
                  <a:cubicBezTo>
                    <a:pt x="268" y="9007"/>
                    <a:pt x="501" y="8540"/>
                    <a:pt x="801" y="8140"/>
                  </a:cubicBezTo>
                  <a:cubicBezTo>
                    <a:pt x="1202" y="7639"/>
                    <a:pt x="1769" y="7272"/>
                    <a:pt x="2402" y="7106"/>
                  </a:cubicBezTo>
                  <a:lnTo>
                    <a:pt x="2436" y="7106"/>
                  </a:lnTo>
                  <a:lnTo>
                    <a:pt x="2436" y="7072"/>
                  </a:lnTo>
                  <a:cubicBezTo>
                    <a:pt x="2435" y="7051"/>
                    <a:pt x="2435" y="7029"/>
                    <a:pt x="2434" y="7007"/>
                  </a:cubicBezTo>
                  <a:lnTo>
                    <a:pt x="2434" y="7007"/>
                  </a:lnTo>
                  <a:lnTo>
                    <a:pt x="2436" y="7006"/>
                  </a:lnTo>
                  <a:lnTo>
                    <a:pt x="2436" y="7006"/>
                  </a:lnTo>
                  <a:cubicBezTo>
                    <a:pt x="2435" y="7006"/>
                    <a:pt x="2435" y="7006"/>
                    <a:pt x="2434" y="7006"/>
                  </a:cubicBezTo>
                  <a:lnTo>
                    <a:pt x="2434" y="7006"/>
                  </a:lnTo>
                  <a:cubicBezTo>
                    <a:pt x="2401" y="5385"/>
                    <a:pt x="2368" y="3441"/>
                    <a:pt x="2302" y="1368"/>
                  </a:cubicBezTo>
                  <a:cubicBezTo>
                    <a:pt x="2302" y="968"/>
                    <a:pt x="2274" y="568"/>
                    <a:pt x="2270" y="167"/>
                  </a:cubicBezTo>
                  <a:lnTo>
                    <a:pt x="3705" y="167"/>
                  </a:lnTo>
                  <a:cubicBezTo>
                    <a:pt x="3771" y="2341"/>
                    <a:pt x="3804" y="4217"/>
                    <a:pt x="3837" y="5571"/>
                  </a:cubicBezTo>
                  <a:cubicBezTo>
                    <a:pt x="3837" y="6238"/>
                    <a:pt x="3870" y="6772"/>
                    <a:pt x="3870" y="7172"/>
                  </a:cubicBezTo>
                  <a:lnTo>
                    <a:pt x="3870" y="7573"/>
                  </a:lnTo>
                  <a:cubicBezTo>
                    <a:pt x="3870" y="7639"/>
                    <a:pt x="3870" y="7673"/>
                    <a:pt x="3870" y="7706"/>
                  </a:cubicBezTo>
                  <a:cubicBezTo>
                    <a:pt x="3903" y="7673"/>
                    <a:pt x="3903" y="7606"/>
                    <a:pt x="3937" y="7539"/>
                  </a:cubicBezTo>
                  <a:lnTo>
                    <a:pt x="3937" y="7139"/>
                  </a:lnTo>
                  <a:lnTo>
                    <a:pt x="3937" y="5538"/>
                  </a:lnTo>
                  <a:cubicBezTo>
                    <a:pt x="3903" y="4170"/>
                    <a:pt x="3903" y="2269"/>
                    <a:pt x="3870" y="67"/>
                  </a:cubicBezTo>
                  <a:lnTo>
                    <a:pt x="3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626;p65">
              <a:extLst>
                <a:ext uri="{FF2B5EF4-FFF2-40B4-BE49-F238E27FC236}">
                  <a16:creationId xmlns:a16="http://schemas.microsoft.com/office/drawing/2014/main" id="{2AF56178-F7B4-E2BE-CC6B-E49192694736}"/>
                </a:ext>
              </a:extLst>
            </p:cNvPr>
            <p:cNvSpPr/>
            <p:nvPr/>
          </p:nvSpPr>
          <p:spPr>
            <a:xfrm>
              <a:off x="2990650" y="1264450"/>
              <a:ext cx="288550" cy="181225"/>
            </a:xfrm>
            <a:custGeom>
              <a:avLst/>
              <a:gdLst/>
              <a:ahLst/>
              <a:cxnLst/>
              <a:rect l="l" t="t" r="r" b="b"/>
              <a:pathLst>
                <a:path w="11542" h="7249" extrusionOk="0">
                  <a:moveTo>
                    <a:pt x="942" y="0"/>
                  </a:moveTo>
                  <a:cubicBezTo>
                    <a:pt x="329" y="0"/>
                    <a:pt x="0" y="76"/>
                    <a:pt x="0" y="76"/>
                  </a:cubicBezTo>
                  <a:cubicBezTo>
                    <a:pt x="1535" y="477"/>
                    <a:pt x="3069" y="1044"/>
                    <a:pt x="4503" y="1744"/>
                  </a:cubicBezTo>
                  <a:cubicBezTo>
                    <a:pt x="6805" y="2945"/>
                    <a:pt x="8673" y="4880"/>
                    <a:pt x="9807" y="7248"/>
                  </a:cubicBezTo>
                  <a:lnTo>
                    <a:pt x="11542" y="7248"/>
                  </a:lnTo>
                  <a:cubicBezTo>
                    <a:pt x="11542" y="6815"/>
                    <a:pt x="10708" y="5080"/>
                    <a:pt x="10041" y="4179"/>
                  </a:cubicBezTo>
                  <a:cubicBezTo>
                    <a:pt x="8940" y="2812"/>
                    <a:pt x="7339" y="1844"/>
                    <a:pt x="5738" y="1144"/>
                  </a:cubicBezTo>
                  <a:cubicBezTo>
                    <a:pt x="3559" y="187"/>
                    <a:pt x="1902" y="0"/>
                    <a:pt x="94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627;p65">
              <a:extLst>
                <a:ext uri="{FF2B5EF4-FFF2-40B4-BE49-F238E27FC236}">
                  <a16:creationId xmlns:a16="http://schemas.microsoft.com/office/drawing/2014/main" id="{5EEF2248-7B22-F668-CB59-D6225412CD98}"/>
                </a:ext>
              </a:extLst>
            </p:cNvPr>
            <p:cNvSpPr/>
            <p:nvPr/>
          </p:nvSpPr>
          <p:spPr>
            <a:xfrm>
              <a:off x="3183275" y="1625775"/>
              <a:ext cx="54225" cy="235200"/>
            </a:xfrm>
            <a:custGeom>
              <a:avLst/>
              <a:gdLst/>
              <a:ahLst/>
              <a:cxnLst/>
              <a:rect l="l" t="t" r="r" b="b"/>
              <a:pathLst>
                <a:path w="2169" h="9408" extrusionOk="0">
                  <a:moveTo>
                    <a:pt x="2169" y="0"/>
                  </a:moveTo>
                  <a:cubicBezTo>
                    <a:pt x="2135" y="0"/>
                    <a:pt x="2102" y="34"/>
                    <a:pt x="2069" y="34"/>
                  </a:cubicBezTo>
                  <a:cubicBezTo>
                    <a:pt x="1969" y="67"/>
                    <a:pt x="1869" y="134"/>
                    <a:pt x="1802" y="201"/>
                  </a:cubicBezTo>
                  <a:cubicBezTo>
                    <a:pt x="1468" y="401"/>
                    <a:pt x="1201" y="668"/>
                    <a:pt x="1001" y="1034"/>
                  </a:cubicBezTo>
                  <a:cubicBezTo>
                    <a:pt x="701" y="1535"/>
                    <a:pt x="501" y="2069"/>
                    <a:pt x="401" y="2636"/>
                  </a:cubicBezTo>
                  <a:cubicBezTo>
                    <a:pt x="234" y="3303"/>
                    <a:pt x="101" y="3970"/>
                    <a:pt x="34" y="4670"/>
                  </a:cubicBezTo>
                  <a:cubicBezTo>
                    <a:pt x="1" y="5371"/>
                    <a:pt x="1" y="6071"/>
                    <a:pt x="34" y="6772"/>
                  </a:cubicBezTo>
                  <a:cubicBezTo>
                    <a:pt x="101" y="7339"/>
                    <a:pt x="267" y="7906"/>
                    <a:pt x="534" y="8406"/>
                  </a:cubicBezTo>
                  <a:cubicBezTo>
                    <a:pt x="734" y="8740"/>
                    <a:pt x="1001" y="9040"/>
                    <a:pt x="1335" y="9240"/>
                  </a:cubicBezTo>
                  <a:cubicBezTo>
                    <a:pt x="1402" y="9307"/>
                    <a:pt x="1502" y="9340"/>
                    <a:pt x="1602" y="9374"/>
                  </a:cubicBezTo>
                  <a:cubicBezTo>
                    <a:pt x="1635" y="9407"/>
                    <a:pt x="1668" y="9407"/>
                    <a:pt x="1702" y="9407"/>
                  </a:cubicBezTo>
                  <a:cubicBezTo>
                    <a:pt x="1702" y="9407"/>
                    <a:pt x="1602" y="9340"/>
                    <a:pt x="1368" y="9207"/>
                  </a:cubicBezTo>
                  <a:cubicBezTo>
                    <a:pt x="1068" y="8973"/>
                    <a:pt x="801" y="8673"/>
                    <a:pt x="634" y="8373"/>
                  </a:cubicBezTo>
                  <a:cubicBezTo>
                    <a:pt x="368" y="7873"/>
                    <a:pt x="234" y="7306"/>
                    <a:pt x="201" y="6739"/>
                  </a:cubicBezTo>
                  <a:cubicBezTo>
                    <a:pt x="134" y="6071"/>
                    <a:pt x="134" y="5371"/>
                    <a:pt x="201" y="4704"/>
                  </a:cubicBezTo>
                  <a:cubicBezTo>
                    <a:pt x="234" y="4003"/>
                    <a:pt x="368" y="3303"/>
                    <a:pt x="534" y="2636"/>
                  </a:cubicBezTo>
                  <a:cubicBezTo>
                    <a:pt x="634" y="2102"/>
                    <a:pt x="835" y="1568"/>
                    <a:pt x="1068" y="1068"/>
                  </a:cubicBezTo>
                  <a:cubicBezTo>
                    <a:pt x="1268" y="734"/>
                    <a:pt x="1502" y="467"/>
                    <a:pt x="1802" y="234"/>
                  </a:cubicBezTo>
                  <a:cubicBezTo>
                    <a:pt x="2035" y="67"/>
                    <a:pt x="2169" y="0"/>
                    <a:pt x="21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628;p65">
              <a:extLst>
                <a:ext uri="{FF2B5EF4-FFF2-40B4-BE49-F238E27FC236}">
                  <a16:creationId xmlns:a16="http://schemas.microsoft.com/office/drawing/2014/main" id="{BC600629-5986-77C0-53BB-D9D9C713F41A}"/>
                </a:ext>
              </a:extLst>
            </p:cNvPr>
            <p:cNvSpPr/>
            <p:nvPr/>
          </p:nvSpPr>
          <p:spPr>
            <a:xfrm>
              <a:off x="2836375" y="1839800"/>
              <a:ext cx="111750" cy="54800"/>
            </a:xfrm>
            <a:custGeom>
              <a:avLst/>
              <a:gdLst/>
              <a:ahLst/>
              <a:cxnLst/>
              <a:rect l="l" t="t" r="r" b="b"/>
              <a:pathLst>
                <a:path w="4470" h="2192" extrusionOk="0">
                  <a:moveTo>
                    <a:pt x="3661" y="1"/>
                  </a:moveTo>
                  <a:cubicBezTo>
                    <a:pt x="3620" y="1"/>
                    <a:pt x="3578" y="5"/>
                    <a:pt x="3536" y="12"/>
                  </a:cubicBezTo>
                  <a:lnTo>
                    <a:pt x="634" y="579"/>
                  </a:lnTo>
                  <a:cubicBezTo>
                    <a:pt x="267" y="646"/>
                    <a:pt x="0" y="1013"/>
                    <a:pt x="67" y="1413"/>
                  </a:cubicBezTo>
                  <a:lnTo>
                    <a:pt x="133" y="1613"/>
                  </a:lnTo>
                  <a:cubicBezTo>
                    <a:pt x="193" y="1968"/>
                    <a:pt x="487" y="2192"/>
                    <a:pt x="832" y="2192"/>
                  </a:cubicBezTo>
                  <a:cubicBezTo>
                    <a:pt x="877" y="2192"/>
                    <a:pt x="922" y="2188"/>
                    <a:pt x="967" y="2180"/>
                  </a:cubicBezTo>
                  <a:lnTo>
                    <a:pt x="3836" y="1613"/>
                  </a:lnTo>
                  <a:cubicBezTo>
                    <a:pt x="4236" y="1547"/>
                    <a:pt x="4470" y="1180"/>
                    <a:pt x="4403" y="779"/>
                  </a:cubicBezTo>
                  <a:lnTo>
                    <a:pt x="4370" y="579"/>
                  </a:lnTo>
                  <a:cubicBezTo>
                    <a:pt x="4281" y="225"/>
                    <a:pt x="3983" y="1"/>
                    <a:pt x="366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3629;p65">
              <a:extLst>
                <a:ext uri="{FF2B5EF4-FFF2-40B4-BE49-F238E27FC236}">
                  <a16:creationId xmlns:a16="http://schemas.microsoft.com/office/drawing/2014/main" id="{B98183EE-C8DF-1F99-2CA0-47DDDC3ED2D1}"/>
                </a:ext>
              </a:extLst>
            </p:cNvPr>
            <p:cNvSpPr/>
            <p:nvPr/>
          </p:nvSpPr>
          <p:spPr>
            <a:xfrm>
              <a:off x="2936425" y="1749300"/>
              <a:ext cx="341100" cy="118325"/>
            </a:xfrm>
            <a:custGeom>
              <a:avLst/>
              <a:gdLst/>
              <a:ahLst/>
              <a:cxnLst/>
              <a:rect l="l" t="t" r="r" b="b"/>
              <a:pathLst>
                <a:path w="13644" h="4733" extrusionOk="0">
                  <a:moveTo>
                    <a:pt x="12970" y="1"/>
                  </a:moveTo>
                  <a:cubicBezTo>
                    <a:pt x="12907" y="1"/>
                    <a:pt x="12842" y="10"/>
                    <a:pt x="12777" y="30"/>
                  </a:cubicBezTo>
                  <a:lnTo>
                    <a:pt x="1" y="4066"/>
                  </a:lnTo>
                  <a:lnTo>
                    <a:pt x="68" y="4733"/>
                  </a:lnTo>
                  <a:lnTo>
                    <a:pt x="13144" y="1197"/>
                  </a:lnTo>
                  <a:cubicBezTo>
                    <a:pt x="13444" y="1097"/>
                    <a:pt x="13644" y="763"/>
                    <a:pt x="13544" y="430"/>
                  </a:cubicBezTo>
                  <a:cubicBezTo>
                    <a:pt x="13463" y="161"/>
                    <a:pt x="13231" y="1"/>
                    <a:pt x="1297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3630;p65">
              <a:extLst>
                <a:ext uri="{FF2B5EF4-FFF2-40B4-BE49-F238E27FC236}">
                  <a16:creationId xmlns:a16="http://schemas.microsoft.com/office/drawing/2014/main" id="{DCB9F076-D09A-EC1A-7AC3-3F7170188B55}"/>
                </a:ext>
              </a:extLst>
            </p:cNvPr>
            <p:cNvSpPr/>
            <p:nvPr/>
          </p:nvSpPr>
          <p:spPr>
            <a:xfrm>
              <a:off x="3114900" y="1750450"/>
              <a:ext cx="159300" cy="56300"/>
            </a:xfrm>
            <a:custGeom>
              <a:avLst/>
              <a:gdLst/>
              <a:ahLst/>
              <a:cxnLst/>
              <a:rect l="l" t="t" r="r" b="b"/>
              <a:pathLst>
                <a:path w="6372" h="2252" extrusionOk="0">
                  <a:moveTo>
                    <a:pt x="5704" y="0"/>
                  </a:moveTo>
                  <a:cubicBezTo>
                    <a:pt x="5604" y="0"/>
                    <a:pt x="5504" y="17"/>
                    <a:pt x="5404" y="50"/>
                  </a:cubicBezTo>
                  <a:cubicBezTo>
                    <a:pt x="3903" y="484"/>
                    <a:pt x="2535" y="951"/>
                    <a:pt x="1568" y="1285"/>
                  </a:cubicBezTo>
                  <a:lnTo>
                    <a:pt x="401" y="1718"/>
                  </a:lnTo>
                  <a:cubicBezTo>
                    <a:pt x="267" y="1752"/>
                    <a:pt x="134" y="1818"/>
                    <a:pt x="0" y="1885"/>
                  </a:cubicBezTo>
                  <a:cubicBezTo>
                    <a:pt x="134" y="1852"/>
                    <a:pt x="267" y="1818"/>
                    <a:pt x="401" y="1752"/>
                  </a:cubicBezTo>
                  <a:lnTo>
                    <a:pt x="1568" y="1385"/>
                  </a:lnTo>
                  <a:lnTo>
                    <a:pt x="5404" y="150"/>
                  </a:lnTo>
                  <a:cubicBezTo>
                    <a:pt x="5488" y="117"/>
                    <a:pt x="5579" y="100"/>
                    <a:pt x="5671" y="100"/>
                  </a:cubicBezTo>
                  <a:cubicBezTo>
                    <a:pt x="5763" y="100"/>
                    <a:pt x="5854" y="117"/>
                    <a:pt x="5938" y="150"/>
                  </a:cubicBezTo>
                  <a:cubicBezTo>
                    <a:pt x="6105" y="184"/>
                    <a:pt x="6205" y="351"/>
                    <a:pt x="6205" y="517"/>
                  </a:cubicBezTo>
                  <a:cubicBezTo>
                    <a:pt x="6205" y="684"/>
                    <a:pt x="6138" y="851"/>
                    <a:pt x="6038" y="951"/>
                  </a:cubicBezTo>
                  <a:cubicBezTo>
                    <a:pt x="5905" y="1084"/>
                    <a:pt x="5771" y="1151"/>
                    <a:pt x="5604" y="1218"/>
                  </a:cubicBezTo>
                  <a:cubicBezTo>
                    <a:pt x="4971" y="1418"/>
                    <a:pt x="4370" y="1585"/>
                    <a:pt x="3870" y="1718"/>
                  </a:cubicBezTo>
                  <a:lnTo>
                    <a:pt x="2702" y="2085"/>
                  </a:lnTo>
                  <a:cubicBezTo>
                    <a:pt x="2569" y="2118"/>
                    <a:pt x="2435" y="2185"/>
                    <a:pt x="2302" y="2252"/>
                  </a:cubicBezTo>
                  <a:cubicBezTo>
                    <a:pt x="2435" y="2219"/>
                    <a:pt x="2602" y="2219"/>
                    <a:pt x="2736" y="2152"/>
                  </a:cubicBezTo>
                  <a:lnTo>
                    <a:pt x="3936" y="1852"/>
                  </a:lnTo>
                  <a:cubicBezTo>
                    <a:pt x="4437" y="1718"/>
                    <a:pt x="5004" y="1585"/>
                    <a:pt x="5671" y="1351"/>
                  </a:cubicBezTo>
                  <a:cubicBezTo>
                    <a:pt x="5838" y="1285"/>
                    <a:pt x="6005" y="1184"/>
                    <a:pt x="6138" y="1084"/>
                  </a:cubicBezTo>
                  <a:cubicBezTo>
                    <a:pt x="6271" y="918"/>
                    <a:pt x="6372" y="717"/>
                    <a:pt x="6372" y="517"/>
                  </a:cubicBezTo>
                  <a:cubicBezTo>
                    <a:pt x="6372" y="317"/>
                    <a:pt x="6205" y="117"/>
                    <a:pt x="6005" y="50"/>
                  </a:cubicBezTo>
                  <a:cubicBezTo>
                    <a:pt x="5905" y="17"/>
                    <a:pt x="5804" y="0"/>
                    <a:pt x="5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631;p65">
              <a:extLst>
                <a:ext uri="{FF2B5EF4-FFF2-40B4-BE49-F238E27FC236}">
                  <a16:creationId xmlns:a16="http://schemas.microsoft.com/office/drawing/2014/main" id="{6C842E93-B75D-D32F-DBAC-05B295D001F1}"/>
                </a:ext>
              </a:extLst>
            </p:cNvPr>
            <p:cNvSpPr/>
            <p:nvPr/>
          </p:nvSpPr>
          <p:spPr>
            <a:xfrm>
              <a:off x="2903900" y="1601475"/>
              <a:ext cx="101775" cy="37900"/>
            </a:xfrm>
            <a:custGeom>
              <a:avLst/>
              <a:gdLst/>
              <a:ahLst/>
              <a:cxnLst/>
              <a:rect l="l" t="t" r="r" b="b"/>
              <a:pathLst>
                <a:path w="4071" h="1516" extrusionOk="0">
                  <a:moveTo>
                    <a:pt x="2303" y="0"/>
                  </a:moveTo>
                  <a:cubicBezTo>
                    <a:pt x="2159" y="0"/>
                    <a:pt x="2014" y="13"/>
                    <a:pt x="1869" y="38"/>
                  </a:cubicBezTo>
                  <a:cubicBezTo>
                    <a:pt x="1302" y="138"/>
                    <a:pt x="768" y="439"/>
                    <a:pt x="368" y="839"/>
                  </a:cubicBezTo>
                  <a:cubicBezTo>
                    <a:pt x="68" y="1173"/>
                    <a:pt x="1" y="1439"/>
                    <a:pt x="68" y="1506"/>
                  </a:cubicBezTo>
                  <a:cubicBezTo>
                    <a:pt x="78" y="1512"/>
                    <a:pt x="91" y="1515"/>
                    <a:pt x="105" y="1515"/>
                  </a:cubicBezTo>
                  <a:cubicBezTo>
                    <a:pt x="321" y="1515"/>
                    <a:pt x="969" y="862"/>
                    <a:pt x="1969" y="706"/>
                  </a:cubicBezTo>
                  <a:cubicBezTo>
                    <a:pt x="2170" y="669"/>
                    <a:pt x="2363" y="655"/>
                    <a:pt x="2545" y="655"/>
                  </a:cubicBezTo>
                  <a:cubicBezTo>
                    <a:pt x="3204" y="655"/>
                    <a:pt x="3719" y="842"/>
                    <a:pt x="3936" y="842"/>
                  </a:cubicBezTo>
                  <a:cubicBezTo>
                    <a:pt x="3987" y="842"/>
                    <a:pt x="4021" y="832"/>
                    <a:pt x="4037" y="806"/>
                  </a:cubicBezTo>
                  <a:cubicBezTo>
                    <a:pt x="4071" y="739"/>
                    <a:pt x="3937" y="505"/>
                    <a:pt x="3537" y="305"/>
                  </a:cubicBezTo>
                  <a:cubicBezTo>
                    <a:pt x="3139" y="107"/>
                    <a:pt x="2724" y="0"/>
                    <a:pt x="2303" y="0"/>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632;p65">
              <a:extLst>
                <a:ext uri="{FF2B5EF4-FFF2-40B4-BE49-F238E27FC236}">
                  <a16:creationId xmlns:a16="http://schemas.microsoft.com/office/drawing/2014/main" id="{E00DB840-7121-8B5C-D9E3-ABAFCB7A47AE}"/>
                </a:ext>
              </a:extLst>
            </p:cNvPr>
            <p:cNvSpPr/>
            <p:nvPr/>
          </p:nvSpPr>
          <p:spPr>
            <a:xfrm>
              <a:off x="2905575" y="1614550"/>
              <a:ext cx="96775" cy="32200"/>
            </a:xfrm>
            <a:custGeom>
              <a:avLst/>
              <a:gdLst/>
              <a:ahLst/>
              <a:cxnLst/>
              <a:rect l="l" t="t" r="r" b="b"/>
              <a:pathLst>
                <a:path w="3871" h="1288" extrusionOk="0">
                  <a:moveTo>
                    <a:pt x="2356" y="0"/>
                  </a:moveTo>
                  <a:cubicBezTo>
                    <a:pt x="1640" y="0"/>
                    <a:pt x="938" y="269"/>
                    <a:pt x="401" y="783"/>
                  </a:cubicBezTo>
                  <a:cubicBezTo>
                    <a:pt x="134" y="1050"/>
                    <a:pt x="1" y="1283"/>
                    <a:pt x="34" y="1283"/>
                  </a:cubicBezTo>
                  <a:cubicBezTo>
                    <a:pt x="37" y="1286"/>
                    <a:pt x="40" y="1288"/>
                    <a:pt x="45" y="1288"/>
                  </a:cubicBezTo>
                  <a:cubicBezTo>
                    <a:pt x="92" y="1288"/>
                    <a:pt x="227" y="1130"/>
                    <a:pt x="501" y="916"/>
                  </a:cubicBezTo>
                  <a:cubicBezTo>
                    <a:pt x="901" y="616"/>
                    <a:pt x="1335" y="383"/>
                    <a:pt x="1802" y="283"/>
                  </a:cubicBezTo>
                  <a:cubicBezTo>
                    <a:pt x="2035" y="233"/>
                    <a:pt x="2277" y="208"/>
                    <a:pt x="2519" y="208"/>
                  </a:cubicBezTo>
                  <a:cubicBezTo>
                    <a:pt x="2761" y="208"/>
                    <a:pt x="3003" y="233"/>
                    <a:pt x="3236" y="283"/>
                  </a:cubicBezTo>
                  <a:cubicBezTo>
                    <a:pt x="3436" y="349"/>
                    <a:pt x="3637" y="383"/>
                    <a:pt x="3837" y="449"/>
                  </a:cubicBezTo>
                  <a:cubicBezTo>
                    <a:pt x="3870" y="416"/>
                    <a:pt x="3670" y="249"/>
                    <a:pt x="3270" y="149"/>
                  </a:cubicBezTo>
                  <a:cubicBezTo>
                    <a:pt x="2970" y="49"/>
                    <a:pt x="2661" y="0"/>
                    <a:pt x="23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633;p65">
              <a:extLst>
                <a:ext uri="{FF2B5EF4-FFF2-40B4-BE49-F238E27FC236}">
                  <a16:creationId xmlns:a16="http://schemas.microsoft.com/office/drawing/2014/main" id="{A8EA29A9-766C-128E-5812-7477D1E0D855}"/>
                </a:ext>
              </a:extLst>
            </p:cNvPr>
            <p:cNvSpPr/>
            <p:nvPr/>
          </p:nvSpPr>
          <p:spPr>
            <a:xfrm>
              <a:off x="2908075" y="1545250"/>
              <a:ext cx="108450" cy="28350"/>
            </a:xfrm>
            <a:custGeom>
              <a:avLst/>
              <a:gdLst/>
              <a:ahLst/>
              <a:cxnLst/>
              <a:rect l="l" t="t" r="r" b="b"/>
              <a:pathLst>
                <a:path w="4338" h="1134" extrusionOk="0">
                  <a:moveTo>
                    <a:pt x="2274" y="0"/>
                  </a:moveTo>
                  <a:cubicBezTo>
                    <a:pt x="1691" y="0"/>
                    <a:pt x="1110" y="118"/>
                    <a:pt x="568" y="353"/>
                  </a:cubicBezTo>
                  <a:cubicBezTo>
                    <a:pt x="168" y="553"/>
                    <a:pt x="1" y="786"/>
                    <a:pt x="34" y="920"/>
                  </a:cubicBezTo>
                  <a:cubicBezTo>
                    <a:pt x="95" y="1082"/>
                    <a:pt x="466" y="1134"/>
                    <a:pt x="996" y="1134"/>
                  </a:cubicBezTo>
                  <a:cubicBezTo>
                    <a:pt x="1335" y="1134"/>
                    <a:pt x="1739" y="1113"/>
                    <a:pt x="2169" y="1087"/>
                  </a:cubicBezTo>
                  <a:cubicBezTo>
                    <a:pt x="3270" y="1020"/>
                    <a:pt x="4204" y="1053"/>
                    <a:pt x="4304" y="753"/>
                  </a:cubicBezTo>
                  <a:cubicBezTo>
                    <a:pt x="4337" y="620"/>
                    <a:pt x="4137" y="419"/>
                    <a:pt x="3737" y="253"/>
                  </a:cubicBezTo>
                  <a:cubicBezTo>
                    <a:pt x="3263" y="84"/>
                    <a:pt x="2768" y="0"/>
                    <a:pt x="227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634;p65">
              <a:extLst>
                <a:ext uri="{FF2B5EF4-FFF2-40B4-BE49-F238E27FC236}">
                  <a16:creationId xmlns:a16="http://schemas.microsoft.com/office/drawing/2014/main" id="{2B1A09BB-5990-AAB9-A09F-BF70B6797015}"/>
                </a:ext>
              </a:extLst>
            </p:cNvPr>
            <p:cNvSpPr/>
            <p:nvPr/>
          </p:nvSpPr>
          <p:spPr>
            <a:xfrm>
              <a:off x="2699600" y="1602750"/>
              <a:ext cx="88425" cy="35675"/>
            </a:xfrm>
            <a:custGeom>
              <a:avLst/>
              <a:gdLst/>
              <a:ahLst/>
              <a:cxnLst/>
              <a:rect l="l" t="t" r="r" b="b"/>
              <a:pathLst>
                <a:path w="3537" h="1427" extrusionOk="0">
                  <a:moveTo>
                    <a:pt x="1649" y="1"/>
                  </a:moveTo>
                  <a:cubicBezTo>
                    <a:pt x="1225" y="1"/>
                    <a:pt x="814" y="107"/>
                    <a:pt x="467" y="321"/>
                  </a:cubicBezTo>
                  <a:cubicBezTo>
                    <a:pt x="134" y="521"/>
                    <a:pt x="0" y="721"/>
                    <a:pt x="34" y="788"/>
                  </a:cubicBezTo>
                  <a:cubicBezTo>
                    <a:pt x="56" y="816"/>
                    <a:pt x="95" y="827"/>
                    <a:pt x="149" y="827"/>
                  </a:cubicBezTo>
                  <a:cubicBezTo>
                    <a:pt x="364" y="827"/>
                    <a:pt x="820" y="649"/>
                    <a:pt x="1406" y="649"/>
                  </a:cubicBezTo>
                  <a:cubicBezTo>
                    <a:pt x="1552" y="649"/>
                    <a:pt x="1707" y="660"/>
                    <a:pt x="1868" y="688"/>
                  </a:cubicBezTo>
                  <a:cubicBezTo>
                    <a:pt x="2269" y="721"/>
                    <a:pt x="2636" y="888"/>
                    <a:pt x="2969" y="1122"/>
                  </a:cubicBezTo>
                  <a:cubicBezTo>
                    <a:pt x="3213" y="1274"/>
                    <a:pt x="3373" y="1426"/>
                    <a:pt x="3450" y="1426"/>
                  </a:cubicBezTo>
                  <a:cubicBezTo>
                    <a:pt x="3457" y="1426"/>
                    <a:pt x="3464" y="1425"/>
                    <a:pt x="3470" y="1422"/>
                  </a:cubicBezTo>
                  <a:cubicBezTo>
                    <a:pt x="3536" y="1355"/>
                    <a:pt x="3536" y="1122"/>
                    <a:pt x="3303" y="788"/>
                  </a:cubicBezTo>
                  <a:cubicBezTo>
                    <a:pt x="2969" y="388"/>
                    <a:pt x="2502" y="87"/>
                    <a:pt x="1969" y="21"/>
                  </a:cubicBezTo>
                  <a:cubicBezTo>
                    <a:pt x="1862" y="7"/>
                    <a:pt x="1755" y="1"/>
                    <a:pt x="1649" y="1"/>
                  </a:cubicBezTo>
                  <a:close/>
                </a:path>
              </a:pathLst>
            </a:custGeom>
            <a:solidFill>
              <a:srgbClr val="CC8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635;p65">
              <a:extLst>
                <a:ext uri="{FF2B5EF4-FFF2-40B4-BE49-F238E27FC236}">
                  <a16:creationId xmlns:a16="http://schemas.microsoft.com/office/drawing/2014/main" id="{2DE250BF-83EF-06ED-038C-5EDDE083EFDE}"/>
                </a:ext>
              </a:extLst>
            </p:cNvPr>
            <p:cNvSpPr/>
            <p:nvPr/>
          </p:nvSpPr>
          <p:spPr>
            <a:xfrm>
              <a:off x="2690425" y="1614025"/>
              <a:ext cx="98425" cy="35125"/>
            </a:xfrm>
            <a:custGeom>
              <a:avLst/>
              <a:gdLst/>
              <a:ahLst/>
              <a:cxnLst/>
              <a:rect l="l" t="t" r="r" b="b"/>
              <a:pathLst>
                <a:path w="3937" h="1405" extrusionOk="0">
                  <a:moveTo>
                    <a:pt x="1612" y="1"/>
                  </a:moveTo>
                  <a:cubicBezTo>
                    <a:pt x="1261" y="1"/>
                    <a:pt x="924" y="74"/>
                    <a:pt x="601" y="204"/>
                  </a:cubicBezTo>
                  <a:cubicBezTo>
                    <a:pt x="201" y="370"/>
                    <a:pt x="1" y="537"/>
                    <a:pt x="34" y="570"/>
                  </a:cubicBezTo>
                  <a:cubicBezTo>
                    <a:pt x="34" y="574"/>
                    <a:pt x="36" y="576"/>
                    <a:pt x="42" y="576"/>
                  </a:cubicBezTo>
                  <a:cubicBezTo>
                    <a:pt x="85" y="576"/>
                    <a:pt x="306" y="456"/>
                    <a:pt x="634" y="337"/>
                  </a:cubicBezTo>
                  <a:cubicBezTo>
                    <a:pt x="921" y="251"/>
                    <a:pt x="1213" y="209"/>
                    <a:pt x="1502" y="209"/>
                  </a:cubicBezTo>
                  <a:cubicBezTo>
                    <a:pt x="2222" y="209"/>
                    <a:pt x="2922" y="471"/>
                    <a:pt x="3470" y="971"/>
                  </a:cubicBezTo>
                  <a:cubicBezTo>
                    <a:pt x="3770" y="1238"/>
                    <a:pt x="3903" y="1404"/>
                    <a:pt x="3937" y="1404"/>
                  </a:cubicBezTo>
                  <a:cubicBezTo>
                    <a:pt x="3870" y="1204"/>
                    <a:pt x="3770" y="1004"/>
                    <a:pt x="3603" y="837"/>
                  </a:cubicBezTo>
                  <a:cubicBezTo>
                    <a:pt x="3203" y="437"/>
                    <a:pt x="2736" y="170"/>
                    <a:pt x="2202" y="70"/>
                  </a:cubicBezTo>
                  <a:cubicBezTo>
                    <a:pt x="2001" y="23"/>
                    <a:pt x="1805" y="1"/>
                    <a:pt x="16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636;p65">
              <a:extLst>
                <a:ext uri="{FF2B5EF4-FFF2-40B4-BE49-F238E27FC236}">
                  <a16:creationId xmlns:a16="http://schemas.microsoft.com/office/drawing/2014/main" id="{C5E592C9-4BC1-B4BB-159E-898AA78B467C}"/>
                </a:ext>
              </a:extLst>
            </p:cNvPr>
            <p:cNvSpPr/>
            <p:nvPr/>
          </p:nvSpPr>
          <p:spPr>
            <a:xfrm>
              <a:off x="2697100" y="1555725"/>
              <a:ext cx="102600" cy="27550"/>
            </a:xfrm>
            <a:custGeom>
              <a:avLst/>
              <a:gdLst/>
              <a:ahLst/>
              <a:cxnLst/>
              <a:rect l="l" t="t" r="r" b="b"/>
              <a:pathLst>
                <a:path w="4104" h="1102" extrusionOk="0">
                  <a:moveTo>
                    <a:pt x="2035" y="0"/>
                  </a:moveTo>
                  <a:cubicBezTo>
                    <a:pt x="901" y="34"/>
                    <a:pt x="0" y="434"/>
                    <a:pt x="67" y="734"/>
                  </a:cubicBezTo>
                  <a:cubicBezTo>
                    <a:pt x="134" y="1034"/>
                    <a:pt x="1001" y="1101"/>
                    <a:pt x="2069" y="1101"/>
                  </a:cubicBezTo>
                  <a:cubicBezTo>
                    <a:pt x="3103" y="1101"/>
                    <a:pt x="4003" y="1001"/>
                    <a:pt x="4070" y="701"/>
                  </a:cubicBezTo>
                  <a:cubicBezTo>
                    <a:pt x="4103" y="401"/>
                    <a:pt x="3203" y="0"/>
                    <a:pt x="20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637;p65">
              <a:extLst>
                <a:ext uri="{FF2B5EF4-FFF2-40B4-BE49-F238E27FC236}">
                  <a16:creationId xmlns:a16="http://schemas.microsoft.com/office/drawing/2014/main" id="{2F5CEFA2-2A20-2BD3-0A9B-B5CF97A62DA0}"/>
                </a:ext>
              </a:extLst>
            </p:cNvPr>
            <p:cNvSpPr/>
            <p:nvPr/>
          </p:nvSpPr>
          <p:spPr>
            <a:xfrm>
              <a:off x="2992300" y="1355925"/>
              <a:ext cx="192675" cy="324950"/>
            </a:xfrm>
            <a:custGeom>
              <a:avLst/>
              <a:gdLst/>
              <a:ahLst/>
              <a:cxnLst/>
              <a:rect l="l" t="t" r="r" b="b"/>
              <a:pathLst>
                <a:path w="7707" h="12998" extrusionOk="0">
                  <a:moveTo>
                    <a:pt x="3096" y="0"/>
                  </a:moveTo>
                  <a:cubicBezTo>
                    <a:pt x="2883" y="0"/>
                    <a:pt x="2663" y="7"/>
                    <a:pt x="2436" y="20"/>
                  </a:cubicBezTo>
                  <a:lnTo>
                    <a:pt x="2069" y="87"/>
                  </a:lnTo>
                  <a:cubicBezTo>
                    <a:pt x="1368" y="1021"/>
                    <a:pt x="801" y="2088"/>
                    <a:pt x="401" y="3222"/>
                  </a:cubicBezTo>
                  <a:cubicBezTo>
                    <a:pt x="1" y="4356"/>
                    <a:pt x="134" y="5591"/>
                    <a:pt x="768" y="6658"/>
                  </a:cubicBezTo>
                  <a:cubicBezTo>
                    <a:pt x="1402" y="7592"/>
                    <a:pt x="2503" y="8092"/>
                    <a:pt x="3503" y="8626"/>
                  </a:cubicBezTo>
                  <a:cubicBezTo>
                    <a:pt x="4504" y="9160"/>
                    <a:pt x="5505" y="9927"/>
                    <a:pt x="5772" y="11028"/>
                  </a:cubicBezTo>
                  <a:cubicBezTo>
                    <a:pt x="5838" y="11361"/>
                    <a:pt x="5705" y="12596"/>
                    <a:pt x="5938" y="12829"/>
                  </a:cubicBezTo>
                  <a:cubicBezTo>
                    <a:pt x="6067" y="12946"/>
                    <a:pt x="6229" y="12998"/>
                    <a:pt x="6396" y="12998"/>
                  </a:cubicBezTo>
                  <a:cubicBezTo>
                    <a:pt x="6705" y="12998"/>
                    <a:pt x="7033" y="12822"/>
                    <a:pt x="7206" y="12562"/>
                  </a:cubicBezTo>
                  <a:cubicBezTo>
                    <a:pt x="7473" y="12162"/>
                    <a:pt x="7640" y="10828"/>
                    <a:pt x="7673" y="10327"/>
                  </a:cubicBezTo>
                  <a:lnTo>
                    <a:pt x="7706" y="5791"/>
                  </a:lnTo>
                  <a:cubicBezTo>
                    <a:pt x="7706" y="4490"/>
                    <a:pt x="7706" y="3156"/>
                    <a:pt x="7173" y="2021"/>
                  </a:cubicBezTo>
                  <a:cubicBezTo>
                    <a:pt x="6450" y="576"/>
                    <a:pt x="5074" y="0"/>
                    <a:pt x="30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638;p65">
              <a:extLst>
                <a:ext uri="{FF2B5EF4-FFF2-40B4-BE49-F238E27FC236}">
                  <a16:creationId xmlns:a16="http://schemas.microsoft.com/office/drawing/2014/main" id="{6317D6D4-2FCC-F621-E540-102E044347BB}"/>
                </a:ext>
              </a:extLst>
            </p:cNvPr>
            <p:cNvSpPr/>
            <p:nvPr/>
          </p:nvSpPr>
          <p:spPr>
            <a:xfrm>
              <a:off x="2658725" y="1317175"/>
              <a:ext cx="380300" cy="268600"/>
            </a:xfrm>
            <a:custGeom>
              <a:avLst/>
              <a:gdLst/>
              <a:ahLst/>
              <a:cxnLst/>
              <a:rect l="l" t="t" r="r" b="b"/>
              <a:pathLst>
                <a:path w="15212" h="10744" extrusionOk="0">
                  <a:moveTo>
                    <a:pt x="9348" y="1"/>
                  </a:moveTo>
                  <a:cubicBezTo>
                    <a:pt x="8835" y="1"/>
                    <a:pt x="8320" y="34"/>
                    <a:pt x="7807" y="102"/>
                  </a:cubicBezTo>
                  <a:cubicBezTo>
                    <a:pt x="5538" y="436"/>
                    <a:pt x="3470" y="1570"/>
                    <a:pt x="2002" y="3371"/>
                  </a:cubicBezTo>
                  <a:cubicBezTo>
                    <a:pt x="535" y="5173"/>
                    <a:pt x="1" y="7541"/>
                    <a:pt x="535" y="9809"/>
                  </a:cubicBezTo>
                  <a:lnTo>
                    <a:pt x="468" y="10743"/>
                  </a:lnTo>
                  <a:cubicBezTo>
                    <a:pt x="635" y="9209"/>
                    <a:pt x="1235" y="7741"/>
                    <a:pt x="2203" y="6507"/>
                  </a:cubicBezTo>
                  <a:cubicBezTo>
                    <a:pt x="3170" y="5273"/>
                    <a:pt x="4538" y="4439"/>
                    <a:pt x="6072" y="4172"/>
                  </a:cubicBezTo>
                  <a:cubicBezTo>
                    <a:pt x="6392" y="4123"/>
                    <a:pt x="6714" y="4103"/>
                    <a:pt x="7037" y="4103"/>
                  </a:cubicBezTo>
                  <a:cubicBezTo>
                    <a:pt x="8260" y="4103"/>
                    <a:pt x="9495" y="4386"/>
                    <a:pt x="10709" y="4439"/>
                  </a:cubicBezTo>
                  <a:cubicBezTo>
                    <a:pt x="10868" y="4449"/>
                    <a:pt x="11029" y="4454"/>
                    <a:pt x="11191" y="4454"/>
                  </a:cubicBezTo>
                  <a:cubicBezTo>
                    <a:pt x="12626" y="4454"/>
                    <a:pt x="14126" y="4036"/>
                    <a:pt x="14845" y="2838"/>
                  </a:cubicBezTo>
                  <a:cubicBezTo>
                    <a:pt x="15078" y="2404"/>
                    <a:pt x="15212" y="1837"/>
                    <a:pt x="14878" y="1470"/>
                  </a:cubicBezTo>
                  <a:cubicBezTo>
                    <a:pt x="14745" y="1370"/>
                    <a:pt x="14611" y="1236"/>
                    <a:pt x="14445" y="1170"/>
                  </a:cubicBezTo>
                  <a:cubicBezTo>
                    <a:pt x="12844" y="395"/>
                    <a:pt x="11104" y="1"/>
                    <a:pt x="93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639;p65">
              <a:extLst>
                <a:ext uri="{FF2B5EF4-FFF2-40B4-BE49-F238E27FC236}">
                  <a16:creationId xmlns:a16="http://schemas.microsoft.com/office/drawing/2014/main" id="{24F968C4-2F66-180C-88AB-D9DF13408CDF}"/>
                </a:ext>
              </a:extLst>
            </p:cNvPr>
            <p:cNvSpPr/>
            <p:nvPr/>
          </p:nvSpPr>
          <p:spPr>
            <a:xfrm>
              <a:off x="2640400" y="1340800"/>
              <a:ext cx="394475" cy="188250"/>
            </a:xfrm>
            <a:custGeom>
              <a:avLst/>
              <a:gdLst/>
              <a:ahLst/>
              <a:cxnLst/>
              <a:rect l="l" t="t" r="r" b="b"/>
              <a:pathLst>
                <a:path w="15779" h="7530" extrusionOk="0">
                  <a:moveTo>
                    <a:pt x="7436" y="1"/>
                  </a:moveTo>
                  <a:cubicBezTo>
                    <a:pt x="6891" y="1"/>
                    <a:pt x="6345" y="44"/>
                    <a:pt x="5804" y="125"/>
                  </a:cubicBezTo>
                  <a:cubicBezTo>
                    <a:pt x="4437" y="325"/>
                    <a:pt x="3169" y="892"/>
                    <a:pt x="2135" y="1793"/>
                  </a:cubicBezTo>
                  <a:cubicBezTo>
                    <a:pt x="1268" y="2493"/>
                    <a:pt x="634" y="3460"/>
                    <a:pt x="300" y="4528"/>
                  </a:cubicBezTo>
                  <a:cubicBezTo>
                    <a:pt x="67" y="5228"/>
                    <a:pt x="0" y="5996"/>
                    <a:pt x="100" y="6729"/>
                  </a:cubicBezTo>
                  <a:cubicBezTo>
                    <a:pt x="100" y="6930"/>
                    <a:pt x="167" y="7130"/>
                    <a:pt x="200" y="7330"/>
                  </a:cubicBezTo>
                  <a:cubicBezTo>
                    <a:pt x="234" y="7397"/>
                    <a:pt x="234" y="7463"/>
                    <a:pt x="267" y="7530"/>
                  </a:cubicBezTo>
                  <a:cubicBezTo>
                    <a:pt x="300" y="7497"/>
                    <a:pt x="200" y="7230"/>
                    <a:pt x="167" y="6696"/>
                  </a:cubicBezTo>
                  <a:cubicBezTo>
                    <a:pt x="100" y="5962"/>
                    <a:pt x="200" y="5228"/>
                    <a:pt x="434" y="4528"/>
                  </a:cubicBezTo>
                  <a:cubicBezTo>
                    <a:pt x="767" y="3527"/>
                    <a:pt x="1401" y="2593"/>
                    <a:pt x="2235" y="1926"/>
                  </a:cubicBezTo>
                  <a:cubicBezTo>
                    <a:pt x="3269" y="1092"/>
                    <a:pt x="4503" y="525"/>
                    <a:pt x="5804" y="325"/>
                  </a:cubicBezTo>
                  <a:cubicBezTo>
                    <a:pt x="6317" y="248"/>
                    <a:pt x="6830" y="210"/>
                    <a:pt x="7340" y="210"/>
                  </a:cubicBezTo>
                  <a:cubicBezTo>
                    <a:pt x="8159" y="210"/>
                    <a:pt x="8973" y="307"/>
                    <a:pt x="9774" y="492"/>
                  </a:cubicBezTo>
                  <a:cubicBezTo>
                    <a:pt x="10341" y="625"/>
                    <a:pt x="10875" y="792"/>
                    <a:pt x="11442" y="992"/>
                  </a:cubicBezTo>
                  <a:cubicBezTo>
                    <a:pt x="11942" y="1159"/>
                    <a:pt x="12409" y="1359"/>
                    <a:pt x="12876" y="1459"/>
                  </a:cubicBezTo>
                  <a:cubicBezTo>
                    <a:pt x="13346" y="1587"/>
                    <a:pt x="13817" y="1647"/>
                    <a:pt x="14296" y="1647"/>
                  </a:cubicBezTo>
                  <a:cubicBezTo>
                    <a:pt x="14564" y="1647"/>
                    <a:pt x="14836" y="1628"/>
                    <a:pt x="15111" y="1592"/>
                  </a:cubicBezTo>
                  <a:cubicBezTo>
                    <a:pt x="15311" y="1559"/>
                    <a:pt x="15478" y="1459"/>
                    <a:pt x="15645" y="1326"/>
                  </a:cubicBezTo>
                  <a:cubicBezTo>
                    <a:pt x="15711" y="1292"/>
                    <a:pt x="15745" y="1225"/>
                    <a:pt x="15778" y="1159"/>
                  </a:cubicBezTo>
                  <a:lnTo>
                    <a:pt x="15778" y="1159"/>
                  </a:lnTo>
                  <a:cubicBezTo>
                    <a:pt x="15578" y="1359"/>
                    <a:pt x="15344" y="1459"/>
                    <a:pt x="15078" y="1526"/>
                  </a:cubicBezTo>
                  <a:cubicBezTo>
                    <a:pt x="14894" y="1542"/>
                    <a:pt x="14711" y="1551"/>
                    <a:pt x="14528" y="1551"/>
                  </a:cubicBezTo>
                  <a:cubicBezTo>
                    <a:pt x="13979" y="1551"/>
                    <a:pt x="13435" y="1476"/>
                    <a:pt x="12909" y="1326"/>
                  </a:cubicBezTo>
                  <a:cubicBezTo>
                    <a:pt x="12476" y="1225"/>
                    <a:pt x="12009" y="992"/>
                    <a:pt x="11475" y="792"/>
                  </a:cubicBezTo>
                  <a:cubicBezTo>
                    <a:pt x="10941" y="592"/>
                    <a:pt x="10374" y="425"/>
                    <a:pt x="9807" y="291"/>
                  </a:cubicBezTo>
                  <a:cubicBezTo>
                    <a:pt x="9033" y="93"/>
                    <a:pt x="8236" y="1"/>
                    <a:pt x="74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640;p65">
              <a:extLst>
                <a:ext uri="{FF2B5EF4-FFF2-40B4-BE49-F238E27FC236}">
                  <a16:creationId xmlns:a16="http://schemas.microsoft.com/office/drawing/2014/main" id="{EFC98030-A49F-2F38-4786-6CCF34BC5EA2}"/>
                </a:ext>
              </a:extLst>
            </p:cNvPr>
            <p:cNvSpPr/>
            <p:nvPr/>
          </p:nvSpPr>
          <p:spPr>
            <a:xfrm>
              <a:off x="2815525" y="1286775"/>
              <a:ext cx="224350" cy="82600"/>
            </a:xfrm>
            <a:custGeom>
              <a:avLst/>
              <a:gdLst/>
              <a:ahLst/>
              <a:cxnLst/>
              <a:rect l="l" t="t" r="r" b="b"/>
              <a:pathLst>
                <a:path w="8974" h="3304" extrusionOk="0">
                  <a:moveTo>
                    <a:pt x="922" y="1"/>
                  </a:moveTo>
                  <a:cubicBezTo>
                    <a:pt x="742" y="1"/>
                    <a:pt x="567" y="17"/>
                    <a:pt x="400" y="51"/>
                  </a:cubicBezTo>
                  <a:cubicBezTo>
                    <a:pt x="267" y="51"/>
                    <a:pt x="134" y="51"/>
                    <a:pt x="0" y="117"/>
                  </a:cubicBezTo>
                  <a:cubicBezTo>
                    <a:pt x="0" y="137"/>
                    <a:pt x="50" y="142"/>
                    <a:pt x="143" y="142"/>
                  </a:cubicBezTo>
                  <a:cubicBezTo>
                    <a:pt x="242" y="142"/>
                    <a:pt x="389" y="137"/>
                    <a:pt x="576" y="137"/>
                  </a:cubicBezTo>
                  <a:cubicBezTo>
                    <a:pt x="807" y="137"/>
                    <a:pt x="1098" y="145"/>
                    <a:pt x="1434" y="184"/>
                  </a:cubicBezTo>
                  <a:cubicBezTo>
                    <a:pt x="2569" y="351"/>
                    <a:pt x="3636" y="785"/>
                    <a:pt x="4570" y="1518"/>
                  </a:cubicBezTo>
                  <a:cubicBezTo>
                    <a:pt x="5070" y="1919"/>
                    <a:pt x="5537" y="2386"/>
                    <a:pt x="6038" y="2719"/>
                  </a:cubicBezTo>
                  <a:cubicBezTo>
                    <a:pt x="6505" y="2986"/>
                    <a:pt x="7005" y="3186"/>
                    <a:pt x="7539" y="3253"/>
                  </a:cubicBezTo>
                  <a:cubicBezTo>
                    <a:pt x="7706" y="3286"/>
                    <a:pt x="7881" y="3303"/>
                    <a:pt x="8060" y="3303"/>
                  </a:cubicBezTo>
                  <a:cubicBezTo>
                    <a:pt x="8239" y="3303"/>
                    <a:pt x="8423" y="3286"/>
                    <a:pt x="8606" y="3253"/>
                  </a:cubicBezTo>
                  <a:cubicBezTo>
                    <a:pt x="8740" y="3253"/>
                    <a:pt x="8873" y="3186"/>
                    <a:pt x="8973" y="3120"/>
                  </a:cubicBezTo>
                  <a:cubicBezTo>
                    <a:pt x="8967" y="3113"/>
                    <a:pt x="8958" y="3111"/>
                    <a:pt x="8946" y="3111"/>
                  </a:cubicBezTo>
                  <a:cubicBezTo>
                    <a:pt x="8896" y="3111"/>
                    <a:pt x="8789" y="3159"/>
                    <a:pt x="8573" y="3186"/>
                  </a:cubicBezTo>
                  <a:cubicBezTo>
                    <a:pt x="8484" y="3195"/>
                    <a:pt x="8394" y="3199"/>
                    <a:pt x="8305" y="3199"/>
                  </a:cubicBezTo>
                  <a:cubicBezTo>
                    <a:pt x="8061" y="3199"/>
                    <a:pt x="7816" y="3168"/>
                    <a:pt x="7572" y="3120"/>
                  </a:cubicBezTo>
                  <a:cubicBezTo>
                    <a:pt x="7072" y="3020"/>
                    <a:pt x="6571" y="2819"/>
                    <a:pt x="6171" y="2553"/>
                  </a:cubicBezTo>
                  <a:cubicBezTo>
                    <a:pt x="5671" y="2219"/>
                    <a:pt x="5237" y="1752"/>
                    <a:pt x="4703" y="1318"/>
                  </a:cubicBezTo>
                  <a:cubicBezTo>
                    <a:pt x="3769" y="584"/>
                    <a:pt x="2635" y="151"/>
                    <a:pt x="1468" y="51"/>
                  </a:cubicBezTo>
                  <a:cubicBezTo>
                    <a:pt x="1284" y="17"/>
                    <a:pt x="1101" y="1"/>
                    <a:pt x="9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3641;p65">
              <a:extLst>
                <a:ext uri="{FF2B5EF4-FFF2-40B4-BE49-F238E27FC236}">
                  <a16:creationId xmlns:a16="http://schemas.microsoft.com/office/drawing/2014/main" id="{97942B20-FDBF-487B-F6F9-BCFA5E280D6B}"/>
                </a:ext>
              </a:extLst>
            </p:cNvPr>
            <p:cNvSpPr/>
            <p:nvPr/>
          </p:nvSpPr>
          <p:spPr>
            <a:xfrm>
              <a:off x="3003975" y="1509850"/>
              <a:ext cx="271900" cy="59250"/>
            </a:xfrm>
            <a:custGeom>
              <a:avLst/>
              <a:gdLst/>
              <a:ahLst/>
              <a:cxnLst/>
              <a:rect l="l" t="t" r="r" b="b"/>
              <a:pathLst>
                <a:path w="10876" h="2370" extrusionOk="0">
                  <a:moveTo>
                    <a:pt x="1" y="1"/>
                  </a:moveTo>
                  <a:lnTo>
                    <a:pt x="1" y="1"/>
                  </a:lnTo>
                  <a:cubicBezTo>
                    <a:pt x="101" y="134"/>
                    <a:pt x="234" y="234"/>
                    <a:pt x="368" y="334"/>
                  </a:cubicBezTo>
                  <a:cubicBezTo>
                    <a:pt x="735" y="568"/>
                    <a:pt x="1102" y="768"/>
                    <a:pt x="1502" y="901"/>
                  </a:cubicBezTo>
                  <a:cubicBezTo>
                    <a:pt x="2069" y="1168"/>
                    <a:pt x="2703" y="1302"/>
                    <a:pt x="3337" y="1368"/>
                  </a:cubicBezTo>
                  <a:cubicBezTo>
                    <a:pt x="3502" y="1376"/>
                    <a:pt x="3667" y="1380"/>
                    <a:pt x="3832" y="1380"/>
                  </a:cubicBezTo>
                  <a:cubicBezTo>
                    <a:pt x="4434" y="1380"/>
                    <a:pt x="5036" y="1325"/>
                    <a:pt x="5638" y="1168"/>
                  </a:cubicBezTo>
                  <a:cubicBezTo>
                    <a:pt x="6372" y="1035"/>
                    <a:pt x="7106" y="935"/>
                    <a:pt x="7873" y="868"/>
                  </a:cubicBezTo>
                  <a:cubicBezTo>
                    <a:pt x="8474" y="868"/>
                    <a:pt x="9107" y="968"/>
                    <a:pt x="9641" y="1235"/>
                  </a:cubicBezTo>
                  <a:cubicBezTo>
                    <a:pt x="10041" y="1402"/>
                    <a:pt x="10375" y="1669"/>
                    <a:pt x="10608" y="1969"/>
                  </a:cubicBezTo>
                  <a:cubicBezTo>
                    <a:pt x="10809" y="2202"/>
                    <a:pt x="10875" y="2369"/>
                    <a:pt x="10875" y="2369"/>
                  </a:cubicBezTo>
                  <a:cubicBezTo>
                    <a:pt x="10875" y="2369"/>
                    <a:pt x="10875" y="2302"/>
                    <a:pt x="10842" y="2236"/>
                  </a:cubicBezTo>
                  <a:cubicBezTo>
                    <a:pt x="10809" y="2102"/>
                    <a:pt x="10742" y="2002"/>
                    <a:pt x="10675" y="1902"/>
                  </a:cubicBezTo>
                  <a:cubicBezTo>
                    <a:pt x="10442" y="1569"/>
                    <a:pt x="10108" y="1268"/>
                    <a:pt x="9708" y="1068"/>
                  </a:cubicBezTo>
                  <a:cubicBezTo>
                    <a:pt x="9141" y="801"/>
                    <a:pt x="8507" y="668"/>
                    <a:pt x="7873" y="668"/>
                  </a:cubicBezTo>
                  <a:cubicBezTo>
                    <a:pt x="7106" y="701"/>
                    <a:pt x="6339" y="801"/>
                    <a:pt x="5571" y="968"/>
                  </a:cubicBezTo>
                  <a:cubicBezTo>
                    <a:pt x="5003" y="1097"/>
                    <a:pt x="4414" y="1147"/>
                    <a:pt x="3836" y="1147"/>
                  </a:cubicBezTo>
                  <a:cubicBezTo>
                    <a:pt x="3668" y="1147"/>
                    <a:pt x="3501" y="1142"/>
                    <a:pt x="3337" y="1135"/>
                  </a:cubicBezTo>
                  <a:cubicBezTo>
                    <a:pt x="2703" y="1102"/>
                    <a:pt x="2102" y="968"/>
                    <a:pt x="1535" y="768"/>
                  </a:cubicBezTo>
                  <a:cubicBezTo>
                    <a:pt x="1002" y="534"/>
                    <a:pt x="501" y="30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3642;p65">
              <a:extLst>
                <a:ext uri="{FF2B5EF4-FFF2-40B4-BE49-F238E27FC236}">
                  <a16:creationId xmlns:a16="http://schemas.microsoft.com/office/drawing/2014/main" id="{3CE62989-7B17-A9BB-30F4-B5EFED2EA6E3}"/>
                </a:ext>
              </a:extLst>
            </p:cNvPr>
            <p:cNvSpPr/>
            <p:nvPr/>
          </p:nvSpPr>
          <p:spPr>
            <a:xfrm>
              <a:off x="3014000" y="1413125"/>
              <a:ext cx="245200" cy="82575"/>
            </a:xfrm>
            <a:custGeom>
              <a:avLst/>
              <a:gdLst/>
              <a:ahLst/>
              <a:cxnLst/>
              <a:rect l="l" t="t" r="r" b="b"/>
              <a:pathLst>
                <a:path w="9808" h="3303" extrusionOk="0">
                  <a:moveTo>
                    <a:pt x="33" y="0"/>
                  </a:moveTo>
                  <a:cubicBezTo>
                    <a:pt x="0" y="34"/>
                    <a:pt x="0" y="67"/>
                    <a:pt x="33" y="134"/>
                  </a:cubicBezTo>
                  <a:cubicBezTo>
                    <a:pt x="33" y="234"/>
                    <a:pt x="67" y="334"/>
                    <a:pt x="100" y="434"/>
                  </a:cubicBezTo>
                  <a:cubicBezTo>
                    <a:pt x="267" y="801"/>
                    <a:pt x="500" y="1168"/>
                    <a:pt x="801" y="1468"/>
                  </a:cubicBezTo>
                  <a:cubicBezTo>
                    <a:pt x="1234" y="1935"/>
                    <a:pt x="1768" y="2269"/>
                    <a:pt x="2368" y="2435"/>
                  </a:cubicBezTo>
                  <a:cubicBezTo>
                    <a:pt x="2766" y="2544"/>
                    <a:pt x="3183" y="2603"/>
                    <a:pt x="3598" y="2603"/>
                  </a:cubicBezTo>
                  <a:cubicBezTo>
                    <a:pt x="3950" y="2603"/>
                    <a:pt x="4300" y="2561"/>
                    <a:pt x="4637" y="2469"/>
                  </a:cubicBezTo>
                  <a:cubicBezTo>
                    <a:pt x="5437" y="2335"/>
                    <a:pt x="6171" y="2135"/>
                    <a:pt x="6838" y="2068"/>
                  </a:cubicBezTo>
                  <a:cubicBezTo>
                    <a:pt x="7018" y="2038"/>
                    <a:pt x="7199" y="2023"/>
                    <a:pt x="7377" y="2023"/>
                  </a:cubicBezTo>
                  <a:cubicBezTo>
                    <a:pt x="7793" y="2023"/>
                    <a:pt x="8199" y="2105"/>
                    <a:pt x="8573" y="2269"/>
                  </a:cubicBezTo>
                  <a:cubicBezTo>
                    <a:pt x="8973" y="2402"/>
                    <a:pt x="9307" y="2636"/>
                    <a:pt x="9574" y="2936"/>
                  </a:cubicBezTo>
                  <a:cubicBezTo>
                    <a:pt x="9740" y="3169"/>
                    <a:pt x="9807" y="3303"/>
                    <a:pt x="9807" y="3303"/>
                  </a:cubicBezTo>
                  <a:cubicBezTo>
                    <a:pt x="9807" y="3136"/>
                    <a:pt x="9740" y="3002"/>
                    <a:pt x="9674" y="2869"/>
                  </a:cubicBezTo>
                  <a:cubicBezTo>
                    <a:pt x="9407" y="2535"/>
                    <a:pt x="9073" y="2269"/>
                    <a:pt x="8706" y="2102"/>
                  </a:cubicBezTo>
                  <a:cubicBezTo>
                    <a:pt x="8248" y="1898"/>
                    <a:pt x="7769" y="1811"/>
                    <a:pt x="7302" y="1811"/>
                  </a:cubicBezTo>
                  <a:cubicBezTo>
                    <a:pt x="7157" y="1811"/>
                    <a:pt x="7013" y="1819"/>
                    <a:pt x="6872" y="1835"/>
                  </a:cubicBezTo>
                  <a:cubicBezTo>
                    <a:pt x="6171" y="1902"/>
                    <a:pt x="5404" y="2102"/>
                    <a:pt x="4637" y="2269"/>
                  </a:cubicBezTo>
                  <a:cubicBezTo>
                    <a:pt x="4286" y="2352"/>
                    <a:pt x="3928" y="2394"/>
                    <a:pt x="3565" y="2394"/>
                  </a:cubicBezTo>
                  <a:cubicBezTo>
                    <a:pt x="3202" y="2394"/>
                    <a:pt x="2835" y="2352"/>
                    <a:pt x="2469" y="2269"/>
                  </a:cubicBezTo>
                  <a:cubicBezTo>
                    <a:pt x="1901" y="2102"/>
                    <a:pt x="1368" y="1768"/>
                    <a:pt x="967" y="1368"/>
                  </a:cubicBezTo>
                  <a:cubicBezTo>
                    <a:pt x="567" y="968"/>
                    <a:pt x="234" y="501"/>
                    <a:pt x="3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3643;p65">
              <a:extLst>
                <a:ext uri="{FF2B5EF4-FFF2-40B4-BE49-F238E27FC236}">
                  <a16:creationId xmlns:a16="http://schemas.microsoft.com/office/drawing/2014/main" id="{AE84611A-6148-C716-5F46-E3F03E6DD831}"/>
                </a:ext>
              </a:extLst>
            </p:cNvPr>
            <p:cNvSpPr/>
            <p:nvPr/>
          </p:nvSpPr>
          <p:spPr>
            <a:xfrm>
              <a:off x="2868875" y="1863450"/>
              <a:ext cx="343625" cy="674675"/>
            </a:xfrm>
            <a:custGeom>
              <a:avLst/>
              <a:gdLst/>
              <a:ahLst/>
              <a:cxnLst/>
              <a:rect l="l" t="t" r="r" b="b"/>
              <a:pathLst>
                <a:path w="13745" h="26987" extrusionOk="0">
                  <a:moveTo>
                    <a:pt x="13744" y="0"/>
                  </a:moveTo>
                  <a:lnTo>
                    <a:pt x="13744" y="0"/>
                  </a:lnTo>
                  <a:cubicBezTo>
                    <a:pt x="13711" y="67"/>
                    <a:pt x="13677" y="100"/>
                    <a:pt x="13677" y="134"/>
                  </a:cubicBezTo>
                  <a:cubicBezTo>
                    <a:pt x="13711" y="100"/>
                    <a:pt x="13711" y="67"/>
                    <a:pt x="13744" y="0"/>
                  </a:cubicBezTo>
                  <a:close/>
                  <a:moveTo>
                    <a:pt x="12910" y="4291"/>
                  </a:moveTo>
                  <a:cubicBezTo>
                    <a:pt x="13010" y="4291"/>
                    <a:pt x="13110" y="4328"/>
                    <a:pt x="13210" y="4403"/>
                  </a:cubicBezTo>
                  <a:cubicBezTo>
                    <a:pt x="13310" y="4470"/>
                    <a:pt x="13377" y="4604"/>
                    <a:pt x="13344" y="4737"/>
                  </a:cubicBezTo>
                  <a:cubicBezTo>
                    <a:pt x="13310" y="5004"/>
                    <a:pt x="13110" y="5204"/>
                    <a:pt x="12843" y="5237"/>
                  </a:cubicBezTo>
                  <a:cubicBezTo>
                    <a:pt x="12577" y="5237"/>
                    <a:pt x="12343" y="5104"/>
                    <a:pt x="12243" y="4904"/>
                  </a:cubicBezTo>
                  <a:cubicBezTo>
                    <a:pt x="12193" y="4817"/>
                    <a:pt x="12153" y="4730"/>
                    <a:pt x="12124" y="4643"/>
                  </a:cubicBezTo>
                  <a:lnTo>
                    <a:pt x="12124" y="4643"/>
                  </a:lnTo>
                  <a:cubicBezTo>
                    <a:pt x="12209" y="4540"/>
                    <a:pt x="12297" y="4460"/>
                    <a:pt x="12410" y="4403"/>
                  </a:cubicBezTo>
                  <a:cubicBezTo>
                    <a:pt x="12543" y="4337"/>
                    <a:pt x="12677" y="4303"/>
                    <a:pt x="12810" y="4303"/>
                  </a:cubicBezTo>
                  <a:cubicBezTo>
                    <a:pt x="12843" y="4295"/>
                    <a:pt x="12877" y="4291"/>
                    <a:pt x="12910" y="4291"/>
                  </a:cubicBezTo>
                  <a:close/>
                  <a:moveTo>
                    <a:pt x="12642" y="5924"/>
                  </a:moveTo>
                  <a:cubicBezTo>
                    <a:pt x="12699" y="5924"/>
                    <a:pt x="12763" y="5948"/>
                    <a:pt x="12810" y="5971"/>
                  </a:cubicBezTo>
                  <a:cubicBezTo>
                    <a:pt x="12877" y="6005"/>
                    <a:pt x="12944" y="6038"/>
                    <a:pt x="12977" y="6105"/>
                  </a:cubicBezTo>
                  <a:cubicBezTo>
                    <a:pt x="13077" y="6238"/>
                    <a:pt x="13110" y="6371"/>
                    <a:pt x="13077" y="6538"/>
                  </a:cubicBezTo>
                  <a:cubicBezTo>
                    <a:pt x="13001" y="6640"/>
                    <a:pt x="12885" y="6684"/>
                    <a:pt x="12761" y="6684"/>
                  </a:cubicBezTo>
                  <a:cubicBezTo>
                    <a:pt x="12722" y="6684"/>
                    <a:pt x="12683" y="6680"/>
                    <a:pt x="12643" y="6672"/>
                  </a:cubicBezTo>
                  <a:cubicBezTo>
                    <a:pt x="12510" y="6638"/>
                    <a:pt x="12343" y="6572"/>
                    <a:pt x="12243" y="6472"/>
                  </a:cubicBezTo>
                  <a:cubicBezTo>
                    <a:pt x="12149" y="6377"/>
                    <a:pt x="12071" y="6267"/>
                    <a:pt x="12009" y="6149"/>
                  </a:cubicBezTo>
                  <a:lnTo>
                    <a:pt x="12009" y="6149"/>
                  </a:lnTo>
                  <a:cubicBezTo>
                    <a:pt x="12166" y="6020"/>
                    <a:pt x="12359" y="5938"/>
                    <a:pt x="12577" y="5938"/>
                  </a:cubicBezTo>
                  <a:cubicBezTo>
                    <a:pt x="12596" y="5928"/>
                    <a:pt x="12619" y="5924"/>
                    <a:pt x="12642" y="5924"/>
                  </a:cubicBezTo>
                  <a:close/>
                  <a:moveTo>
                    <a:pt x="11939" y="7159"/>
                  </a:moveTo>
                  <a:cubicBezTo>
                    <a:pt x="12072" y="7159"/>
                    <a:pt x="12210" y="7197"/>
                    <a:pt x="12310" y="7272"/>
                  </a:cubicBezTo>
                  <a:cubicBezTo>
                    <a:pt x="12477" y="7372"/>
                    <a:pt x="12577" y="7539"/>
                    <a:pt x="12577" y="7706"/>
                  </a:cubicBezTo>
                  <a:cubicBezTo>
                    <a:pt x="12577" y="7906"/>
                    <a:pt x="12443" y="8039"/>
                    <a:pt x="12243" y="8073"/>
                  </a:cubicBezTo>
                  <a:cubicBezTo>
                    <a:pt x="12184" y="8096"/>
                    <a:pt x="12125" y="8107"/>
                    <a:pt x="12067" y="8107"/>
                  </a:cubicBezTo>
                  <a:cubicBezTo>
                    <a:pt x="11962" y="8107"/>
                    <a:pt x="11862" y="8071"/>
                    <a:pt x="11776" y="8006"/>
                  </a:cubicBezTo>
                  <a:cubicBezTo>
                    <a:pt x="11609" y="7906"/>
                    <a:pt x="11543" y="7739"/>
                    <a:pt x="11509" y="7539"/>
                  </a:cubicBezTo>
                  <a:cubicBezTo>
                    <a:pt x="11498" y="7483"/>
                    <a:pt x="11490" y="7422"/>
                    <a:pt x="11488" y="7361"/>
                  </a:cubicBezTo>
                  <a:lnTo>
                    <a:pt x="11488" y="7361"/>
                  </a:lnTo>
                  <a:cubicBezTo>
                    <a:pt x="11578" y="7278"/>
                    <a:pt x="11687" y="7213"/>
                    <a:pt x="11809" y="7172"/>
                  </a:cubicBezTo>
                  <a:cubicBezTo>
                    <a:pt x="11851" y="7164"/>
                    <a:pt x="11895" y="7159"/>
                    <a:pt x="11939" y="7159"/>
                  </a:cubicBezTo>
                  <a:close/>
                  <a:moveTo>
                    <a:pt x="11643" y="8907"/>
                  </a:moveTo>
                  <a:cubicBezTo>
                    <a:pt x="11843" y="8907"/>
                    <a:pt x="12043" y="9007"/>
                    <a:pt x="12176" y="9173"/>
                  </a:cubicBezTo>
                  <a:cubicBezTo>
                    <a:pt x="12276" y="9340"/>
                    <a:pt x="12243" y="9540"/>
                    <a:pt x="12076" y="9640"/>
                  </a:cubicBezTo>
                  <a:cubicBezTo>
                    <a:pt x="11994" y="9706"/>
                    <a:pt x="11904" y="9740"/>
                    <a:pt x="11809" y="9752"/>
                  </a:cubicBezTo>
                  <a:lnTo>
                    <a:pt x="11809" y="9752"/>
                  </a:lnTo>
                  <a:cubicBezTo>
                    <a:pt x="11787" y="9747"/>
                    <a:pt x="11765" y="9743"/>
                    <a:pt x="11743" y="9741"/>
                  </a:cubicBezTo>
                  <a:cubicBezTo>
                    <a:pt x="11659" y="9722"/>
                    <a:pt x="11578" y="9714"/>
                    <a:pt x="11499" y="9714"/>
                  </a:cubicBezTo>
                  <a:cubicBezTo>
                    <a:pt x="11488" y="9714"/>
                    <a:pt x="11478" y="9714"/>
                    <a:pt x="11467" y="9714"/>
                  </a:cubicBezTo>
                  <a:lnTo>
                    <a:pt x="11467" y="9714"/>
                  </a:lnTo>
                  <a:cubicBezTo>
                    <a:pt x="11320" y="9617"/>
                    <a:pt x="11203" y="9490"/>
                    <a:pt x="11142" y="9307"/>
                  </a:cubicBezTo>
                  <a:cubicBezTo>
                    <a:pt x="11125" y="9254"/>
                    <a:pt x="11110" y="9202"/>
                    <a:pt x="11097" y="9149"/>
                  </a:cubicBezTo>
                  <a:lnTo>
                    <a:pt x="11097" y="9149"/>
                  </a:lnTo>
                  <a:cubicBezTo>
                    <a:pt x="11101" y="9146"/>
                    <a:pt x="11105" y="9143"/>
                    <a:pt x="11109" y="9140"/>
                  </a:cubicBezTo>
                  <a:cubicBezTo>
                    <a:pt x="11242" y="8973"/>
                    <a:pt x="11442" y="8907"/>
                    <a:pt x="11643" y="8907"/>
                  </a:cubicBezTo>
                  <a:close/>
                  <a:moveTo>
                    <a:pt x="10957" y="9280"/>
                  </a:moveTo>
                  <a:cubicBezTo>
                    <a:pt x="10963" y="9300"/>
                    <a:pt x="10969" y="9320"/>
                    <a:pt x="10975" y="9340"/>
                  </a:cubicBezTo>
                  <a:cubicBezTo>
                    <a:pt x="11023" y="9507"/>
                    <a:pt x="11122" y="9640"/>
                    <a:pt x="11259" y="9738"/>
                  </a:cubicBezTo>
                  <a:lnTo>
                    <a:pt x="11259" y="9738"/>
                  </a:lnTo>
                  <a:cubicBezTo>
                    <a:pt x="11148" y="9761"/>
                    <a:pt x="11042" y="9798"/>
                    <a:pt x="10942" y="9841"/>
                  </a:cubicBezTo>
                  <a:cubicBezTo>
                    <a:pt x="10869" y="9877"/>
                    <a:pt x="10804" y="9921"/>
                    <a:pt x="10745" y="9971"/>
                  </a:cubicBezTo>
                  <a:lnTo>
                    <a:pt x="10745" y="9971"/>
                  </a:lnTo>
                  <a:cubicBezTo>
                    <a:pt x="10715" y="9734"/>
                    <a:pt x="10777" y="9485"/>
                    <a:pt x="10957" y="9280"/>
                  </a:cubicBezTo>
                  <a:close/>
                  <a:moveTo>
                    <a:pt x="11477" y="9854"/>
                  </a:moveTo>
                  <a:cubicBezTo>
                    <a:pt x="11558" y="9884"/>
                    <a:pt x="11638" y="9899"/>
                    <a:pt x="11717" y="9899"/>
                  </a:cubicBezTo>
                  <a:cubicBezTo>
                    <a:pt x="11752" y="9899"/>
                    <a:pt x="11787" y="9896"/>
                    <a:pt x="11821" y="9890"/>
                  </a:cubicBezTo>
                  <a:lnTo>
                    <a:pt x="11821" y="9890"/>
                  </a:lnTo>
                  <a:cubicBezTo>
                    <a:pt x="12020" y="9946"/>
                    <a:pt x="12188" y="10101"/>
                    <a:pt x="12276" y="10308"/>
                  </a:cubicBezTo>
                  <a:cubicBezTo>
                    <a:pt x="12310" y="10408"/>
                    <a:pt x="12276" y="10508"/>
                    <a:pt x="12210" y="10608"/>
                  </a:cubicBezTo>
                  <a:cubicBezTo>
                    <a:pt x="12143" y="10675"/>
                    <a:pt x="12010" y="10741"/>
                    <a:pt x="11909" y="10741"/>
                  </a:cubicBezTo>
                  <a:cubicBezTo>
                    <a:pt x="11816" y="10766"/>
                    <a:pt x="11726" y="10778"/>
                    <a:pt x="11641" y="10778"/>
                  </a:cubicBezTo>
                  <a:cubicBezTo>
                    <a:pt x="11225" y="10778"/>
                    <a:pt x="10910" y="10504"/>
                    <a:pt x="10790" y="10162"/>
                  </a:cubicBezTo>
                  <a:lnTo>
                    <a:pt x="10790" y="10162"/>
                  </a:lnTo>
                  <a:cubicBezTo>
                    <a:pt x="10967" y="9979"/>
                    <a:pt x="11214" y="9868"/>
                    <a:pt x="11477" y="9854"/>
                  </a:cubicBezTo>
                  <a:close/>
                  <a:moveTo>
                    <a:pt x="11743" y="11275"/>
                  </a:moveTo>
                  <a:cubicBezTo>
                    <a:pt x="11903" y="11339"/>
                    <a:pt x="12032" y="11434"/>
                    <a:pt x="12072" y="11588"/>
                  </a:cubicBezTo>
                  <a:lnTo>
                    <a:pt x="12072" y="11588"/>
                  </a:lnTo>
                  <a:cubicBezTo>
                    <a:pt x="12002" y="11783"/>
                    <a:pt x="11838" y="11943"/>
                    <a:pt x="11609" y="11975"/>
                  </a:cubicBezTo>
                  <a:cubicBezTo>
                    <a:pt x="11409" y="11975"/>
                    <a:pt x="11176" y="11909"/>
                    <a:pt x="10975" y="11775"/>
                  </a:cubicBezTo>
                  <a:cubicBezTo>
                    <a:pt x="10907" y="11724"/>
                    <a:pt x="10845" y="11667"/>
                    <a:pt x="10791" y="11605"/>
                  </a:cubicBezTo>
                  <a:lnTo>
                    <a:pt x="10791" y="11605"/>
                  </a:lnTo>
                  <a:cubicBezTo>
                    <a:pt x="10937" y="11499"/>
                    <a:pt x="11102" y="11411"/>
                    <a:pt x="11276" y="11342"/>
                  </a:cubicBezTo>
                  <a:cubicBezTo>
                    <a:pt x="11409" y="11275"/>
                    <a:pt x="11609" y="11275"/>
                    <a:pt x="11743" y="11275"/>
                  </a:cubicBezTo>
                  <a:close/>
                  <a:moveTo>
                    <a:pt x="13677" y="134"/>
                  </a:moveTo>
                  <a:lnTo>
                    <a:pt x="13511" y="501"/>
                  </a:lnTo>
                  <a:cubicBezTo>
                    <a:pt x="13344" y="834"/>
                    <a:pt x="13144" y="1301"/>
                    <a:pt x="12877" y="1935"/>
                  </a:cubicBezTo>
                  <a:lnTo>
                    <a:pt x="12410" y="2969"/>
                  </a:lnTo>
                  <a:cubicBezTo>
                    <a:pt x="12210" y="3369"/>
                    <a:pt x="12043" y="3770"/>
                    <a:pt x="11976" y="4203"/>
                  </a:cubicBezTo>
                  <a:cubicBezTo>
                    <a:pt x="11958" y="4348"/>
                    <a:pt x="11969" y="4493"/>
                    <a:pt x="12005" y="4633"/>
                  </a:cubicBezTo>
                  <a:lnTo>
                    <a:pt x="12005" y="4633"/>
                  </a:lnTo>
                  <a:cubicBezTo>
                    <a:pt x="11995" y="4645"/>
                    <a:pt x="11986" y="4657"/>
                    <a:pt x="11976" y="4670"/>
                  </a:cubicBezTo>
                  <a:cubicBezTo>
                    <a:pt x="11776" y="4937"/>
                    <a:pt x="11709" y="5304"/>
                    <a:pt x="11709" y="5638"/>
                  </a:cubicBezTo>
                  <a:cubicBezTo>
                    <a:pt x="11725" y="5797"/>
                    <a:pt x="11764" y="5957"/>
                    <a:pt x="11830" y="6109"/>
                  </a:cubicBezTo>
                  <a:lnTo>
                    <a:pt x="11830" y="6109"/>
                  </a:lnTo>
                  <a:cubicBezTo>
                    <a:pt x="11732" y="6192"/>
                    <a:pt x="11655" y="6291"/>
                    <a:pt x="11609" y="6405"/>
                  </a:cubicBezTo>
                  <a:cubicBezTo>
                    <a:pt x="11509" y="6572"/>
                    <a:pt x="11442" y="6772"/>
                    <a:pt x="11376" y="6972"/>
                  </a:cubicBezTo>
                  <a:cubicBezTo>
                    <a:pt x="11339" y="7065"/>
                    <a:pt x="11322" y="7179"/>
                    <a:pt x="11321" y="7296"/>
                  </a:cubicBezTo>
                  <a:lnTo>
                    <a:pt x="11321" y="7296"/>
                  </a:lnTo>
                  <a:cubicBezTo>
                    <a:pt x="11281" y="7339"/>
                    <a:pt x="11244" y="7387"/>
                    <a:pt x="11209" y="7439"/>
                  </a:cubicBezTo>
                  <a:cubicBezTo>
                    <a:pt x="10975" y="7806"/>
                    <a:pt x="10875" y="8239"/>
                    <a:pt x="10875" y="8673"/>
                  </a:cubicBezTo>
                  <a:cubicBezTo>
                    <a:pt x="10875" y="8810"/>
                    <a:pt x="10887" y="8946"/>
                    <a:pt x="10910" y="9076"/>
                  </a:cubicBezTo>
                  <a:lnTo>
                    <a:pt x="10910" y="9076"/>
                  </a:lnTo>
                  <a:cubicBezTo>
                    <a:pt x="10774" y="9228"/>
                    <a:pt x="10666" y="9405"/>
                    <a:pt x="10609" y="9607"/>
                  </a:cubicBezTo>
                  <a:cubicBezTo>
                    <a:pt x="10562" y="9769"/>
                    <a:pt x="10564" y="9947"/>
                    <a:pt x="10603" y="10119"/>
                  </a:cubicBezTo>
                  <a:lnTo>
                    <a:pt x="10603" y="10119"/>
                  </a:lnTo>
                  <a:cubicBezTo>
                    <a:pt x="10520" y="10225"/>
                    <a:pt x="10457" y="10346"/>
                    <a:pt x="10408" y="10474"/>
                  </a:cubicBezTo>
                  <a:cubicBezTo>
                    <a:pt x="10286" y="10842"/>
                    <a:pt x="10343" y="11246"/>
                    <a:pt x="10555" y="11554"/>
                  </a:cubicBezTo>
                  <a:lnTo>
                    <a:pt x="10555" y="11554"/>
                  </a:lnTo>
                  <a:cubicBezTo>
                    <a:pt x="10453" y="11638"/>
                    <a:pt x="10360" y="11733"/>
                    <a:pt x="10275" y="11842"/>
                  </a:cubicBezTo>
                  <a:cubicBezTo>
                    <a:pt x="10041" y="12142"/>
                    <a:pt x="9875" y="12442"/>
                    <a:pt x="9708" y="12743"/>
                  </a:cubicBezTo>
                  <a:cubicBezTo>
                    <a:pt x="9541" y="13076"/>
                    <a:pt x="9374" y="13376"/>
                    <a:pt x="9208" y="13677"/>
                  </a:cubicBezTo>
                  <a:cubicBezTo>
                    <a:pt x="8540" y="14878"/>
                    <a:pt x="7873" y="16012"/>
                    <a:pt x="7239" y="17079"/>
                  </a:cubicBezTo>
                  <a:cubicBezTo>
                    <a:pt x="5972" y="19214"/>
                    <a:pt x="4771" y="21049"/>
                    <a:pt x="3737" y="22583"/>
                  </a:cubicBezTo>
                  <a:cubicBezTo>
                    <a:pt x="3237" y="23317"/>
                    <a:pt x="2736" y="24017"/>
                    <a:pt x="2336" y="24584"/>
                  </a:cubicBezTo>
                  <a:cubicBezTo>
                    <a:pt x="1969" y="25085"/>
                    <a:pt x="1569" y="25518"/>
                    <a:pt x="1135" y="25985"/>
                  </a:cubicBezTo>
                  <a:cubicBezTo>
                    <a:pt x="868" y="26252"/>
                    <a:pt x="601" y="26486"/>
                    <a:pt x="301" y="26753"/>
                  </a:cubicBezTo>
                  <a:lnTo>
                    <a:pt x="68" y="26919"/>
                  </a:lnTo>
                  <a:lnTo>
                    <a:pt x="1" y="26986"/>
                  </a:lnTo>
                  <a:cubicBezTo>
                    <a:pt x="435" y="26719"/>
                    <a:pt x="835" y="26386"/>
                    <a:pt x="1202" y="26019"/>
                  </a:cubicBezTo>
                  <a:cubicBezTo>
                    <a:pt x="1669" y="25585"/>
                    <a:pt x="2069" y="25118"/>
                    <a:pt x="2436" y="24651"/>
                  </a:cubicBezTo>
                  <a:cubicBezTo>
                    <a:pt x="2870" y="24084"/>
                    <a:pt x="3337" y="23384"/>
                    <a:pt x="3870" y="22650"/>
                  </a:cubicBezTo>
                  <a:cubicBezTo>
                    <a:pt x="4904" y="21115"/>
                    <a:pt x="6105" y="19281"/>
                    <a:pt x="7406" y="17146"/>
                  </a:cubicBezTo>
                  <a:cubicBezTo>
                    <a:pt x="8040" y="16078"/>
                    <a:pt x="8707" y="14944"/>
                    <a:pt x="9374" y="13743"/>
                  </a:cubicBezTo>
                  <a:cubicBezTo>
                    <a:pt x="9541" y="13443"/>
                    <a:pt x="9708" y="13143"/>
                    <a:pt x="9875" y="12843"/>
                  </a:cubicBezTo>
                  <a:cubicBezTo>
                    <a:pt x="10041" y="12509"/>
                    <a:pt x="10208" y="12209"/>
                    <a:pt x="10442" y="11942"/>
                  </a:cubicBezTo>
                  <a:cubicBezTo>
                    <a:pt x="10508" y="11853"/>
                    <a:pt x="10586" y="11772"/>
                    <a:pt x="10672" y="11698"/>
                  </a:cubicBezTo>
                  <a:lnTo>
                    <a:pt x="10672" y="11698"/>
                  </a:lnTo>
                  <a:cubicBezTo>
                    <a:pt x="10723" y="11751"/>
                    <a:pt x="10780" y="11799"/>
                    <a:pt x="10842" y="11842"/>
                  </a:cubicBezTo>
                  <a:cubicBezTo>
                    <a:pt x="11042" y="12009"/>
                    <a:pt x="11309" y="12109"/>
                    <a:pt x="11576" y="12109"/>
                  </a:cubicBezTo>
                  <a:cubicBezTo>
                    <a:pt x="11709" y="12109"/>
                    <a:pt x="11843" y="12042"/>
                    <a:pt x="11943" y="11942"/>
                  </a:cubicBezTo>
                  <a:cubicBezTo>
                    <a:pt x="12043" y="11842"/>
                    <a:pt x="12110" y="11709"/>
                    <a:pt x="12143" y="11575"/>
                  </a:cubicBezTo>
                  <a:cubicBezTo>
                    <a:pt x="12110" y="11475"/>
                    <a:pt x="12043" y="11375"/>
                    <a:pt x="11976" y="11275"/>
                  </a:cubicBezTo>
                  <a:cubicBezTo>
                    <a:pt x="11909" y="11208"/>
                    <a:pt x="11809" y="11175"/>
                    <a:pt x="11709" y="11142"/>
                  </a:cubicBezTo>
                  <a:cubicBezTo>
                    <a:pt x="11665" y="11133"/>
                    <a:pt x="11618" y="11128"/>
                    <a:pt x="11569" y="11128"/>
                  </a:cubicBezTo>
                  <a:cubicBezTo>
                    <a:pt x="11438" y="11128"/>
                    <a:pt x="11298" y="11159"/>
                    <a:pt x="11176" y="11208"/>
                  </a:cubicBezTo>
                  <a:cubicBezTo>
                    <a:pt x="10995" y="11274"/>
                    <a:pt x="10830" y="11356"/>
                    <a:pt x="10682" y="11458"/>
                  </a:cubicBezTo>
                  <a:lnTo>
                    <a:pt x="10682" y="11458"/>
                  </a:lnTo>
                  <a:cubicBezTo>
                    <a:pt x="10505" y="11179"/>
                    <a:pt x="10458" y="10835"/>
                    <a:pt x="10575" y="10508"/>
                  </a:cubicBezTo>
                  <a:cubicBezTo>
                    <a:pt x="10599" y="10441"/>
                    <a:pt x="10630" y="10378"/>
                    <a:pt x="10666" y="10320"/>
                  </a:cubicBezTo>
                  <a:lnTo>
                    <a:pt x="10666" y="10320"/>
                  </a:lnTo>
                  <a:cubicBezTo>
                    <a:pt x="10669" y="10327"/>
                    <a:pt x="10672" y="10334"/>
                    <a:pt x="10675" y="10341"/>
                  </a:cubicBezTo>
                  <a:cubicBezTo>
                    <a:pt x="10864" y="10692"/>
                    <a:pt x="11229" y="10912"/>
                    <a:pt x="11626" y="10912"/>
                  </a:cubicBezTo>
                  <a:cubicBezTo>
                    <a:pt x="11719" y="10912"/>
                    <a:pt x="11814" y="10900"/>
                    <a:pt x="11909" y="10875"/>
                  </a:cubicBezTo>
                  <a:cubicBezTo>
                    <a:pt x="12043" y="10841"/>
                    <a:pt x="12176" y="10775"/>
                    <a:pt x="12276" y="10675"/>
                  </a:cubicBezTo>
                  <a:cubicBezTo>
                    <a:pt x="12376" y="10574"/>
                    <a:pt x="12443" y="10408"/>
                    <a:pt x="12376" y="10241"/>
                  </a:cubicBezTo>
                  <a:cubicBezTo>
                    <a:pt x="12290" y="10067"/>
                    <a:pt x="12160" y="9922"/>
                    <a:pt x="12007" y="9832"/>
                  </a:cubicBezTo>
                  <a:lnTo>
                    <a:pt x="12007" y="9832"/>
                  </a:lnTo>
                  <a:cubicBezTo>
                    <a:pt x="12042" y="9816"/>
                    <a:pt x="12076" y="9796"/>
                    <a:pt x="12110" y="9774"/>
                  </a:cubicBezTo>
                  <a:cubicBezTo>
                    <a:pt x="12210" y="9674"/>
                    <a:pt x="12310" y="9574"/>
                    <a:pt x="12310" y="9440"/>
                  </a:cubicBezTo>
                  <a:cubicBezTo>
                    <a:pt x="12343" y="9307"/>
                    <a:pt x="12310" y="9173"/>
                    <a:pt x="12243" y="9073"/>
                  </a:cubicBezTo>
                  <a:cubicBezTo>
                    <a:pt x="12110" y="8873"/>
                    <a:pt x="11876" y="8773"/>
                    <a:pt x="11643" y="8773"/>
                  </a:cubicBezTo>
                  <a:cubicBezTo>
                    <a:pt x="11417" y="8773"/>
                    <a:pt x="11215" y="8821"/>
                    <a:pt x="11057" y="8937"/>
                  </a:cubicBezTo>
                  <a:lnTo>
                    <a:pt x="11057" y="8937"/>
                  </a:lnTo>
                  <a:cubicBezTo>
                    <a:pt x="11047" y="8860"/>
                    <a:pt x="11042" y="8783"/>
                    <a:pt x="11042" y="8706"/>
                  </a:cubicBezTo>
                  <a:cubicBezTo>
                    <a:pt x="11042" y="8276"/>
                    <a:pt x="11141" y="7878"/>
                    <a:pt x="11338" y="7546"/>
                  </a:cubicBezTo>
                  <a:lnTo>
                    <a:pt x="11338" y="7546"/>
                  </a:lnTo>
                  <a:cubicBezTo>
                    <a:pt x="11340" y="7555"/>
                    <a:pt x="11341" y="7564"/>
                    <a:pt x="11342" y="7572"/>
                  </a:cubicBezTo>
                  <a:cubicBezTo>
                    <a:pt x="11376" y="7772"/>
                    <a:pt x="11476" y="7973"/>
                    <a:pt x="11643" y="8106"/>
                  </a:cubicBezTo>
                  <a:cubicBezTo>
                    <a:pt x="11754" y="8195"/>
                    <a:pt x="11895" y="8239"/>
                    <a:pt x="12035" y="8239"/>
                  </a:cubicBezTo>
                  <a:cubicBezTo>
                    <a:pt x="12106" y="8239"/>
                    <a:pt x="12176" y="8228"/>
                    <a:pt x="12243" y="8206"/>
                  </a:cubicBezTo>
                  <a:cubicBezTo>
                    <a:pt x="12477" y="8139"/>
                    <a:pt x="12643" y="7939"/>
                    <a:pt x="12677" y="7706"/>
                  </a:cubicBezTo>
                  <a:cubicBezTo>
                    <a:pt x="12677" y="7472"/>
                    <a:pt x="12577" y="7272"/>
                    <a:pt x="12343" y="7139"/>
                  </a:cubicBezTo>
                  <a:cubicBezTo>
                    <a:pt x="12218" y="7064"/>
                    <a:pt x="12055" y="7026"/>
                    <a:pt x="11897" y="7026"/>
                  </a:cubicBezTo>
                  <a:cubicBezTo>
                    <a:pt x="11845" y="7026"/>
                    <a:pt x="11793" y="7030"/>
                    <a:pt x="11743" y="7039"/>
                  </a:cubicBezTo>
                  <a:cubicBezTo>
                    <a:pt x="11654" y="7064"/>
                    <a:pt x="11574" y="7099"/>
                    <a:pt x="11503" y="7144"/>
                  </a:cubicBezTo>
                  <a:lnTo>
                    <a:pt x="11503" y="7144"/>
                  </a:lnTo>
                  <a:cubicBezTo>
                    <a:pt x="11512" y="7096"/>
                    <a:pt x="11525" y="7050"/>
                    <a:pt x="11543" y="7005"/>
                  </a:cubicBezTo>
                  <a:cubicBezTo>
                    <a:pt x="11609" y="6838"/>
                    <a:pt x="11643" y="6638"/>
                    <a:pt x="11743" y="6472"/>
                  </a:cubicBezTo>
                  <a:cubicBezTo>
                    <a:pt x="11786" y="6393"/>
                    <a:pt x="11839" y="6319"/>
                    <a:pt x="11900" y="6252"/>
                  </a:cubicBezTo>
                  <a:lnTo>
                    <a:pt x="11900" y="6252"/>
                  </a:lnTo>
                  <a:cubicBezTo>
                    <a:pt x="11964" y="6365"/>
                    <a:pt x="12044" y="6473"/>
                    <a:pt x="12143" y="6572"/>
                  </a:cubicBezTo>
                  <a:cubicBezTo>
                    <a:pt x="12276" y="6705"/>
                    <a:pt x="12443" y="6772"/>
                    <a:pt x="12610" y="6805"/>
                  </a:cubicBezTo>
                  <a:cubicBezTo>
                    <a:pt x="12653" y="6819"/>
                    <a:pt x="12696" y="6826"/>
                    <a:pt x="12738" y="6826"/>
                  </a:cubicBezTo>
                  <a:cubicBezTo>
                    <a:pt x="12893" y="6826"/>
                    <a:pt x="13039" y="6736"/>
                    <a:pt x="13144" y="6605"/>
                  </a:cubicBezTo>
                  <a:cubicBezTo>
                    <a:pt x="13177" y="6505"/>
                    <a:pt x="13177" y="6405"/>
                    <a:pt x="13177" y="6305"/>
                  </a:cubicBezTo>
                  <a:cubicBezTo>
                    <a:pt x="13144" y="6205"/>
                    <a:pt x="13110" y="6138"/>
                    <a:pt x="13044" y="6038"/>
                  </a:cubicBezTo>
                  <a:cubicBezTo>
                    <a:pt x="12977" y="5971"/>
                    <a:pt x="12910" y="5904"/>
                    <a:pt x="12810" y="5838"/>
                  </a:cubicBezTo>
                  <a:cubicBezTo>
                    <a:pt x="12743" y="5804"/>
                    <a:pt x="12643" y="5804"/>
                    <a:pt x="12543" y="5804"/>
                  </a:cubicBezTo>
                  <a:cubicBezTo>
                    <a:pt x="12343" y="5838"/>
                    <a:pt x="12143" y="5904"/>
                    <a:pt x="11976" y="6005"/>
                  </a:cubicBezTo>
                  <a:cubicBezTo>
                    <a:pt x="11967" y="6010"/>
                    <a:pt x="11959" y="6015"/>
                    <a:pt x="11950" y="6021"/>
                  </a:cubicBezTo>
                  <a:lnTo>
                    <a:pt x="11950" y="6021"/>
                  </a:lnTo>
                  <a:cubicBezTo>
                    <a:pt x="11894" y="5883"/>
                    <a:pt x="11858" y="5740"/>
                    <a:pt x="11843" y="5604"/>
                  </a:cubicBezTo>
                  <a:cubicBezTo>
                    <a:pt x="11843" y="5293"/>
                    <a:pt x="11901" y="5011"/>
                    <a:pt x="12044" y="4758"/>
                  </a:cubicBezTo>
                  <a:lnTo>
                    <a:pt x="12044" y="4758"/>
                  </a:lnTo>
                  <a:cubicBezTo>
                    <a:pt x="12071" y="4831"/>
                    <a:pt x="12104" y="4902"/>
                    <a:pt x="12143" y="4970"/>
                  </a:cubicBezTo>
                  <a:cubicBezTo>
                    <a:pt x="12265" y="5184"/>
                    <a:pt x="12498" y="5342"/>
                    <a:pt x="12742" y="5342"/>
                  </a:cubicBezTo>
                  <a:cubicBezTo>
                    <a:pt x="12764" y="5342"/>
                    <a:pt x="12787" y="5340"/>
                    <a:pt x="12810" y="5337"/>
                  </a:cubicBezTo>
                  <a:cubicBezTo>
                    <a:pt x="13144" y="5304"/>
                    <a:pt x="13377" y="5071"/>
                    <a:pt x="13411" y="4770"/>
                  </a:cubicBezTo>
                  <a:cubicBezTo>
                    <a:pt x="13411" y="4604"/>
                    <a:pt x="13344" y="4437"/>
                    <a:pt x="13244" y="4337"/>
                  </a:cubicBezTo>
                  <a:cubicBezTo>
                    <a:pt x="13110" y="4237"/>
                    <a:pt x="12944" y="4203"/>
                    <a:pt x="12777" y="4203"/>
                  </a:cubicBezTo>
                  <a:cubicBezTo>
                    <a:pt x="12610" y="4203"/>
                    <a:pt x="12477" y="4270"/>
                    <a:pt x="12343" y="4337"/>
                  </a:cubicBezTo>
                  <a:cubicBezTo>
                    <a:pt x="12239" y="4399"/>
                    <a:pt x="12161" y="4462"/>
                    <a:pt x="12092" y="4533"/>
                  </a:cubicBezTo>
                  <a:lnTo>
                    <a:pt x="12092" y="4533"/>
                  </a:lnTo>
                  <a:cubicBezTo>
                    <a:pt x="12067" y="4423"/>
                    <a:pt x="12061" y="4313"/>
                    <a:pt x="12076" y="4203"/>
                  </a:cubicBezTo>
                  <a:cubicBezTo>
                    <a:pt x="12143" y="3770"/>
                    <a:pt x="12310" y="3336"/>
                    <a:pt x="12510" y="2969"/>
                  </a:cubicBezTo>
                  <a:lnTo>
                    <a:pt x="12910" y="1968"/>
                  </a:lnTo>
                  <a:lnTo>
                    <a:pt x="13544" y="534"/>
                  </a:lnTo>
                  <a:lnTo>
                    <a:pt x="13677" y="1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8" name="Picture 927">
            <a:extLst>
              <a:ext uri="{FF2B5EF4-FFF2-40B4-BE49-F238E27FC236}">
                <a16:creationId xmlns:a16="http://schemas.microsoft.com/office/drawing/2014/main" id="{90FC0709-55E6-C361-1C98-EAA587AFF86F}"/>
              </a:ext>
            </a:extLst>
          </p:cNvPr>
          <p:cNvPicPr>
            <a:picLocks noChangeAspect="1"/>
          </p:cNvPicPr>
          <p:nvPr/>
        </p:nvPicPr>
        <p:blipFill>
          <a:blip r:embed="rId3"/>
          <a:stretch>
            <a:fillRect/>
          </a:stretch>
        </p:blipFill>
        <p:spPr>
          <a:xfrm>
            <a:off x="335395" y="0"/>
            <a:ext cx="835563" cy="340255"/>
          </a:xfrm>
          <a:prstGeom prst="rect">
            <a:avLst/>
          </a:prstGeom>
        </p:spPr>
      </p:pic>
    </p:spTree>
    <p:extLst>
      <p:ext uri="{BB962C8B-B14F-4D97-AF65-F5344CB8AC3E}">
        <p14:creationId xmlns:p14="http://schemas.microsoft.com/office/powerpoint/2010/main" val="237779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9">
          <a:extLst>
            <a:ext uri="{FF2B5EF4-FFF2-40B4-BE49-F238E27FC236}">
              <a16:creationId xmlns:a16="http://schemas.microsoft.com/office/drawing/2014/main" id="{2FB05EA4-1F52-FF9E-AB83-08F7FD1A9BB0}"/>
            </a:ext>
          </a:extLst>
        </p:cNvPr>
        <p:cNvGrpSpPr/>
        <p:nvPr/>
      </p:nvGrpSpPr>
      <p:grpSpPr>
        <a:xfrm>
          <a:off x="0" y="0"/>
          <a:ext cx="0" cy="0"/>
          <a:chOff x="0" y="0"/>
          <a:chExt cx="0" cy="0"/>
        </a:xfrm>
      </p:grpSpPr>
      <p:sp>
        <p:nvSpPr>
          <p:cNvPr id="840" name="Google Shape;840;p37">
            <a:extLst>
              <a:ext uri="{FF2B5EF4-FFF2-40B4-BE49-F238E27FC236}">
                <a16:creationId xmlns:a16="http://schemas.microsoft.com/office/drawing/2014/main" id="{2D69BF8A-0F8C-B8D4-5688-89D2C7B794EB}"/>
              </a:ext>
            </a:extLst>
          </p:cNvPr>
          <p:cNvSpPr txBox="1">
            <a:spLocks noGrp="1"/>
          </p:cNvSpPr>
          <p:nvPr>
            <p:ph type="title" idx="6"/>
          </p:nvPr>
        </p:nvSpPr>
        <p:spPr>
          <a:xfrm>
            <a:off x="389983" y="324262"/>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05. UI/UX Design </a:t>
            </a:r>
            <a:endParaRPr dirty="0"/>
          </a:p>
        </p:txBody>
      </p:sp>
      <p:pic>
        <p:nvPicPr>
          <p:cNvPr id="2" name="Picture 1">
            <a:extLst>
              <a:ext uri="{FF2B5EF4-FFF2-40B4-BE49-F238E27FC236}">
                <a16:creationId xmlns:a16="http://schemas.microsoft.com/office/drawing/2014/main" id="{057C38D2-D4EE-1E8B-4DCD-6DB0BB196299}"/>
              </a:ext>
            </a:extLst>
          </p:cNvPr>
          <p:cNvPicPr>
            <a:picLocks noChangeAspect="1"/>
          </p:cNvPicPr>
          <p:nvPr/>
        </p:nvPicPr>
        <p:blipFill>
          <a:blip r:embed="rId3"/>
          <a:stretch>
            <a:fillRect/>
          </a:stretch>
        </p:blipFill>
        <p:spPr>
          <a:xfrm>
            <a:off x="315990" y="85134"/>
            <a:ext cx="740936" cy="301721"/>
          </a:xfrm>
          <a:prstGeom prst="rect">
            <a:avLst/>
          </a:prstGeom>
        </p:spPr>
      </p:pic>
      <p:sp>
        <p:nvSpPr>
          <p:cNvPr id="16" name="TextBox 15">
            <a:extLst>
              <a:ext uri="{FF2B5EF4-FFF2-40B4-BE49-F238E27FC236}">
                <a16:creationId xmlns:a16="http://schemas.microsoft.com/office/drawing/2014/main" id="{474B822D-465E-0D7A-8D60-2D799DF8F3D9}"/>
              </a:ext>
            </a:extLst>
          </p:cNvPr>
          <p:cNvSpPr txBox="1"/>
          <p:nvPr/>
        </p:nvSpPr>
        <p:spPr>
          <a:xfrm>
            <a:off x="496957" y="1003852"/>
            <a:ext cx="7752521" cy="3508653"/>
          </a:xfrm>
          <a:prstGeom prst="rect">
            <a:avLst/>
          </a:prstGeom>
          <a:noFill/>
        </p:spPr>
        <p:txBody>
          <a:bodyPr wrap="square" rtlCol="0">
            <a:spAutoFit/>
          </a:bodyPr>
          <a:lstStyle/>
          <a:p>
            <a:pPr marL="285750" indent="-285750">
              <a:buFont typeface="Wingdings" panose="05000000000000000000" pitchFamily="2" charset="2"/>
              <a:buChar char="§"/>
            </a:pPr>
            <a:r>
              <a:rPr lang="en-IN" sz="1600" dirty="0">
                <a:latin typeface="Montserrat Medium" panose="00000600000000000000" pitchFamily="2" charset="0"/>
              </a:rPr>
              <a:t>UI/UX Design for Scam Information Designed Using Figma Used Figma to create interactive, user-friendly wireframes and prototypes.</a:t>
            </a:r>
          </a:p>
          <a:p>
            <a:pPr>
              <a:buNone/>
            </a:pPr>
            <a:endParaRPr lang="en-IN" sz="1600" dirty="0">
              <a:latin typeface="Montserrat Medium" panose="00000600000000000000" pitchFamily="2" charset="0"/>
            </a:endParaRPr>
          </a:p>
          <a:p>
            <a:pPr marL="285750" indent="-285750">
              <a:buFont typeface="Wingdings" panose="05000000000000000000" pitchFamily="2" charset="2"/>
              <a:buChar char="§"/>
            </a:pPr>
            <a:r>
              <a:rPr lang="en-IN" sz="1600" dirty="0">
                <a:latin typeface="Montserrat Medium" panose="00000600000000000000" pitchFamily="2" charset="0"/>
              </a:rPr>
              <a:t>Ensures a smooth design workflow and easy collaboration.</a:t>
            </a:r>
          </a:p>
          <a:p>
            <a:pPr>
              <a:buNone/>
            </a:pPr>
            <a:endParaRPr lang="en-IN" sz="1600" dirty="0">
              <a:latin typeface="Montserrat Medium" panose="00000600000000000000" pitchFamily="2" charset="0"/>
            </a:endParaRPr>
          </a:p>
          <a:p>
            <a:pPr marL="285750" indent="-285750">
              <a:buFont typeface="Wingdings" panose="05000000000000000000" pitchFamily="2" charset="2"/>
              <a:buChar char="§"/>
            </a:pPr>
            <a:r>
              <a:rPr lang="en-IN" sz="1600" dirty="0">
                <a:latin typeface="Montserrat Medium" panose="00000600000000000000" pitchFamily="2" charset="0"/>
              </a:rPr>
              <a:t>Clean and User-Friendly Interface Inspired by Quora’s simple, readable layout.</a:t>
            </a:r>
          </a:p>
          <a:p>
            <a:pPr marL="285750" indent="-285750">
              <a:buFont typeface="Wingdings" panose="05000000000000000000" pitchFamily="2" charset="2"/>
              <a:buChar char="§"/>
            </a:pPr>
            <a:endParaRPr lang="en-IN" sz="1600" dirty="0">
              <a:latin typeface="Montserrat Medium" panose="00000600000000000000" pitchFamily="2" charset="0"/>
            </a:endParaRPr>
          </a:p>
          <a:p>
            <a:pPr marL="285750" indent="-285750">
              <a:buFont typeface="Wingdings" panose="05000000000000000000" pitchFamily="2" charset="2"/>
              <a:buChar char="§"/>
            </a:pPr>
            <a:r>
              <a:rPr lang="en-IN" sz="1600" dirty="0">
                <a:latin typeface="Montserrat Medium" panose="00000600000000000000" pitchFamily="2" charset="0"/>
              </a:rPr>
              <a:t>Prioritizes clarity, accessibility, and ease of navigation.</a:t>
            </a:r>
          </a:p>
          <a:p>
            <a:pPr marL="285750" indent="-285750">
              <a:buFont typeface="Wingdings" panose="05000000000000000000" pitchFamily="2" charset="2"/>
              <a:buChar char="§"/>
            </a:pPr>
            <a:endParaRPr lang="en-IN" sz="1600" dirty="0">
              <a:latin typeface="Montserrat Medium" panose="00000600000000000000" pitchFamily="2" charset="0"/>
            </a:endParaRPr>
          </a:p>
          <a:p>
            <a:pPr marL="285750" indent="-285750">
              <a:buFont typeface="Wingdings" panose="05000000000000000000" pitchFamily="2" charset="2"/>
              <a:buChar char="§"/>
            </a:pPr>
            <a:r>
              <a:rPr lang="en-IN" sz="1600" dirty="0">
                <a:latin typeface="Montserrat Medium" panose="00000600000000000000" pitchFamily="2" charset="0"/>
              </a:rPr>
              <a:t>Minimalist design to keep the focus on scam reports and discussions.</a:t>
            </a:r>
          </a:p>
          <a:p>
            <a:pPr marL="285750" indent="-285750">
              <a:buFont typeface="Wingdings" panose="05000000000000000000" pitchFamily="2" charset="2"/>
              <a:buChar char="§"/>
            </a:pPr>
            <a:endParaRPr lang="en-IN" sz="1600" b="1" dirty="0">
              <a:latin typeface="Montserrat Medium" panose="00000600000000000000" pitchFamily="2" charset="0"/>
            </a:endParaRPr>
          </a:p>
          <a:p>
            <a:pPr marL="285750" indent="-285750">
              <a:buFont typeface="Wingdings" panose="05000000000000000000" pitchFamily="2" charset="2"/>
              <a:buChar char="§"/>
            </a:pPr>
            <a:endParaRPr lang="en-IN" sz="1600" b="1" dirty="0">
              <a:latin typeface="Montserrat Medium" panose="00000600000000000000" pitchFamily="2" charset="0"/>
            </a:endParaRP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2743645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39">
          <a:extLst>
            <a:ext uri="{FF2B5EF4-FFF2-40B4-BE49-F238E27FC236}">
              <a16:creationId xmlns:a16="http://schemas.microsoft.com/office/drawing/2014/main" id="{227F831E-8C1D-AB64-9859-D42893375152}"/>
            </a:ext>
          </a:extLst>
        </p:cNvPr>
        <p:cNvGrpSpPr/>
        <p:nvPr/>
      </p:nvGrpSpPr>
      <p:grpSpPr>
        <a:xfrm>
          <a:off x="0" y="0"/>
          <a:ext cx="0" cy="0"/>
          <a:chOff x="0" y="0"/>
          <a:chExt cx="0" cy="0"/>
        </a:xfrm>
      </p:grpSpPr>
      <p:sp>
        <p:nvSpPr>
          <p:cNvPr id="840" name="Google Shape;840;p37">
            <a:extLst>
              <a:ext uri="{FF2B5EF4-FFF2-40B4-BE49-F238E27FC236}">
                <a16:creationId xmlns:a16="http://schemas.microsoft.com/office/drawing/2014/main" id="{825B0298-137B-5612-8DE7-2F77CC3554EC}"/>
              </a:ext>
            </a:extLst>
          </p:cNvPr>
          <p:cNvSpPr txBox="1">
            <a:spLocks noGrp="1"/>
          </p:cNvSpPr>
          <p:nvPr>
            <p:ph type="title" idx="6"/>
          </p:nvPr>
        </p:nvSpPr>
        <p:spPr>
          <a:xfrm>
            <a:off x="389983" y="324262"/>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05. UI/UX Design </a:t>
            </a:r>
            <a:endParaRPr dirty="0"/>
          </a:p>
        </p:txBody>
      </p:sp>
      <p:pic>
        <p:nvPicPr>
          <p:cNvPr id="2" name="Picture 1">
            <a:extLst>
              <a:ext uri="{FF2B5EF4-FFF2-40B4-BE49-F238E27FC236}">
                <a16:creationId xmlns:a16="http://schemas.microsoft.com/office/drawing/2014/main" id="{3371A712-8EFD-7D0F-7579-6BE2DE9635F7}"/>
              </a:ext>
            </a:extLst>
          </p:cNvPr>
          <p:cNvPicPr>
            <a:picLocks noChangeAspect="1"/>
          </p:cNvPicPr>
          <p:nvPr/>
        </p:nvPicPr>
        <p:blipFill>
          <a:blip r:embed="rId3"/>
          <a:stretch>
            <a:fillRect/>
          </a:stretch>
        </p:blipFill>
        <p:spPr>
          <a:xfrm>
            <a:off x="315990" y="85134"/>
            <a:ext cx="740936" cy="301721"/>
          </a:xfrm>
          <a:prstGeom prst="rect">
            <a:avLst/>
          </a:prstGeom>
        </p:spPr>
      </p:pic>
      <p:sp>
        <p:nvSpPr>
          <p:cNvPr id="16" name="TextBox 15">
            <a:extLst>
              <a:ext uri="{FF2B5EF4-FFF2-40B4-BE49-F238E27FC236}">
                <a16:creationId xmlns:a16="http://schemas.microsoft.com/office/drawing/2014/main" id="{9701EEA6-1614-10FE-AB22-B1ADF355FE53}"/>
              </a:ext>
            </a:extLst>
          </p:cNvPr>
          <p:cNvSpPr txBox="1"/>
          <p:nvPr/>
        </p:nvSpPr>
        <p:spPr>
          <a:xfrm>
            <a:off x="496957" y="1003852"/>
            <a:ext cx="7752521" cy="3539430"/>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Montserrat Medium" panose="00000600000000000000" pitchFamily="2" charset="0"/>
              </a:rPr>
              <a:t>Scam Reporting and Verification Step-by-step scam reporting with clear prompts (similar to Quora’s answer submission).</a:t>
            </a:r>
          </a:p>
          <a:p>
            <a:pPr marL="285750" indent="-285750">
              <a:buFont typeface="Wingdings" panose="05000000000000000000" pitchFamily="2" charset="2"/>
              <a:buChar char="§"/>
            </a:pPr>
            <a:endParaRPr lang="en-US" sz="1600" dirty="0">
              <a:latin typeface="Montserrat Medium" panose="00000600000000000000" pitchFamily="2" charset="0"/>
            </a:endParaRPr>
          </a:p>
          <a:p>
            <a:pPr marL="285750" indent="-285750">
              <a:buFont typeface="Wingdings" panose="05000000000000000000" pitchFamily="2" charset="2"/>
              <a:buChar char="§"/>
            </a:pPr>
            <a:r>
              <a:rPr lang="en-US" sz="1600" dirty="0">
                <a:latin typeface="Montserrat Medium" panose="00000600000000000000" pitchFamily="2" charset="0"/>
              </a:rPr>
              <a:t>Users can verify reports through discussions and fact-checking tools. Color Scheme and Branding: Professional yet approachable look with clean, readable colors (similar to Quora).</a:t>
            </a:r>
          </a:p>
          <a:p>
            <a:pPr marL="285750" indent="-285750">
              <a:buFont typeface="Wingdings" panose="05000000000000000000" pitchFamily="2" charset="2"/>
              <a:buChar char="§"/>
            </a:pPr>
            <a:endParaRPr lang="en-US" sz="1600" dirty="0">
              <a:latin typeface="Montserrat Medium" panose="00000600000000000000" pitchFamily="2" charset="0"/>
            </a:endParaRPr>
          </a:p>
          <a:p>
            <a:pPr marL="285750" indent="-285750">
              <a:buFont typeface="Wingdings" panose="05000000000000000000" pitchFamily="2" charset="2"/>
              <a:buChar char="§"/>
            </a:pPr>
            <a:r>
              <a:rPr lang="en-US" sz="1600" dirty="0">
                <a:latin typeface="Montserrat Medium" panose="00000600000000000000" pitchFamily="2" charset="0"/>
              </a:rPr>
              <a:t>Designed to create trust and keep users engaged.</a:t>
            </a:r>
          </a:p>
          <a:p>
            <a:pPr marL="285750" indent="-285750">
              <a:buFont typeface="Wingdings" panose="05000000000000000000" pitchFamily="2" charset="2"/>
              <a:buChar char="§"/>
            </a:pPr>
            <a:endParaRPr lang="en-US" sz="1600" dirty="0">
              <a:latin typeface="Montserrat Medium" panose="00000600000000000000" pitchFamily="2" charset="0"/>
            </a:endParaRPr>
          </a:p>
          <a:p>
            <a:pPr marL="285750" indent="-285750">
              <a:buFont typeface="Wingdings" panose="05000000000000000000" pitchFamily="2" charset="2"/>
              <a:buChar char="§"/>
            </a:pPr>
            <a:r>
              <a:rPr lang="en-US" sz="1600" dirty="0">
                <a:latin typeface="Montserrat Medium" panose="00000600000000000000" pitchFamily="2" charset="0"/>
              </a:rPr>
              <a:t>Search and Filter Functions Powerful search &amp; filter system (Reddit-inspired) to find scams by region, type, or urgency.</a:t>
            </a:r>
          </a:p>
          <a:p>
            <a:pPr marL="285750" indent="-285750">
              <a:buFont typeface="Wingdings" panose="05000000000000000000" pitchFamily="2" charset="2"/>
              <a:buChar char="§"/>
            </a:pPr>
            <a:endParaRPr lang="en-US" sz="1600" dirty="0">
              <a:latin typeface="Montserrat Medium" panose="00000600000000000000" pitchFamily="2" charset="0"/>
            </a:endParaRPr>
          </a:p>
          <a:p>
            <a:pPr marL="285750" indent="-285750">
              <a:buFont typeface="Wingdings" panose="05000000000000000000" pitchFamily="2" charset="2"/>
              <a:buChar char="§"/>
            </a:pPr>
            <a:r>
              <a:rPr lang="en-US" sz="1600" dirty="0">
                <a:latin typeface="Montserrat Medium" panose="00000600000000000000" pitchFamily="2" charset="0"/>
              </a:rPr>
              <a:t>Mobile and Desktop Consistency Responsive design ensures a seamless experience across devices.</a:t>
            </a:r>
          </a:p>
        </p:txBody>
      </p:sp>
    </p:spTree>
    <p:extLst>
      <p:ext uri="{BB962C8B-B14F-4D97-AF65-F5344CB8AC3E}">
        <p14:creationId xmlns:p14="http://schemas.microsoft.com/office/powerpoint/2010/main" val="1458924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3">
          <a:extLst>
            <a:ext uri="{FF2B5EF4-FFF2-40B4-BE49-F238E27FC236}">
              <a16:creationId xmlns:a16="http://schemas.microsoft.com/office/drawing/2014/main" id="{395E3894-E851-9041-9B78-5E068F171964}"/>
            </a:ext>
          </a:extLst>
        </p:cNvPr>
        <p:cNvGrpSpPr/>
        <p:nvPr/>
      </p:nvGrpSpPr>
      <p:grpSpPr>
        <a:xfrm>
          <a:off x="0" y="0"/>
          <a:ext cx="0" cy="0"/>
          <a:chOff x="0" y="0"/>
          <a:chExt cx="0" cy="0"/>
        </a:xfrm>
      </p:grpSpPr>
      <p:sp>
        <p:nvSpPr>
          <p:cNvPr id="654" name="Google Shape;654;p36">
            <a:extLst>
              <a:ext uri="{FF2B5EF4-FFF2-40B4-BE49-F238E27FC236}">
                <a16:creationId xmlns:a16="http://schemas.microsoft.com/office/drawing/2014/main" id="{F918B26D-F9EA-EBBC-7342-EE96DD72C4D4}"/>
              </a:ext>
            </a:extLst>
          </p:cNvPr>
          <p:cNvSpPr txBox="1">
            <a:spLocks noGrp="1"/>
          </p:cNvSpPr>
          <p:nvPr>
            <p:ph type="ctrTitle"/>
          </p:nvPr>
        </p:nvSpPr>
        <p:spPr>
          <a:xfrm>
            <a:off x="5955114" y="2066580"/>
            <a:ext cx="3125385" cy="12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 Researches and      	References </a:t>
            </a:r>
          </a:p>
        </p:txBody>
      </p:sp>
      <p:sp>
        <p:nvSpPr>
          <p:cNvPr id="656" name="Google Shape;656;p36">
            <a:extLst>
              <a:ext uri="{FF2B5EF4-FFF2-40B4-BE49-F238E27FC236}">
                <a16:creationId xmlns:a16="http://schemas.microsoft.com/office/drawing/2014/main" id="{D170EAAC-4494-2478-F166-24B68B8D3055}"/>
              </a:ext>
            </a:extLst>
          </p:cNvPr>
          <p:cNvSpPr txBox="1">
            <a:spLocks noGrp="1"/>
          </p:cNvSpPr>
          <p:nvPr>
            <p:ph type="title" idx="2"/>
          </p:nvPr>
        </p:nvSpPr>
        <p:spPr>
          <a:xfrm>
            <a:off x="3755650" y="1452100"/>
            <a:ext cx="2652300" cy="18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grpSp>
        <p:nvGrpSpPr>
          <p:cNvPr id="2" name="Google Shape;3262;p65">
            <a:extLst>
              <a:ext uri="{FF2B5EF4-FFF2-40B4-BE49-F238E27FC236}">
                <a16:creationId xmlns:a16="http://schemas.microsoft.com/office/drawing/2014/main" id="{127F1631-3993-8B10-6EC8-9DE1EEFFA127}"/>
              </a:ext>
            </a:extLst>
          </p:cNvPr>
          <p:cNvGrpSpPr/>
          <p:nvPr/>
        </p:nvGrpSpPr>
        <p:grpSpPr>
          <a:xfrm>
            <a:off x="635000" y="1111251"/>
            <a:ext cx="3295650" cy="3248668"/>
            <a:chOff x="1451200" y="871150"/>
            <a:chExt cx="4663350" cy="4105375"/>
          </a:xfrm>
        </p:grpSpPr>
        <p:sp>
          <p:nvSpPr>
            <p:cNvPr id="3" name="Google Shape;3263;p65">
              <a:extLst>
                <a:ext uri="{FF2B5EF4-FFF2-40B4-BE49-F238E27FC236}">
                  <a16:creationId xmlns:a16="http://schemas.microsoft.com/office/drawing/2014/main" id="{BFC85FEB-D118-2C67-CEE7-AA48330CEFBE}"/>
                </a:ext>
              </a:extLst>
            </p:cNvPr>
            <p:cNvSpPr/>
            <p:nvPr/>
          </p:nvSpPr>
          <p:spPr>
            <a:xfrm>
              <a:off x="1757250" y="871150"/>
              <a:ext cx="1043275" cy="1116000"/>
            </a:xfrm>
            <a:custGeom>
              <a:avLst/>
              <a:gdLst/>
              <a:ahLst/>
              <a:cxnLst/>
              <a:rect l="l" t="t" r="r" b="b"/>
              <a:pathLst>
                <a:path w="41731" h="44640" extrusionOk="0">
                  <a:moveTo>
                    <a:pt x="4572" y="1"/>
                  </a:moveTo>
                  <a:cubicBezTo>
                    <a:pt x="4383" y="1"/>
                    <a:pt x="4194" y="11"/>
                    <a:pt x="4004" y="30"/>
                  </a:cubicBezTo>
                  <a:cubicBezTo>
                    <a:pt x="2102" y="264"/>
                    <a:pt x="334" y="1732"/>
                    <a:pt x="168" y="3666"/>
                  </a:cubicBezTo>
                  <a:cubicBezTo>
                    <a:pt x="1" y="5568"/>
                    <a:pt x="1402" y="7269"/>
                    <a:pt x="2803" y="8570"/>
                  </a:cubicBezTo>
                  <a:cubicBezTo>
                    <a:pt x="4938" y="10471"/>
                    <a:pt x="7306" y="12072"/>
                    <a:pt x="9908" y="13307"/>
                  </a:cubicBezTo>
                  <a:cubicBezTo>
                    <a:pt x="10375" y="13473"/>
                    <a:pt x="10809" y="13807"/>
                    <a:pt x="11109" y="14207"/>
                  </a:cubicBezTo>
                  <a:cubicBezTo>
                    <a:pt x="11509" y="15041"/>
                    <a:pt x="10842" y="16042"/>
                    <a:pt x="10041" y="16476"/>
                  </a:cubicBezTo>
                  <a:cubicBezTo>
                    <a:pt x="9107" y="16976"/>
                    <a:pt x="8040" y="17043"/>
                    <a:pt x="7039" y="17343"/>
                  </a:cubicBezTo>
                  <a:cubicBezTo>
                    <a:pt x="6039" y="17643"/>
                    <a:pt x="5038" y="18277"/>
                    <a:pt x="4804" y="19311"/>
                  </a:cubicBezTo>
                  <a:cubicBezTo>
                    <a:pt x="4504" y="20745"/>
                    <a:pt x="5838" y="21946"/>
                    <a:pt x="7106" y="22680"/>
                  </a:cubicBezTo>
                  <a:cubicBezTo>
                    <a:pt x="9608" y="24114"/>
                    <a:pt x="12376" y="25148"/>
                    <a:pt x="15245" y="25682"/>
                  </a:cubicBezTo>
                  <a:cubicBezTo>
                    <a:pt x="16246" y="25849"/>
                    <a:pt x="17313" y="25982"/>
                    <a:pt x="18214" y="26549"/>
                  </a:cubicBezTo>
                  <a:cubicBezTo>
                    <a:pt x="19081" y="27083"/>
                    <a:pt x="19748" y="28184"/>
                    <a:pt x="19448" y="29185"/>
                  </a:cubicBezTo>
                  <a:cubicBezTo>
                    <a:pt x="19157" y="30154"/>
                    <a:pt x="18053" y="30654"/>
                    <a:pt x="17044" y="30654"/>
                  </a:cubicBezTo>
                  <a:cubicBezTo>
                    <a:pt x="17011" y="30654"/>
                    <a:pt x="16979" y="30653"/>
                    <a:pt x="16946" y="30652"/>
                  </a:cubicBezTo>
                  <a:cubicBezTo>
                    <a:pt x="15912" y="30652"/>
                    <a:pt x="14912" y="30252"/>
                    <a:pt x="13911" y="30052"/>
                  </a:cubicBezTo>
                  <a:cubicBezTo>
                    <a:pt x="13529" y="29980"/>
                    <a:pt x="13133" y="29942"/>
                    <a:pt x="12737" y="29942"/>
                  </a:cubicBezTo>
                  <a:cubicBezTo>
                    <a:pt x="11124" y="29942"/>
                    <a:pt x="9503" y="30561"/>
                    <a:pt x="8807" y="31953"/>
                  </a:cubicBezTo>
                  <a:cubicBezTo>
                    <a:pt x="8273" y="33154"/>
                    <a:pt x="8340" y="34555"/>
                    <a:pt x="8974" y="35689"/>
                  </a:cubicBezTo>
                  <a:cubicBezTo>
                    <a:pt x="9641" y="36823"/>
                    <a:pt x="10475" y="37791"/>
                    <a:pt x="11509" y="38591"/>
                  </a:cubicBezTo>
                  <a:cubicBezTo>
                    <a:pt x="14945" y="41493"/>
                    <a:pt x="19081" y="43462"/>
                    <a:pt x="23518" y="44296"/>
                  </a:cubicBezTo>
                  <a:cubicBezTo>
                    <a:pt x="24896" y="44515"/>
                    <a:pt x="26229" y="44639"/>
                    <a:pt x="27528" y="44639"/>
                  </a:cubicBezTo>
                  <a:cubicBezTo>
                    <a:pt x="30379" y="44639"/>
                    <a:pt x="33068" y="44040"/>
                    <a:pt x="35726" y="42528"/>
                  </a:cubicBezTo>
                  <a:lnTo>
                    <a:pt x="35760" y="42528"/>
                  </a:lnTo>
                  <a:cubicBezTo>
                    <a:pt x="41697" y="36657"/>
                    <a:pt x="41731" y="27650"/>
                    <a:pt x="40130" y="19811"/>
                  </a:cubicBezTo>
                  <a:cubicBezTo>
                    <a:pt x="39829" y="18510"/>
                    <a:pt x="39763" y="17109"/>
                    <a:pt x="38929" y="16075"/>
                  </a:cubicBezTo>
                  <a:cubicBezTo>
                    <a:pt x="38362" y="15373"/>
                    <a:pt x="37458" y="14886"/>
                    <a:pt x="36591" y="14886"/>
                  </a:cubicBezTo>
                  <a:cubicBezTo>
                    <a:pt x="36181" y="14886"/>
                    <a:pt x="35780" y="14995"/>
                    <a:pt x="35426" y="15241"/>
                  </a:cubicBezTo>
                  <a:cubicBezTo>
                    <a:pt x="34526" y="15842"/>
                    <a:pt x="34292" y="17076"/>
                    <a:pt x="33925" y="18077"/>
                  </a:cubicBezTo>
                  <a:cubicBezTo>
                    <a:pt x="33425" y="19478"/>
                    <a:pt x="32524" y="20679"/>
                    <a:pt x="31357" y="21579"/>
                  </a:cubicBezTo>
                  <a:cubicBezTo>
                    <a:pt x="30762" y="22019"/>
                    <a:pt x="30028" y="22378"/>
                    <a:pt x="29308" y="22378"/>
                  </a:cubicBezTo>
                  <a:cubicBezTo>
                    <a:pt x="29099" y="22378"/>
                    <a:pt x="28891" y="22347"/>
                    <a:pt x="28688" y="22280"/>
                  </a:cubicBezTo>
                  <a:cubicBezTo>
                    <a:pt x="27454" y="21846"/>
                    <a:pt x="27054" y="20312"/>
                    <a:pt x="26820" y="18977"/>
                  </a:cubicBezTo>
                  <a:lnTo>
                    <a:pt x="25619" y="11672"/>
                  </a:lnTo>
                  <a:cubicBezTo>
                    <a:pt x="25486" y="10371"/>
                    <a:pt x="25119" y="9070"/>
                    <a:pt x="24585" y="7869"/>
                  </a:cubicBezTo>
                  <a:cubicBezTo>
                    <a:pt x="23951" y="6702"/>
                    <a:pt x="22851" y="5701"/>
                    <a:pt x="21550" y="5568"/>
                  </a:cubicBezTo>
                  <a:cubicBezTo>
                    <a:pt x="21469" y="5560"/>
                    <a:pt x="21388" y="5555"/>
                    <a:pt x="21307" y="5555"/>
                  </a:cubicBezTo>
                  <a:cubicBezTo>
                    <a:pt x="20081" y="5555"/>
                    <a:pt x="18846" y="6484"/>
                    <a:pt x="18814" y="7736"/>
                  </a:cubicBezTo>
                  <a:cubicBezTo>
                    <a:pt x="18848" y="8270"/>
                    <a:pt x="18914" y="8803"/>
                    <a:pt x="19048" y="9371"/>
                  </a:cubicBezTo>
                  <a:cubicBezTo>
                    <a:pt x="19081" y="9904"/>
                    <a:pt x="18948" y="10538"/>
                    <a:pt x="18447" y="10805"/>
                  </a:cubicBezTo>
                  <a:cubicBezTo>
                    <a:pt x="18331" y="10863"/>
                    <a:pt x="18206" y="10888"/>
                    <a:pt x="18076" y="10888"/>
                  </a:cubicBezTo>
                  <a:cubicBezTo>
                    <a:pt x="17688" y="10888"/>
                    <a:pt x="17263" y="10663"/>
                    <a:pt x="16913" y="10438"/>
                  </a:cubicBezTo>
                  <a:cubicBezTo>
                    <a:pt x="15345" y="9337"/>
                    <a:pt x="14144" y="7803"/>
                    <a:pt x="13010" y="6268"/>
                  </a:cubicBezTo>
                  <a:cubicBezTo>
                    <a:pt x="11843" y="4734"/>
                    <a:pt x="10742" y="3133"/>
                    <a:pt x="9241" y="1898"/>
                  </a:cubicBezTo>
                  <a:cubicBezTo>
                    <a:pt x="7920" y="787"/>
                    <a:pt x="6274" y="1"/>
                    <a:pt x="45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264;p65">
              <a:extLst>
                <a:ext uri="{FF2B5EF4-FFF2-40B4-BE49-F238E27FC236}">
                  <a16:creationId xmlns:a16="http://schemas.microsoft.com/office/drawing/2014/main" id="{D43459B9-742C-95E0-3826-8DF223C4F914}"/>
                </a:ext>
              </a:extLst>
            </p:cNvPr>
            <p:cNvSpPr/>
            <p:nvPr/>
          </p:nvSpPr>
          <p:spPr>
            <a:xfrm>
              <a:off x="1801450" y="909425"/>
              <a:ext cx="912350" cy="1424375"/>
            </a:xfrm>
            <a:custGeom>
              <a:avLst/>
              <a:gdLst/>
              <a:ahLst/>
              <a:cxnLst/>
              <a:rect l="l" t="t" r="r" b="b"/>
              <a:pathLst>
                <a:path w="36494" h="56975" extrusionOk="0">
                  <a:moveTo>
                    <a:pt x="1" y="1"/>
                  </a:moveTo>
                  <a:lnTo>
                    <a:pt x="1" y="1"/>
                  </a:lnTo>
                  <a:cubicBezTo>
                    <a:pt x="34" y="34"/>
                    <a:pt x="68" y="67"/>
                    <a:pt x="134" y="101"/>
                  </a:cubicBezTo>
                  <a:lnTo>
                    <a:pt x="568" y="401"/>
                  </a:lnTo>
                  <a:cubicBezTo>
                    <a:pt x="968" y="634"/>
                    <a:pt x="1569" y="1001"/>
                    <a:pt x="2302" y="1468"/>
                  </a:cubicBezTo>
                  <a:cubicBezTo>
                    <a:pt x="4371" y="2836"/>
                    <a:pt x="6339" y="4370"/>
                    <a:pt x="8207" y="6005"/>
                  </a:cubicBezTo>
                  <a:cubicBezTo>
                    <a:pt x="9374" y="7039"/>
                    <a:pt x="10642" y="8240"/>
                    <a:pt x="11943" y="9574"/>
                  </a:cubicBezTo>
                  <a:cubicBezTo>
                    <a:pt x="13277" y="10875"/>
                    <a:pt x="14645" y="12276"/>
                    <a:pt x="16079" y="13810"/>
                  </a:cubicBezTo>
                  <a:cubicBezTo>
                    <a:pt x="17547" y="15445"/>
                    <a:pt x="18948" y="17113"/>
                    <a:pt x="20249" y="18847"/>
                  </a:cubicBezTo>
                  <a:cubicBezTo>
                    <a:pt x="20916" y="19781"/>
                    <a:pt x="21550" y="20749"/>
                    <a:pt x="22183" y="21716"/>
                  </a:cubicBezTo>
                  <a:lnTo>
                    <a:pt x="24118" y="24718"/>
                  </a:lnTo>
                  <a:cubicBezTo>
                    <a:pt x="26586" y="28521"/>
                    <a:pt x="28855" y="32457"/>
                    <a:pt x="30923" y="36527"/>
                  </a:cubicBezTo>
                  <a:cubicBezTo>
                    <a:pt x="32557" y="39829"/>
                    <a:pt x="33892" y="43298"/>
                    <a:pt x="34926" y="46867"/>
                  </a:cubicBezTo>
                  <a:cubicBezTo>
                    <a:pt x="35593" y="49269"/>
                    <a:pt x="36060" y="51738"/>
                    <a:pt x="36293" y="54239"/>
                  </a:cubicBezTo>
                  <a:cubicBezTo>
                    <a:pt x="36393" y="55107"/>
                    <a:pt x="36427" y="55807"/>
                    <a:pt x="36460" y="56274"/>
                  </a:cubicBezTo>
                  <a:cubicBezTo>
                    <a:pt x="36460" y="55807"/>
                    <a:pt x="36427" y="55107"/>
                    <a:pt x="36360" y="54206"/>
                  </a:cubicBezTo>
                  <a:cubicBezTo>
                    <a:pt x="36160" y="51704"/>
                    <a:pt x="35726" y="49236"/>
                    <a:pt x="35059" y="46834"/>
                  </a:cubicBezTo>
                  <a:cubicBezTo>
                    <a:pt x="34058" y="43232"/>
                    <a:pt x="32724" y="39762"/>
                    <a:pt x="31090" y="36427"/>
                  </a:cubicBezTo>
                  <a:cubicBezTo>
                    <a:pt x="29055" y="32357"/>
                    <a:pt x="26787" y="28421"/>
                    <a:pt x="24285" y="24618"/>
                  </a:cubicBezTo>
                  <a:lnTo>
                    <a:pt x="22350" y="21616"/>
                  </a:lnTo>
                  <a:cubicBezTo>
                    <a:pt x="21716" y="20649"/>
                    <a:pt x="21083" y="19648"/>
                    <a:pt x="20382" y="18747"/>
                  </a:cubicBezTo>
                  <a:cubicBezTo>
                    <a:pt x="19081" y="16979"/>
                    <a:pt x="17713" y="15278"/>
                    <a:pt x="16212" y="13677"/>
                  </a:cubicBezTo>
                  <a:cubicBezTo>
                    <a:pt x="14811" y="12143"/>
                    <a:pt x="13410" y="10742"/>
                    <a:pt x="12076" y="9441"/>
                  </a:cubicBezTo>
                  <a:cubicBezTo>
                    <a:pt x="10742" y="8140"/>
                    <a:pt x="9508" y="6939"/>
                    <a:pt x="8307" y="5871"/>
                  </a:cubicBezTo>
                  <a:cubicBezTo>
                    <a:pt x="6439" y="4237"/>
                    <a:pt x="4437" y="2736"/>
                    <a:pt x="2336" y="1402"/>
                  </a:cubicBezTo>
                  <a:cubicBezTo>
                    <a:pt x="1602" y="935"/>
                    <a:pt x="1002" y="568"/>
                    <a:pt x="601" y="334"/>
                  </a:cubicBezTo>
                  <a:lnTo>
                    <a:pt x="168" y="101"/>
                  </a:lnTo>
                  <a:cubicBezTo>
                    <a:pt x="101" y="67"/>
                    <a:pt x="34" y="34"/>
                    <a:pt x="1" y="1"/>
                  </a:cubicBezTo>
                  <a:close/>
                  <a:moveTo>
                    <a:pt x="36460" y="56808"/>
                  </a:moveTo>
                  <a:cubicBezTo>
                    <a:pt x="36460" y="56841"/>
                    <a:pt x="36460" y="56908"/>
                    <a:pt x="36460" y="56975"/>
                  </a:cubicBezTo>
                  <a:cubicBezTo>
                    <a:pt x="36494" y="56908"/>
                    <a:pt x="36494" y="56841"/>
                    <a:pt x="36460" y="56808"/>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265;p65">
              <a:extLst>
                <a:ext uri="{FF2B5EF4-FFF2-40B4-BE49-F238E27FC236}">
                  <a16:creationId xmlns:a16="http://schemas.microsoft.com/office/drawing/2014/main" id="{6D6560D6-B578-CF2A-D6CC-C9F3B24527D4}"/>
                </a:ext>
              </a:extLst>
            </p:cNvPr>
            <p:cNvSpPr/>
            <p:nvPr/>
          </p:nvSpPr>
          <p:spPr>
            <a:xfrm>
              <a:off x="2292650" y="1010325"/>
              <a:ext cx="18375" cy="366950"/>
            </a:xfrm>
            <a:custGeom>
              <a:avLst/>
              <a:gdLst/>
              <a:ahLst/>
              <a:cxnLst/>
              <a:rect l="l" t="t" r="r" b="b"/>
              <a:pathLst>
                <a:path w="735" h="14678" extrusionOk="0">
                  <a:moveTo>
                    <a:pt x="167" y="1"/>
                  </a:moveTo>
                  <a:cubicBezTo>
                    <a:pt x="134" y="168"/>
                    <a:pt x="100" y="368"/>
                    <a:pt x="100" y="568"/>
                  </a:cubicBezTo>
                  <a:cubicBezTo>
                    <a:pt x="67" y="935"/>
                    <a:pt x="67" y="1468"/>
                    <a:pt x="34" y="2136"/>
                  </a:cubicBezTo>
                  <a:cubicBezTo>
                    <a:pt x="0" y="3470"/>
                    <a:pt x="67" y="5305"/>
                    <a:pt x="200" y="7339"/>
                  </a:cubicBezTo>
                  <a:cubicBezTo>
                    <a:pt x="334" y="9374"/>
                    <a:pt x="467" y="11142"/>
                    <a:pt x="567" y="12543"/>
                  </a:cubicBezTo>
                  <a:cubicBezTo>
                    <a:pt x="601" y="13144"/>
                    <a:pt x="634" y="13677"/>
                    <a:pt x="667" y="14111"/>
                  </a:cubicBezTo>
                  <a:cubicBezTo>
                    <a:pt x="634" y="14311"/>
                    <a:pt x="667" y="14478"/>
                    <a:pt x="701" y="14678"/>
                  </a:cubicBezTo>
                  <a:cubicBezTo>
                    <a:pt x="734" y="14478"/>
                    <a:pt x="734" y="14311"/>
                    <a:pt x="734" y="14111"/>
                  </a:cubicBezTo>
                  <a:lnTo>
                    <a:pt x="734" y="12543"/>
                  </a:lnTo>
                  <a:cubicBezTo>
                    <a:pt x="701" y="11209"/>
                    <a:pt x="567" y="9374"/>
                    <a:pt x="434" y="7339"/>
                  </a:cubicBezTo>
                  <a:cubicBezTo>
                    <a:pt x="300" y="5305"/>
                    <a:pt x="200" y="3470"/>
                    <a:pt x="200" y="2136"/>
                  </a:cubicBezTo>
                  <a:lnTo>
                    <a:pt x="200" y="568"/>
                  </a:lnTo>
                  <a:cubicBezTo>
                    <a:pt x="200" y="368"/>
                    <a:pt x="200" y="168"/>
                    <a:pt x="16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66;p65">
              <a:extLst>
                <a:ext uri="{FF2B5EF4-FFF2-40B4-BE49-F238E27FC236}">
                  <a16:creationId xmlns:a16="http://schemas.microsoft.com/office/drawing/2014/main" id="{455E8103-7DFB-6E6E-46E5-65B8028CE523}"/>
                </a:ext>
              </a:extLst>
            </p:cNvPr>
            <p:cNvSpPr/>
            <p:nvPr/>
          </p:nvSpPr>
          <p:spPr>
            <a:xfrm>
              <a:off x="1876500" y="1357050"/>
              <a:ext cx="433675" cy="20225"/>
            </a:xfrm>
            <a:custGeom>
              <a:avLst/>
              <a:gdLst/>
              <a:ahLst/>
              <a:cxnLst/>
              <a:rect l="l" t="t" r="r" b="b"/>
              <a:pathLst>
                <a:path w="17347" h="809" extrusionOk="0">
                  <a:moveTo>
                    <a:pt x="7654" y="0"/>
                  </a:moveTo>
                  <a:cubicBezTo>
                    <a:pt x="5951" y="0"/>
                    <a:pt x="4232" y="70"/>
                    <a:pt x="2536" y="209"/>
                  </a:cubicBezTo>
                  <a:cubicBezTo>
                    <a:pt x="1769" y="275"/>
                    <a:pt x="1135" y="342"/>
                    <a:pt x="701" y="409"/>
                  </a:cubicBezTo>
                  <a:cubicBezTo>
                    <a:pt x="468" y="442"/>
                    <a:pt x="234" y="475"/>
                    <a:pt x="1" y="542"/>
                  </a:cubicBezTo>
                  <a:cubicBezTo>
                    <a:pt x="234" y="542"/>
                    <a:pt x="468" y="542"/>
                    <a:pt x="701" y="509"/>
                  </a:cubicBezTo>
                  <a:cubicBezTo>
                    <a:pt x="1102" y="475"/>
                    <a:pt x="1769" y="409"/>
                    <a:pt x="2536" y="375"/>
                  </a:cubicBezTo>
                  <a:cubicBezTo>
                    <a:pt x="3712" y="300"/>
                    <a:pt x="5244" y="263"/>
                    <a:pt x="6936" y="263"/>
                  </a:cubicBezTo>
                  <a:cubicBezTo>
                    <a:pt x="7500" y="263"/>
                    <a:pt x="8082" y="267"/>
                    <a:pt x="8674" y="275"/>
                  </a:cubicBezTo>
                  <a:cubicBezTo>
                    <a:pt x="11042" y="309"/>
                    <a:pt x="13244" y="442"/>
                    <a:pt x="14812" y="575"/>
                  </a:cubicBezTo>
                  <a:cubicBezTo>
                    <a:pt x="15579" y="642"/>
                    <a:pt x="16213" y="709"/>
                    <a:pt x="16646" y="776"/>
                  </a:cubicBezTo>
                  <a:cubicBezTo>
                    <a:pt x="16880" y="809"/>
                    <a:pt x="17113" y="809"/>
                    <a:pt x="17347" y="809"/>
                  </a:cubicBezTo>
                  <a:cubicBezTo>
                    <a:pt x="17113" y="742"/>
                    <a:pt x="16913" y="709"/>
                    <a:pt x="16680" y="676"/>
                  </a:cubicBezTo>
                  <a:cubicBezTo>
                    <a:pt x="16246" y="609"/>
                    <a:pt x="15612" y="509"/>
                    <a:pt x="14812" y="409"/>
                  </a:cubicBezTo>
                  <a:cubicBezTo>
                    <a:pt x="13244" y="242"/>
                    <a:pt x="11076" y="75"/>
                    <a:pt x="8674" y="8"/>
                  </a:cubicBezTo>
                  <a:cubicBezTo>
                    <a:pt x="8335" y="3"/>
                    <a:pt x="7995" y="0"/>
                    <a:pt x="765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67;p65">
              <a:extLst>
                <a:ext uri="{FF2B5EF4-FFF2-40B4-BE49-F238E27FC236}">
                  <a16:creationId xmlns:a16="http://schemas.microsoft.com/office/drawing/2014/main" id="{C6ED954F-D455-E242-DC23-072B4B2FBD48}"/>
                </a:ext>
              </a:extLst>
            </p:cNvPr>
            <p:cNvSpPr/>
            <p:nvPr/>
          </p:nvSpPr>
          <p:spPr>
            <a:xfrm>
              <a:off x="2572850" y="1240500"/>
              <a:ext cx="120100" cy="572100"/>
            </a:xfrm>
            <a:custGeom>
              <a:avLst/>
              <a:gdLst/>
              <a:ahLst/>
              <a:cxnLst/>
              <a:rect l="l" t="t" r="r" b="b"/>
              <a:pathLst>
                <a:path w="4804" h="22884" extrusionOk="0">
                  <a:moveTo>
                    <a:pt x="4804" y="0"/>
                  </a:moveTo>
                  <a:cubicBezTo>
                    <a:pt x="4770" y="67"/>
                    <a:pt x="4737" y="134"/>
                    <a:pt x="4704" y="234"/>
                  </a:cubicBezTo>
                  <a:cubicBezTo>
                    <a:pt x="4670" y="401"/>
                    <a:pt x="4603" y="601"/>
                    <a:pt x="4537" y="868"/>
                  </a:cubicBezTo>
                  <a:cubicBezTo>
                    <a:pt x="4370" y="1435"/>
                    <a:pt x="4170" y="2269"/>
                    <a:pt x="3936" y="3303"/>
                  </a:cubicBezTo>
                  <a:cubicBezTo>
                    <a:pt x="3436" y="5371"/>
                    <a:pt x="2869" y="8240"/>
                    <a:pt x="2268" y="11409"/>
                  </a:cubicBezTo>
                  <a:cubicBezTo>
                    <a:pt x="1668" y="14577"/>
                    <a:pt x="1134" y="17446"/>
                    <a:pt x="701" y="19548"/>
                  </a:cubicBezTo>
                  <a:cubicBezTo>
                    <a:pt x="467" y="20548"/>
                    <a:pt x="300" y="21382"/>
                    <a:pt x="167" y="21983"/>
                  </a:cubicBezTo>
                  <a:lnTo>
                    <a:pt x="34" y="22650"/>
                  </a:lnTo>
                  <a:cubicBezTo>
                    <a:pt x="0" y="22717"/>
                    <a:pt x="0" y="22817"/>
                    <a:pt x="0" y="22883"/>
                  </a:cubicBezTo>
                  <a:cubicBezTo>
                    <a:pt x="34" y="22817"/>
                    <a:pt x="67" y="22750"/>
                    <a:pt x="67" y="22650"/>
                  </a:cubicBezTo>
                  <a:cubicBezTo>
                    <a:pt x="134" y="22483"/>
                    <a:pt x="167" y="22283"/>
                    <a:pt x="267" y="22016"/>
                  </a:cubicBezTo>
                  <a:cubicBezTo>
                    <a:pt x="400" y="21449"/>
                    <a:pt x="634" y="20615"/>
                    <a:pt x="867" y="19581"/>
                  </a:cubicBezTo>
                  <a:cubicBezTo>
                    <a:pt x="1334" y="17513"/>
                    <a:pt x="1902" y="14644"/>
                    <a:pt x="2535" y="11475"/>
                  </a:cubicBezTo>
                  <a:cubicBezTo>
                    <a:pt x="3136" y="8306"/>
                    <a:pt x="3669" y="5404"/>
                    <a:pt x="4103" y="3336"/>
                  </a:cubicBezTo>
                  <a:cubicBezTo>
                    <a:pt x="4303" y="2335"/>
                    <a:pt x="4503" y="1501"/>
                    <a:pt x="4637" y="901"/>
                  </a:cubicBezTo>
                  <a:cubicBezTo>
                    <a:pt x="4670" y="634"/>
                    <a:pt x="4737" y="401"/>
                    <a:pt x="4770" y="234"/>
                  </a:cubicBezTo>
                  <a:cubicBezTo>
                    <a:pt x="4804" y="167"/>
                    <a:pt x="4804" y="67"/>
                    <a:pt x="48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68;p65">
              <a:extLst>
                <a:ext uri="{FF2B5EF4-FFF2-40B4-BE49-F238E27FC236}">
                  <a16:creationId xmlns:a16="http://schemas.microsoft.com/office/drawing/2014/main" id="{9D279787-322E-19AE-3512-AD1854322DE6}"/>
                </a:ext>
              </a:extLst>
            </p:cNvPr>
            <p:cNvSpPr/>
            <p:nvPr/>
          </p:nvSpPr>
          <p:spPr>
            <a:xfrm>
              <a:off x="1984100" y="1728550"/>
              <a:ext cx="587925" cy="84050"/>
            </a:xfrm>
            <a:custGeom>
              <a:avLst/>
              <a:gdLst/>
              <a:ahLst/>
              <a:cxnLst/>
              <a:rect l="l" t="t" r="r" b="b"/>
              <a:pathLst>
                <a:path w="23517" h="3362" extrusionOk="0">
                  <a:moveTo>
                    <a:pt x="117" y="1"/>
                  </a:moveTo>
                  <a:cubicBezTo>
                    <a:pt x="75" y="1"/>
                    <a:pt x="33" y="9"/>
                    <a:pt x="0" y="26"/>
                  </a:cubicBezTo>
                  <a:cubicBezTo>
                    <a:pt x="67" y="26"/>
                    <a:pt x="167" y="59"/>
                    <a:pt x="234" y="59"/>
                  </a:cubicBezTo>
                  <a:lnTo>
                    <a:pt x="934" y="159"/>
                  </a:lnTo>
                  <a:lnTo>
                    <a:pt x="3436" y="526"/>
                  </a:lnTo>
                  <a:cubicBezTo>
                    <a:pt x="5537" y="860"/>
                    <a:pt x="8473" y="1293"/>
                    <a:pt x="11742" y="1827"/>
                  </a:cubicBezTo>
                  <a:cubicBezTo>
                    <a:pt x="14977" y="2327"/>
                    <a:pt x="17913" y="2761"/>
                    <a:pt x="20081" y="3028"/>
                  </a:cubicBezTo>
                  <a:cubicBezTo>
                    <a:pt x="21148" y="3161"/>
                    <a:pt x="21982" y="3261"/>
                    <a:pt x="22583" y="3328"/>
                  </a:cubicBezTo>
                  <a:lnTo>
                    <a:pt x="23283" y="3361"/>
                  </a:lnTo>
                  <a:lnTo>
                    <a:pt x="23517" y="3361"/>
                  </a:lnTo>
                  <a:cubicBezTo>
                    <a:pt x="23450" y="3328"/>
                    <a:pt x="23383" y="3295"/>
                    <a:pt x="23283" y="3295"/>
                  </a:cubicBezTo>
                  <a:lnTo>
                    <a:pt x="22616" y="3195"/>
                  </a:lnTo>
                  <a:lnTo>
                    <a:pt x="20114" y="2828"/>
                  </a:lnTo>
                  <a:cubicBezTo>
                    <a:pt x="17980" y="2527"/>
                    <a:pt x="15044" y="2060"/>
                    <a:pt x="11808" y="1527"/>
                  </a:cubicBezTo>
                  <a:cubicBezTo>
                    <a:pt x="8539" y="1026"/>
                    <a:pt x="5604" y="593"/>
                    <a:pt x="3469" y="326"/>
                  </a:cubicBezTo>
                  <a:cubicBezTo>
                    <a:pt x="2368" y="192"/>
                    <a:pt x="1534" y="92"/>
                    <a:pt x="934" y="26"/>
                  </a:cubicBezTo>
                  <a:lnTo>
                    <a:pt x="234" y="26"/>
                  </a:lnTo>
                  <a:cubicBezTo>
                    <a:pt x="200" y="9"/>
                    <a:pt x="158" y="1"/>
                    <a:pt x="1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69;p65">
              <a:extLst>
                <a:ext uri="{FF2B5EF4-FFF2-40B4-BE49-F238E27FC236}">
                  <a16:creationId xmlns:a16="http://schemas.microsoft.com/office/drawing/2014/main" id="{703693D9-4125-2419-2867-E02083398F47}"/>
                </a:ext>
              </a:extLst>
            </p:cNvPr>
            <p:cNvSpPr/>
            <p:nvPr/>
          </p:nvSpPr>
          <p:spPr>
            <a:xfrm>
              <a:off x="4874475" y="1373675"/>
              <a:ext cx="1175050" cy="2000875"/>
            </a:xfrm>
            <a:custGeom>
              <a:avLst/>
              <a:gdLst/>
              <a:ahLst/>
              <a:cxnLst/>
              <a:rect l="l" t="t" r="r" b="b"/>
              <a:pathLst>
                <a:path w="47002" h="80035" extrusionOk="0">
                  <a:moveTo>
                    <a:pt x="41333" y="0"/>
                  </a:moveTo>
                  <a:cubicBezTo>
                    <a:pt x="39874" y="0"/>
                    <a:pt x="37008" y="1036"/>
                    <a:pt x="34459" y="8116"/>
                  </a:cubicBezTo>
                  <a:cubicBezTo>
                    <a:pt x="30856" y="18123"/>
                    <a:pt x="29755" y="23761"/>
                    <a:pt x="29755" y="23761"/>
                  </a:cubicBezTo>
                  <a:cubicBezTo>
                    <a:pt x="29755" y="23761"/>
                    <a:pt x="29110" y="25094"/>
                    <a:pt x="28099" y="25094"/>
                  </a:cubicBezTo>
                  <a:cubicBezTo>
                    <a:pt x="27830" y="25094"/>
                    <a:pt x="27535" y="25000"/>
                    <a:pt x="27220" y="24762"/>
                  </a:cubicBezTo>
                  <a:cubicBezTo>
                    <a:pt x="25868" y="23791"/>
                    <a:pt x="23919" y="21032"/>
                    <a:pt x="21968" y="21032"/>
                  </a:cubicBezTo>
                  <a:cubicBezTo>
                    <a:pt x="21706" y="21032"/>
                    <a:pt x="21443" y="21082"/>
                    <a:pt x="21183" y="21192"/>
                  </a:cubicBezTo>
                  <a:cubicBezTo>
                    <a:pt x="18881" y="22160"/>
                    <a:pt x="18414" y="24928"/>
                    <a:pt x="19381" y="28798"/>
                  </a:cubicBezTo>
                  <a:cubicBezTo>
                    <a:pt x="20315" y="32634"/>
                    <a:pt x="22083" y="41140"/>
                    <a:pt x="22250" y="41907"/>
                  </a:cubicBezTo>
                  <a:cubicBezTo>
                    <a:pt x="22385" y="42527"/>
                    <a:pt x="22215" y="43407"/>
                    <a:pt x="21530" y="43407"/>
                  </a:cubicBezTo>
                  <a:cubicBezTo>
                    <a:pt x="21367" y="43407"/>
                    <a:pt x="21174" y="43357"/>
                    <a:pt x="20949" y="43241"/>
                  </a:cubicBezTo>
                  <a:cubicBezTo>
                    <a:pt x="20066" y="42800"/>
                    <a:pt x="15639" y="39037"/>
                    <a:pt x="12464" y="39037"/>
                  </a:cubicBezTo>
                  <a:cubicBezTo>
                    <a:pt x="11564" y="39037"/>
                    <a:pt x="10764" y="39340"/>
                    <a:pt x="10175" y="40106"/>
                  </a:cubicBezTo>
                  <a:cubicBezTo>
                    <a:pt x="7506" y="43608"/>
                    <a:pt x="11943" y="53882"/>
                    <a:pt x="12376" y="55017"/>
                  </a:cubicBezTo>
                  <a:cubicBezTo>
                    <a:pt x="12843" y="56151"/>
                    <a:pt x="12677" y="56684"/>
                    <a:pt x="12176" y="57051"/>
                  </a:cubicBezTo>
                  <a:cubicBezTo>
                    <a:pt x="12140" y="57074"/>
                    <a:pt x="12097" y="57085"/>
                    <a:pt x="12046" y="57085"/>
                  </a:cubicBezTo>
                  <a:cubicBezTo>
                    <a:pt x="11354" y="57085"/>
                    <a:pt x="9368" y="55039"/>
                    <a:pt x="7440" y="53515"/>
                  </a:cubicBezTo>
                  <a:cubicBezTo>
                    <a:pt x="6118" y="52454"/>
                    <a:pt x="4530" y="51435"/>
                    <a:pt x="3204" y="51435"/>
                  </a:cubicBezTo>
                  <a:cubicBezTo>
                    <a:pt x="2488" y="51435"/>
                    <a:pt x="1848" y="51733"/>
                    <a:pt x="1369" y="52481"/>
                  </a:cubicBezTo>
                  <a:cubicBezTo>
                    <a:pt x="1" y="54616"/>
                    <a:pt x="501" y="62722"/>
                    <a:pt x="9775" y="74764"/>
                  </a:cubicBezTo>
                  <a:lnTo>
                    <a:pt x="14411" y="80034"/>
                  </a:lnTo>
                  <a:lnTo>
                    <a:pt x="21383" y="78767"/>
                  </a:lnTo>
                  <a:cubicBezTo>
                    <a:pt x="36160" y="75098"/>
                    <a:pt x="41564" y="69093"/>
                    <a:pt x="41831" y="66558"/>
                  </a:cubicBezTo>
                  <a:cubicBezTo>
                    <a:pt x="42064" y="64056"/>
                    <a:pt x="39029" y="63589"/>
                    <a:pt x="36427" y="63589"/>
                  </a:cubicBezTo>
                  <a:cubicBezTo>
                    <a:pt x="34921" y="63589"/>
                    <a:pt x="33274" y="63720"/>
                    <a:pt x="32101" y="63720"/>
                  </a:cubicBezTo>
                  <a:cubicBezTo>
                    <a:pt x="31221" y="63720"/>
                    <a:pt x="30608" y="63647"/>
                    <a:pt x="30523" y="63389"/>
                  </a:cubicBezTo>
                  <a:cubicBezTo>
                    <a:pt x="30356" y="62789"/>
                    <a:pt x="30556" y="62288"/>
                    <a:pt x="31623" y="61688"/>
                  </a:cubicBezTo>
                  <a:cubicBezTo>
                    <a:pt x="32691" y="61088"/>
                    <a:pt x="42531" y="55750"/>
                    <a:pt x="42631" y="51381"/>
                  </a:cubicBezTo>
                  <a:cubicBezTo>
                    <a:pt x="42698" y="47011"/>
                    <a:pt x="33491" y="47378"/>
                    <a:pt x="32224" y="47144"/>
                  </a:cubicBezTo>
                  <a:cubicBezTo>
                    <a:pt x="30956" y="46877"/>
                    <a:pt x="31457" y="45777"/>
                    <a:pt x="32057" y="45276"/>
                  </a:cubicBezTo>
                  <a:cubicBezTo>
                    <a:pt x="32658" y="44776"/>
                    <a:pt x="39329" y="39205"/>
                    <a:pt x="42465" y="36804"/>
                  </a:cubicBezTo>
                  <a:cubicBezTo>
                    <a:pt x="45600" y="34368"/>
                    <a:pt x="47001" y="31933"/>
                    <a:pt x="45800" y="29732"/>
                  </a:cubicBezTo>
                  <a:cubicBezTo>
                    <a:pt x="45264" y="28738"/>
                    <a:pt x="44101" y="28483"/>
                    <a:pt x="42826" y="28483"/>
                  </a:cubicBezTo>
                  <a:cubicBezTo>
                    <a:pt x="41480" y="28483"/>
                    <a:pt x="40010" y="28767"/>
                    <a:pt x="39022" y="28767"/>
                  </a:cubicBezTo>
                  <a:cubicBezTo>
                    <a:pt x="38967" y="28767"/>
                    <a:pt x="38914" y="28766"/>
                    <a:pt x="38862" y="28764"/>
                  </a:cubicBezTo>
                  <a:cubicBezTo>
                    <a:pt x="36994" y="28698"/>
                    <a:pt x="37494" y="26396"/>
                    <a:pt x="37494" y="26396"/>
                  </a:cubicBezTo>
                  <a:cubicBezTo>
                    <a:pt x="37494" y="26396"/>
                    <a:pt x="40130" y="21292"/>
                    <a:pt x="43565" y="11219"/>
                  </a:cubicBezTo>
                  <a:cubicBezTo>
                    <a:pt x="46743" y="1810"/>
                    <a:pt x="42792" y="316"/>
                    <a:pt x="42256" y="159"/>
                  </a:cubicBezTo>
                  <a:lnTo>
                    <a:pt x="42256" y="159"/>
                  </a:lnTo>
                  <a:cubicBezTo>
                    <a:pt x="42146" y="114"/>
                    <a:pt x="41817" y="0"/>
                    <a:pt x="4133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70;p65">
              <a:extLst>
                <a:ext uri="{FF2B5EF4-FFF2-40B4-BE49-F238E27FC236}">
                  <a16:creationId xmlns:a16="http://schemas.microsoft.com/office/drawing/2014/main" id="{5871445B-7AE2-7C69-AD13-4A1ACB3C07DB}"/>
                </a:ext>
              </a:extLst>
            </p:cNvPr>
            <p:cNvSpPr/>
            <p:nvPr/>
          </p:nvSpPr>
          <p:spPr>
            <a:xfrm>
              <a:off x="5138850" y="1602425"/>
              <a:ext cx="712200" cy="2034800"/>
            </a:xfrm>
            <a:custGeom>
              <a:avLst/>
              <a:gdLst/>
              <a:ahLst/>
              <a:cxnLst/>
              <a:rect l="l" t="t" r="r" b="b"/>
              <a:pathLst>
                <a:path w="28488" h="81392" extrusionOk="0">
                  <a:moveTo>
                    <a:pt x="28487" y="0"/>
                  </a:moveTo>
                  <a:lnTo>
                    <a:pt x="28487" y="0"/>
                  </a:lnTo>
                  <a:cubicBezTo>
                    <a:pt x="28487" y="0"/>
                    <a:pt x="28454" y="34"/>
                    <a:pt x="28420" y="167"/>
                  </a:cubicBezTo>
                  <a:cubicBezTo>
                    <a:pt x="28387" y="334"/>
                    <a:pt x="28287" y="534"/>
                    <a:pt x="28187" y="801"/>
                  </a:cubicBezTo>
                  <a:cubicBezTo>
                    <a:pt x="27987" y="1335"/>
                    <a:pt x="27720" y="2135"/>
                    <a:pt x="27353" y="3169"/>
                  </a:cubicBezTo>
                  <a:cubicBezTo>
                    <a:pt x="26652" y="5204"/>
                    <a:pt x="25618" y="8206"/>
                    <a:pt x="24317" y="11876"/>
                  </a:cubicBezTo>
                  <a:cubicBezTo>
                    <a:pt x="21749" y="19248"/>
                    <a:pt x="18146" y="29388"/>
                    <a:pt x="14144" y="40629"/>
                  </a:cubicBezTo>
                  <a:cubicBezTo>
                    <a:pt x="10141" y="51871"/>
                    <a:pt x="6571" y="62011"/>
                    <a:pt x="4036" y="69417"/>
                  </a:cubicBezTo>
                  <a:cubicBezTo>
                    <a:pt x="2769" y="73086"/>
                    <a:pt x="1735" y="76088"/>
                    <a:pt x="1068" y="78156"/>
                  </a:cubicBezTo>
                  <a:cubicBezTo>
                    <a:pt x="734" y="79190"/>
                    <a:pt x="467" y="79991"/>
                    <a:pt x="267" y="80558"/>
                  </a:cubicBezTo>
                  <a:cubicBezTo>
                    <a:pt x="200" y="80825"/>
                    <a:pt x="134" y="81025"/>
                    <a:pt x="67" y="81158"/>
                  </a:cubicBezTo>
                  <a:cubicBezTo>
                    <a:pt x="0" y="81292"/>
                    <a:pt x="0" y="81392"/>
                    <a:pt x="0" y="81392"/>
                  </a:cubicBezTo>
                  <a:cubicBezTo>
                    <a:pt x="0" y="81392"/>
                    <a:pt x="33" y="81325"/>
                    <a:pt x="100" y="81158"/>
                  </a:cubicBezTo>
                  <a:cubicBezTo>
                    <a:pt x="134" y="81025"/>
                    <a:pt x="200" y="80825"/>
                    <a:pt x="300" y="80558"/>
                  </a:cubicBezTo>
                  <a:lnTo>
                    <a:pt x="1134" y="78190"/>
                  </a:lnTo>
                  <a:cubicBezTo>
                    <a:pt x="1868" y="76122"/>
                    <a:pt x="2902" y="73119"/>
                    <a:pt x="4170" y="69450"/>
                  </a:cubicBezTo>
                  <a:cubicBezTo>
                    <a:pt x="6772" y="62078"/>
                    <a:pt x="10374" y="51971"/>
                    <a:pt x="14377" y="40730"/>
                  </a:cubicBezTo>
                  <a:cubicBezTo>
                    <a:pt x="18347" y="29522"/>
                    <a:pt x="21949" y="19348"/>
                    <a:pt x="24484" y="11976"/>
                  </a:cubicBezTo>
                  <a:cubicBezTo>
                    <a:pt x="25752" y="8273"/>
                    <a:pt x="26753" y="5304"/>
                    <a:pt x="27453" y="3203"/>
                  </a:cubicBezTo>
                  <a:cubicBezTo>
                    <a:pt x="27787" y="2169"/>
                    <a:pt x="28053" y="1368"/>
                    <a:pt x="28254" y="834"/>
                  </a:cubicBezTo>
                  <a:cubicBezTo>
                    <a:pt x="28320" y="567"/>
                    <a:pt x="28387" y="334"/>
                    <a:pt x="28454" y="201"/>
                  </a:cubicBezTo>
                  <a:cubicBezTo>
                    <a:pt x="28487" y="67"/>
                    <a:pt x="28487" y="0"/>
                    <a:pt x="2848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71;p65">
              <a:extLst>
                <a:ext uri="{FF2B5EF4-FFF2-40B4-BE49-F238E27FC236}">
                  <a16:creationId xmlns:a16="http://schemas.microsoft.com/office/drawing/2014/main" id="{3F15D876-6EB0-6B7B-7CBF-E80A40991A63}"/>
                </a:ext>
              </a:extLst>
            </p:cNvPr>
            <p:cNvSpPr/>
            <p:nvPr/>
          </p:nvSpPr>
          <p:spPr>
            <a:xfrm>
              <a:off x="5479925" y="2025225"/>
              <a:ext cx="117600" cy="301075"/>
            </a:xfrm>
            <a:custGeom>
              <a:avLst/>
              <a:gdLst/>
              <a:ahLst/>
              <a:cxnLst/>
              <a:rect l="l" t="t" r="r" b="b"/>
              <a:pathLst>
                <a:path w="4704" h="12043" extrusionOk="0">
                  <a:moveTo>
                    <a:pt x="0" y="1"/>
                  </a:moveTo>
                  <a:cubicBezTo>
                    <a:pt x="34" y="167"/>
                    <a:pt x="67" y="334"/>
                    <a:pt x="134" y="468"/>
                  </a:cubicBezTo>
                  <a:lnTo>
                    <a:pt x="634" y="1768"/>
                  </a:lnTo>
                  <a:cubicBezTo>
                    <a:pt x="1068" y="2903"/>
                    <a:pt x="1601" y="4370"/>
                    <a:pt x="2235" y="6038"/>
                  </a:cubicBezTo>
                  <a:cubicBezTo>
                    <a:pt x="2869" y="7739"/>
                    <a:pt x="3469" y="9240"/>
                    <a:pt x="3903" y="10341"/>
                  </a:cubicBezTo>
                  <a:cubicBezTo>
                    <a:pt x="4136" y="10875"/>
                    <a:pt x="4337" y="11309"/>
                    <a:pt x="4470" y="11609"/>
                  </a:cubicBezTo>
                  <a:cubicBezTo>
                    <a:pt x="4537" y="11742"/>
                    <a:pt x="4603" y="11909"/>
                    <a:pt x="4704" y="12042"/>
                  </a:cubicBezTo>
                  <a:cubicBezTo>
                    <a:pt x="4670" y="11876"/>
                    <a:pt x="4603" y="11709"/>
                    <a:pt x="4537" y="11575"/>
                  </a:cubicBezTo>
                  <a:cubicBezTo>
                    <a:pt x="4403" y="11209"/>
                    <a:pt x="4237" y="10775"/>
                    <a:pt x="4070" y="10275"/>
                  </a:cubicBezTo>
                  <a:lnTo>
                    <a:pt x="2469" y="5971"/>
                  </a:lnTo>
                  <a:cubicBezTo>
                    <a:pt x="1835" y="4304"/>
                    <a:pt x="1268" y="2803"/>
                    <a:pt x="801" y="1702"/>
                  </a:cubicBezTo>
                  <a:cubicBezTo>
                    <a:pt x="567" y="1201"/>
                    <a:pt x="367" y="768"/>
                    <a:pt x="234" y="468"/>
                  </a:cubicBezTo>
                  <a:cubicBezTo>
                    <a:pt x="167" y="301"/>
                    <a:pt x="100" y="167"/>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72;p65">
              <a:extLst>
                <a:ext uri="{FF2B5EF4-FFF2-40B4-BE49-F238E27FC236}">
                  <a16:creationId xmlns:a16="http://schemas.microsoft.com/office/drawing/2014/main" id="{74509270-CC18-7642-028F-C3E9543FD0CB}"/>
                </a:ext>
              </a:extLst>
            </p:cNvPr>
            <p:cNvSpPr/>
            <p:nvPr/>
          </p:nvSpPr>
          <p:spPr>
            <a:xfrm>
              <a:off x="5614175" y="2180275"/>
              <a:ext cx="343600" cy="147750"/>
            </a:xfrm>
            <a:custGeom>
              <a:avLst/>
              <a:gdLst/>
              <a:ahLst/>
              <a:cxnLst/>
              <a:rect l="l" t="t" r="r" b="b"/>
              <a:pathLst>
                <a:path w="13744" h="5910" extrusionOk="0">
                  <a:moveTo>
                    <a:pt x="13736" y="0"/>
                  </a:moveTo>
                  <a:cubicBezTo>
                    <a:pt x="13557" y="0"/>
                    <a:pt x="10515" y="1277"/>
                    <a:pt x="6839" y="2872"/>
                  </a:cubicBezTo>
                  <a:cubicBezTo>
                    <a:pt x="3036" y="4506"/>
                    <a:pt x="1" y="5874"/>
                    <a:pt x="1" y="5907"/>
                  </a:cubicBezTo>
                  <a:cubicBezTo>
                    <a:pt x="2" y="5909"/>
                    <a:pt x="4" y="5910"/>
                    <a:pt x="9" y="5910"/>
                  </a:cubicBezTo>
                  <a:cubicBezTo>
                    <a:pt x="191" y="5910"/>
                    <a:pt x="3231" y="4665"/>
                    <a:pt x="6906" y="3072"/>
                  </a:cubicBezTo>
                  <a:cubicBezTo>
                    <a:pt x="10708" y="1437"/>
                    <a:pt x="13744" y="70"/>
                    <a:pt x="13744" y="3"/>
                  </a:cubicBezTo>
                  <a:cubicBezTo>
                    <a:pt x="13743" y="1"/>
                    <a:pt x="13740" y="0"/>
                    <a:pt x="1373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73;p65">
              <a:extLst>
                <a:ext uri="{FF2B5EF4-FFF2-40B4-BE49-F238E27FC236}">
                  <a16:creationId xmlns:a16="http://schemas.microsoft.com/office/drawing/2014/main" id="{8B934923-06D3-E360-7596-CB140FBE6C13}"/>
                </a:ext>
              </a:extLst>
            </p:cNvPr>
            <p:cNvSpPr/>
            <p:nvPr/>
          </p:nvSpPr>
          <p:spPr>
            <a:xfrm>
              <a:off x="5441550" y="2698200"/>
              <a:ext cx="326100" cy="54025"/>
            </a:xfrm>
            <a:custGeom>
              <a:avLst/>
              <a:gdLst/>
              <a:ahLst/>
              <a:cxnLst/>
              <a:rect l="l" t="t" r="r" b="b"/>
              <a:pathLst>
                <a:path w="13044" h="2161" extrusionOk="0">
                  <a:moveTo>
                    <a:pt x="13043" y="1"/>
                  </a:moveTo>
                  <a:cubicBezTo>
                    <a:pt x="12843" y="1"/>
                    <a:pt x="12676" y="34"/>
                    <a:pt x="12510" y="67"/>
                  </a:cubicBezTo>
                  <a:lnTo>
                    <a:pt x="11142" y="368"/>
                  </a:lnTo>
                  <a:cubicBezTo>
                    <a:pt x="9975" y="601"/>
                    <a:pt x="8340" y="935"/>
                    <a:pt x="6539" y="1235"/>
                  </a:cubicBezTo>
                  <a:cubicBezTo>
                    <a:pt x="4737" y="1535"/>
                    <a:pt x="3103" y="1735"/>
                    <a:pt x="1935" y="1869"/>
                  </a:cubicBezTo>
                  <a:lnTo>
                    <a:pt x="501" y="2069"/>
                  </a:lnTo>
                  <a:cubicBezTo>
                    <a:pt x="334" y="2069"/>
                    <a:pt x="168" y="2102"/>
                    <a:pt x="1" y="2136"/>
                  </a:cubicBezTo>
                  <a:cubicBezTo>
                    <a:pt x="84" y="2152"/>
                    <a:pt x="168" y="2161"/>
                    <a:pt x="251" y="2161"/>
                  </a:cubicBezTo>
                  <a:cubicBezTo>
                    <a:pt x="334" y="2161"/>
                    <a:pt x="418" y="2152"/>
                    <a:pt x="501" y="2136"/>
                  </a:cubicBezTo>
                  <a:cubicBezTo>
                    <a:pt x="835" y="2136"/>
                    <a:pt x="1335" y="2102"/>
                    <a:pt x="1935" y="2036"/>
                  </a:cubicBezTo>
                  <a:cubicBezTo>
                    <a:pt x="3136" y="1935"/>
                    <a:pt x="4771" y="1735"/>
                    <a:pt x="6572" y="1435"/>
                  </a:cubicBezTo>
                  <a:cubicBezTo>
                    <a:pt x="8373" y="1135"/>
                    <a:pt x="10008" y="801"/>
                    <a:pt x="11175" y="501"/>
                  </a:cubicBezTo>
                  <a:cubicBezTo>
                    <a:pt x="11742" y="368"/>
                    <a:pt x="12209" y="234"/>
                    <a:pt x="12543" y="168"/>
                  </a:cubicBezTo>
                  <a:cubicBezTo>
                    <a:pt x="12710" y="101"/>
                    <a:pt x="12877" y="67"/>
                    <a:pt x="1304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274;p65">
              <a:extLst>
                <a:ext uri="{FF2B5EF4-FFF2-40B4-BE49-F238E27FC236}">
                  <a16:creationId xmlns:a16="http://schemas.microsoft.com/office/drawing/2014/main" id="{250E2652-BA44-CB75-791C-E12868634BB6}"/>
                </a:ext>
              </a:extLst>
            </p:cNvPr>
            <p:cNvSpPr/>
            <p:nvPr/>
          </p:nvSpPr>
          <p:spPr>
            <a:xfrm>
              <a:off x="5259750" y="2504725"/>
              <a:ext cx="184325" cy="244375"/>
            </a:xfrm>
            <a:custGeom>
              <a:avLst/>
              <a:gdLst/>
              <a:ahLst/>
              <a:cxnLst/>
              <a:rect l="l" t="t" r="r" b="b"/>
              <a:pathLst>
                <a:path w="7373" h="9775" extrusionOk="0">
                  <a:moveTo>
                    <a:pt x="1" y="1"/>
                  </a:moveTo>
                  <a:cubicBezTo>
                    <a:pt x="68" y="168"/>
                    <a:pt x="134" y="301"/>
                    <a:pt x="268" y="401"/>
                  </a:cubicBezTo>
                  <a:lnTo>
                    <a:pt x="1002" y="1502"/>
                  </a:lnTo>
                  <a:cubicBezTo>
                    <a:pt x="1669" y="2369"/>
                    <a:pt x="2569" y="3603"/>
                    <a:pt x="3603" y="4938"/>
                  </a:cubicBezTo>
                  <a:cubicBezTo>
                    <a:pt x="4604" y="6305"/>
                    <a:pt x="5538" y="7506"/>
                    <a:pt x="6239" y="8374"/>
                  </a:cubicBezTo>
                  <a:cubicBezTo>
                    <a:pt x="6572" y="8774"/>
                    <a:pt x="6839" y="9107"/>
                    <a:pt x="7073" y="9408"/>
                  </a:cubicBezTo>
                  <a:cubicBezTo>
                    <a:pt x="7139" y="9541"/>
                    <a:pt x="7273" y="9641"/>
                    <a:pt x="7373" y="9775"/>
                  </a:cubicBezTo>
                  <a:cubicBezTo>
                    <a:pt x="7306" y="9608"/>
                    <a:pt x="7239" y="9474"/>
                    <a:pt x="7139" y="9341"/>
                  </a:cubicBezTo>
                  <a:lnTo>
                    <a:pt x="6372" y="8273"/>
                  </a:lnTo>
                  <a:cubicBezTo>
                    <a:pt x="5705" y="7373"/>
                    <a:pt x="4804" y="6172"/>
                    <a:pt x="3770" y="4804"/>
                  </a:cubicBezTo>
                  <a:cubicBezTo>
                    <a:pt x="2503" y="3804"/>
                    <a:pt x="1836" y="2269"/>
                    <a:pt x="1135" y="1402"/>
                  </a:cubicBezTo>
                  <a:lnTo>
                    <a:pt x="301" y="368"/>
                  </a:lnTo>
                  <a:cubicBezTo>
                    <a:pt x="234" y="234"/>
                    <a:pt x="101" y="101"/>
                    <a:pt x="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275;p65">
              <a:extLst>
                <a:ext uri="{FF2B5EF4-FFF2-40B4-BE49-F238E27FC236}">
                  <a16:creationId xmlns:a16="http://schemas.microsoft.com/office/drawing/2014/main" id="{388A0196-6CAF-C489-A065-0300FFD860CB}"/>
                </a:ext>
              </a:extLst>
            </p:cNvPr>
            <p:cNvSpPr/>
            <p:nvPr/>
          </p:nvSpPr>
          <p:spPr>
            <a:xfrm>
              <a:off x="5059625" y="2859150"/>
              <a:ext cx="239350" cy="310250"/>
            </a:xfrm>
            <a:custGeom>
              <a:avLst/>
              <a:gdLst/>
              <a:ahLst/>
              <a:cxnLst/>
              <a:rect l="l" t="t" r="r" b="b"/>
              <a:pathLst>
                <a:path w="9574" h="12410" extrusionOk="0">
                  <a:moveTo>
                    <a:pt x="0" y="1"/>
                  </a:moveTo>
                  <a:lnTo>
                    <a:pt x="0" y="1"/>
                  </a:lnTo>
                  <a:cubicBezTo>
                    <a:pt x="100" y="201"/>
                    <a:pt x="200" y="368"/>
                    <a:pt x="334" y="534"/>
                  </a:cubicBezTo>
                  <a:lnTo>
                    <a:pt x="1334" y="1902"/>
                  </a:lnTo>
                  <a:cubicBezTo>
                    <a:pt x="2202" y="3036"/>
                    <a:pt x="3369" y="4571"/>
                    <a:pt x="4704" y="6305"/>
                  </a:cubicBezTo>
                  <a:cubicBezTo>
                    <a:pt x="6004" y="8006"/>
                    <a:pt x="7205" y="9541"/>
                    <a:pt x="8106" y="10675"/>
                  </a:cubicBezTo>
                  <a:lnTo>
                    <a:pt x="9140" y="11943"/>
                  </a:lnTo>
                  <a:cubicBezTo>
                    <a:pt x="9273" y="12109"/>
                    <a:pt x="9407" y="12276"/>
                    <a:pt x="9574" y="12410"/>
                  </a:cubicBezTo>
                  <a:cubicBezTo>
                    <a:pt x="9474" y="12243"/>
                    <a:pt x="9340" y="12043"/>
                    <a:pt x="9240" y="11909"/>
                  </a:cubicBezTo>
                  <a:lnTo>
                    <a:pt x="8239" y="10542"/>
                  </a:lnTo>
                  <a:cubicBezTo>
                    <a:pt x="7372" y="9407"/>
                    <a:pt x="6205" y="7840"/>
                    <a:pt x="4870" y="6138"/>
                  </a:cubicBezTo>
                  <a:cubicBezTo>
                    <a:pt x="3536" y="4437"/>
                    <a:pt x="2335" y="2903"/>
                    <a:pt x="1468" y="1769"/>
                  </a:cubicBezTo>
                  <a:lnTo>
                    <a:pt x="400" y="468"/>
                  </a:lnTo>
                  <a:cubicBezTo>
                    <a:pt x="267" y="301"/>
                    <a:pt x="134" y="168"/>
                    <a:pt x="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276;p65">
              <a:extLst>
                <a:ext uri="{FF2B5EF4-FFF2-40B4-BE49-F238E27FC236}">
                  <a16:creationId xmlns:a16="http://schemas.microsoft.com/office/drawing/2014/main" id="{5A0A1B67-6E6A-20DC-BC1B-08BC80391AEA}"/>
                </a:ext>
              </a:extLst>
            </p:cNvPr>
            <p:cNvSpPr/>
            <p:nvPr/>
          </p:nvSpPr>
          <p:spPr>
            <a:xfrm>
              <a:off x="5294775" y="3080975"/>
              <a:ext cx="412000" cy="79250"/>
            </a:xfrm>
            <a:custGeom>
              <a:avLst/>
              <a:gdLst/>
              <a:ahLst/>
              <a:cxnLst/>
              <a:rect l="l" t="t" r="r" b="b"/>
              <a:pathLst>
                <a:path w="16480" h="3170" extrusionOk="0">
                  <a:moveTo>
                    <a:pt x="16479" y="1"/>
                  </a:moveTo>
                  <a:cubicBezTo>
                    <a:pt x="16246" y="1"/>
                    <a:pt x="16046" y="67"/>
                    <a:pt x="15812" y="101"/>
                  </a:cubicBezTo>
                  <a:lnTo>
                    <a:pt x="14078" y="501"/>
                  </a:lnTo>
                  <a:cubicBezTo>
                    <a:pt x="12577" y="835"/>
                    <a:pt x="10542" y="1302"/>
                    <a:pt x="8273" y="1735"/>
                  </a:cubicBezTo>
                  <a:cubicBezTo>
                    <a:pt x="6005" y="2169"/>
                    <a:pt x="3937" y="2536"/>
                    <a:pt x="2436" y="2769"/>
                  </a:cubicBezTo>
                  <a:lnTo>
                    <a:pt x="668" y="3036"/>
                  </a:lnTo>
                  <a:cubicBezTo>
                    <a:pt x="435" y="3070"/>
                    <a:pt x="234" y="3103"/>
                    <a:pt x="1" y="3170"/>
                  </a:cubicBezTo>
                  <a:cubicBezTo>
                    <a:pt x="234" y="3170"/>
                    <a:pt x="468" y="3170"/>
                    <a:pt x="701" y="3136"/>
                  </a:cubicBezTo>
                  <a:cubicBezTo>
                    <a:pt x="1102" y="3103"/>
                    <a:pt x="1735" y="3003"/>
                    <a:pt x="2469" y="2903"/>
                  </a:cubicBezTo>
                  <a:cubicBezTo>
                    <a:pt x="3970" y="2703"/>
                    <a:pt x="6039" y="2402"/>
                    <a:pt x="8307" y="1969"/>
                  </a:cubicBezTo>
                  <a:cubicBezTo>
                    <a:pt x="10575" y="1502"/>
                    <a:pt x="12643" y="1035"/>
                    <a:pt x="14111" y="668"/>
                  </a:cubicBezTo>
                  <a:cubicBezTo>
                    <a:pt x="14845" y="468"/>
                    <a:pt x="15445" y="301"/>
                    <a:pt x="15846" y="201"/>
                  </a:cubicBezTo>
                  <a:cubicBezTo>
                    <a:pt x="16046" y="134"/>
                    <a:pt x="16279" y="67"/>
                    <a:pt x="16479"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77;p65">
              <a:extLst>
                <a:ext uri="{FF2B5EF4-FFF2-40B4-BE49-F238E27FC236}">
                  <a16:creationId xmlns:a16="http://schemas.microsoft.com/office/drawing/2014/main" id="{87BC7148-C832-04C0-3057-E3573F44AE10}"/>
                </a:ext>
              </a:extLst>
            </p:cNvPr>
            <p:cNvSpPr/>
            <p:nvPr/>
          </p:nvSpPr>
          <p:spPr>
            <a:xfrm>
              <a:off x="1451200" y="4957325"/>
              <a:ext cx="4531600" cy="5850"/>
            </a:xfrm>
            <a:custGeom>
              <a:avLst/>
              <a:gdLst/>
              <a:ahLst/>
              <a:cxnLst/>
              <a:rect l="l" t="t" r="r" b="b"/>
              <a:pathLst>
                <a:path w="181264" h="234" extrusionOk="0">
                  <a:moveTo>
                    <a:pt x="90632" y="0"/>
                  </a:moveTo>
                  <a:cubicBezTo>
                    <a:pt x="40563" y="0"/>
                    <a:pt x="1" y="67"/>
                    <a:pt x="1" y="134"/>
                  </a:cubicBezTo>
                  <a:cubicBezTo>
                    <a:pt x="1" y="201"/>
                    <a:pt x="40563" y="234"/>
                    <a:pt x="90632" y="234"/>
                  </a:cubicBezTo>
                  <a:cubicBezTo>
                    <a:pt x="140668" y="234"/>
                    <a:pt x="181264" y="167"/>
                    <a:pt x="181264" y="134"/>
                  </a:cubicBezTo>
                  <a:cubicBezTo>
                    <a:pt x="181264" y="67"/>
                    <a:pt x="140701" y="0"/>
                    <a:pt x="906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78;p65">
              <a:extLst>
                <a:ext uri="{FF2B5EF4-FFF2-40B4-BE49-F238E27FC236}">
                  <a16:creationId xmlns:a16="http://schemas.microsoft.com/office/drawing/2014/main" id="{0E857D89-79F7-DDF1-A3CE-AB24118F12C1}"/>
                </a:ext>
              </a:extLst>
            </p:cNvPr>
            <p:cNvSpPr/>
            <p:nvPr/>
          </p:nvSpPr>
          <p:spPr>
            <a:xfrm>
              <a:off x="2649575" y="921099"/>
              <a:ext cx="2655250" cy="3332400"/>
            </a:xfrm>
            <a:custGeom>
              <a:avLst/>
              <a:gdLst/>
              <a:ahLst/>
              <a:cxnLst/>
              <a:rect l="l" t="t" r="r" b="b"/>
              <a:pathLst>
                <a:path w="106210" h="133296" extrusionOk="0">
                  <a:moveTo>
                    <a:pt x="0" y="1"/>
                  </a:moveTo>
                  <a:lnTo>
                    <a:pt x="0" y="133296"/>
                  </a:lnTo>
                  <a:lnTo>
                    <a:pt x="106209" y="133296"/>
                  </a:lnTo>
                  <a:lnTo>
                    <a:pt x="106209"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79;p65">
              <a:extLst>
                <a:ext uri="{FF2B5EF4-FFF2-40B4-BE49-F238E27FC236}">
                  <a16:creationId xmlns:a16="http://schemas.microsoft.com/office/drawing/2014/main" id="{1B8C47BE-1048-3B17-CD64-2E4D158B490B}"/>
                </a:ext>
              </a:extLst>
            </p:cNvPr>
            <p:cNvSpPr/>
            <p:nvPr/>
          </p:nvSpPr>
          <p:spPr>
            <a:xfrm>
              <a:off x="2647050" y="918600"/>
              <a:ext cx="2661100" cy="3337425"/>
            </a:xfrm>
            <a:custGeom>
              <a:avLst/>
              <a:gdLst/>
              <a:ahLst/>
              <a:cxnLst/>
              <a:rect l="l" t="t" r="r" b="b"/>
              <a:pathLst>
                <a:path w="106444" h="133497" extrusionOk="0">
                  <a:moveTo>
                    <a:pt x="106344" y="0"/>
                  </a:moveTo>
                  <a:lnTo>
                    <a:pt x="101" y="101"/>
                  </a:lnTo>
                  <a:lnTo>
                    <a:pt x="106210" y="234"/>
                  </a:lnTo>
                  <a:lnTo>
                    <a:pt x="106210" y="234"/>
                  </a:lnTo>
                  <a:lnTo>
                    <a:pt x="106210" y="133296"/>
                  </a:lnTo>
                  <a:lnTo>
                    <a:pt x="168" y="133296"/>
                  </a:lnTo>
                  <a:cubicBezTo>
                    <a:pt x="134" y="54161"/>
                    <a:pt x="68" y="934"/>
                    <a:pt x="68" y="101"/>
                  </a:cubicBezTo>
                  <a:cubicBezTo>
                    <a:pt x="68" y="968"/>
                    <a:pt x="34" y="54206"/>
                    <a:pt x="1" y="133396"/>
                  </a:cubicBezTo>
                  <a:lnTo>
                    <a:pt x="1" y="133496"/>
                  </a:lnTo>
                  <a:lnTo>
                    <a:pt x="106444" y="133496"/>
                  </a:lnTo>
                  <a:lnTo>
                    <a:pt x="106444" y="133363"/>
                  </a:lnTo>
                  <a:lnTo>
                    <a:pt x="106444" y="101"/>
                  </a:lnTo>
                  <a:lnTo>
                    <a:pt x="1064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80;p65">
              <a:extLst>
                <a:ext uri="{FF2B5EF4-FFF2-40B4-BE49-F238E27FC236}">
                  <a16:creationId xmlns:a16="http://schemas.microsoft.com/office/drawing/2014/main" id="{537DC887-9E78-2C2B-C431-478A174B7EFF}"/>
                </a:ext>
              </a:extLst>
            </p:cNvPr>
            <p:cNvSpPr/>
            <p:nvPr/>
          </p:nvSpPr>
          <p:spPr>
            <a:xfrm>
              <a:off x="3672800" y="1185450"/>
              <a:ext cx="101750" cy="143475"/>
            </a:xfrm>
            <a:custGeom>
              <a:avLst/>
              <a:gdLst/>
              <a:ahLst/>
              <a:cxnLst/>
              <a:rect l="l" t="t" r="r" b="b"/>
              <a:pathLst>
                <a:path w="4070" h="5739" extrusionOk="0">
                  <a:moveTo>
                    <a:pt x="0" y="1"/>
                  </a:moveTo>
                  <a:lnTo>
                    <a:pt x="0" y="5738"/>
                  </a:lnTo>
                  <a:lnTo>
                    <a:pt x="4070" y="5738"/>
                  </a:lnTo>
                  <a:lnTo>
                    <a:pt x="4070" y="4838"/>
                  </a:lnTo>
                  <a:lnTo>
                    <a:pt x="1068" y="4838"/>
                  </a:lnTo>
                  <a:lnTo>
                    <a:pt x="10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281;p65">
              <a:extLst>
                <a:ext uri="{FF2B5EF4-FFF2-40B4-BE49-F238E27FC236}">
                  <a16:creationId xmlns:a16="http://schemas.microsoft.com/office/drawing/2014/main" id="{53156EEE-CF74-EA48-71D8-0B5AB281D93F}"/>
                </a:ext>
              </a:extLst>
            </p:cNvPr>
            <p:cNvSpPr/>
            <p:nvPr/>
          </p:nvSpPr>
          <p:spPr>
            <a:xfrm>
              <a:off x="3781150" y="1213075"/>
              <a:ext cx="138500" cy="117600"/>
            </a:xfrm>
            <a:custGeom>
              <a:avLst/>
              <a:gdLst/>
              <a:ahLst/>
              <a:cxnLst/>
              <a:rect l="l" t="t" r="r" b="b"/>
              <a:pathLst>
                <a:path w="5540" h="4704" extrusionOk="0">
                  <a:moveTo>
                    <a:pt x="2386" y="1206"/>
                  </a:moveTo>
                  <a:cubicBezTo>
                    <a:pt x="3030" y="1206"/>
                    <a:pt x="3661" y="1679"/>
                    <a:pt x="3705" y="2432"/>
                  </a:cubicBezTo>
                  <a:cubicBezTo>
                    <a:pt x="3770" y="3179"/>
                    <a:pt x="3170" y="3801"/>
                    <a:pt x="2460" y="3801"/>
                  </a:cubicBezTo>
                  <a:cubicBezTo>
                    <a:pt x="2441" y="3801"/>
                    <a:pt x="2423" y="3800"/>
                    <a:pt x="2404" y="3799"/>
                  </a:cubicBezTo>
                  <a:cubicBezTo>
                    <a:pt x="1237" y="3799"/>
                    <a:pt x="670" y="2432"/>
                    <a:pt x="1470" y="1598"/>
                  </a:cubicBezTo>
                  <a:cubicBezTo>
                    <a:pt x="1729" y="1328"/>
                    <a:pt x="2059" y="1206"/>
                    <a:pt x="2386" y="1206"/>
                  </a:cubicBezTo>
                  <a:close/>
                  <a:moveTo>
                    <a:pt x="2406" y="0"/>
                  </a:moveTo>
                  <a:cubicBezTo>
                    <a:pt x="1176" y="0"/>
                    <a:pt x="1" y="987"/>
                    <a:pt x="69" y="2432"/>
                  </a:cubicBezTo>
                  <a:cubicBezTo>
                    <a:pt x="37" y="3693"/>
                    <a:pt x="1039" y="4703"/>
                    <a:pt x="2285" y="4703"/>
                  </a:cubicBezTo>
                  <a:cubicBezTo>
                    <a:pt x="2325" y="4703"/>
                    <a:pt x="2365" y="4702"/>
                    <a:pt x="2404" y="4700"/>
                  </a:cubicBezTo>
                  <a:cubicBezTo>
                    <a:pt x="4506" y="4700"/>
                    <a:pt x="5540" y="2131"/>
                    <a:pt x="4006" y="664"/>
                  </a:cubicBezTo>
                  <a:cubicBezTo>
                    <a:pt x="3536" y="205"/>
                    <a:pt x="2965" y="0"/>
                    <a:pt x="24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282;p65">
              <a:extLst>
                <a:ext uri="{FF2B5EF4-FFF2-40B4-BE49-F238E27FC236}">
                  <a16:creationId xmlns:a16="http://schemas.microsoft.com/office/drawing/2014/main" id="{B72C20D9-C6FD-3D38-38C0-B28180692FA1}"/>
                </a:ext>
              </a:extLst>
            </p:cNvPr>
            <p:cNvSpPr/>
            <p:nvPr/>
          </p:nvSpPr>
          <p:spPr>
            <a:xfrm>
              <a:off x="3914625" y="1217900"/>
              <a:ext cx="118450" cy="151950"/>
            </a:xfrm>
            <a:custGeom>
              <a:avLst/>
              <a:gdLst/>
              <a:ahLst/>
              <a:cxnLst/>
              <a:rect l="l" t="t" r="r" b="b"/>
              <a:pathLst>
                <a:path w="4738" h="6078" extrusionOk="0">
                  <a:moveTo>
                    <a:pt x="2379" y="700"/>
                  </a:moveTo>
                  <a:cubicBezTo>
                    <a:pt x="3092" y="700"/>
                    <a:pt x="3773" y="1275"/>
                    <a:pt x="3703" y="2105"/>
                  </a:cubicBezTo>
                  <a:cubicBezTo>
                    <a:pt x="3703" y="2818"/>
                    <a:pt x="3136" y="3374"/>
                    <a:pt x="2431" y="3374"/>
                  </a:cubicBezTo>
                  <a:cubicBezTo>
                    <a:pt x="2410" y="3374"/>
                    <a:pt x="2390" y="3374"/>
                    <a:pt x="2369" y="3373"/>
                  </a:cubicBezTo>
                  <a:cubicBezTo>
                    <a:pt x="1168" y="3373"/>
                    <a:pt x="601" y="1905"/>
                    <a:pt x="1469" y="1071"/>
                  </a:cubicBezTo>
                  <a:cubicBezTo>
                    <a:pt x="1736" y="814"/>
                    <a:pt x="2061" y="700"/>
                    <a:pt x="2379" y="700"/>
                  </a:cubicBezTo>
                  <a:close/>
                  <a:moveTo>
                    <a:pt x="2119" y="0"/>
                  </a:moveTo>
                  <a:cubicBezTo>
                    <a:pt x="968" y="0"/>
                    <a:pt x="1" y="944"/>
                    <a:pt x="1" y="2105"/>
                  </a:cubicBezTo>
                  <a:cubicBezTo>
                    <a:pt x="1" y="3286"/>
                    <a:pt x="1001" y="4241"/>
                    <a:pt x="2175" y="4241"/>
                  </a:cubicBezTo>
                  <a:cubicBezTo>
                    <a:pt x="2196" y="4241"/>
                    <a:pt x="2216" y="4241"/>
                    <a:pt x="2236" y="4240"/>
                  </a:cubicBezTo>
                  <a:cubicBezTo>
                    <a:pt x="2769" y="4240"/>
                    <a:pt x="3303" y="4040"/>
                    <a:pt x="3703" y="3640"/>
                  </a:cubicBezTo>
                  <a:lnTo>
                    <a:pt x="3703" y="3873"/>
                  </a:lnTo>
                  <a:cubicBezTo>
                    <a:pt x="3703" y="4774"/>
                    <a:pt x="3270" y="5207"/>
                    <a:pt x="2302" y="5207"/>
                  </a:cubicBezTo>
                  <a:cubicBezTo>
                    <a:pt x="1735" y="5207"/>
                    <a:pt x="1135" y="5007"/>
                    <a:pt x="701" y="4674"/>
                  </a:cubicBezTo>
                  <a:lnTo>
                    <a:pt x="234" y="5441"/>
                  </a:lnTo>
                  <a:cubicBezTo>
                    <a:pt x="797" y="5847"/>
                    <a:pt x="1506" y="6078"/>
                    <a:pt x="2224" y="6078"/>
                  </a:cubicBezTo>
                  <a:cubicBezTo>
                    <a:pt x="2273" y="6078"/>
                    <a:pt x="2321" y="6077"/>
                    <a:pt x="2369" y="6075"/>
                  </a:cubicBezTo>
                  <a:cubicBezTo>
                    <a:pt x="3904" y="6075"/>
                    <a:pt x="4738" y="5341"/>
                    <a:pt x="4738" y="3773"/>
                  </a:cubicBezTo>
                  <a:lnTo>
                    <a:pt x="4738" y="70"/>
                  </a:lnTo>
                  <a:lnTo>
                    <a:pt x="3737" y="37"/>
                  </a:lnTo>
                  <a:lnTo>
                    <a:pt x="3737" y="638"/>
                  </a:lnTo>
                  <a:cubicBezTo>
                    <a:pt x="3393" y="231"/>
                    <a:pt x="2873" y="1"/>
                    <a:pt x="2343" y="1"/>
                  </a:cubicBezTo>
                  <a:cubicBezTo>
                    <a:pt x="2307" y="1"/>
                    <a:pt x="2271" y="2"/>
                    <a:pt x="2236" y="4"/>
                  </a:cubicBezTo>
                  <a:cubicBezTo>
                    <a:pt x="2197" y="2"/>
                    <a:pt x="2157" y="0"/>
                    <a:pt x="21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283;p65">
              <a:extLst>
                <a:ext uri="{FF2B5EF4-FFF2-40B4-BE49-F238E27FC236}">
                  <a16:creationId xmlns:a16="http://schemas.microsoft.com/office/drawing/2014/main" id="{1D626067-513A-5DD3-1346-A23B842E9490}"/>
                </a:ext>
              </a:extLst>
            </p:cNvPr>
            <p:cNvSpPr/>
            <p:nvPr/>
          </p:nvSpPr>
          <p:spPr>
            <a:xfrm>
              <a:off x="4063075" y="1170375"/>
              <a:ext cx="32550" cy="158550"/>
            </a:xfrm>
            <a:custGeom>
              <a:avLst/>
              <a:gdLst/>
              <a:ahLst/>
              <a:cxnLst/>
              <a:rect l="l" t="t" r="r" b="b"/>
              <a:pathLst>
                <a:path w="1302" h="6342" extrusionOk="0">
                  <a:moveTo>
                    <a:pt x="696" y="1"/>
                  </a:moveTo>
                  <a:cubicBezTo>
                    <a:pt x="676" y="1"/>
                    <a:pt x="655" y="1"/>
                    <a:pt x="634" y="3"/>
                  </a:cubicBezTo>
                  <a:cubicBezTo>
                    <a:pt x="301" y="3"/>
                    <a:pt x="0" y="270"/>
                    <a:pt x="0" y="637"/>
                  </a:cubicBezTo>
                  <a:cubicBezTo>
                    <a:pt x="33" y="1029"/>
                    <a:pt x="338" y="1221"/>
                    <a:pt x="644" y="1221"/>
                  </a:cubicBezTo>
                  <a:cubicBezTo>
                    <a:pt x="963" y="1221"/>
                    <a:pt x="1284" y="1012"/>
                    <a:pt x="1301" y="604"/>
                  </a:cubicBezTo>
                  <a:cubicBezTo>
                    <a:pt x="1301" y="258"/>
                    <a:pt x="1034" y="1"/>
                    <a:pt x="696" y="1"/>
                  </a:cubicBezTo>
                  <a:close/>
                  <a:moveTo>
                    <a:pt x="134" y="1971"/>
                  </a:moveTo>
                  <a:lnTo>
                    <a:pt x="134" y="6341"/>
                  </a:lnTo>
                  <a:lnTo>
                    <a:pt x="1135" y="6341"/>
                  </a:lnTo>
                  <a:lnTo>
                    <a:pt x="1135" y="197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284;p65">
              <a:extLst>
                <a:ext uri="{FF2B5EF4-FFF2-40B4-BE49-F238E27FC236}">
                  <a16:creationId xmlns:a16="http://schemas.microsoft.com/office/drawing/2014/main" id="{1236A4BD-3DA8-B958-3150-620ED5FC1765}"/>
                </a:ext>
              </a:extLst>
            </p:cNvPr>
            <p:cNvSpPr/>
            <p:nvPr/>
          </p:nvSpPr>
          <p:spPr>
            <a:xfrm>
              <a:off x="4125625" y="1217900"/>
              <a:ext cx="107600" cy="111025"/>
            </a:xfrm>
            <a:custGeom>
              <a:avLst/>
              <a:gdLst/>
              <a:ahLst/>
              <a:cxnLst/>
              <a:rect l="l" t="t" r="r" b="b"/>
              <a:pathLst>
                <a:path w="4304" h="4441" extrusionOk="0">
                  <a:moveTo>
                    <a:pt x="2362" y="1"/>
                  </a:moveTo>
                  <a:cubicBezTo>
                    <a:pt x="1835" y="1"/>
                    <a:pt x="1343" y="231"/>
                    <a:pt x="968" y="638"/>
                  </a:cubicBezTo>
                  <a:lnTo>
                    <a:pt x="968" y="70"/>
                  </a:lnTo>
                  <a:lnTo>
                    <a:pt x="0" y="70"/>
                  </a:lnTo>
                  <a:lnTo>
                    <a:pt x="0" y="4440"/>
                  </a:lnTo>
                  <a:lnTo>
                    <a:pt x="1034" y="4440"/>
                  </a:lnTo>
                  <a:lnTo>
                    <a:pt x="1034" y="2205"/>
                  </a:lnTo>
                  <a:cubicBezTo>
                    <a:pt x="1034" y="1338"/>
                    <a:pt x="1501" y="904"/>
                    <a:pt x="2235" y="904"/>
                  </a:cubicBezTo>
                  <a:cubicBezTo>
                    <a:pt x="2902" y="904"/>
                    <a:pt x="3269" y="1271"/>
                    <a:pt x="3269" y="2039"/>
                  </a:cubicBezTo>
                  <a:lnTo>
                    <a:pt x="3269" y="4440"/>
                  </a:lnTo>
                  <a:lnTo>
                    <a:pt x="4303" y="4440"/>
                  </a:lnTo>
                  <a:lnTo>
                    <a:pt x="4303" y="1938"/>
                  </a:lnTo>
                  <a:cubicBezTo>
                    <a:pt x="4303" y="604"/>
                    <a:pt x="3536" y="4"/>
                    <a:pt x="2469" y="4"/>
                  </a:cubicBezTo>
                  <a:cubicBezTo>
                    <a:pt x="2433" y="2"/>
                    <a:pt x="2397" y="1"/>
                    <a:pt x="2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285;p65">
              <a:extLst>
                <a:ext uri="{FF2B5EF4-FFF2-40B4-BE49-F238E27FC236}">
                  <a16:creationId xmlns:a16="http://schemas.microsoft.com/office/drawing/2014/main" id="{B78402E3-1EAA-F586-B06C-66271AF3DFD1}"/>
                </a:ext>
              </a:extLst>
            </p:cNvPr>
            <p:cNvSpPr/>
            <p:nvPr/>
          </p:nvSpPr>
          <p:spPr>
            <a:xfrm>
              <a:off x="4319100" y="1106575"/>
              <a:ext cx="108425" cy="124775"/>
            </a:xfrm>
            <a:custGeom>
              <a:avLst/>
              <a:gdLst/>
              <a:ahLst/>
              <a:cxnLst/>
              <a:rect l="l" t="t" r="r" b="b"/>
              <a:pathLst>
                <a:path w="4337" h="4991" extrusionOk="0">
                  <a:moveTo>
                    <a:pt x="3540" y="1"/>
                  </a:moveTo>
                  <a:cubicBezTo>
                    <a:pt x="2744" y="1"/>
                    <a:pt x="1524" y="1100"/>
                    <a:pt x="1034" y="1888"/>
                  </a:cubicBezTo>
                  <a:cubicBezTo>
                    <a:pt x="667" y="2489"/>
                    <a:pt x="0" y="3790"/>
                    <a:pt x="267" y="4990"/>
                  </a:cubicBezTo>
                  <a:cubicBezTo>
                    <a:pt x="1401" y="4724"/>
                    <a:pt x="2435" y="4157"/>
                    <a:pt x="3269" y="3323"/>
                  </a:cubicBezTo>
                  <a:cubicBezTo>
                    <a:pt x="3669" y="2922"/>
                    <a:pt x="3970" y="2422"/>
                    <a:pt x="4170" y="1855"/>
                  </a:cubicBezTo>
                  <a:cubicBezTo>
                    <a:pt x="4336" y="1321"/>
                    <a:pt x="4270" y="687"/>
                    <a:pt x="4003" y="187"/>
                  </a:cubicBezTo>
                  <a:cubicBezTo>
                    <a:pt x="3880" y="57"/>
                    <a:pt x="3721" y="1"/>
                    <a:pt x="3540"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286;p65">
              <a:extLst>
                <a:ext uri="{FF2B5EF4-FFF2-40B4-BE49-F238E27FC236}">
                  <a16:creationId xmlns:a16="http://schemas.microsoft.com/office/drawing/2014/main" id="{31212B99-5E14-7B0D-4FDF-8BDB4D214EA0}"/>
                </a:ext>
              </a:extLst>
            </p:cNvPr>
            <p:cNvSpPr/>
            <p:nvPr/>
          </p:nvSpPr>
          <p:spPr>
            <a:xfrm>
              <a:off x="4320750" y="1257925"/>
              <a:ext cx="93425" cy="53775"/>
            </a:xfrm>
            <a:custGeom>
              <a:avLst/>
              <a:gdLst/>
              <a:ahLst/>
              <a:cxnLst/>
              <a:rect l="l" t="t" r="r" b="b"/>
              <a:pathLst>
                <a:path w="3737" h="2151" extrusionOk="0">
                  <a:moveTo>
                    <a:pt x="1678" y="0"/>
                  </a:moveTo>
                  <a:cubicBezTo>
                    <a:pt x="1630" y="0"/>
                    <a:pt x="1583" y="1"/>
                    <a:pt x="1535" y="4"/>
                  </a:cubicBezTo>
                  <a:cubicBezTo>
                    <a:pt x="868" y="71"/>
                    <a:pt x="301" y="471"/>
                    <a:pt x="1" y="1071"/>
                  </a:cubicBezTo>
                  <a:cubicBezTo>
                    <a:pt x="568" y="1839"/>
                    <a:pt x="1468" y="2072"/>
                    <a:pt x="2436" y="2139"/>
                  </a:cubicBezTo>
                  <a:cubicBezTo>
                    <a:pt x="2507" y="2147"/>
                    <a:pt x="2576" y="2151"/>
                    <a:pt x="2643" y="2151"/>
                  </a:cubicBezTo>
                  <a:cubicBezTo>
                    <a:pt x="2862" y="2151"/>
                    <a:pt x="3066" y="2107"/>
                    <a:pt x="3270" y="2005"/>
                  </a:cubicBezTo>
                  <a:cubicBezTo>
                    <a:pt x="3537" y="1905"/>
                    <a:pt x="3703" y="1638"/>
                    <a:pt x="3737" y="1372"/>
                  </a:cubicBezTo>
                  <a:cubicBezTo>
                    <a:pt x="3703" y="1071"/>
                    <a:pt x="3570" y="804"/>
                    <a:pt x="3303" y="604"/>
                  </a:cubicBezTo>
                  <a:cubicBezTo>
                    <a:pt x="2869" y="202"/>
                    <a:pt x="2292" y="0"/>
                    <a:pt x="1678"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87;p65">
              <a:extLst>
                <a:ext uri="{FF2B5EF4-FFF2-40B4-BE49-F238E27FC236}">
                  <a16:creationId xmlns:a16="http://schemas.microsoft.com/office/drawing/2014/main" id="{E6CE75A2-F715-E4B5-2BB5-0DFC45C5D6C1}"/>
                </a:ext>
              </a:extLst>
            </p:cNvPr>
            <p:cNvSpPr/>
            <p:nvPr/>
          </p:nvSpPr>
          <p:spPr>
            <a:xfrm>
              <a:off x="4260725" y="1279900"/>
              <a:ext cx="114250" cy="39850"/>
            </a:xfrm>
            <a:custGeom>
              <a:avLst/>
              <a:gdLst/>
              <a:ahLst/>
              <a:cxnLst/>
              <a:rect l="l" t="t" r="r" b="b"/>
              <a:pathLst>
                <a:path w="4570" h="1594" extrusionOk="0">
                  <a:moveTo>
                    <a:pt x="3420" y="0"/>
                  </a:moveTo>
                  <a:cubicBezTo>
                    <a:pt x="2971" y="0"/>
                    <a:pt x="2527" y="76"/>
                    <a:pt x="2102" y="226"/>
                  </a:cubicBezTo>
                  <a:cubicBezTo>
                    <a:pt x="1801" y="359"/>
                    <a:pt x="1501" y="493"/>
                    <a:pt x="1201" y="659"/>
                  </a:cubicBezTo>
                  <a:cubicBezTo>
                    <a:pt x="967" y="759"/>
                    <a:pt x="734" y="926"/>
                    <a:pt x="534" y="1093"/>
                  </a:cubicBezTo>
                  <a:cubicBezTo>
                    <a:pt x="334" y="1260"/>
                    <a:pt x="167" y="1427"/>
                    <a:pt x="0" y="1593"/>
                  </a:cubicBezTo>
                  <a:cubicBezTo>
                    <a:pt x="200" y="1460"/>
                    <a:pt x="400" y="1326"/>
                    <a:pt x="600" y="1160"/>
                  </a:cubicBezTo>
                  <a:cubicBezTo>
                    <a:pt x="801" y="993"/>
                    <a:pt x="1034" y="859"/>
                    <a:pt x="1268" y="759"/>
                  </a:cubicBezTo>
                  <a:cubicBezTo>
                    <a:pt x="1534" y="593"/>
                    <a:pt x="1835" y="459"/>
                    <a:pt x="2135" y="359"/>
                  </a:cubicBezTo>
                  <a:cubicBezTo>
                    <a:pt x="2584" y="201"/>
                    <a:pt x="3032" y="105"/>
                    <a:pt x="3498" y="105"/>
                  </a:cubicBezTo>
                  <a:cubicBezTo>
                    <a:pt x="3620" y="105"/>
                    <a:pt x="3744" y="112"/>
                    <a:pt x="3869" y="126"/>
                  </a:cubicBezTo>
                  <a:cubicBezTo>
                    <a:pt x="4303" y="159"/>
                    <a:pt x="4570" y="259"/>
                    <a:pt x="4570" y="259"/>
                  </a:cubicBezTo>
                  <a:cubicBezTo>
                    <a:pt x="4537" y="226"/>
                    <a:pt x="4470" y="192"/>
                    <a:pt x="4403" y="159"/>
                  </a:cubicBezTo>
                  <a:cubicBezTo>
                    <a:pt x="4236" y="92"/>
                    <a:pt x="4070" y="59"/>
                    <a:pt x="3869" y="26"/>
                  </a:cubicBezTo>
                  <a:cubicBezTo>
                    <a:pt x="3719" y="9"/>
                    <a:pt x="3569" y="0"/>
                    <a:pt x="34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288;p65">
              <a:extLst>
                <a:ext uri="{FF2B5EF4-FFF2-40B4-BE49-F238E27FC236}">
                  <a16:creationId xmlns:a16="http://schemas.microsoft.com/office/drawing/2014/main" id="{1A945939-8F00-90AC-D192-44791801976A}"/>
                </a:ext>
              </a:extLst>
            </p:cNvPr>
            <p:cNvSpPr/>
            <p:nvPr/>
          </p:nvSpPr>
          <p:spPr>
            <a:xfrm>
              <a:off x="4250700" y="1141250"/>
              <a:ext cx="139300" cy="191000"/>
            </a:xfrm>
            <a:custGeom>
              <a:avLst/>
              <a:gdLst/>
              <a:ahLst/>
              <a:cxnLst/>
              <a:rect l="l" t="t" r="r" b="b"/>
              <a:pathLst>
                <a:path w="5572" h="7640" extrusionOk="0">
                  <a:moveTo>
                    <a:pt x="5571" y="1"/>
                  </a:moveTo>
                  <a:lnTo>
                    <a:pt x="5571" y="1"/>
                  </a:lnTo>
                  <a:cubicBezTo>
                    <a:pt x="5471" y="101"/>
                    <a:pt x="5405" y="201"/>
                    <a:pt x="5338" y="301"/>
                  </a:cubicBezTo>
                  <a:lnTo>
                    <a:pt x="4771" y="1135"/>
                  </a:lnTo>
                  <a:lnTo>
                    <a:pt x="2803" y="3837"/>
                  </a:lnTo>
                  <a:cubicBezTo>
                    <a:pt x="2036" y="4871"/>
                    <a:pt x="1335" y="5838"/>
                    <a:pt x="801" y="6506"/>
                  </a:cubicBezTo>
                  <a:lnTo>
                    <a:pt x="201" y="7339"/>
                  </a:lnTo>
                  <a:cubicBezTo>
                    <a:pt x="134" y="7440"/>
                    <a:pt x="67" y="7540"/>
                    <a:pt x="1" y="7640"/>
                  </a:cubicBezTo>
                  <a:cubicBezTo>
                    <a:pt x="67" y="7573"/>
                    <a:pt x="168" y="7473"/>
                    <a:pt x="234" y="7373"/>
                  </a:cubicBezTo>
                  <a:cubicBezTo>
                    <a:pt x="401" y="7206"/>
                    <a:pt x="635" y="6939"/>
                    <a:pt x="901" y="6606"/>
                  </a:cubicBezTo>
                  <a:cubicBezTo>
                    <a:pt x="1435" y="5905"/>
                    <a:pt x="2136" y="4971"/>
                    <a:pt x="2903" y="3904"/>
                  </a:cubicBezTo>
                  <a:cubicBezTo>
                    <a:pt x="3670" y="2836"/>
                    <a:pt x="4337" y="1869"/>
                    <a:pt x="4804" y="1168"/>
                  </a:cubicBezTo>
                  <a:cubicBezTo>
                    <a:pt x="5071" y="835"/>
                    <a:pt x="5238" y="535"/>
                    <a:pt x="5371" y="334"/>
                  </a:cubicBezTo>
                  <a:cubicBezTo>
                    <a:pt x="5438" y="234"/>
                    <a:pt x="5505" y="101"/>
                    <a:pt x="5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289;p65">
              <a:extLst>
                <a:ext uri="{FF2B5EF4-FFF2-40B4-BE49-F238E27FC236}">
                  <a16:creationId xmlns:a16="http://schemas.microsoft.com/office/drawing/2014/main" id="{F3818F7F-7758-48A9-0A0B-B3BC9D37F298}"/>
                </a:ext>
              </a:extLst>
            </p:cNvPr>
            <p:cNvSpPr/>
            <p:nvPr/>
          </p:nvSpPr>
          <p:spPr>
            <a:xfrm>
              <a:off x="4234025" y="1163275"/>
              <a:ext cx="63400" cy="111450"/>
            </a:xfrm>
            <a:custGeom>
              <a:avLst/>
              <a:gdLst/>
              <a:ahLst/>
              <a:cxnLst/>
              <a:rect l="l" t="t" r="r" b="b"/>
              <a:pathLst>
                <a:path w="2536" h="4458" extrusionOk="0">
                  <a:moveTo>
                    <a:pt x="801" y="1"/>
                  </a:moveTo>
                  <a:cubicBezTo>
                    <a:pt x="757" y="1"/>
                    <a:pt x="713" y="7"/>
                    <a:pt x="668" y="21"/>
                  </a:cubicBezTo>
                  <a:cubicBezTo>
                    <a:pt x="368" y="87"/>
                    <a:pt x="201" y="488"/>
                    <a:pt x="167" y="854"/>
                  </a:cubicBezTo>
                  <a:cubicBezTo>
                    <a:pt x="1" y="2322"/>
                    <a:pt x="734" y="3757"/>
                    <a:pt x="2035" y="4457"/>
                  </a:cubicBezTo>
                  <a:lnTo>
                    <a:pt x="2102" y="4357"/>
                  </a:lnTo>
                  <a:cubicBezTo>
                    <a:pt x="2536" y="3056"/>
                    <a:pt x="2302" y="1622"/>
                    <a:pt x="1502" y="488"/>
                  </a:cubicBezTo>
                  <a:cubicBezTo>
                    <a:pt x="1329" y="257"/>
                    <a:pt x="1080" y="1"/>
                    <a:pt x="801"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290;p65">
              <a:extLst>
                <a:ext uri="{FF2B5EF4-FFF2-40B4-BE49-F238E27FC236}">
                  <a16:creationId xmlns:a16="http://schemas.microsoft.com/office/drawing/2014/main" id="{B089035C-C48D-50F5-5269-38522413CE08}"/>
                </a:ext>
              </a:extLst>
            </p:cNvPr>
            <p:cNvSpPr/>
            <p:nvPr/>
          </p:nvSpPr>
          <p:spPr>
            <a:xfrm>
              <a:off x="4264050" y="1199625"/>
              <a:ext cx="22550" cy="115950"/>
            </a:xfrm>
            <a:custGeom>
              <a:avLst/>
              <a:gdLst/>
              <a:ahLst/>
              <a:cxnLst/>
              <a:rect l="l" t="t" r="r" b="b"/>
              <a:pathLst>
                <a:path w="902" h="4638" extrusionOk="0">
                  <a:moveTo>
                    <a:pt x="67" y="1"/>
                  </a:moveTo>
                  <a:cubicBezTo>
                    <a:pt x="134" y="234"/>
                    <a:pt x="201" y="468"/>
                    <a:pt x="301" y="701"/>
                  </a:cubicBezTo>
                  <a:cubicBezTo>
                    <a:pt x="534" y="1202"/>
                    <a:pt x="701" y="1769"/>
                    <a:pt x="768" y="2369"/>
                  </a:cubicBezTo>
                  <a:cubicBezTo>
                    <a:pt x="768" y="2669"/>
                    <a:pt x="734" y="2970"/>
                    <a:pt x="668" y="3303"/>
                  </a:cubicBezTo>
                  <a:cubicBezTo>
                    <a:pt x="601" y="3537"/>
                    <a:pt x="501" y="3770"/>
                    <a:pt x="401" y="4004"/>
                  </a:cubicBezTo>
                  <a:cubicBezTo>
                    <a:pt x="167" y="4404"/>
                    <a:pt x="0" y="4638"/>
                    <a:pt x="0" y="4638"/>
                  </a:cubicBezTo>
                  <a:cubicBezTo>
                    <a:pt x="67" y="4571"/>
                    <a:pt x="101" y="4537"/>
                    <a:pt x="167" y="4504"/>
                  </a:cubicBezTo>
                  <a:cubicBezTo>
                    <a:pt x="267" y="4371"/>
                    <a:pt x="367" y="4204"/>
                    <a:pt x="467" y="4070"/>
                  </a:cubicBezTo>
                  <a:cubicBezTo>
                    <a:pt x="601" y="3837"/>
                    <a:pt x="734" y="3570"/>
                    <a:pt x="801" y="3303"/>
                  </a:cubicBezTo>
                  <a:cubicBezTo>
                    <a:pt x="868" y="3003"/>
                    <a:pt x="901" y="2669"/>
                    <a:pt x="901" y="2336"/>
                  </a:cubicBezTo>
                  <a:cubicBezTo>
                    <a:pt x="834" y="1735"/>
                    <a:pt x="668" y="1168"/>
                    <a:pt x="401" y="635"/>
                  </a:cubicBezTo>
                  <a:cubicBezTo>
                    <a:pt x="301" y="435"/>
                    <a:pt x="234" y="268"/>
                    <a:pt x="167" y="168"/>
                  </a:cubicBezTo>
                  <a:cubicBezTo>
                    <a:pt x="101" y="68"/>
                    <a:pt x="67" y="1"/>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291;p65">
              <a:extLst>
                <a:ext uri="{FF2B5EF4-FFF2-40B4-BE49-F238E27FC236}">
                  <a16:creationId xmlns:a16="http://schemas.microsoft.com/office/drawing/2014/main" id="{DAD579B6-46D3-BF77-873B-9826F6EDA79D}"/>
                </a:ext>
              </a:extLst>
            </p:cNvPr>
            <p:cNvSpPr/>
            <p:nvPr/>
          </p:nvSpPr>
          <p:spPr>
            <a:xfrm>
              <a:off x="2863875" y="1589925"/>
              <a:ext cx="59250" cy="84250"/>
            </a:xfrm>
            <a:custGeom>
              <a:avLst/>
              <a:gdLst/>
              <a:ahLst/>
              <a:cxnLst/>
              <a:rect l="l" t="t" r="r" b="b"/>
              <a:pathLst>
                <a:path w="2370" h="3370" extrusionOk="0">
                  <a:moveTo>
                    <a:pt x="1" y="0"/>
                  </a:moveTo>
                  <a:lnTo>
                    <a:pt x="1" y="3369"/>
                  </a:lnTo>
                  <a:lnTo>
                    <a:pt x="2369" y="3369"/>
                  </a:lnTo>
                  <a:lnTo>
                    <a:pt x="2369" y="3069"/>
                  </a:lnTo>
                  <a:lnTo>
                    <a:pt x="368" y="3069"/>
                  </a:lnTo>
                  <a:lnTo>
                    <a:pt x="368" y="1801"/>
                  </a:lnTo>
                  <a:lnTo>
                    <a:pt x="2102" y="1801"/>
                  </a:lnTo>
                  <a:lnTo>
                    <a:pt x="2102" y="1501"/>
                  </a:lnTo>
                  <a:lnTo>
                    <a:pt x="368" y="1501"/>
                  </a:lnTo>
                  <a:lnTo>
                    <a:pt x="368" y="300"/>
                  </a:lnTo>
                  <a:lnTo>
                    <a:pt x="2302" y="300"/>
                  </a:lnTo>
                  <a:lnTo>
                    <a:pt x="23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92;p65">
              <a:extLst>
                <a:ext uri="{FF2B5EF4-FFF2-40B4-BE49-F238E27FC236}">
                  <a16:creationId xmlns:a16="http://schemas.microsoft.com/office/drawing/2014/main" id="{5AEAB553-558E-8447-66ED-1C7B521E7739}"/>
                </a:ext>
              </a:extLst>
            </p:cNvPr>
            <p:cNvSpPr/>
            <p:nvPr/>
          </p:nvSpPr>
          <p:spPr>
            <a:xfrm>
              <a:off x="2943100" y="1609850"/>
              <a:ext cx="105050" cy="63475"/>
            </a:xfrm>
            <a:custGeom>
              <a:avLst/>
              <a:gdLst/>
              <a:ahLst/>
              <a:cxnLst/>
              <a:rect l="l" t="t" r="r" b="b"/>
              <a:pathLst>
                <a:path w="4202" h="2539" extrusionOk="0">
                  <a:moveTo>
                    <a:pt x="1311" y="0"/>
                  </a:moveTo>
                  <a:cubicBezTo>
                    <a:pt x="1286" y="0"/>
                    <a:pt x="1260" y="1"/>
                    <a:pt x="1235" y="4"/>
                  </a:cubicBezTo>
                  <a:cubicBezTo>
                    <a:pt x="868" y="4"/>
                    <a:pt x="534" y="170"/>
                    <a:pt x="334" y="504"/>
                  </a:cubicBezTo>
                  <a:lnTo>
                    <a:pt x="334" y="37"/>
                  </a:lnTo>
                  <a:lnTo>
                    <a:pt x="1" y="37"/>
                  </a:lnTo>
                  <a:lnTo>
                    <a:pt x="1" y="2539"/>
                  </a:lnTo>
                  <a:lnTo>
                    <a:pt x="334" y="2539"/>
                  </a:lnTo>
                  <a:lnTo>
                    <a:pt x="334" y="1238"/>
                  </a:lnTo>
                  <a:cubicBezTo>
                    <a:pt x="301" y="737"/>
                    <a:pt x="668" y="304"/>
                    <a:pt x="1168" y="304"/>
                  </a:cubicBezTo>
                  <a:cubicBezTo>
                    <a:pt x="1635" y="304"/>
                    <a:pt x="1902" y="604"/>
                    <a:pt x="1902" y="1104"/>
                  </a:cubicBezTo>
                  <a:lnTo>
                    <a:pt x="1902" y="2539"/>
                  </a:lnTo>
                  <a:lnTo>
                    <a:pt x="2236" y="2539"/>
                  </a:lnTo>
                  <a:lnTo>
                    <a:pt x="2236" y="1238"/>
                  </a:lnTo>
                  <a:cubicBezTo>
                    <a:pt x="2202" y="737"/>
                    <a:pt x="2569" y="304"/>
                    <a:pt x="3070" y="304"/>
                  </a:cubicBezTo>
                  <a:cubicBezTo>
                    <a:pt x="3537" y="304"/>
                    <a:pt x="3803" y="604"/>
                    <a:pt x="3803" y="1104"/>
                  </a:cubicBezTo>
                  <a:lnTo>
                    <a:pt x="3803" y="2539"/>
                  </a:lnTo>
                  <a:lnTo>
                    <a:pt x="4137" y="2539"/>
                  </a:lnTo>
                  <a:lnTo>
                    <a:pt x="4137" y="1071"/>
                  </a:lnTo>
                  <a:cubicBezTo>
                    <a:pt x="4202" y="521"/>
                    <a:pt x="3764" y="2"/>
                    <a:pt x="3190" y="2"/>
                  </a:cubicBezTo>
                  <a:cubicBezTo>
                    <a:pt x="3172" y="2"/>
                    <a:pt x="3154" y="3"/>
                    <a:pt x="3136" y="4"/>
                  </a:cubicBezTo>
                  <a:cubicBezTo>
                    <a:pt x="2736" y="4"/>
                    <a:pt x="2369" y="204"/>
                    <a:pt x="2136" y="537"/>
                  </a:cubicBezTo>
                  <a:cubicBezTo>
                    <a:pt x="2011" y="225"/>
                    <a:pt x="1681" y="0"/>
                    <a:pt x="1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293;p65">
              <a:extLst>
                <a:ext uri="{FF2B5EF4-FFF2-40B4-BE49-F238E27FC236}">
                  <a16:creationId xmlns:a16="http://schemas.microsoft.com/office/drawing/2014/main" id="{E0773E43-5ED8-DF7A-EFEF-04FD92FD1825}"/>
                </a:ext>
              </a:extLst>
            </p:cNvPr>
            <p:cNvSpPr/>
            <p:nvPr/>
          </p:nvSpPr>
          <p:spPr>
            <a:xfrm>
              <a:off x="3064025" y="1610425"/>
              <a:ext cx="54900" cy="64675"/>
            </a:xfrm>
            <a:custGeom>
              <a:avLst/>
              <a:gdLst/>
              <a:ahLst/>
              <a:cxnLst/>
              <a:rect l="l" t="t" r="r" b="b"/>
              <a:pathLst>
                <a:path w="2196" h="2587" extrusionOk="0">
                  <a:moveTo>
                    <a:pt x="1768" y="1348"/>
                  </a:moveTo>
                  <a:lnTo>
                    <a:pt x="1768" y="1782"/>
                  </a:lnTo>
                  <a:cubicBezTo>
                    <a:pt x="1644" y="2063"/>
                    <a:pt x="1343" y="2285"/>
                    <a:pt x="1032" y="2285"/>
                  </a:cubicBezTo>
                  <a:cubicBezTo>
                    <a:pt x="1011" y="2285"/>
                    <a:pt x="989" y="2284"/>
                    <a:pt x="968" y="2282"/>
                  </a:cubicBezTo>
                  <a:cubicBezTo>
                    <a:pt x="568" y="2282"/>
                    <a:pt x="334" y="2082"/>
                    <a:pt x="334" y="1815"/>
                  </a:cubicBezTo>
                  <a:cubicBezTo>
                    <a:pt x="334" y="1548"/>
                    <a:pt x="501" y="1348"/>
                    <a:pt x="968" y="1348"/>
                  </a:cubicBezTo>
                  <a:close/>
                  <a:moveTo>
                    <a:pt x="1256" y="0"/>
                  </a:moveTo>
                  <a:cubicBezTo>
                    <a:pt x="1205" y="0"/>
                    <a:pt x="1153" y="5"/>
                    <a:pt x="1101" y="14"/>
                  </a:cubicBezTo>
                  <a:cubicBezTo>
                    <a:pt x="734" y="14"/>
                    <a:pt x="367" y="114"/>
                    <a:pt x="67" y="348"/>
                  </a:cubicBezTo>
                  <a:lnTo>
                    <a:pt x="234" y="614"/>
                  </a:lnTo>
                  <a:cubicBezTo>
                    <a:pt x="468" y="414"/>
                    <a:pt x="734" y="314"/>
                    <a:pt x="1068" y="314"/>
                  </a:cubicBezTo>
                  <a:cubicBezTo>
                    <a:pt x="1535" y="314"/>
                    <a:pt x="1768" y="548"/>
                    <a:pt x="1768" y="981"/>
                  </a:cubicBezTo>
                  <a:lnTo>
                    <a:pt x="1768" y="1115"/>
                  </a:lnTo>
                  <a:lnTo>
                    <a:pt x="1001" y="1115"/>
                  </a:lnTo>
                  <a:cubicBezTo>
                    <a:pt x="267" y="1115"/>
                    <a:pt x="1" y="1415"/>
                    <a:pt x="1" y="1849"/>
                  </a:cubicBezTo>
                  <a:cubicBezTo>
                    <a:pt x="1" y="2282"/>
                    <a:pt x="367" y="2582"/>
                    <a:pt x="935" y="2582"/>
                  </a:cubicBezTo>
                  <a:cubicBezTo>
                    <a:pt x="963" y="2585"/>
                    <a:pt x="991" y="2587"/>
                    <a:pt x="1019" y="2587"/>
                  </a:cubicBezTo>
                  <a:cubicBezTo>
                    <a:pt x="1324" y="2587"/>
                    <a:pt x="1619" y="2424"/>
                    <a:pt x="1802" y="2149"/>
                  </a:cubicBezTo>
                  <a:lnTo>
                    <a:pt x="1802" y="2549"/>
                  </a:lnTo>
                  <a:lnTo>
                    <a:pt x="2135" y="2549"/>
                  </a:lnTo>
                  <a:lnTo>
                    <a:pt x="2135" y="981"/>
                  </a:lnTo>
                  <a:cubicBezTo>
                    <a:pt x="2196" y="436"/>
                    <a:pt x="1761" y="0"/>
                    <a:pt x="12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294;p65">
              <a:extLst>
                <a:ext uri="{FF2B5EF4-FFF2-40B4-BE49-F238E27FC236}">
                  <a16:creationId xmlns:a16="http://schemas.microsoft.com/office/drawing/2014/main" id="{EB282DF5-D9C7-B9A7-2E33-F6198F456E49}"/>
                </a:ext>
              </a:extLst>
            </p:cNvPr>
            <p:cNvSpPr/>
            <p:nvPr/>
          </p:nvSpPr>
          <p:spPr>
            <a:xfrm>
              <a:off x="3138250" y="1584900"/>
              <a:ext cx="12525" cy="88425"/>
            </a:xfrm>
            <a:custGeom>
              <a:avLst/>
              <a:gdLst/>
              <a:ahLst/>
              <a:cxnLst/>
              <a:rect l="l" t="t" r="r" b="b"/>
              <a:pathLst>
                <a:path w="501" h="3537" extrusionOk="0">
                  <a:moveTo>
                    <a:pt x="267" y="1"/>
                  </a:moveTo>
                  <a:cubicBezTo>
                    <a:pt x="134" y="1"/>
                    <a:pt x="0" y="101"/>
                    <a:pt x="0" y="234"/>
                  </a:cubicBezTo>
                  <a:cubicBezTo>
                    <a:pt x="0" y="368"/>
                    <a:pt x="134" y="468"/>
                    <a:pt x="267" y="468"/>
                  </a:cubicBezTo>
                  <a:cubicBezTo>
                    <a:pt x="401" y="468"/>
                    <a:pt x="501" y="368"/>
                    <a:pt x="501" y="234"/>
                  </a:cubicBezTo>
                  <a:cubicBezTo>
                    <a:pt x="501" y="101"/>
                    <a:pt x="401" y="1"/>
                    <a:pt x="267" y="1"/>
                  </a:cubicBezTo>
                  <a:close/>
                  <a:moveTo>
                    <a:pt x="67" y="1035"/>
                  </a:moveTo>
                  <a:lnTo>
                    <a:pt x="67" y="3537"/>
                  </a:lnTo>
                  <a:lnTo>
                    <a:pt x="434" y="3537"/>
                  </a:lnTo>
                  <a:lnTo>
                    <a:pt x="434" y="103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295;p65">
              <a:extLst>
                <a:ext uri="{FF2B5EF4-FFF2-40B4-BE49-F238E27FC236}">
                  <a16:creationId xmlns:a16="http://schemas.microsoft.com/office/drawing/2014/main" id="{20222188-07A7-EA3E-9067-4499F49FD7C3}"/>
                </a:ext>
              </a:extLst>
            </p:cNvPr>
            <p:cNvSpPr/>
            <p:nvPr/>
          </p:nvSpPr>
          <p:spPr>
            <a:xfrm>
              <a:off x="3172425" y="1584900"/>
              <a:ext cx="9200" cy="88425"/>
            </a:xfrm>
            <a:custGeom>
              <a:avLst/>
              <a:gdLst/>
              <a:ahLst/>
              <a:cxnLst/>
              <a:rect l="l" t="t" r="r" b="b"/>
              <a:pathLst>
                <a:path w="368" h="3537" extrusionOk="0">
                  <a:moveTo>
                    <a:pt x="1" y="1"/>
                  </a:moveTo>
                  <a:lnTo>
                    <a:pt x="1" y="3537"/>
                  </a:lnTo>
                  <a:lnTo>
                    <a:pt x="368" y="3537"/>
                  </a:lnTo>
                  <a:lnTo>
                    <a:pt x="3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96;p65">
              <a:extLst>
                <a:ext uri="{FF2B5EF4-FFF2-40B4-BE49-F238E27FC236}">
                  <a16:creationId xmlns:a16="http://schemas.microsoft.com/office/drawing/2014/main" id="{C8A341C3-31AD-5895-DAB0-F77C80DF37F0}"/>
                </a:ext>
              </a:extLst>
            </p:cNvPr>
            <p:cNvSpPr/>
            <p:nvPr/>
          </p:nvSpPr>
          <p:spPr>
            <a:xfrm>
              <a:off x="3230800" y="1610450"/>
              <a:ext cx="54175" cy="64650"/>
            </a:xfrm>
            <a:custGeom>
              <a:avLst/>
              <a:gdLst/>
              <a:ahLst/>
              <a:cxnLst/>
              <a:rect l="l" t="t" r="r" b="b"/>
              <a:pathLst>
                <a:path w="2167" h="2586" extrusionOk="0">
                  <a:moveTo>
                    <a:pt x="1769" y="1347"/>
                  </a:moveTo>
                  <a:lnTo>
                    <a:pt x="1769" y="1781"/>
                  </a:lnTo>
                  <a:cubicBezTo>
                    <a:pt x="1644" y="2062"/>
                    <a:pt x="1344" y="2284"/>
                    <a:pt x="1032" y="2284"/>
                  </a:cubicBezTo>
                  <a:cubicBezTo>
                    <a:pt x="1011" y="2284"/>
                    <a:pt x="990" y="2283"/>
                    <a:pt x="968" y="2281"/>
                  </a:cubicBezTo>
                  <a:cubicBezTo>
                    <a:pt x="568" y="2281"/>
                    <a:pt x="335" y="2081"/>
                    <a:pt x="335" y="1814"/>
                  </a:cubicBezTo>
                  <a:cubicBezTo>
                    <a:pt x="335" y="1547"/>
                    <a:pt x="501" y="1347"/>
                    <a:pt x="968" y="1347"/>
                  </a:cubicBezTo>
                  <a:close/>
                  <a:moveTo>
                    <a:pt x="1247" y="0"/>
                  </a:moveTo>
                  <a:cubicBezTo>
                    <a:pt x="1200" y="0"/>
                    <a:pt x="1151" y="4"/>
                    <a:pt x="1102" y="13"/>
                  </a:cubicBezTo>
                  <a:cubicBezTo>
                    <a:pt x="1064" y="10"/>
                    <a:pt x="1027" y="8"/>
                    <a:pt x="989" y="8"/>
                  </a:cubicBezTo>
                  <a:cubicBezTo>
                    <a:pt x="661" y="8"/>
                    <a:pt x="337" y="137"/>
                    <a:pt x="68" y="347"/>
                  </a:cubicBezTo>
                  <a:lnTo>
                    <a:pt x="234" y="613"/>
                  </a:lnTo>
                  <a:cubicBezTo>
                    <a:pt x="468" y="413"/>
                    <a:pt x="768" y="313"/>
                    <a:pt x="1068" y="313"/>
                  </a:cubicBezTo>
                  <a:cubicBezTo>
                    <a:pt x="1535" y="313"/>
                    <a:pt x="1769" y="547"/>
                    <a:pt x="1769" y="980"/>
                  </a:cubicBezTo>
                  <a:lnTo>
                    <a:pt x="1769" y="1114"/>
                  </a:lnTo>
                  <a:lnTo>
                    <a:pt x="968" y="1114"/>
                  </a:lnTo>
                  <a:cubicBezTo>
                    <a:pt x="268" y="1114"/>
                    <a:pt x="1" y="1414"/>
                    <a:pt x="1" y="1848"/>
                  </a:cubicBezTo>
                  <a:cubicBezTo>
                    <a:pt x="1" y="2281"/>
                    <a:pt x="368" y="2581"/>
                    <a:pt x="935" y="2581"/>
                  </a:cubicBezTo>
                  <a:cubicBezTo>
                    <a:pt x="963" y="2584"/>
                    <a:pt x="991" y="2586"/>
                    <a:pt x="1019" y="2586"/>
                  </a:cubicBezTo>
                  <a:cubicBezTo>
                    <a:pt x="1324" y="2586"/>
                    <a:pt x="1619" y="2423"/>
                    <a:pt x="1802" y="2148"/>
                  </a:cubicBezTo>
                  <a:lnTo>
                    <a:pt x="1802" y="2548"/>
                  </a:lnTo>
                  <a:lnTo>
                    <a:pt x="2136" y="2548"/>
                  </a:lnTo>
                  <a:lnTo>
                    <a:pt x="2136" y="980"/>
                  </a:lnTo>
                  <a:cubicBezTo>
                    <a:pt x="2166" y="462"/>
                    <a:pt x="1752" y="0"/>
                    <a:pt x="124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297;p65">
              <a:extLst>
                <a:ext uri="{FF2B5EF4-FFF2-40B4-BE49-F238E27FC236}">
                  <a16:creationId xmlns:a16="http://schemas.microsoft.com/office/drawing/2014/main" id="{48A2D0E7-28E9-CF72-147D-D7E0742D2B08}"/>
                </a:ext>
              </a:extLst>
            </p:cNvPr>
            <p:cNvSpPr/>
            <p:nvPr/>
          </p:nvSpPr>
          <p:spPr>
            <a:xfrm>
              <a:off x="3291700" y="1584900"/>
              <a:ext cx="73400" cy="89350"/>
            </a:xfrm>
            <a:custGeom>
              <a:avLst/>
              <a:gdLst/>
              <a:ahLst/>
              <a:cxnLst/>
              <a:rect l="l" t="t" r="r" b="b"/>
              <a:pathLst>
                <a:path w="2936" h="3574" extrusionOk="0">
                  <a:moveTo>
                    <a:pt x="1643" y="1405"/>
                  </a:moveTo>
                  <a:cubicBezTo>
                    <a:pt x="2107" y="1405"/>
                    <a:pt x="2558" y="1752"/>
                    <a:pt x="2602" y="2303"/>
                  </a:cubicBezTo>
                  <a:cubicBezTo>
                    <a:pt x="2635" y="2836"/>
                    <a:pt x="2202" y="3270"/>
                    <a:pt x="1635" y="3270"/>
                  </a:cubicBezTo>
                  <a:cubicBezTo>
                    <a:pt x="834" y="3270"/>
                    <a:pt x="400" y="2269"/>
                    <a:pt x="967" y="1702"/>
                  </a:cubicBezTo>
                  <a:cubicBezTo>
                    <a:pt x="1160" y="1498"/>
                    <a:pt x="1404" y="1405"/>
                    <a:pt x="1643" y="1405"/>
                  </a:cubicBezTo>
                  <a:close/>
                  <a:moveTo>
                    <a:pt x="2569" y="1"/>
                  </a:moveTo>
                  <a:lnTo>
                    <a:pt x="2569" y="1502"/>
                  </a:lnTo>
                  <a:cubicBezTo>
                    <a:pt x="2368" y="1168"/>
                    <a:pt x="2001" y="1002"/>
                    <a:pt x="1635" y="1002"/>
                  </a:cubicBezTo>
                  <a:cubicBezTo>
                    <a:pt x="0" y="1102"/>
                    <a:pt x="0" y="3470"/>
                    <a:pt x="1635" y="3570"/>
                  </a:cubicBezTo>
                  <a:cubicBezTo>
                    <a:pt x="1661" y="3573"/>
                    <a:pt x="1688" y="3574"/>
                    <a:pt x="1715" y="3574"/>
                  </a:cubicBezTo>
                  <a:cubicBezTo>
                    <a:pt x="2058" y="3574"/>
                    <a:pt x="2416" y="3379"/>
                    <a:pt x="2602" y="3070"/>
                  </a:cubicBezTo>
                  <a:lnTo>
                    <a:pt x="2602" y="3537"/>
                  </a:lnTo>
                  <a:lnTo>
                    <a:pt x="2935" y="3537"/>
                  </a:lnTo>
                  <a:lnTo>
                    <a:pt x="29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98;p65">
              <a:extLst>
                <a:ext uri="{FF2B5EF4-FFF2-40B4-BE49-F238E27FC236}">
                  <a16:creationId xmlns:a16="http://schemas.microsoft.com/office/drawing/2014/main" id="{8CCDE067-CDD8-ADEA-818F-233F840EB57E}"/>
                </a:ext>
              </a:extLst>
            </p:cNvPr>
            <p:cNvSpPr/>
            <p:nvPr/>
          </p:nvSpPr>
          <p:spPr>
            <a:xfrm>
              <a:off x="3373425" y="1584900"/>
              <a:ext cx="72575" cy="89350"/>
            </a:xfrm>
            <a:custGeom>
              <a:avLst/>
              <a:gdLst/>
              <a:ahLst/>
              <a:cxnLst/>
              <a:rect l="l" t="t" r="r" b="b"/>
              <a:pathLst>
                <a:path w="2903" h="3574" extrusionOk="0">
                  <a:moveTo>
                    <a:pt x="1617" y="1405"/>
                  </a:moveTo>
                  <a:cubicBezTo>
                    <a:pt x="2089" y="1405"/>
                    <a:pt x="2547" y="1752"/>
                    <a:pt x="2569" y="2303"/>
                  </a:cubicBezTo>
                  <a:cubicBezTo>
                    <a:pt x="2602" y="2836"/>
                    <a:pt x="2168" y="3270"/>
                    <a:pt x="1635" y="3270"/>
                  </a:cubicBezTo>
                  <a:cubicBezTo>
                    <a:pt x="801" y="3270"/>
                    <a:pt x="367" y="2303"/>
                    <a:pt x="934" y="1702"/>
                  </a:cubicBezTo>
                  <a:cubicBezTo>
                    <a:pt x="1127" y="1498"/>
                    <a:pt x="1374" y="1405"/>
                    <a:pt x="1617" y="1405"/>
                  </a:cubicBezTo>
                  <a:close/>
                  <a:moveTo>
                    <a:pt x="2569" y="1"/>
                  </a:moveTo>
                  <a:lnTo>
                    <a:pt x="2569" y="1502"/>
                  </a:lnTo>
                  <a:cubicBezTo>
                    <a:pt x="2335" y="1168"/>
                    <a:pt x="2001" y="1002"/>
                    <a:pt x="1601" y="1002"/>
                  </a:cubicBezTo>
                  <a:cubicBezTo>
                    <a:pt x="0" y="1102"/>
                    <a:pt x="0" y="3470"/>
                    <a:pt x="1601" y="3570"/>
                  </a:cubicBezTo>
                  <a:cubicBezTo>
                    <a:pt x="1630" y="3573"/>
                    <a:pt x="1659" y="3574"/>
                    <a:pt x="1688" y="3574"/>
                  </a:cubicBezTo>
                  <a:cubicBezTo>
                    <a:pt x="2054" y="3574"/>
                    <a:pt x="2383" y="3379"/>
                    <a:pt x="2569" y="3070"/>
                  </a:cubicBezTo>
                  <a:lnTo>
                    <a:pt x="2569" y="3537"/>
                  </a:lnTo>
                  <a:lnTo>
                    <a:pt x="2902" y="3537"/>
                  </a:lnTo>
                  <a:lnTo>
                    <a:pt x="29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99;p65">
              <a:extLst>
                <a:ext uri="{FF2B5EF4-FFF2-40B4-BE49-F238E27FC236}">
                  <a16:creationId xmlns:a16="http://schemas.microsoft.com/office/drawing/2014/main" id="{0FEF5C86-5B9C-F91B-1887-4B66E4B819EE}"/>
                </a:ext>
              </a:extLst>
            </p:cNvPr>
            <p:cNvSpPr/>
            <p:nvPr/>
          </p:nvSpPr>
          <p:spPr>
            <a:xfrm>
              <a:off x="3470150" y="1609850"/>
              <a:ext cx="31725" cy="64325"/>
            </a:xfrm>
            <a:custGeom>
              <a:avLst/>
              <a:gdLst/>
              <a:ahLst/>
              <a:cxnLst/>
              <a:rect l="l" t="t" r="r" b="b"/>
              <a:pathLst>
                <a:path w="1269" h="2573" extrusionOk="0">
                  <a:moveTo>
                    <a:pt x="1182" y="0"/>
                  </a:moveTo>
                  <a:cubicBezTo>
                    <a:pt x="816" y="0"/>
                    <a:pt x="489" y="197"/>
                    <a:pt x="334" y="537"/>
                  </a:cubicBezTo>
                  <a:lnTo>
                    <a:pt x="334" y="37"/>
                  </a:lnTo>
                  <a:lnTo>
                    <a:pt x="0" y="37"/>
                  </a:lnTo>
                  <a:lnTo>
                    <a:pt x="0" y="2572"/>
                  </a:lnTo>
                  <a:lnTo>
                    <a:pt x="334" y="2572"/>
                  </a:lnTo>
                  <a:lnTo>
                    <a:pt x="334" y="1271"/>
                  </a:lnTo>
                  <a:cubicBezTo>
                    <a:pt x="267" y="771"/>
                    <a:pt x="668" y="337"/>
                    <a:pt x="1168" y="337"/>
                  </a:cubicBezTo>
                  <a:lnTo>
                    <a:pt x="1268" y="337"/>
                  </a:lnTo>
                  <a:lnTo>
                    <a:pt x="1268" y="4"/>
                  </a:lnTo>
                  <a:cubicBezTo>
                    <a:pt x="1239" y="1"/>
                    <a:pt x="1210" y="0"/>
                    <a:pt x="11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300;p65">
              <a:extLst>
                <a:ext uri="{FF2B5EF4-FFF2-40B4-BE49-F238E27FC236}">
                  <a16:creationId xmlns:a16="http://schemas.microsoft.com/office/drawing/2014/main" id="{C17BEFBC-4F65-CC8F-3C8D-2E63164DFF60}"/>
                </a:ext>
              </a:extLst>
            </p:cNvPr>
            <p:cNvSpPr/>
            <p:nvPr/>
          </p:nvSpPr>
          <p:spPr>
            <a:xfrm>
              <a:off x="3508925" y="1609925"/>
              <a:ext cx="63400" cy="64375"/>
            </a:xfrm>
            <a:custGeom>
              <a:avLst/>
              <a:gdLst/>
              <a:ahLst/>
              <a:cxnLst/>
              <a:rect l="l" t="t" r="r" b="b"/>
              <a:pathLst>
                <a:path w="2536" h="2575" extrusionOk="0">
                  <a:moveTo>
                    <a:pt x="1268" y="309"/>
                  </a:moveTo>
                  <a:cubicBezTo>
                    <a:pt x="1693" y="309"/>
                    <a:pt x="2119" y="584"/>
                    <a:pt x="2152" y="1135"/>
                  </a:cubicBezTo>
                  <a:lnTo>
                    <a:pt x="384" y="1135"/>
                  </a:lnTo>
                  <a:cubicBezTo>
                    <a:pt x="418" y="584"/>
                    <a:pt x="843" y="309"/>
                    <a:pt x="1268" y="309"/>
                  </a:cubicBezTo>
                  <a:close/>
                  <a:moveTo>
                    <a:pt x="1268" y="1"/>
                  </a:moveTo>
                  <a:cubicBezTo>
                    <a:pt x="634" y="1"/>
                    <a:pt x="1" y="434"/>
                    <a:pt x="51" y="1302"/>
                  </a:cubicBezTo>
                  <a:cubicBezTo>
                    <a:pt x="73" y="2078"/>
                    <a:pt x="715" y="2574"/>
                    <a:pt x="1387" y="2574"/>
                  </a:cubicBezTo>
                  <a:cubicBezTo>
                    <a:pt x="1726" y="2574"/>
                    <a:pt x="2073" y="2448"/>
                    <a:pt x="2352" y="2169"/>
                  </a:cubicBezTo>
                  <a:lnTo>
                    <a:pt x="2152" y="1935"/>
                  </a:lnTo>
                  <a:cubicBezTo>
                    <a:pt x="1952" y="2169"/>
                    <a:pt x="1652" y="2269"/>
                    <a:pt x="1385" y="2269"/>
                  </a:cubicBezTo>
                  <a:cubicBezTo>
                    <a:pt x="1364" y="2270"/>
                    <a:pt x="1343" y="2271"/>
                    <a:pt x="1323" y="2271"/>
                  </a:cubicBezTo>
                  <a:cubicBezTo>
                    <a:pt x="818" y="2271"/>
                    <a:pt x="416" y="1882"/>
                    <a:pt x="384" y="1402"/>
                  </a:cubicBezTo>
                  <a:lnTo>
                    <a:pt x="2486" y="1402"/>
                  </a:lnTo>
                  <a:cubicBezTo>
                    <a:pt x="2486" y="1368"/>
                    <a:pt x="2486" y="1335"/>
                    <a:pt x="2486" y="1302"/>
                  </a:cubicBezTo>
                  <a:cubicBezTo>
                    <a:pt x="2536" y="434"/>
                    <a:pt x="1902" y="1"/>
                    <a:pt x="1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1;p65">
              <a:extLst>
                <a:ext uri="{FF2B5EF4-FFF2-40B4-BE49-F238E27FC236}">
                  <a16:creationId xmlns:a16="http://schemas.microsoft.com/office/drawing/2014/main" id="{BB5ECBF6-35A0-BADB-6526-A3E08749244E}"/>
                </a:ext>
              </a:extLst>
            </p:cNvPr>
            <p:cNvSpPr/>
            <p:nvPr/>
          </p:nvSpPr>
          <p:spPr>
            <a:xfrm>
              <a:off x="3580225" y="1609925"/>
              <a:ext cx="51725" cy="64250"/>
            </a:xfrm>
            <a:custGeom>
              <a:avLst/>
              <a:gdLst/>
              <a:ahLst/>
              <a:cxnLst/>
              <a:rect l="l" t="t" r="r" b="b"/>
              <a:pathLst>
                <a:path w="2069" h="2570" extrusionOk="0">
                  <a:moveTo>
                    <a:pt x="1068" y="1"/>
                  </a:moveTo>
                  <a:cubicBezTo>
                    <a:pt x="434" y="1"/>
                    <a:pt x="67" y="301"/>
                    <a:pt x="67" y="701"/>
                  </a:cubicBezTo>
                  <a:cubicBezTo>
                    <a:pt x="67" y="1702"/>
                    <a:pt x="1702" y="1201"/>
                    <a:pt x="1702" y="1869"/>
                  </a:cubicBezTo>
                  <a:cubicBezTo>
                    <a:pt x="1702" y="2102"/>
                    <a:pt x="1502" y="2269"/>
                    <a:pt x="1035" y="2269"/>
                  </a:cubicBezTo>
                  <a:cubicBezTo>
                    <a:pt x="701" y="2269"/>
                    <a:pt x="401" y="2169"/>
                    <a:pt x="134" y="2002"/>
                  </a:cubicBezTo>
                  <a:lnTo>
                    <a:pt x="1" y="2269"/>
                  </a:lnTo>
                  <a:cubicBezTo>
                    <a:pt x="267" y="2469"/>
                    <a:pt x="634" y="2569"/>
                    <a:pt x="1001" y="2569"/>
                  </a:cubicBezTo>
                  <a:cubicBezTo>
                    <a:pt x="1668" y="2569"/>
                    <a:pt x="2069" y="2269"/>
                    <a:pt x="2069" y="1835"/>
                  </a:cubicBezTo>
                  <a:cubicBezTo>
                    <a:pt x="2069" y="868"/>
                    <a:pt x="434" y="1402"/>
                    <a:pt x="434" y="701"/>
                  </a:cubicBezTo>
                  <a:cubicBezTo>
                    <a:pt x="434" y="468"/>
                    <a:pt x="634" y="301"/>
                    <a:pt x="1068" y="301"/>
                  </a:cubicBezTo>
                  <a:cubicBezTo>
                    <a:pt x="1103" y="296"/>
                    <a:pt x="1138" y="294"/>
                    <a:pt x="1173" y="294"/>
                  </a:cubicBezTo>
                  <a:cubicBezTo>
                    <a:pt x="1404" y="294"/>
                    <a:pt x="1632" y="385"/>
                    <a:pt x="1835" y="501"/>
                  </a:cubicBezTo>
                  <a:lnTo>
                    <a:pt x="1969" y="234"/>
                  </a:lnTo>
                  <a:cubicBezTo>
                    <a:pt x="1702" y="67"/>
                    <a:pt x="1402" y="1"/>
                    <a:pt x="10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02;p65">
              <a:extLst>
                <a:ext uri="{FF2B5EF4-FFF2-40B4-BE49-F238E27FC236}">
                  <a16:creationId xmlns:a16="http://schemas.microsoft.com/office/drawing/2014/main" id="{5F29FA51-84B0-A8BA-4996-408227F5BB6C}"/>
                </a:ext>
              </a:extLst>
            </p:cNvPr>
            <p:cNvSpPr/>
            <p:nvPr/>
          </p:nvSpPr>
          <p:spPr>
            <a:xfrm>
              <a:off x="3638600" y="1609925"/>
              <a:ext cx="51725" cy="64250"/>
            </a:xfrm>
            <a:custGeom>
              <a:avLst/>
              <a:gdLst/>
              <a:ahLst/>
              <a:cxnLst/>
              <a:rect l="l" t="t" r="r" b="b"/>
              <a:pathLst>
                <a:path w="2069" h="2570" extrusionOk="0">
                  <a:moveTo>
                    <a:pt x="1101" y="1"/>
                  </a:moveTo>
                  <a:cubicBezTo>
                    <a:pt x="434" y="1"/>
                    <a:pt x="101" y="301"/>
                    <a:pt x="101" y="701"/>
                  </a:cubicBezTo>
                  <a:cubicBezTo>
                    <a:pt x="101" y="1702"/>
                    <a:pt x="1735" y="1201"/>
                    <a:pt x="1735" y="1869"/>
                  </a:cubicBezTo>
                  <a:cubicBezTo>
                    <a:pt x="1735" y="2102"/>
                    <a:pt x="1535" y="2269"/>
                    <a:pt x="1035" y="2269"/>
                  </a:cubicBezTo>
                  <a:cubicBezTo>
                    <a:pt x="734" y="2269"/>
                    <a:pt x="401" y="2169"/>
                    <a:pt x="134" y="2002"/>
                  </a:cubicBezTo>
                  <a:lnTo>
                    <a:pt x="1" y="2269"/>
                  </a:lnTo>
                  <a:cubicBezTo>
                    <a:pt x="301" y="2469"/>
                    <a:pt x="668" y="2569"/>
                    <a:pt x="1035" y="2569"/>
                  </a:cubicBezTo>
                  <a:cubicBezTo>
                    <a:pt x="1668" y="2569"/>
                    <a:pt x="2069" y="2269"/>
                    <a:pt x="2069" y="1835"/>
                  </a:cubicBezTo>
                  <a:cubicBezTo>
                    <a:pt x="2069" y="868"/>
                    <a:pt x="434" y="1402"/>
                    <a:pt x="434" y="701"/>
                  </a:cubicBezTo>
                  <a:cubicBezTo>
                    <a:pt x="434" y="468"/>
                    <a:pt x="634" y="301"/>
                    <a:pt x="1101" y="301"/>
                  </a:cubicBezTo>
                  <a:cubicBezTo>
                    <a:pt x="1132" y="296"/>
                    <a:pt x="1163" y="294"/>
                    <a:pt x="1195" y="294"/>
                  </a:cubicBezTo>
                  <a:cubicBezTo>
                    <a:pt x="1404" y="294"/>
                    <a:pt x="1632" y="385"/>
                    <a:pt x="1835" y="501"/>
                  </a:cubicBezTo>
                  <a:lnTo>
                    <a:pt x="1969" y="234"/>
                  </a:lnTo>
                  <a:cubicBezTo>
                    <a:pt x="1702" y="67"/>
                    <a:pt x="1402" y="1"/>
                    <a:pt x="1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03;p65">
              <a:extLst>
                <a:ext uri="{FF2B5EF4-FFF2-40B4-BE49-F238E27FC236}">
                  <a16:creationId xmlns:a16="http://schemas.microsoft.com/office/drawing/2014/main" id="{66188B40-9911-A480-01F5-49864ADF8B0A}"/>
                </a:ext>
              </a:extLst>
            </p:cNvPr>
            <p:cNvSpPr/>
            <p:nvPr/>
          </p:nvSpPr>
          <p:spPr>
            <a:xfrm>
              <a:off x="2958125" y="1863450"/>
              <a:ext cx="63400" cy="64350"/>
            </a:xfrm>
            <a:custGeom>
              <a:avLst/>
              <a:gdLst/>
              <a:ahLst/>
              <a:cxnLst/>
              <a:rect l="l" t="t" r="r" b="b"/>
              <a:pathLst>
                <a:path w="2536" h="2574" extrusionOk="0">
                  <a:moveTo>
                    <a:pt x="1255" y="309"/>
                  </a:moveTo>
                  <a:cubicBezTo>
                    <a:pt x="1685" y="309"/>
                    <a:pt x="2118" y="584"/>
                    <a:pt x="2168" y="1134"/>
                  </a:cubicBezTo>
                  <a:lnTo>
                    <a:pt x="367" y="1134"/>
                  </a:lnTo>
                  <a:cubicBezTo>
                    <a:pt x="400" y="584"/>
                    <a:pt x="826" y="309"/>
                    <a:pt x="1255" y="309"/>
                  </a:cubicBezTo>
                  <a:close/>
                  <a:moveTo>
                    <a:pt x="1268" y="0"/>
                  </a:moveTo>
                  <a:cubicBezTo>
                    <a:pt x="567" y="0"/>
                    <a:pt x="0" y="567"/>
                    <a:pt x="34" y="1301"/>
                  </a:cubicBezTo>
                  <a:cubicBezTo>
                    <a:pt x="56" y="2078"/>
                    <a:pt x="697" y="2574"/>
                    <a:pt x="1370" y="2574"/>
                  </a:cubicBezTo>
                  <a:cubicBezTo>
                    <a:pt x="1709" y="2574"/>
                    <a:pt x="2056" y="2448"/>
                    <a:pt x="2335" y="2168"/>
                  </a:cubicBezTo>
                  <a:lnTo>
                    <a:pt x="2135" y="1935"/>
                  </a:lnTo>
                  <a:cubicBezTo>
                    <a:pt x="1935" y="2168"/>
                    <a:pt x="1668" y="2268"/>
                    <a:pt x="1368" y="2268"/>
                  </a:cubicBezTo>
                  <a:cubicBezTo>
                    <a:pt x="1347" y="2270"/>
                    <a:pt x="1326" y="2270"/>
                    <a:pt x="1306" y="2270"/>
                  </a:cubicBezTo>
                  <a:cubicBezTo>
                    <a:pt x="801" y="2270"/>
                    <a:pt x="399" y="1882"/>
                    <a:pt x="367" y="1401"/>
                  </a:cubicBezTo>
                  <a:lnTo>
                    <a:pt x="2469" y="1401"/>
                  </a:lnTo>
                  <a:cubicBezTo>
                    <a:pt x="2469" y="1368"/>
                    <a:pt x="2469" y="1334"/>
                    <a:pt x="2502" y="1301"/>
                  </a:cubicBezTo>
                  <a:cubicBezTo>
                    <a:pt x="2535" y="601"/>
                    <a:pt x="1968" y="0"/>
                    <a:pt x="12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304;p65">
              <a:extLst>
                <a:ext uri="{FF2B5EF4-FFF2-40B4-BE49-F238E27FC236}">
                  <a16:creationId xmlns:a16="http://schemas.microsoft.com/office/drawing/2014/main" id="{DF8335F6-A941-08DE-D1EF-E40B10C17DAB}"/>
                </a:ext>
              </a:extLst>
            </p:cNvPr>
            <p:cNvSpPr/>
            <p:nvPr/>
          </p:nvSpPr>
          <p:spPr>
            <a:xfrm>
              <a:off x="3026500" y="1863450"/>
              <a:ext cx="59225" cy="64225"/>
            </a:xfrm>
            <a:custGeom>
              <a:avLst/>
              <a:gdLst/>
              <a:ahLst/>
              <a:cxnLst/>
              <a:rect l="l" t="t" r="r" b="b"/>
              <a:pathLst>
                <a:path w="2369" h="2569" extrusionOk="0">
                  <a:moveTo>
                    <a:pt x="34" y="0"/>
                  </a:moveTo>
                  <a:lnTo>
                    <a:pt x="1001" y="1234"/>
                  </a:lnTo>
                  <a:lnTo>
                    <a:pt x="0" y="2535"/>
                  </a:lnTo>
                  <a:lnTo>
                    <a:pt x="367" y="2535"/>
                  </a:lnTo>
                  <a:lnTo>
                    <a:pt x="1201" y="1501"/>
                  </a:lnTo>
                  <a:lnTo>
                    <a:pt x="1969" y="2535"/>
                  </a:lnTo>
                  <a:lnTo>
                    <a:pt x="2369" y="2569"/>
                  </a:lnTo>
                  <a:lnTo>
                    <a:pt x="1368" y="1301"/>
                  </a:lnTo>
                  <a:lnTo>
                    <a:pt x="2302" y="34"/>
                  </a:lnTo>
                  <a:lnTo>
                    <a:pt x="1935" y="34"/>
                  </a:lnTo>
                  <a:lnTo>
                    <a:pt x="1168" y="968"/>
                  </a:lnTo>
                  <a:lnTo>
                    <a:pt x="4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305;p65">
              <a:extLst>
                <a:ext uri="{FF2B5EF4-FFF2-40B4-BE49-F238E27FC236}">
                  <a16:creationId xmlns:a16="http://schemas.microsoft.com/office/drawing/2014/main" id="{6D096F18-3A76-14D3-F5A6-77689200B721}"/>
                </a:ext>
              </a:extLst>
            </p:cNvPr>
            <p:cNvSpPr/>
            <p:nvPr/>
          </p:nvSpPr>
          <p:spPr>
            <a:xfrm>
              <a:off x="3093225" y="1863125"/>
              <a:ext cx="54150" cy="64650"/>
            </a:xfrm>
            <a:custGeom>
              <a:avLst/>
              <a:gdLst/>
              <a:ahLst/>
              <a:cxnLst/>
              <a:rect l="l" t="t" r="r" b="b"/>
              <a:pathLst>
                <a:path w="2166" h="2586" extrusionOk="0">
                  <a:moveTo>
                    <a:pt x="1768" y="1381"/>
                  </a:moveTo>
                  <a:lnTo>
                    <a:pt x="1768" y="1814"/>
                  </a:lnTo>
                  <a:cubicBezTo>
                    <a:pt x="1643" y="2095"/>
                    <a:pt x="1372" y="2318"/>
                    <a:pt x="1037" y="2318"/>
                  </a:cubicBezTo>
                  <a:cubicBezTo>
                    <a:pt x="1014" y="2318"/>
                    <a:pt x="991" y="2317"/>
                    <a:pt x="967" y="2315"/>
                  </a:cubicBezTo>
                  <a:cubicBezTo>
                    <a:pt x="567" y="2315"/>
                    <a:pt x="334" y="2115"/>
                    <a:pt x="334" y="1848"/>
                  </a:cubicBezTo>
                  <a:cubicBezTo>
                    <a:pt x="334" y="1581"/>
                    <a:pt x="500" y="1381"/>
                    <a:pt x="1001" y="1381"/>
                  </a:cubicBezTo>
                  <a:close/>
                  <a:moveTo>
                    <a:pt x="1253" y="0"/>
                  </a:moveTo>
                  <a:cubicBezTo>
                    <a:pt x="1204" y="0"/>
                    <a:pt x="1153" y="5"/>
                    <a:pt x="1101" y="13"/>
                  </a:cubicBezTo>
                  <a:cubicBezTo>
                    <a:pt x="1063" y="10"/>
                    <a:pt x="1026" y="8"/>
                    <a:pt x="989" y="8"/>
                  </a:cubicBezTo>
                  <a:cubicBezTo>
                    <a:pt x="660" y="8"/>
                    <a:pt x="336" y="137"/>
                    <a:pt x="67" y="347"/>
                  </a:cubicBezTo>
                  <a:lnTo>
                    <a:pt x="234" y="614"/>
                  </a:lnTo>
                  <a:cubicBezTo>
                    <a:pt x="467" y="413"/>
                    <a:pt x="767" y="313"/>
                    <a:pt x="1067" y="313"/>
                  </a:cubicBezTo>
                  <a:cubicBezTo>
                    <a:pt x="1534" y="313"/>
                    <a:pt x="1768" y="547"/>
                    <a:pt x="1768" y="981"/>
                  </a:cubicBezTo>
                  <a:lnTo>
                    <a:pt x="1768" y="1114"/>
                  </a:lnTo>
                  <a:lnTo>
                    <a:pt x="967" y="1114"/>
                  </a:lnTo>
                  <a:cubicBezTo>
                    <a:pt x="267" y="1114"/>
                    <a:pt x="0" y="1414"/>
                    <a:pt x="0" y="1848"/>
                  </a:cubicBezTo>
                  <a:cubicBezTo>
                    <a:pt x="0" y="2281"/>
                    <a:pt x="334" y="2582"/>
                    <a:pt x="934" y="2582"/>
                  </a:cubicBezTo>
                  <a:cubicBezTo>
                    <a:pt x="962" y="2585"/>
                    <a:pt x="990" y="2586"/>
                    <a:pt x="1019" y="2586"/>
                  </a:cubicBezTo>
                  <a:cubicBezTo>
                    <a:pt x="1323" y="2586"/>
                    <a:pt x="1618" y="2423"/>
                    <a:pt x="1801" y="2148"/>
                  </a:cubicBezTo>
                  <a:lnTo>
                    <a:pt x="1801" y="2548"/>
                  </a:lnTo>
                  <a:lnTo>
                    <a:pt x="2135" y="2548"/>
                  </a:lnTo>
                  <a:lnTo>
                    <a:pt x="2135" y="1014"/>
                  </a:lnTo>
                  <a:cubicBezTo>
                    <a:pt x="2165" y="465"/>
                    <a:pt x="1778" y="0"/>
                    <a:pt x="125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306;p65">
              <a:extLst>
                <a:ext uri="{FF2B5EF4-FFF2-40B4-BE49-F238E27FC236}">
                  <a16:creationId xmlns:a16="http://schemas.microsoft.com/office/drawing/2014/main" id="{BA06AF50-A43A-6309-EAF5-202C7F1B2482}"/>
                </a:ext>
              </a:extLst>
            </p:cNvPr>
            <p:cNvSpPr/>
            <p:nvPr/>
          </p:nvSpPr>
          <p:spPr>
            <a:xfrm>
              <a:off x="3169925" y="1863400"/>
              <a:ext cx="105050" cy="63450"/>
            </a:xfrm>
            <a:custGeom>
              <a:avLst/>
              <a:gdLst/>
              <a:ahLst/>
              <a:cxnLst/>
              <a:rect l="l" t="t" r="r" b="b"/>
              <a:pathLst>
                <a:path w="4202" h="2538" extrusionOk="0">
                  <a:moveTo>
                    <a:pt x="3190" y="1"/>
                  </a:moveTo>
                  <a:cubicBezTo>
                    <a:pt x="3172" y="1"/>
                    <a:pt x="3154" y="1"/>
                    <a:pt x="3136" y="2"/>
                  </a:cubicBezTo>
                  <a:cubicBezTo>
                    <a:pt x="2736" y="2"/>
                    <a:pt x="2336" y="202"/>
                    <a:pt x="2136" y="536"/>
                  </a:cubicBezTo>
                  <a:cubicBezTo>
                    <a:pt x="1969" y="202"/>
                    <a:pt x="1635" y="2"/>
                    <a:pt x="1235" y="2"/>
                  </a:cubicBezTo>
                  <a:cubicBezTo>
                    <a:pt x="868" y="2"/>
                    <a:pt x="501" y="169"/>
                    <a:pt x="301" y="503"/>
                  </a:cubicBezTo>
                  <a:lnTo>
                    <a:pt x="301" y="36"/>
                  </a:lnTo>
                  <a:lnTo>
                    <a:pt x="1" y="36"/>
                  </a:lnTo>
                  <a:lnTo>
                    <a:pt x="1" y="2537"/>
                  </a:lnTo>
                  <a:lnTo>
                    <a:pt x="334" y="2537"/>
                  </a:lnTo>
                  <a:lnTo>
                    <a:pt x="334" y="1236"/>
                  </a:lnTo>
                  <a:cubicBezTo>
                    <a:pt x="268" y="736"/>
                    <a:pt x="668" y="302"/>
                    <a:pt x="1168" y="302"/>
                  </a:cubicBezTo>
                  <a:cubicBezTo>
                    <a:pt x="1635" y="302"/>
                    <a:pt x="1902" y="603"/>
                    <a:pt x="1902" y="1136"/>
                  </a:cubicBezTo>
                  <a:lnTo>
                    <a:pt x="1902" y="2537"/>
                  </a:lnTo>
                  <a:lnTo>
                    <a:pt x="2236" y="2537"/>
                  </a:lnTo>
                  <a:lnTo>
                    <a:pt x="2236" y="1236"/>
                  </a:lnTo>
                  <a:cubicBezTo>
                    <a:pt x="2169" y="736"/>
                    <a:pt x="2569" y="302"/>
                    <a:pt x="3070" y="302"/>
                  </a:cubicBezTo>
                  <a:cubicBezTo>
                    <a:pt x="3503" y="302"/>
                    <a:pt x="3804" y="603"/>
                    <a:pt x="3804" y="1136"/>
                  </a:cubicBezTo>
                  <a:lnTo>
                    <a:pt x="3804" y="2537"/>
                  </a:lnTo>
                  <a:lnTo>
                    <a:pt x="4137" y="2537"/>
                  </a:lnTo>
                  <a:lnTo>
                    <a:pt x="4137" y="1103"/>
                  </a:lnTo>
                  <a:cubicBezTo>
                    <a:pt x="4202" y="520"/>
                    <a:pt x="3764" y="1"/>
                    <a:pt x="319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307;p65">
              <a:extLst>
                <a:ext uri="{FF2B5EF4-FFF2-40B4-BE49-F238E27FC236}">
                  <a16:creationId xmlns:a16="http://schemas.microsoft.com/office/drawing/2014/main" id="{BABCDB2A-D913-81A4-26CA-933F5AF69A4E}"/>
                </a:ext>
              </a:extLst>
            </p:cNvPr>
            <p:cNvSpPr/>
            <p:nvPr/>
          </p:nvSpPr>
          <p:spPr>
            <a:xfrm>
              <a:off x="3296700" y="1863450"/>
              <a:ext cx="64225" cy="86750"/>
            </a:xfrm>
            <a:custGeom>
              <a:avLst/>
              <a:gdLst/>
              <a:ahLst/>
              <a:cxnLst/>
              <a:rect l="l" t="t" r="r" b="b"/>
              <a:pathLst>
                <a:path w="2569" h="3470" extrusionOk="0">
                  <a:moveTo>
                    <a:pt x="1246" y="379"/>
                  </a:moveTo>
                  <a:cubicBezTo>
                    <a:pt x="1724" y="379"/>
                    <a:pt x="2179" y="743"/>
                    <a:pt x="2202" y="1301"/>
                  </a:cubicBezTo>
                  <a:cubicBezTo>
                    <a:pt x="2235" y="1835"/>
                    <a:pt x="1801" y="2268"/>
                    <a:pt x="1268" y="2268"/>
                  </a:cubicBezTo>
                  <a:cubicBezTo>
                    <a:pt x="434" y="2268"/>
                    <a:pt x="0" y="1268"/>
                    <a:pt x="567" y="667"/>
                  </a:cubicBezTo>
                  <a:cubicBezTo>
                    <a:pt x="766" y="469"/>
                    <a:pt x="1009" y="379"/>
                    <a:pt x="1246" y="379"/>
                  </a:cubicBezTo>
                  <a:close/>
                  <a:moveTo>
                    <a:pt x="1301" y="0"/>
                  </a:moveTo>
                  <a:cubicBezTo>
                    <a:pt x="901" y="0"/>
                    <a:pt x="534" y="200"/>
                    <a:pt x="334" y="534"/>
                  </a:cubicBezTo>
                  <a:lnTo>
                    <a:pt x="334" y="34"/>
                  </a:lnTo>
                  <a:lnTo>
                    <a:pt x="0" y="34"/>
                  </a:lnTo>
                  <a:lnTo>
                    <a:pt x="0" y="3469"/>
                  </a:lnTo>
                  <a:lnTo>
                    <a:pt x="334" y="3469"/>
                  </a:lnTo>
                  <a:lnTo>
                    <a:pt x="334" y="2068"/>
                  </a:lnTo>
                  <a:cubicBezTo>
                    <a:pt x="534" y="2402"/>
                    <a:pt x="901" y="2569"/>
                    <a:pt x="1301" y="2569"/>
                  </a:cubicBezTo>
                  <a:cubicBezTo>
                    <a:pt x="1320" y="2570"/>
                    <a:pt x="1338" y="2570"/>
                    <a:pt x="1357" y="2570"/>
                  </a:cubicBezTo>
                  <a:cubicBezTo>
                    <a:pt x="2031" y="2570"/>
                    <a:pt x="2568" y="1983"/>
                    <a:pt x="2535" y="1301"/>
                  </a:cubicBezTo>
                  <a:cubicBezTo>
                    <a:pt x="2569" y="567"/>
                    <a:pt x="2002" y="0"/>
                    <a:pt x="13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8;p65">
              <a:extLst>
                <a:ext uri="{FF2B5EF4-FFF2-40B4-BE49-F238E27FC236}">
                  <a16:creationId xmlns:a16="http://schemas.microsoft.com/office/drawing/2014/main" id="{E5C14536-D1B3-A053-E5A9-A5675CC9A4F8}"/>
                </a:ext>
              </a:extLst>
            </p:cNvPr>
            <p:cNvSpPr/>
            <p:nvPr/>
          </p:nvSpPr>
          <p:spPr>
            <a:xfrm>
              <a:off x="3377575" y="1838425"/>
              <a:ext cx="8375" cy="88425"/>
            </a:xfrm>
            <a:custGeom>
              <a:avLst/>
              <a:gdLst/>
              <a:ahLst/>
              <a:cxnLst/>
              <a:rect l="l" t="t" r="r" b="b"/>
              <a:pathLst>
                <a:path w="335" h="3537" extrusionOk="0">
                  <a:moveTo>
                    <a:pt x="1" y="0"/>
                  </a:moveTo>
                  <a:lnTo>
                    <a:pt x="1" y="3536"/>
                  </a:lnTo>
                  <a:lnTo>
                    <a:pt x="334" y="3536"/>
                  </a:lnTo>
                  <a:lnTo>
                    <a:pt x="3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309;p65">
              <a:extLst>
                <a:ext uri="{FF2B5EF4-FFF2-40B4-BE49-F238E27FC236}">
                  <a16:creationId xmlns:a16="http://schemas.microsoft.com/office/drawing/2014/main" id="{EDD64970-67E4-37C2-2C56-127C8CDE2795}"/>
                </a:ext>
              </a:extLst>
            </p:cNvPr>
            <p:cNvSpPr/>
            <p:nvPr/>
          </p:nvSpPr>
          <p:spPr>
            <a:xfrm>
              <a:off x="3402175" y="1863450"/>
              <a:ext cx="64250" cy="64350"/>
            </a:xfrm>
            <a:custGeom>
              <a:avLst/>
              <a:gdLst/>
              <a:ahLst/>
              <a:cxnLst/>
              <a:rect l="l" t="t" r="r" b="b"/>
              <a:pathLst>
                <a:path w="2570" h="2574" extrusionOk="0">
                  <a:moveTo>
                    <a:pt x="1285" y="234"/>
                  </a:moveTo>
                  <a:cubicBezTo>
                    <a:pt x="1735" y="234"/>
                    <a:pt x="2186" y="534"/>
                    <a:pt x="2186" y="1134"/>
                  </a:cubicBezTo>
                  <a:lnTo>
                    <a:pt x="384" y="1134"/>
                  </a:lnTo>
                  <a:cubicBezTo>
                    <a:pt x="384" y="534"/>
                    <a:pt x="835" y="234"/>
                    <a:pt x="1285" y="234"/>
                  </a:cubicBezTo>
                  <a:close/>
                  <a:moveTo>
                    <a:pt x="1285" y="0"/>
                  </a:moveTo>
                  <a:cubicBezTo>
                    <a:pt x="643" y="0"/>
                    <a:pt x="1" y="434"/>
                    <a:pt x="51" y="1301"/>
                  </a:cubicBezTo>
                  <a:cubicBezTo>
                    <a:pt x="95" y="2078"/>
                    <a:pt x="744" y="2574"/>
                    <a:pt x="1410" y="2574"/>
                  </a:cubicBezTo>
                  <a:cubicBezTo>
                    <a:pt x="1745" y="2574"/>
                    <a:pt x="2084" y="2448"/>
                    <a:pt x="2353" y="2168"/>
                  </a:cubicBezTo>
                  <a:lnTo>
                    <a:pt x="2152" y="1935"/>
                  </a:lnTo>
                  <a:cubicBezTo>
                    <a:pt x="1986" y="2168"/>
                    <a:pt x="1685" y="2268"/>
                    <a:pt x="1385" y="2268"/>
                  </a:cubicBezTo>
                  <a:cubicBezTo>
                    <a:pt x="1366" y="2270"/>
                    <a:pt x="1346" y="2270"/>
                    <a:pt x="1327" y="2270"/>
                  </a:cubicBezTo>
                  <a:cubicBezTo>
                    <a:pt x="849" y="2270"/>
                    <a:pt x="417" y="1882"/>
                    <a:pt x="384" y="1401"/>
                  </a:cubicBezTo>
                  <a:lnTo>
                    <a:pt x="2519" y="1401"/>
                  </a:lnTo>
                  <a:cubicBezTo>
                    <a:pt x="2519" y="1368"/>
                    <a:pt x="2519" y="1334"/>
                    <a:pt x="2519" y="1301"/>
                  </a:cubicBezTo>
                  <a:cubicBezTo>
                    <a:pt x="2569" y="434"/>
                    <a:pt x="1927" y="0"/>
                    <a:pt x="128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310;p65">
              <a:extLst>
                <a:ext uri="{FF2B5EF4-FFF2-40B4-BE49-F238E27FC236}">
                  <a16:creationId xmlns:a16="http://schemas.microsoft.com/office/drawing/2014/main" id="{703C4C34-3579-C601-D49D-7CC8723E6029}"/>
                </a:ext>
              </a:extLst>
            </p:cNvPr>
            <p:cNvSpPr/>
            <p:nvPr/>
          </p:nvSpPr>
          <p:spPr>
            <a:xfrm>
              <a:off x="3460150" y="1842525"/>
              <a:ext cx="128450" cy="108500"/>
            </a:xfrm>
            <a:custGeom>
              <a:avLst/>
              <a:gdLst/>
              <a:ahLst/>
              <a:cxnLst/>
              <a:rect l="l" t="t" r="r" b="b"/>
              <a:pathLst>
                <a:path w="5138" h="4340" extrusionOk="0">
                  <a:moveTo>
                    <a:pt x="2872" y="1306"/>
                  </a:moveTo>
                  <a:cubicBezTo>
                    <a:pt x="3322" y="1306"/>
                    <a:pt x="3748" y="1645"/>
                    <a:pt x="3770" y="2171"/>
                  </a:cubicBezTo>
                  <a:cubicBezTo>
                    <a:pt x="3836" y="2705"/>
                    <a:pt x="3403" y="3139"/>
                    <a:pt x="2869" y="3139"/>
                  </a:cubicBezTo>
                  <a:cubicBezTo>
                    <a:pt x="2068" y="3139"/>
                    <a:pt x="1668" y="2171"/>
                    <a:pt x="2202" y="1604"/>
                  </a:cubicBezTo>
                  <a:cubicBezTo>
                    <a:pt x="2396" y="1399"/>
                    <a:pt x="2638" y="1306"/>
                    <a:pt x="2872" y="1306"/>
                  </a:cubicBezTo>
                  <a:close/>
                  <a:moveTo>
                    <a:pt x="3022" y="0"/>
                  </a:moveTo>
                  <a:cubicBezTo>
                    <a:pt x="2983" y="0"/>
                    <a:pt x="2943" y="1"/>
                    <a:pt x="2902" y="3"/>
                  </a:cubicBezTo>
                  <a:cubicBezTo>
                    <a:pt x="0" y="3"/>
                    <a:pt x="0" y="4340"/>
                    <a:pt x="2902" y="4340"/>
                  </a:cubicBezTo>
                  <a:cubicBezTo>
                    <a:pt x="3236" y="4340"/>
                    <a:pt x="3603" y="4273"/>
                    <a:pt x="3903" y="4140"/>
                  </a:cubicBezTo>
                  <a:lnTo>
                    <a:pt x="3836" y="3906"/>
                  </a:lnTo>
                  <a:cubicBezTo>
                    <a:pt x="3536" y="4040"/>
                    <a:pt x="3236" y="4106"/>
                    <a:pt x="2902" y="4106"/>
                  </a:cubicBezTo>
                  <a:cubicBezTo>
                    <a:pt x="2859" y="4108"/>
                    <a:pt x="2817" y="4109"/>
                    <a:pt x="2776" y="4109"/>
                  </a:cubicBezTo>
                  <a:cubicBezTo>
                    <a:pt x="243" y="4109"/>
                    <a:pt x="243" y="234"/>
                    <a:pt x="2776" y="234"/>
                  </a:cubicBezTo>
                  <a:cubicBezTo>
                    <a:pt x="2817" y="234"/>
                    <a:pt x="2859" y="235"/>
                    <a:pt x="2902" y="237"/>
                  </a:cubicBezTo>
                  <a:cubicBezTo>
                    <a:pt x="2942" y="234"/>
                    <a:pt x="2982" y="233"/>
                    <a:pt x="3021" y="233"/>
                  </a:cubicBezTo>
                  <a:cubicBezTo>
                    <a:pt x="4067" y="233"/>
                    <a:pt x="4902" y="1076"/>
                    <a:pt x="4870" y="2105"/>
                  </a:cubicBezTo>
                  <a:cubicBezTo>
                    <a:pt x="4870" y="2772"/>
                    <a:pt x="4670" y="3139"/>
                    <a:pt x="4403" y="3139"/>
                  </a:cubicBezTo>
                  <a:cubicBezTo>
                    <a:pt x="4237" y="3139"/>
                    <a:pt x="4103" y="3039"/>
                    <a:pt x="4103" y="2772"/>
                  </a:cubicBezTo>
                  <a:lnTo>
                    <a:pt x="4103" y="937"/>
                  </a:lnTo>
                  <a:lnTo>
                    <a:pt x="3770" y="937"/>
                  </a:lnTo>
                  <a:lnTo>
                    <a:pt x="3770" y="1438"/>
                  </a:lnTo>
                  <a:cubicBezTo>
                    <a:pt x="3569" y="1104"/>
                    <a:pt x="3202" y="937"/>
                    <a:pt x="2836" y="937"/>
                  </a:cubicBezTo>
                  <a:cubicBezTo>
                    <a:pt x="1401" y="1137"/>
                    <a:pt x="1401" y="3206"/>
                    <a:pt x="2836" y="3406"/>
                  </a:cubicBezTo>
                  <a:cubicBezTo>
                    <a:pt x="2862" y="3408"/>
                    <a:pt x="2889" y="3409"/>
                    <a:pt x="2916" y="3409"/>
                  </a:cubicBezTo>
                  <a:cubicBezTo>
                    <a:pt x="3260" y="3409"/>
                    <a:pt x="3617" y="3215"/>
                    <a:pt x="3803" y="2905"/>
                  </a:cubicBezTo>
                  <a:lnTo>
                    <a:pt x="3803" y="2905"/>
                  </a:lnTo>
                  <a:cubicBezTo>
                    <a:pt x="3772" y="3186"/>
                    <a:pt x="4003" y="3409"/>
                    <a:pt x="4279" y="3409"/>
                  </a:cubicBezTo>
                  <a:cubicBezTo>
                    <a:pt x="4298" y="3409"/>
                    <a:pt x="4317" y="3408"/>
                    <a:pt x="4337" y="3406"/>
                  </a:cubicBezTo>
                  <a:cubicBezTo>
                    <a:pt x="4837" y="3406"/>
                    <a:pt x="5137" y="2972"/>
                    <a:pt x="5137" y="2138"/>
                  </a:cubicBezTo>
                  <a:cubicBezTo>
                    <a:pt x="5137" y="944"/>
                    <a:pt x="4201" y="0"/>
                    <a:pt x="302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311;p65">
              <a:extLst>
                <a:ext uri="{FF2B5EF4-FFF2-40B4-BE49-F238E27FC236}">
                  <a16:creationId xmlns:a16="http://schemas.microsoft.com/office/drawing/2014/main" id="{EAC6EF43-F737-1705-596B-C488B29C5073}"/>
                </a:ext>
              </a:extLst>
            </p:cNvPr>
            <p:cNvSpPr/>
            <p:nvPr/>
          </p:nvSpPr>
          <p:spPr>
            <a:xfrm>
              <a:off x="3589350" y="1863375"/>
              <a:ext cx="75125" cy="87750"/>
            </a:xfrm>
            <a:custGeom>
              <a:avLst/>
              <a:gdLst/>
              <a:ahLst/>
              <a:cxnLst/>
              <a:rect l="l" t="t" r="r" b="b"/>
              <a:pathLst>
                <a:path w="3005" h="3510" extrusionOk="0">
                  <a:moveTo>
                    <a:pt x="1712" y="233"/>
                  </a:moveTo>
                  <a:cubicBezTo>
                    <a:pt x="2211" y="233"/>
                    <a:pt x="2694" y="640"/>
                    <a:pt x="2671" y="1237"/>
                  </a:cubicBezTo>
                  <a:cubicBezTo>
                    <a:pt x="2703" y="1752"/>
                    <a:pt x="2271" y="2173"/>
                    <a:pt x="1761" y="2173"/>
                  </a:cubicBezTo>
                  <a:cubicBezTo>
                    <a:pt x="1742" y="2173"/>
                    <a:pt x="1723" y="2173"/>
                    <a:pt x="1704" y="2171"/>
                  </a:cubicBezTo>
                  <a:cubicBezTo>
                    <a:pt x="870" y="2171"/>
                    <a:pt x="436" y="1104"/>
                    <a:pt x="1070" y="504"/>
                  </a:cubicBezTo>
                  <a:cubicBezTo>
                    <a:pt x="1257" y="316"/>
                    <a:pt x="1486" y="233"/>
                    <a:pt x="1712" y="233"/>
                  </a:cubicBezTo>
                  <a:close/>
                  <a:moveTo>
                    <a:pt x="1610" y="0"/>
                  </a:moveTo>
                  <a:cubicBezTo>
                    <a:pt x="11" y="0"/>
                    <a:pt x="1" y="2443"/>
                    <a:pt x="1580" y="2443"/>
                  </a:cubicBezTo>
                  <a:cubicBezTo>
                    <a:pt x="1620" y="2443"/>
                    <a:pt x="1661" y="2442"/>
                    <a:pt x="1704" y="2438"/>
                  </a:cubicBezTo>
                  <a:cubicBezTo>
                    <a:pt x="1733" y="2441"/>
                    <a:pt x="1762" y="2442"/>
                    <a:pt x="1791" y="2442"/>
                  </a:cubicBezTo>
                  <a:cubicBezTo>
                    <a:pt x="2157" y="2442"/>
                    <a:pt x="2486" y="2250"/>
                    <a:pt x="2671" y="1971"/>
                  </a:cubicBezTo>
                  <a:lnTo>
                    <a:pt x="2671" y="2305"/>
                  </a:lnTo>
                  <a:cubicBezTo>
                    <a:pt x="2671" y="2905"/>
                    <a:pt x="2404" y="3206"/>
                    <a:pt x="1770" y="3206"/>
                  </a:cubicBezTo>
                  <a:cubicBezTo>
                    <a:pt x="1404" y="3206"/>
                    <a:pt x="1037" y="3105"/>
                    <a:pt x="770" y="2872"/>
                  </a:cubicBezTo>
                  <a:lnTo>
                    <a:pt x="603" y="3105"/>
                  </a:lnTo>
                  <a:cubicBezTo>
                    <a:pt x="878" y="3350"/>
                    <a:pt x="1264" y="3510"/>
                    <a:pt x="1660" y="3510"/>
                  </a:cubicBezTo>
                  <a:cubicBezTo>
                    <a:pt x="1697" y="3510"/>
                    <a:pt x="1734" y="3509"/>
                    <a:pt x="1770" y="3506"/>
                  </a:cubicBezTo>
                  <a:cubicBezTo>
                    <a:pt x="2604" y="3506"/>
                    <a:pt x="3005" y="3139"/>
                    <a:pt x="3005" y="2271"/>
                  </a:cubicBezTo>
                  <a:lnTo>
                    <a:pt x="3005" y="37"/>
                  </a:lnTo>
                  <a:lnTo>
                    <a:pt x="2704" y="37"/>
                  </a:lnTo>
                  <a:lnTo>
                    <a:pt x="2704" y="504"/>
                  </a:lnTo>
                  <a:cubicBezTo>
                    <a:pt x="2471" y="170"/>
                    <a:pt x="2104" y="3"/>
                    <a:pt x="1704" y="3"/>
                  </a:cubicBezTo>
                  <a:cubicBezTo>
                    <a:pt x="1672" y="1"/>
                    <a:pt x="1640" y="0"/>
                    <a:pt x="161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312;p65">
              <a:extLst>
                <a:ext uri="{FF2B5EF4-FFF2-40B4-BE49-F238E27FC236}">
                  <a16:creationId xmlns:a16="http://schemas.microsoft.com/office/drawing/2014/main" id="{A89FD950-C5D7-3D84-3F37-19CB55A0CC20}"/>
                </a:ext>
              </a:extLst>
            </p:cNvPr>
            <p:cNvSpPr/>
            <p:nvPr/>
          </p:nvSpPr>
          <p:spPr>
            <a:xfrm>
              <a:off x="3688650" y="1863400"/>
              <a:ext cx="105875" cy="63450"/>
            </a:xfrm>
            <a:custGeom>
              <a:avLst/>
              <a:gdLst/>
              <a:ahLst/>
              <a:cxnLst/>
              <a:rect l="l" t="t" r="r" b="b"/>
              <a:pathLst>
                <a:path w="4235" h="2538" extrusionOk="0">
                  <a:moveTo>
                    <a:pt x="3219" y="1"/>
                  </a:moveTo>
                  <a:cubicBezTo>
                    <a:pt x="3203" y="1"/>
                    <a:pt x="3186" y="1"/>
                    <a:pt x="3169" y="2"/>
                  </a:cubicBezTo>
                  <a:cubicBezTo>
                    <a:pt x="2735" y="2"/>
                    <a:pt x="2368" y="202"/>
                    <a:pt x="2168" y="536"/>
                  </a:cubicBezTo>
                  <a:cubicBezTo>
                    <a:pt x="2001" y="202"/>
                    <a:pt x="1635" y="2"/>
                    <a:pt x="1268" y="2"/>
                  </a:cubicBezTo>
                  <a:cubicBezTo>
                    <a:pt x="901" y="2"/>
                    <a:pt x="534" y="169"/>
                    <a:pt x="334" y="503"/>
                  </a:cubicBezTo>
                  <a:lnTo>
                    <a:pt x="334" y="36"/>
                  </a:lnTo>
                  <a:lnTo>
                    <a:pt x="0" y="36"/>
                  </a:lnTo>
                  <a:lnTo>
                    <a:pt x="0" y="2537"/>
                  </a:lnTo>
                  <a:lnTo>
                    <a:pt x="367" y="2537"/>
                  </a:lnTo>
                  <a:lnTo>
                    <a:pt x="367" y="1236"/>
                  </a:lnTo>
                  <a:cubicBezTo>
                    <a:pt x="300" y="736"/>
                    <a:pt x="701" y="302"/>
                    <a:pt x="1201" y="302"/>
                  </a:cubicBezTo>
                  <a:cubicBezTo>
                    <a:pt x="1635" y="302"/>
                    <a:pt x="1901" y="603"/>
                    <a:pt x="1901" y="1136"/>
                  </a:cubicBezTo>
                  <a:lnTo>
                    <a:pt x="1901" y="2537"/>
                  </a:lnTo>
                  <a:lnTo>
                    <a:pt x="2268" y="2537"/>
                  </a:lnTo>
                  <a:lnTo>
                    <a:pt x="2268" y="1236"/>
                  </a:lnTo>
                  <a:cubicBezTo>
                    <a:pt x="2202" y="736"/>
                    <a:pt x="2602" y="302"/>
                    <a:pt x="3102" y="302"/>
                  </a:cubicBezTo>
                  <a:cubicBezTo>
                    <a:pt x="3536" y="302"/>
                    <a:pt x="3803" y="603"/>
                    <a:pt x="3803" y="1136"/>
                  </a:cubicBezTo>
                  <a:lnTo>
                    <a:pt x="3803" y="2537"/>
                  </a:lnTo>
                  <a:lnTo>
                    <a:pt x="4170" y="2537"/>
                  </a:lnTo>
                  <a:lnTo>
                    <a:pt x="4170" y="1103"/>
                  </a:lnTo>
                  <a:cubicBezTo>
                    <a:pt x="4234" y="520"/>
                    <a:pt x="3765" y="1"/>
                    <a:pt x="32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313;p65">
              <a:extLst>
                <a:ext uri="{FF2B5EF4-FFF2-40B4-BE49-F238E27FC236}">
                  <a16:creationId xmlns:a16="http://schemas.microsoft.com/office/drawing/2014/main" id="{27A9AA24-8C5D-366C-DFD4-52D90F7FC1F5}"/>
                </a:ext>
              </a:extLst>
            </p:cNvPr>
            <p:cNvSpPr/>
            <p:nvPr/>
          </p:nvSpPr>
          <p:spPr>
            <a:xfrm>
              <a:off x="3810400" y="1863125"/>
              <a:ext cx="54075" cy="64650"/>
            </a:xfrm>
            <a:custGeom>
              <a:avLst/>
              <a:gdLst/>
              <a:ahLst/>
              <a:cxnLst/>
              <a:rect l="l" t="t" r="r" b="b"/>
              <a:pathLst>
                <a:path w="2163" h="2586" extrusionOk="0">
                  <a:moveTo>
                    <a:pt x="1768" y="1381"/>
                  </a:moveTo>
                  <a:lnTo>
                    <a:pt x="1768" y="1814"/>
                  </a:lnTo>
                  <a:cubicBezTo>
                    <a:pt x="1643" y="2095"/>
                    <a:pt x="1372" y="2318"/>
                    <a:pt x="1037" y="2318"/>
                  </a:cubicBezTo>
                  <a:cubicBezTo>
                    <a:pt x="1014" y="2318"/>
                    <a:pt x="991" y="2317"/>
                    <a:pt x="968" y="2315"/>
                  </a:cubicBezTo>
                  <a:cubicBezTo>
                    <a:pt x="567" y="2315"/>
                    <a:pt x="334" y="2115"/>
                    <a:pt x="334" y="1848"/>
                  </a:cubicBezTo>
                  <a:cubicBezTo>
                    <a:pt x="334" y="1581"/>
                    <a:pt x="501" y="1381"/>
                    <a:pt x="968" y="1381"/>
                  </a:cubicBezTo>
                  <a:close/>
                  <a:moveTo>
                    <a:pt x="1246" y="0"/>
                  </a:moveTo>
                  <a:cubicBezTo>
                    <a:pt x="1199" y="0"/>
                    <a:pt x="1150" y="5"/>
                    <a:pt x="1101" y="13"/>
                  </a:cubicBezTo>
                  <a:cubicBezTo>
                    <a:pt x="1064" y="10"/>
                    <a:pt x="1026" y="8"/>
                    <a:pt x="989" y="8"/>
                  </a:cubicBezTo>
                  <a:cubicBezTo>
                    <a:pt x="660" y="8"/>
                    <a:pt x="336" y="137"/>
                    <a:pt x="67" y="347"/>
                  </a:cubicBezTo>
                  <a:lnTo>
                    <a:pt x="234" y="614"/>
                  </a:lnTo>
                  <a:cubicBezTo>
                    <a:pt x="467" y="413"/>
                    <a:pt x="767" y="313"/>
                    <a:pt x="1068" y="313"/>
                  </a:cubicBezTo>
                  <a:cubicBezTo>
                    <a:pt x="1535" y="313"/>
                    <a:pt x="1768" y="547"/>
                    <a:pt x="1768" y="981"/>
                  </a:cubicBezTo>
                  <a:lnTo>
                    <a:pt x="1768" y="1114"/>
                  </a:lnTo>
                  <a:lnTo>
                    <a:pt x="968" y="1114"/>
                  </a:lnTo>
                  <a:cubicBezTo>
                    <a:pt x="234" y="1114"/>
                    <a:pt x="0" y="1414"/>
                    <a:pt x="0" y="1848"/>
                  </a:cubicBezTo>
                  <a:cubicBezTo>
                    <a:pt x="0" y="2281"/>
                    <a:pt x="367" y="2582"/>
                    <a:pt x="934" y="2582"/>
                  </a:cubicBezTo>
                  <a:cubicBezTo>
                    <a:pt x="962" y="2585"/>
                    <a:pt x="991" y="2586"/>
                    <a:pt x="1019" y="2586"/>
                  </a:cubicBezTo>
                  <a:cubicBezTo>
                    <a:pt x="1323" y="2586"/>
                    <a:pt x="1618" y="2423"/>
                    <a:pt x="1801" y="2148"/>
                  </a:cubicBezTo>
                  <a:lnTo>
                    <a:pt x="1801" y="2548"/>
                  </a:lnTo>
                  <a:lnTo>
                    <a:pt x="2102" y="2548"/>
                  </a:lnTo>
                  <a:lnTo>
                    <a:pt x="2102" y="1014"/>
                  </a:lnTo>
                  <a:cubicBezTo>
                    <a:pt x="2163" y="465"/>
                    <a:pt x="1750" y="0"/>
                    <a:pt x="124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14;p65">
              <a:extLst>
                <a:ext uri="{FF2B5EF4-FFF2-40B4-BE49-F238E27FC236}">
                  <a16:creationId xmlns:a16="http://schemas.microsoft.com/office/drawing/2014/main" id="{9D24A4D2-D4E8-9FD4-30CB-7B7B272E4796}"/>
                </a:ext>
              </a:extLst>
            </p:cNvPr>
            <p:cNvSpPr/>
            <p:nvPr/>
          </p:nvSpPr>
          <p:spPr>
            <a:xfrm>
              <a:off x="3884600" y="1838425"/>
              <a:ext cx="12550" cy="88425"/>
            </a:xfrm>
            <a:custGeom>
              <a:avLst/>
              <a:gdLst/>
              <a:ahLst/>
              <a:cxnLst/>
              <a:rect l="l" t="t" r="r" b="b"/>
              <a:pathLst>
                <a:path w="502" h="3537" extrusionOk="0">
                  <a:moveTo>
                    <a:pt x="234" y="0"/>
                  </a:moveTo>
                  <a:cubicBezTo>
                    <a:pt x="101" y="0"/>
                    <a:pt x="1" y="101"/>
                    <a:pt x="1" y="234"/>
                  </a:cubicBezTo>
                  <a:cubicBezTo>
                    <a:pt x="1" y="367"/>
                    <a:pt x="101" y="467"/>
                    <a:pt x="234" y="467"/>
                  </a:cubicBezTo>
                  <a:cubicBezTo>
                    <a:pt x="368" y="467"/>
                    <a:pt x="501" y="367"/>
                    <a:pt x="501" y="234"/>
                  </a:cubicBezTo>
                  <a:cubicBezTo>
                    <a:pt x="501" y="101"/>
                    <a:pt x="368" y="0"/>
                    <a:pt x="234" y="0"/>
                  </a:cubicBezTo>
                  <a:close/>
                  <a:moveTo>
                    <a:pt x="68" y="1035"/>
                  </a:moveTo>
                  <a:lnTo>
                    <a:pt x="68" y="3536"/>
                  </a:lnTo>
                  <a:lnTo>
                    <a:pt x="401" y="3536"/>
                  </a:lnTo>
                  <a:lnTo>
                    <a:pt x="401" y="1035"/>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315;p65">
              <a:extLst>
                <a:ext uri="{FF2B5EF4-FFF2-40B4-BE49-F238E27FC236}">
                  <a16:creationId xmlns:a16="http://schemas.microsoft.com/office/drawing/2014/main" id="{ABCDACB4-E993-1B94-477F-3C52D5CB3564}"/>
                </a:ext>
              </a:extLst>
            </p:cNvPr>
            <p:cNvSpPr/>
            <p:nvPr/>
          </p:nvSpPr>
          <p:spPr>
            <a:xfrm>
              <a:off x="3918800" y="1838425"/>
              <a:ext cx="8375" cy="88425"/>
            </a:xfrm>
            <a:custGeom>
              <a:avLst/>
              <a:gdLst/>
              <a:ahLst/>
              <a:cxnLst/>
              <a:rect l="l" t="t" r="r" b="b"/>
              <a:pathLst>
                <a:path w="335" h="3537" extrusionOk="0">
                  <a:moveTo>
                    <a:pt x="1" y="0"/>
                  </a:moveTo>
                  <a:lnTo>
                    <a:pt x="1" y="3536"/>
                  </a:lnTo>
                  <a:lnTo>
                    <a:pt x="334" y="3536"/>
                  </a:lnTo>
                  <a:lnTo>
                    <a:pt x="3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16;p65">
              <a:extLst>
                <a:ext uri="{FF2B5EF4-FFF2-40B4-BE49-F238E27FC236}">
                  <a16:creationId xmlns:a16="http://schemas.microsoft.com/office/drawing/2014/main" id="{439932EB-2CA2-1AF3-9C22-217D0D63465B}"/>
                </a:ext>
              </a:extLst>
            </p:cNvPr>
            <p:cNvSpPr/>
            <p:nvPr/>
          </p:nvSpPr>
          <p:spPr>
            <a:xfrm>
              <a:off x="3945500" y="1915025"/>
              <a:ext cx="12525" cy="12650"/>
            </a:xfrm>
            <a:custGeom>
              <a:avLst/>
              <a:gdLst/>
              <a:ahLst/>
              <a:cxnLst/>
              <a:rect l="l" t="t" r="r" b="b"/>
              <a:pathLst>
                <a:path w="501" h="506" extrusionOk="0">
                  <a:moveTo>
                    <a:pt x="192" y="0"/>
                  </a:moveTo>
                  <a:cubicBezTo>
                    <a:pt x="80" y="0"/>
                    <a:pt x="0" y="120"/>
                    <a:pt x="0" y="239"/>
                  </a:cubicBezTo>
                  <a:cubicBezTo>
                    <a:pt x="0" y="406"/>
                    <a:pt x="100" y="506"/>
                    <a:pt x="234" y="506"/>
                  </a:cubicBezTo>
                  <a:cubicBezTo>
                    <a:pt x="400" y="506"/>
                    <a:pt x="500" y="406"/>
                    <a:pt x="500" y="239"/>
                  </a:cubicBezTo>
                  <a:cubicBezTo>
                    <a:pt x="500" y="120"/>
                    <a:pt x="420" y="0"/>
                    <a:pt x="284" y="0"/>
                  </a:cubicBezTo>
                  <a:cubicBezTo>
                    <a:pt x="268" y="0"/>
                    <a:pt x="251" y="2"/>
                    <a:pt x="234" y="5"/>
                  </a:cubicBezTo>
                  <a:cubicBezTo>
                    <a:pt x="219" y="2"/>
                    <a:pt x="206" y="0"/>
                    <a:pt x="19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17;p65">
              <a:extLst>
                <a:ext uri="{FF2B5EF4-FFF2-40B4-BE49-F238E27FC236}">
                  <a16:creationId xmlns:a16="http://schemas.microsoft.com/office/drawing/2014/main" id="{0E75F4C2-5BB3-3921-ACCB-C4AEF55F9999}"/>
                </a:ext>
              </a:extLst>
            </p:cNvPr>
            <p:cNvSpPr/>
            <p:nvPr/>
          </p:nvSpPr>
          <p:spPr>
            <a:xfrm>
              <a:off x="3968000" y="1863350"/>
              <a:ext cx="57575" cy="64425"/>
            </a:xfrm>
            <a:custGeom>
              <a:avLst/>
              <a:gdLst/>
              <a:ahLst/>
              <a:cxnLst/>
              <a:rect l="l" t="t" r="r" b="b"/>
              <a:pathLst>
                <a:path w="2303" h="2577" extrusionOk="0">
                  <a:moveTo>
                    <a:pt x="1388" y="1"/>
                  </a:moveTo>
                  <a:cubicBezTo>
                    <a:pt x="1360" y="1"/>
                    <a:pt x="1331" y="2"/>
                    <a:pt x="1302" y="4"/>
                  </a:cubicBezTo>
                  <a:cubicBezTo>
                    <a:pt x="1282" y="3"/>
                    <a:pt x="1263" y="3"/>
                    <a:pt x="1243" y="3"/>
                  </a:cubicBezTo>
                  <a:cubicBezTo>
                    <a:pt x="538" y="3"/>
                    <a:pt x="1" y="591"/>
                    <a:pt x="1" y="1305"/>
                  </a:cubicBezTo>
                  <a:cubicBezTo>
                    <a:pt x="1" y="1987"/>
                    <a:pt x="538" y="2574"/>
                    <a:pt x="1243" y="2574"/>
                  </a:cubicBezTo>
                  <a:cubicBezTo>
                    <a:pt x="1263" y="2574"/>
                    <a:pt x="1282" y="2574"/>
                    <a:pt x="1302" y="2573"/>
                  </a:cubicBezTo>
                  <a:cubicBezTo>
                    <a:pt x="1331" y="2575"/>
                    <a:pt x="1360" y="2576"/>
                    <a:pt x="1388" y="2576"/>
                  </a:cubicBezTo>
                  <a:cubicBezTo>
                    <a:pt x="1754" y="2576"/>
                    <a:pt x="2086" y="2382"/>
                    <a:pt x="2302" y="2072"/>
                  </a:cubicBezTo>
                  <a:lnTo>
                    <a:pt x="2035" y="1906"/>
                  </a:lnTo>
                  <a:cubicBezTo>
                    <a:pt x="1869" y="2139"/>
                    <a:pt x="1602" y="2272"/>
                    <a:pt x="1302" y="2272"/>
                  </a:cubicBezTo>
                  <a:cubicBezTo>
                    <a:pt x="67" y="2172"/>
                    <a:pt x="67" y="371"/>
                    <a:pt x="1302" y="304"/>
                  </a:cubicBezTo>
                  <a:cubicBezTo>
                    <a:pt x="1602" y="304"/>
                    <a:pt x="1869" y="438"/>
                    <a:pt x="2035" y="671"/>
                  </a:cubicBezTo>
                  <a:lnTo>
                    <a:pt x="2302" y="505"/>
                  </a:lnTo>
                  <a:cubicBezTo>
                    <a:pt x="2086" y="195"/>
                    <a:pt x="1754" y="1"/>
                    <a:pt x="138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18;p65">
              <a:extLst>
                <a:ext uri="{FF2B5EF4-FFF2-40B4-BE49-F238E27FC236}">
                  <a16:creationId xmlns:a16="http://schemas.microsoft.com/office/drawing/2014/main" id="{97959C07-BD3D-8242-6956-4385866D4B21}"/>
                </a:ext>
              </a:extLst>
            </p:cNvPr>
            <p:cNvSpPr/>
            <p:nvPr/>
          </p:nvSpPr>
          <p:spPr>
            <a:xfrm>
              <a:off x="4033900" y="1863275"/>
              <a:ext cx="75900" cy="64450"/>
            </a:xfrm>
            <a:custGeom>
              <a:avLst/>
              <a:gdLst/>
              <a:ahLst/>
              <a:cxnLst/>
              <a:rect l="l" t="t" r="r" b="b"/>
              <a:pathLst>
                <a:path w="3036" h="2578" extrusionOk="0">
                  <a:moveTo>
                    <a:pt x="1289" y="386"/>
                  </a:moveTo>
                  <a:cubicBezTo>
                    <a:pt x="1757" y="386"/>
                    <a:pt x="2213" y="750"/>
                    <a:pt x="2235" y="1308"/>
                  </a:cubicBezTo>
                  <a:cubicBezTo>
                    <a:pt x="2268" y="1842"/>
                    <a:pt x="1835" y="2275"/>
                    <a:pt x="1301" y="2275"/>
                  </a:cubicBezTo>
                  <a:cubicBezTo>
                    <a:pt x="467" y="2275"/>
                    <a:pt x="67" y="1275"/>
                    <a:pt x="634" y="674"/>
                  </a:cubicBezTo>
                  <a:cubicBezTo>
                    <a:pt x="821" y="476"/>
                    <a:pt x="1057" y="386"/>
                    <a:pt x="1289" y="386"/>
                  </a:cubicBezTo>
                  <a:close/>
                  <a:moveTo>
                    <a:pt x="1317" y="1"/>
                  </a:moveTo>
                  <a:cubicBezTo>
                    <a:pt x="662" y="1"/>
                    <a:pt x="33" y="516"/>
                    <a:pt x="33" y="1308"/>
                  </a:cubicBezTo>
                  <a:cubicBezTo>
                    <a:pt x="1" y="1990"/>
                    <a:pt x="569" y="2577"/>
                    <a:pt x="1245" y="2577"/>
                  </a:cubicBezTo>
                  <a:cubicBezTo>
                    <a:pt x="1264" y="2577"/>
                    <a:pt x="1282" y="2577"/>
                    <a:pt x="1301" y="2576"/>
                  </a:cubicBezTo>
                  <a:cubicBezTo>
                    <a:pt x="2468" y="2576"/>
                    <a:pt x="3035" y="1208"/>
                    <a:pt x="2201" y="374"/>
                  </a:cubicBezTo>
                  <a:cubicBezTo>
                    <a:pt x="1944" y="117"/>
                    <a:pt x="1628" y="1"/>
                    <a:pt x="131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19;p65">
              <a:extLst>
                <a:ext uri="{FF2B5EF4-FFF2-40B4-BE49-F238E27FC236}">
                  <a16:creationId xmlns:a16="http://schemas.microsoft.com/office/drawing/2014/main" id="{4181A0F3-7269-9EA4-7648-93D09232AFDD}"/>
                </a:ext>
              </a:extLst>
            </p:cNvPr>
            <p:cNvSpPr/>
            <p:nvPr/>
          </p:nvSpPr>
          <p:spPr>
            <a:xfrm>
              <a:off x="4116450" y="1863375"/>
              <a:ext cx="105850" cy="63475"/>
            </a:xfrm>
            <a:custGeom>
              <a:avLst/>
              <a:gdLst/>
              <a:ahLst/>
              <a:cxnLst/>
              <a:rect l="l" t="t" r="r" b="b"/>
              <a:pathLst>
                <a:path w="4234" h="2539" extrusionOk="0">
                  <a:moveTo>
                    <a:pt x="1338" y="0"/>
                  </a:moveTo>
                  <a:cubicBezTo>
                    <a:pt x="1315" y="0"/>
                    <a:pt x="1291" y="1"/>
                    <a:pt x="1268" y="3"/>
                  </a:cubicBezTo>
                  <a:cubicBezTo>
                    <a:pt x="868" y="3"/>
                    <a:pt x="534" y="170"/>
                    <a:pt x="334" y="504"/>
                  </a:cubicBezTo>
                  <a:lnTo>
                    <a:pt x="334" y="37"/>
                  </a:lnTo>
                  <a:lnTo>
                    <a:pt x="0" y="37"/>
                  </a:lnTo>
                  <a:lnTo>
                    <a:pt x="0" y="2538"/>
                  </a:lnTo>
                  <a:lnTo>
                    <a:pt x="334" y="2538"/>
                  </a:lnTo>
                  <a:lnTo>
                    <a:pt x="334" y="1237"/>
                  </a:lnTo>
                  <a:cubicBezTo>
                    <a:pt x="300" y="737"/>
                    <a:pt x="667" y="303"/>
                    <a:pt x="1168" y="303"/>
                  </a:cubicBezTo>
                  <a:cubicBezTo>
                    <a:pt x="1635" y="303"/>
                    <a:pt x="1902" y="604"/>
                    <a:pt x="1902" y="1137"/>
                  </a:cubicBezTo>
                  <a:lnTo>
                    <a:pt x="1902" y="2538"/>
                  </a:lnTo>
                  <a:lnTo>
                    <a:pt x="2235" y="2538"/>
                  </a:lnTo>
                  <a:lnTo>
                    <a:pt x="2235" y="1237"/>
                  </a:lnTo>
                  <a:cubicBezTo>
                    <a:pt x="2202" y="737"/>
                    <a:pt x="2602" y="303"/>
                    <a:pt x="3069" y="303"/>
                  </a:cubicBezTo>
                  <a:cubicBezTo>
                    <a:pt x="3536" y="303"/>
                    <a:pt x="3803" y="604"/>
                    <a:pt x="3803" y="1137"/>
                  </a:cubicBezTo>
                  <a:lnTo>
                    <a:pt x="3803" y="2538"/>
                  </a:lnTo>
                  <a:lnTo>
                    <a:pt x="4137" y="2538"/>
                  </a:lnTo>
                  <a:lnTo>
                    <a:pt x="4137" y="1104"/>
                  </a:lnTo>
                  <a:cubicBezTo>
                    <a:pt x="4234" y="521"/>
                    <a:pt x="3766" y="2"/>
                    <a:pt x="3189" y="2"/>
                  </a:cubicBezTo>
                  <a:cubicBezTo>
                    <a:pt x="3172" y="2"/>
                    <a:pt x="3154" y="2"/>
                    <a:pt x="3136" y="3"/>
                  </a:cubicBezTo>
                  <a:cubicBezTo>
                    <a:pt x="2736" y="3"/>
                    <a:pt x="2369" y="203"/>
                    <a:pt x="2135" y="537"/>
                  </a:cubicBezTo>
                  <a:cubicBezTo>
                    <a:pt x="2010" y="225"/>
                    <a:pt x="1681" y="0"/>
                    <a:pt x="133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20;p65">
              <a:extLst>
                <a:ext uri="{FF2B5EF4-FFF2-40B4-BE49-F238E27FC236}">
                  <a16:creationId xmlns:a16="http://schemas.microsoft.com/office/drawing/2014/main" id="{E0ACDCE9-56C0-34B8-002D-C8E4F6A241C5}"/>
                </a:ext>
              </a:extLst>
            </p:cNvPr>
            <p:cNvSpPr/>
            <p:nvPr/>
          </p:nvSpPr>
          <p:spPr>
            <a:xfrm>
              <a:off x="2847200" y="1755875"/>
              <a:ext cx="2259150" cy="280225"/>
            </a:xfrm>
            <a:custGeom>
              <a:avLst/>
              <a:gdLst/>
              <a:ahLst/>
              <a:cxnLst/>
              <a:rect l="l" t="t" r="r" b="b"/>
              <a:pathLst>
                <a:path w="90366" h="11209" extrusionOk="0">
                  <a:moveTo>
                    <a:pt x="801" y="0"/>
                  </a:moveTo>
                  <a:cubicBezTo>
                    <a:pt x="568" y="0"/>
                    <a:pt x="301" y="100"/>
                    <a:pt x="167" y="334"/>
                  </a:cubicBezTo>
                  <a:cubicBezTo>
                    <a:pt x="101" y="434"/>
                    <a:pt x="34" y="534"/>
                    <a:pt x="34" y="667"/>
                  </a:cubicBezTo>
                  <a:cubicBezTo>
                    <a:pt x="1" y="767"/>
                    <a:pt x="1" y="901"/>
                    <a:pt x="34" y="1001"/>
                  </a:cubicBezTo>
                  <a:lnTo>
                    <a:pt x="34" y="9907"/>
                  </a:lnTo>
                  <a:cubicBezTo>
                    <a:pt x="34" y="10141"/>
                    <a:pt x="1" y="10308"/>
                    <a:pt x="34" y="10541"/>
                  </a:cubicBezTo>
                  <a:cubicBezTo>
                    <a:pt x="101" y="10941"/>
                    <a:pt x="401" y="11208"/>
                    <a:pt x="801" y="11208"/>
                  </a:cubicBezTo>
                  <a:lnTo>
                    <a:pt x="28121" y="11208"/>
                  </a:lnTo>
                  <a:lnTo>
                    <a:pt x="60110" y="11175"/>
                  </a:lnTo>
                  <a:lnTo>
                    <a:pt x="81659" y="11141"/>
                  </a:lnTo>
                  <a:lnTo>
                    <a:pt x="87530" y="11141"/>
                  </a:lnTo>
                  <a:lnTo>
                    <a:pt x="81659" y="11108"/>
                  </a:lnTo>
                  <a:lnTo>
                    <a:pt x="60110" y="11075"/>
                  </a:lnTo>
                  <a:lnTo>
                    <a:pt x="28121" y="11041"/>
                  </a:lnTo>
                  <a:lnTo>
                    <a:pt x="801" y="11041"/>
                  </a:lnTo>
                  <a:cubicBezTo>
                    <a:pt x="701" y="11041"/>
                    <a:pt x="634" y="11008"/>
                    <a:pt x="534" y="10975"/>
                  </a:cubicBezTo>
                  <a:cubicBezTo>
                    <a:pt x="368" y="10908"/>
                    <a:pt x="268" y="10741"/>
                    <a:pt x="234" y="10574"/>
                  </a:cubicBezTo>
                  <a:lnTo>
                    <a:pt x="234" y="9941"/>
                  </a:lnTo>
                  <a:lnTo>
                    <a:pt x="234" y="967"/>
                  </a:lnTo>
                  <a:cubicBezTo>
                    <a:pt x="201" y="767"/>
                    <a:pt x="234" y="567"/>
                    <a:pt x="334" y="400"/>
                  </a:cubicBezTo>
                  <a:cubicBezTo>
                    <a:pt x="468" y="267"/>
                    <a:pt x="634" y="167"/>
                    <a:pt x="835" y="167"/>
                  </a:cubicBezTo>
                  <a:lnTo>
                    <a:pt x="71985" y="134"/>
                  </a:lnTo>
                  <a:lnTo>
                    <a:pt x="89331" y="134"/>
                  </a:lnTo>
                  <a:cubicBezTo>
                    <a:pt x="89376" y="125"/>
                    <a:pt x="89423" y="120"/>
                    <a:pt x="89471" y="120"/>
                  </a:cubicBezTo>
                  <a:cubicBezTo>
                    <a:pt x="89603" y="120"/>
                    <a:pt x="89743" y="151"/>
                    <a:pt x="89865" y="200"/>
                  </a:cubicBezTo>
                  <a:cubicBezTo>
                    <a:pt x="90032" y="267"/>
                    <a:pt x="90132" y="400"/>
                    <a:pt x="90198" y="567"/>
                  </a:cubicBezTo>
                  <a:cubicBezTo>
                    <a:pt x="90232" y="734"/>
                    <a:pt x="90232" y="934"/>
                    <a:pt x="90232" y="1101"/>
                  </a:cubicBezTo>
                  <a:lnTo>
                    <a:pt x="90232" y="1635"/>
                  </a:lnTo>
                  <a:lnTo>
                    <a:pt x="90232" y="3636"/>
                  </a:lnTo>
                  <a:cubicBezTo>
                    <a:pt x="90265" y="6171"/>
                    <a:pt x="90265" y="8173"/>
                    <a:pt x="90265" y="9507"/>
                  </a:cubicBezTo>
                  <a:cubicBezTo>
                    <a:pt x="90232" y="10174"/>
                    <a:pt x="90365" y="10741"/>
                    <a:pt x="90065" y="10975"/>
                  </a:cubicBezTo>
                  <a:cubicBezTo>
                    <a:pt x="89932" y="11108"/>
                    <a:pt x="89765" y="11175"/>
                    <a:pt x="89598" y="11175"/>
                  </a:cubicBezTo>
                  <a:cubicBezTo>
                    <a:pt x="89765" y="11175"/>
                    <a:pt x="89965" y="11141"/>
                    <a:pt x="90098" y="11008"/>
                  </a:cubicBezTo>
                  <a:cubicBezTo>
                    <a:pt x="90265" y="10841"/>
                    <a:pt x="90332" y="10608"/>
                    <a:pt x="90298" y="10374"/>
                  </a:cubicBezTo>
                  <a:lnTo>
                    <a:pt x="90298" y="9474"/>
                  </a:lnTo>
                  <a:cubicBezTo>
                    <a:pt x="90332" y="8139"/>
                    <a:pt x="90332" y="6171"/>
                    <a:pt x="90332" y="3636"/>
                  </a:cubicBezTo>
                  <a:lnTo>
                    <a:pt x="90332" y="1601"/>
                  </a:lnTo>
                  <a:lnTo>
                    <a:pt x="90332" y="1068"/>
                  </a:lnTo>
                  <a:cubicBezTo>
                    <a:pt x="90332" y="867"/>
                    <a:pt x="90332" y="701"/>
                    <a:pt x="90298" y="500"/>
                  </a:cubicBezTo>
                  <a:cubicBezTo>
                    <a:pt x="90198" y="334"/>
                    <a:pt x="90065" y="167"/>
                    <a:pt x="89898" y="100"/>
                  </a:cubicBezTo>
                  <a:cubicBezTo>
                    <a:pt x="89752" y="51"/>
                    <a:pt x="89605" y="20"/>
                    <a:pt x="89459" y="20"/>
                  </a:cubicBezTo>
                  <a:cubicBezTo>
                    <a:pt x="89405" y="20"/>
                    <a:pt x="89351" y="25"/>
                    <a:pt x="89298" y="33"/>
                  </a:cubicBezTo>
                  <a:lnTo>
                    <a:pt x="71985" y="33"/>
                  </a:lnTo>
                  <a:lnTo>
                    <a:pt x="8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321;p65">
              <a:extLst>
                <a:ext uri="{FF2B5EF4-FFF2-40B4-BE49-F238E27FC236}">
                  <a16:creationId xmlns:a16="http://schemas.microsoft.com/office/drawing/2014/main" id="{1F310EB8-836A-9041-F56F-D0B37A558222}"/>
                </a:ext>
              </a:extLst>
            </p:cNvPr>
            <p:cNvSpPr/>
            <p:nvPr/>
          </p:nvSpPr>
          <p:spPr>
            <a:xfrm>
              <a:off x="2863875" y="2220325"/>
              <a:ext cx="65925" cy="83450"/>
            </a:xfrm>
            <a:custGeom>
              <a:avLst/>
              <a:gdLst/>
              <a:ahLst/>
              <a:cxnLst/>
              <a:rect l="l" t="t" r="r" b="b"/>
              <a:pathLst>
                <a:path w="2637" h="3338" extrusionOk="0">
                  <a:moveTo>
                    <a:pt x="1268" y="302"/>
                  </a:moveTo>
                  <a:cubicBezTo>
                    <a:pt x="1936" y="302"/>
                    <a:pt x="2269" y="569"/>
                    <a:pt x="2269" y="1136"/>
                  </a:cubicBezTo>
                  <a:cubicBezTo>
                    <a:pt x="2269" y="1637"/>
                    <a:pt x="1936" y="1970"/>
                    <a:pt x="1268" y="1970"/>
                  </a:cubicBezTo>
                  <a:lnTo>
                    <a:pt x="368" y="1970"/>
                  </a:lnTo>
                  <a:lnTo>
                    <a:pt x="368" y="302"/>
                  </a:lnTo>
                  <a:close/>
                  <a:moveTo>
                    <a:pt x="1357" y="0"/>
                  </a:moveTo>
                  <a:cubicBezTo>
                    <a:pt x="1328" y="0"/>
                    <a:pt x="1298" y="1"/>
                    <a:pt x="1268" y="2"/>
                  </a:cubicBezTo>
                  <a:lnTo>
                    <a:pt x="1" y="2"/>
                  </a:lnTo>
                  <a:lnTo>
                    <a:pt x="1" y="3338"/>
                  </a:lnTo>
                  <a:lnTo>
                    <a:pt x="368" y="3338"/>
                  </a:lnTo>
                  <a:lnTo>
                    <a:pt x="368" y="2270"/>
                  </a:lnTo>
                  <a:lnTo>
                    <a:pt x="1268" y="2270"/>
                  </a:lnTo>
                  <a:cubicBezTo>
                    <a:pt x="2102" y="2270"/>
                    <a:pt x="2636" y="1837"/>
                    <a:pt x="2636" y="1136"/>
                  </a:cubicBezTo>
                  <a:cubicBezTo>
                    <a:pt x="2636" y="429"/>
                    <a:pt x="2140" y="0"/>
                    <a:pt x="13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322;p65">
              <a:extLst>
                <a:ext uri="{FF2B5EF4-FFF2-40B4-BE49-F238E27FC236}">
                  <a16:creationId xmlns:a16="http://schemas.microsoft.com/office/drawing/2014/main" id="{E9C042B8-BE65-6AAB-1C10-18B4B0EF5245}"/>
                </a:ext>
              </a:extLst>
            </p:cNvPr>
            <p:cNvSpPr/>
            <p:nvPr/>
          </p:nvSpPr>
          <p:spPr>
            <a:xfrm>
              <a:off x="2941450" y="2239375"/>
              <a:ext cx="54100" cy="64525"/>
            </a:xfrm>
            <a:custGeom>
              <a:avLst/>
              <a:gdLst/>
              <a:ahLst/>
              <a:cxnLst/>
              <a:rect l="l" t="t" r="r" b="b"/>
              <a:pathLst>
                <a:path w="2164" h="2581" extrusionOk="0">
                  <a:moveTo>
                    <a:pt x="1768" y="1375"/>
                  </a:moveTo>
                  <a:lnTo>
                    <a:pt x="1768" y="1809"/>
                  </a:lnTo>
                  <a:cubicBezTo>
                    <a:pt x="1644" y="2118"/>
                    <a:pt x="1348" y="2313"/>
                    <a:pt x="1040" y="2313"/>
                  </a:cubicBezTo>
                  <a:cubicBezTo>
                    <a:pt x="1016" y="2313"/>
                    <a:pt x="992" y="2311"/>
                    <a:pt x="967" y="2309"/>
                  </a:cubicBezTo>
                  <a:cubicBezTo>
                    <a:pt x="567" y="2309"/>
                    <a:pt x="334" y="2109"/>
                    <a:pt x="334" y="1842"/>
                  </a:cubicBezTo>
                  <a:cubicBezTo>
                    <a:pt x="334" y="1575"/>
                    <a:pt x="500" y="1375"/>
                    <a:pt x="967" y="1375"/>
                  </a:cubicBezTo>
                  <a:close/>
                  <a:moveTo>
                    <a:pt x="1209" y="1"/>
                  </a:moveTo>
                  <a:cubicBezTo>
                    <a:pt x="1173" y="1"/>
                    <a:pt x="1137" y="3"/>
                    <a:pt x="1101" y="7"/>
                  </a:cubicBezTo>
                  <a:cubicBezTo>
                    <a:pt x="701" y="7"/>
                    <a:pt x="367" y="141"/>
                    <a:pt x="67" y="374"/>
                  </a:cubicBezTo>
                  <a:lnTo>
                    <a:pt x="200" y="608"/>
                  </a:lnTo>
                  <a:cubicBezTo>
                    <a:pt x="434" y="408"/>
                    <a:pt x="734" y="308"/>
                    <a:pt x="1034" y="308"/>
                  </a:cubicBezTo>
                  <a:cubicBezTo>
                    <a:pt x="1534" y="308"/>
                    <a:pt x="1768" y="574"/>
                    <a:pt x="1768" y="975"/>
                  </a:cubicBezTo>
                  <a:lnTo>
                    <a:pt x="1768" y="1141"/>
                  </a:lnTo>
                  <a:lnTo>
                    <a:pt x="967" y="1141"/>
                  </a:lnTo>
                  <a:cubicBezTo>
                    <a:pt x="234" y="1141"/>
                    <a:pt x="0" y="1408"/>
                    <a:pt x="0" y="1842"/>
                  </a:cubicBezTo>
                  <a:cubicBezTo>
                    <a:pt x="0" y="2276"/>
                    <a:pt x="334" y="2576"/>
                    <a:pt x="901" y="2576"/>
                  </a:cubicBezTo>
                  <a:cubicBezTo>
                    <a:pt x="932" y="2579"/>
                    <a:pt x="963" y="2580"/>
                    <a:pt x="994" y="2580"/>
                  </a:cubicBezTo>
                  <a:cubicBezTo>
                    <a:pt x="1323" y="2580"/>
                    <a:pt x="1615" y="2420"/>
                    <a:pt x="1768" y="2176"/>
                  </a:cubicBezTo>
                  <a:lnTo>
                    <a:pt x="1768" y="2576"/>
                  </a:lnTo>
                  <a:lnTo>
                    <a:pt x="2102" y="2576"/>
                  </a:lnTo>
                  <a:lnTo>
                    <a:pt x="2102" y="1008"/>
                  </a:lnTo>
                  <a:cubicBezTo>
                    <a:pt x="2164" y="446"/>
                    <a:pt x="1730" y="1"/>
                    <a:pt x="12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3;p65">
              <a:extLst>
                <a:ext uri="{FF2B5EF4-FFF2-40B4-BE49-F238E27FC236}">
                  <a16:creationId xmlns:a16="http://schemas.microsoft.com/office/drawing/2014/main" id="{74A27B57-6AB3-BFF8-05E9-9E788F70D96C}"/>
                </a:ext>
              </a:extLst>
            </p:cNvPr>
            <p:cNvSpPr/>
            <p:nvPr/>
          </p:nvSpPr>
          <p:spPr>
            <a:xfrm>
              <a:off x="3008150" y="2239550"/>
              <a:ext cx="51725" cy="64350"/>
            </a:xfrm>
            <a:custGeom>
              <a:avLst/>
              <a:gdLst/>
              <a:ahLst/>
              <a:cxnLst/>
              <a:rect l="l" t="t" r="r" b="b"/>
              <a:pathLst>
                <a:path w="2069" h="2574" extrusionOk="0">
                  <a:moveTo>
                    <a:pt x="1101" y="0"/>
                  </a:moveTo>
                  <a:cubicBezTo>
                    <a:pt x="468" y="0"/>
                    <a:pt x="101" y="301"/>
                    <a:pt x="101" y="734"/>
                  </a:cubicBezTo>
                  <a:cubicBezTo>
                    <a:pt x="101" y="1735"/>
                    <a:pt x="1735" y="1201"/>
                    <a:pt x="1735" y="1868"/>
                  </a:cubicBezTo>
                  <a:cubicBezTo>
                    <a:pt x="1735" y="2135"/>
                    <a:pt x="1535" y="2269"/>
                    <a:pt x="1068" y="2269"/>
                  </a:cubicBezTo>
                  <a:cubicBezTo>
                    <a:pt x="734" y="2269"/>
                    <a:pt x="434" y="2202"/>
                    <a:pt x="167" y="2002"/>
                  </a:cubicBezTo>
                  <a:lnTo>
                    <a:pt x="1" y="2269"/>
                  </a:lnTo>
                  <a:cubicBezTo>
                    <a:pt x="270" y="2448"/>
                    <a:pt x="593" y="2574"/>
                    <a:pt x="921" y="2574"/>
                  </a:cubicBezTo>
                  <a:cubicBezTo>
                    <a:pt x="959" y="2574"/>
                    <a:pt x="997" y="2572"/>
                    <a:pt x="1035" y="2569"/>
                  </a:cubicBezTo>
                  <a:cubicBezTo>
                    <a:pt x="1702" y="2569"/>
                    <a:pt x="2069" y="2269"/>
                    <a:pt x="2069" y="1868"/>
                  </a:cubicBezTo>
                  <a:cubicBezTo>
                    <a:pt x="2069" y="901"/>
                    <a:pt x="434" y="1401"/>
                    <a:pt x="434" y="734"/>
                  </a:cubicBezTo>
                  <a:cubicBezTo>
                    <a:pt x="434" y="467"/>
                    <a:pt x="634" y="301"/>
                    <a:pt x="1101" y="301"/>
                  </a:cubicBezTo>
                  <a:cubicBezTo>
                    <a:pt x="1368" y="301"/>
                    <a:pt x="1635" y="367"/>
                    <a:pt x="1835" y="534"/>
                  </a:cubicBezTo>
                  <a:lnTo>
                    <a:pt x="2002" y="234"/>
                  </a:lnTo>
                  <a:cubicBezTo>
                    <a:pt x="1735" y="100"/>
                    <a:pt x="1402" y="0"/>
                    <a:pt x="1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324;p65">
              <a:extLst>
                <a:ext uri="{FF2B5EF4-FFF2-40B4-BE49-F238E27FC236}">
                  <a16:creationId xmlns:a16="http://schemas.microsoft.com/office/drawing/2014/main" id="{5318E1B2-36D7-F55A-2C55-B7095E0A3EEE}"/>
                </a:ext>
              </a:extLst>
            </p:cNvPr>
            <p:cNvSpPr/>
            <p:nvPr/>
          </p:nvSpPr>
          <p:spPr>
            <a:xfrm>
              <a:off x="3067350" y="2239550"/>
              <a:ext cx="50900" cy="64350"/>
            </a:xfrm>
            <a:custGeom>
              <a:avLst/>
              <a:gdLst/>
              <a:ahLst/>
              <a:cxnLst/>
              <a:rect l="l" t="t" r="r" b="b"/>
              <a:pathLst>
                <a:path w="2036" h="2574" extrusionOk="0">
                  <a:moveTo>
                    <a:pt x="1068" y="0"/>
                  </a:moveTo>
                  <a:cubicBezTo>
                    <a:pt x="435" y="0"/>
                    <a:pt x="68" y="301"/>
                    <a:pt x="68" y="734"/>
                  </a:cubicBezTo>
                  <a:cubicBezTo>
                    <a:pt x="68" y="1735"/>
                    <a:pt x="1702" y="1201"/>
                    <a:pt x="1702" y="1868"/>
                  </a:cubicBezTo>
                  <a:cubicBezTo>
                    <a:pt x="1702" y="2135"/>
                    <a:pt x="1535" y="2269"/>
                    <a:pt x="1035" y="2269"/>
                  </a:cubicBezTo>
                  <a:cubicBezTo>
                    <a:pt x="701" y="2269"/>
                    <a:pt x="401" y="2202"/>
                    <a:pt x="134" y="2002"/>
                  </a:cubicBezTo>
                  <a:lnTo>
                    <a:pt x="1" y="2269"/>
                  </a:lnTo>
                  <a:cubicBezTo>
                    <a:pt x="270" y="2448"/>
                    <a:pt x="566" y="2574"/>
                    <a:pt x="889" y="2574"/>
                  </a:cubicBezTo>
                  <a:cubicBezTo>
                    <a:pt x="926" y="2574"/>
                    <a:pt x="964" y="2572"/>
                    <a:pt x="1002" y="2569"/>
                  </a:cubicBezTo>
                  <a:cubicBezTo>
                    <a:pt x="1669" y="2569"/>
                    <a:pt x="2036" y="2269"/>
                    <a:pt x="2036" y="1868"/>
                  </a:cubicBezTo>
                  <a:cubicBezTo>
                    <a:pt x="2036" y="901"/>
                    <a:pt x="435" y="1401"/>
                    <a:pt x="435" y="734"/>
                  </a:cubicBezTo>
                  <a:cubicBezTo>
                    <a:pt x="435" y="467"/>
                    <a:pt x="635" y="301"/>
                    <a:pt x="1068" y="301"/>
                  </a:cubicBezTo>
                  <a:cubicBezTo>
                    <a:pt x="1335" y="301"/>
                    <a:pt x="1602" y="367"/>
                    <a:pt x="1836" y="534"/>
                  </a:cubicBezTo>
                  <a:lnTo>
                    <a:pt x="1969" y="234"/>
                  </a:lnTo>
                  <a:cubicBezTo>
                    <a:pt x="1702" y="100"/>
                    <a:pt x="1402" y="0"/>
                    <a:pt x="10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325;p65">
              <a:extLst>
                <a:ext uri="{FF2B5EF4-FFF2-40B4-BE49-F238E27FC236}">
                  <a16:creationId xmlns:a16="http://schemas.microsoft.com/office/drawing/2014/main" id="{BAA92C4C-65A3-FD8F-5258-7D6296C3A1A1}"/>
                </a:ext>
              </a:extLst>
            </p:cNvPr>
            <p:cNvSpPr/>
            <p:nvPr/>
          </p:nvSpPr>
          <p:spPr>
            <a:xfrm>
              <a:off x="3122400" y="2240375"/>
              <a:ext cx="103425" cy="62575"/>
            </a:xfrm>
            <a:custGeom>
              <a:avLst/>
              <a:gdLst/>
              <a:ahLst/>
              <a:cxnLst/>
              <a:rect l="l" t="t" r="r" b="b"/>
              <a:pathLst>
                <a:path w="4137" h="2503" extrusionOk="0">
                  <a:moveTo>
                    <a:pt x="1" y="1"/>
                  </a:moveTo>
                  <a:lnTo>
                    <a:pt x="935" y="2502"/>
                  </a:lnTo>
                  <a:lnTo>
                    <a:pt x="1268" y="2502"/>
                  </a:lnTo>
                  <a:lnTo>
                    <a:pt x="2069" y="434"/>
                  </a:lnTo>
                  <a:lnTo>
                    <a:pt x="2869" y="2502"/>
                  </a:lnTo>
                  <a:lnTo>
                    <a:pt x="3169" y="2502"/>
                  </a:lnTo>
                  <a:lnTo>
                    <a:pt x="4137" y="1"/>
                  </a:lnTo>
                  <a:lnTo>
                    <a:pt x="3837" y="1"/>
                  </a:lnTo>
                  <a:lnTo>
                    <a:pt x="3036" y="2136"/>
                  </a:lnTo>
                  <a:lnTo>
                    <a:pt x="2202" y="1"/>
                  </a:lnTo>
                  <a:lnTo>
                    <a:pt x="1935" y="1"/>
                  </a:lnTo>
                  <a:lnTo>
                    <a:pt x="1101" y="2136"/>
                  </a:lnTo>
                  <a:lnTo>
                    <a:pt x="3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326;p65">
              <a:extLst>
                <a:ext uri="{FF2B5EF4-FFF2-40B4-BE49-F238E27FC236}">
                  <a16:creationId xmlns:a16="http://schemas.microsoft.com/office/drawing/2014/main" id="{8D44C10E-A9BC-BD78-DB28-4973762435C0}"/>
                </a:ext>
              </a:extLst>
            </p:cNvPr>
            <p:cNvSpPr/>
            <p:nvPr/>
          </p:nvSpPr>
          <p:spPr>
            <a:xfrm>
              <a:off x="3230000" y="2239625"/>
              <a:ext cx="75050" cy="64200"/>
            </a:xfrm>
            <a:custGeom>
              <a:avLst/>
              <a:gdLst/>
              <a:ahLst/>
              <a:cxnLst/>
              <a:rect l="l" t="t" r="r" b="b"/>
              <a:pathLst>
                <a:path w="3002" h="2568" extrusionOk="0">
                  <a:moveTo>
                    <a:pt x="1308" y="401"/>
                  </a:moveTo>
                  <a:cubicBezTo>
                    <a:pt x="1770" y="401"/>
                    <a:pt x="2213" y="748"/>
                    <a:pt x="2235" y="1298"/>
                  </a:cubicBezTo>
                  <a:cubicBezTo>
                    <a:pt x="2267" y="1814"/>
                    <a:pt x="1863" y="2267"/>
                    <a:pt x="1354" y="2267"/>
                  </a:cubicBezTo>
                  <a:cubicBezTo>
                    <a:pt x="1337" y="2267"/>
                    <a:pt x="1319" y="2267"/>
                    <a:pt x="1301" y="2266"/>
                  </a:cubicBezTo>
                  <a:cubicBezTo>
                    <a:pt x="467" y="2266"/>
                    <a:pt x="66" y="1298"/>
                    <a:pt x="633" y="698"/>
                  </a:cubicBezTo>
                  <a:cubicBezTo>
                    <a:pt x="826" y="493"/>
                    <a:pt x="1070" y="401"/>
                    <a:pt x="1308" y="401"/>
                  </a:cubicBezTo>
                  <a:close/>
                  <a:moveTo>
                    <a:pt x="1297" y="1"/>
                  </a:moveTo>
                  <a:cubicBezTo>
                    <a:pt x="650" y="1"/>
                    <a:pt x="33" y="514"/>
                    <a:pt x="33" y="1298"/>
                  </a:cubicBezTo>
                  <a:cubicBezTo>
                    <a:pt x="0" y="1980"/>
                    <a:pt x="537" y="2567"/>
                    <a:pt x="1242" y="2567"/>
                  </a:cubicBezTo>
                  <a:cubicBezTo>
                    <a:pt x="1262" y="2567"/>
                    <a:pt x="1281" y="2567"/>
                    <a:pt x="1301" y="2566"/>
                  </a:cubicBezTo>
                  <a:cubicBezTo>
                    <a:pt x="2435" y="2566"/>
                    <a:pt x="3002" y="1198"/>
                    <a:pt x="2201" y="398"/>
                  </a:cubicBezTo>
                  <a:cubicBezTo>
                    <a:pt x="1938" y="124"/>
                    <a:pt x="1614" y="1"/>
                    <a:pt x="12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327;p65">
              <a:extLst>
                <a:ext uri="{FF2B5EF4-FFF2-40B4-BE49-F238E27FC236}">
                  <a16:creationId xmlns:a16="http://schemas.microsoft.com/office/drawing/2014/main" id="{6A3A5EF0-58C8-5446-4DEB-4813B5A03C65}"/>
                </a:ext>
              </a:extLst>
            </p:cNvPr>
            <p:cNvSpPr/>
            <p:nvPr/>
          </p:nvSpPr>
          <p:spPr>
            <a:xfrm>
              <a:off x="3312525" y="2239475"/>
              <a:ext cx="30900" cy="64300"/>
            </a:xfrm>
            <a:custGeom>
              <a:avLst/>
              <a:gdLst/>
              <a:ahLst/>
              <a:cxnLst/>
              <a:rect l="l" t="t" r="r" b="b"/>
              <a:pathLst>
                <a:path w="1236" h="2572" extrusionOk="0">
                  <a:moveTo>
                    <a:pt x="1165" y="0"/>
                  </a:moveTo>
                  <a:cubicBezTo>
                    <a:pt x="818" y="0"/>
                    <a:pt x="457" y="225"/>
                    <a:pt x="301" y="537"/>
                  </a:cubicBezTo>
                  <a:lnTo>
                    <a:pt x="301" y="70"/>
                  </a:lnTo>
                  <a:lnTo>
                    <a:pt x="1" y="70"/>
                  </a:lnTo>
                  <a:lnTo>
                    <a:pt x="1" y="2572"/>
                  </a:lnTo>
                  <a:lnTo>
                    <a:pt x="335" y="2572"/>
                  </a:lnTo>
                  <a:lnTo>
                    <a:pt x="335" y="1271"/>
                  </a:lnTo>
                  <a:cubicBezTo>
                    <a:pt x="268" y="771"/>
                    <a:pt x="668" y="337"/>
                    <a:pt x="1168" y="337"/>
                  </a:cubicBezTo>
                  <a:lnTo>
                    <a:pt x="1235" y="337"/>
                  </a:lnTo>
                  <a:lnTo>
                    <a:pt x="1235" y="3"/>
                  </a:lnTo>
                  <a:cubicBezTo>
                    <a:pt x="1212" y="1"/>
                    <a:pt x="1188" y="0"/>
                    <a:pt x="1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328;p65">
              <a:extLst>
                <a:ext uri="{FF2B5EF4-FFF2-40B4-BE49-F238E27FC236}">
                  <a16:creationId xmlns:a16="http://schemas.microsoft.com/office/drawing/2014/main" id="{ADE16A36-17F1-16C7-3C18-517ADEC0EC69}"/>
                </a:ext>
              </a:extLst>
            </p:cNvPr>
            <p:cNvSpPr/>
            <p:nvPr/>
          </p:nvSpPr>
          <p:spPr>
            <a:xfrm>
              <a:off x="3340900" y="2214525"/>
              <a:ext cx="75075" cy="89350"/>
            </a:xfrm>
            <a:custGeom>
              <a:avLst/>
              <a:gdLst/>
              <a:ahLst/>
              <a:cxnLst/>
              <a:rect l="l" t="t" r="r" b="b"/>
              <a:pathLst>
                <a:path w="3003" h="3574" extrusionOk="0">
                  <a:moveTo>
                    <a:pt x="1742" y="1405"/>
                  </a:moveTo>
                  <a:cubicBezTo>
                    <a:pt x="2204" y="1405"/>
                    <a:pt x="2647" y="1752"/>
                    <a:pt x="2669" y="2302"/>
                  </a:cubicBezTo>
                  <a:cubicBezTo>
                    <a:pt x="2701" y="2818"/>
                    <a:pt x="2297" y="3271"/>
                    <a:pt x="1788" y="3271"/>
                  </a:cubicBezTo>
                  <a:cubicBezTo>
                    <a:pt x="1771" y="3271"/>
                    <a:pt x="1753" y="3271"/>
                    <a:pt x="1735" y="3270"/>
                  </a:cubicBezTo>
                  <a:cubicBezTo>
                    <a:pt x="901" y="3270"/>
                    <a:pt x="467" y="2302"/>
                    <a:pt x="1068" y="1702"/>
                  </a:cubicBezTo>
                  <a:cubicBezTo>
                    <a:pt x="1261" y="1497"/>
                    <a:pt x="1504" y="1405"/>
                    <a:pt x="1742" y="1405"/>
                  </a:cubicBezTo>
                  <a:close/>
                  <a:moveTo>
                    <a:pt x="2669" y="1"/>
                  </a:moveTo>
                  <a:lnTo>
                    <a:pt x="2669" y="1502"/>
                  </a:lnTo>
                  <a:cubicBezTo>
                    <a:pt x="2469" y="1201"/>
                    <a:pt x="2102" y="1001"/>
                    <a:pt x="1701" y="1001"/>
                  </a:cubicBezTo>
                  <a:cubicBezTo>
                    <a:pt x="0" y="1001"/>
                    <a:pt x="0" y="3570"/>
                    <a:pt x="1701" y="3570"/>
                  </a:cubicBezTo>
                  <a:cubicBezTo>
                    <a:pt x="1730" y="3572"/>
                    <a:pt x="1759" y="3573"/>
                    <a:pt x="1788" y="3573"/>
                  </a:cubicBezTo>
                  <a:cubicBezTo>
                    <a:pt x="2154" y="3573"/>
                    <a:pt x="2483" y="3379"/>
                    <a:pt x="2669" y="3069"/>
                  </a:cubicBezTo>
                  <a:lnTo>
                    <a:pt x="2669" y="3570"/>
                  </a:lnTo>
                  <a:lnTo>
                    <a:pt x="3002" y="3570"/>
                  </a:lnTo>
                  <a:lnTo>
                    <a:pt x="30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329;p65">
              <a:extLst>
                <a:ext uri="{FF2B5EF4-FFF2-40B4-BE49-F238E27FC236}">
                  <a16:creationId xmlns:a16="http://schemas.microsoft.com/office/drawing/2014/main" id="{03645A71-79FD-EAD2-0D27-B71333C9C293}"/>
                </a:ext>
              </a:extLst>
            </p:cNvPr>
            <p:cNvSpPr/>
            <p:nvPr/>
          </p:nvSpPr>
          <p:spPr>
            <a:xfrm>
              <a:off x="2967300" y="2480550"/>
              <a:ext cx="59225" cy="84250"/>
            </a:xfrm>
            <a:custGeom>
              <a:avLst/>
              <a:gdLst/>
              <a:ahLst/>
              <a:cxnLst/>
              <a:rect l="l" t="t" r="r" b="b"/>
              <a:pathLst>
                <a:path w="2369" h="3370" extrusionOk="0">
                  <a:moveTo>
                    <a:pt x="0" y="1"/>
                  </a:moveTo>
                  <a:lnTo>
                    <a:pt x="0" y="3370"/>
                  </a:lnTo>
                  <a:lnTo>
                    <a:pt x="2368" y="3370"/>
                  </a:lnTo>
                  <a:lnTo>
                    <a:pt x="2368" y="3069"/>
                  </a:lnTo>
                  <a:lnTo>
                    <a:pt x="334" y="3069"/>
                  </a:lnTo>
                  <a:lnTo>
                    <a:pt x="334" y="1835"/>
                  </a:lnTo>
                  <a:lnTo>
                    <a:pt x="2068" y="1835"/>
                  </a:lnTo>
                  <a:lnTo>
                    <a:pt x="2068" y="1535"/>
                  </a:lnTo>
                  <a:lnTo>
                    <a:pt x="334" y="1535"/>
                  </a:lnTo>
                  <a:lnTo>
                    <a:pt x="334" y="334"/>
                  </a:lnTo>
                  <a:lnTo>
                    <a:pt x="2302" y="334"/>
                  </a:lnTo>
                  <a:lnTo>
                    <a:pt x="23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330;p65">
              <a:extLst>
                <a:ext uri="{FF2B5EF4-FFF2-40B4-BE49-F238E27FC236}">
                  <a16:creationId xmlns:a16="http://schemas.microsoft.com/office/drawing/2014/main" id="{E6153B95-EB23-AE0F-32ED-90EA0AD1DEDC}"/>
                </a:ext>
              </a:extLst>
            </p:cNvPr>
            <p:cNvSpPr/>
            <p:nvPr/>
          </p:nvSpPr>
          <p:spPr>
            <a:xfrm>
              <a:off x="3045675" y="2501300"/>
              <a:ext cx="59175" cy="63500"/>
            </a:xfrm>
            <a:custGeom>
              <a:avLst/>
              <a:gdLst/>
              <a:ahLst/>
              <a:cxnLst/>
              <a:rect l="l" t="t" r="r" b="b"/>
              <a:pathLst>
                <a:path w="2367" h="2540" extrusionOk="0">
                  <a:moveTo>
                    <a:pt x="1215" y="1"/>
                  </a:moveTo>
                  <a:cubicBezTo>
                    <a:pt x="849" y="1"/>
                    <a:pt x="520" y="193"/>
                    <a:pt x="334" y="471"/>
                  </a:cubicBezTo>
                  <a:lnTo>
                    <a:pt x="334" y="4"/>
                  </a:lnTo>
                  <a:lnTo>
                    <a:pt x="1" y="4"/>
                  </a:lnTo>
                  <a:lnTo>
                    <a:pt x="1" y="2540"/>
                  </a:lnTo>
                  <a:lnTo>
                    <a:pt x="334" y="2540"/>
                  </a:lnTo>
                  <a:lnTo>
                    <a:pt x="334" y="1205"/>
                  </a:lnTo>
                  <a:cubicBezTo>
                    <a:pt x="270" y="723"/>
                    <a:pt x="670" y="303"/>
                    <a:pt x="1147" y="303"/>
                  </a:cubicBezTo>
                  <a:cubicBezTo>
                    <a:pt x="1165" y="303"/>
                    <a:pt x="1183" y="303"/>
                    <a:pt x="1202" y="305"/>
                  </a:cubicBezTo>
                  <a:cubicBezTo>
                    <a:pt x="1220" y="303"/>
                    <a:pt x="1238" y="303"/>
                    <a:pt x="1256" y="303"/>
                  </a:cubicBezTo>
                  <a:cubicBezTo>
                    <a:pt x="1697" y="303"/>
                    <a:pt x="2033" y="689"/>
                    <a:pt x="1969" y="1105"/>
                  </a:cubicBezTo>
                  <a:lnTo>
                    <a:pt x="1969" y="2540"/>
                  </a:lnTo>
                  <a:lnTo>
                    <a:pt x="2302" y="2540"/>
                  </a:lnTo>
                  <a:lnTo>
                    <a:pt x="2302" y="1072"/>
                  </a:lnTo>
                  <a:cubicBezTo>
                    <a:pt x="2367" y="490"/>
                    <a:pt x="1931" y="3"/>
                    <a:pt x="1358" y="3"/>
                  </a:cubicBezTo>
                  <a:cubicBezTo>
                    <a:pt x="1339" y="3"/>
                    <a:pt x="1321" y="3"/>
                    <a:pt x="1302" y="4"/>
                  </a:cubicBezTo>
                  <a:cubicBezTo>
                    <a:pt x="1272" y="2"/>
                    <a:pt x="1243" y="1"/>
                    <a:pt x="12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331;p65">
              <a:extLst>
                <a:ext uri="{FF2B5EF4-FFF2-40B4-BE49-F238E27FC236}">
                  <a16:creationId xmlns:a16="http://schemas.microsoft.com/office/drawing/2014/main" id="{50F67C97-9C01-5214-5275-3D896AC2191C}"/>
                </a:ext>
              </a:extLst>
            </p:cNvPr>
            <p:cNvSpPr/>
            <p:nvPr/>
          </p:nvSpPr>
          <p:spPr>
            <a:xfrm>
              <a:off x="3116575" y="2488050"/>
              <a:ext cx="43375" cy="77650"/>
            </a:xfrm>
            <a:custGeom>
              <a:avLst/>
              <a:gdLst/>
              <a:ahLst/>
              <a:cxnLst/>
              <a:rect l="l" t="t" r="r" b="b"/>
              <a:pathLst>
                <a:path w="1735" h="3106" extrusionOk="0">
                  <a:moveTo>
                    <a:pt x="467" y="1"/>
                  </a:moveTo>
                  <a:lnTo>
                    <a:pt x="467" y="568"/>
                  </a:lnTo>
                  <a:lnTo>
                    <a:pt x="0" y="568"/>
                  </a:lnTo>
                  <a:lnTo>
                    <a:pt x="0" y="835"/>
                  </a:lnTo>
                  <a:lnTo>
                    <a:pt x="467" y="835"/>
                  </a:lnTo>
                  <a:lnTo>
                    <a:pt x="467" y="2369"/>
                  </a:lnTo>
                  <a:cubicBezTo>
                    <a:pt x="403" y="2783"/>
                    <a:pt x="734" y="3105"/>
                    <a:pt x="1141" y="3105"/>
                  </a:cubicBezTo>
                  <a:cubicBezTo>
                    <a:pt x="1161" y="3105"/>
                    <a:pt x="1181" y="3105"/>
                    <a:pt x="1201" y="3103"/>
                  </a:cubicBezTo>
                  <a:cubicBezTo>
                    <a:pt x="1401" y="3103"/>
                    <a:pt x="1568" y="3036"/>
                    <a:pt x="1735" y="2936"/>
                  </a:cubicBezTo>
                  <a:lnTo>
                    <a:pt x="1601" y="2669"/>
                  </a:lnTo>
                  <a:cubicBezTo>
                    <a:pt x="1468" y="2769"/>
                    <a:pt x="1334" y="2803"/>
                    <a:pt x="1201" y="2803"/>
                  </a:cubicBezTo>
                  <a:cubicBezTo>
                    <a:pt x="967" y="2803"/>
                    <a:pt x="767" y="2603"/>
                    <a:pt x="801" y="2336"/>
                  </a:cubicBezTo>
                  <a:lnTo>
                    <a:pt x="801" y="835"/>
                  </a:lnTo>
                  <a:lnTo>
                    <a:pt x="1568" y="835"/>
                  </a:lnTo>
                  <a:lnTo>
                    <a:pt x="1568" y="568"/>
                  </a:lnTo>
                  <a:lnTo>
                    <a:pt x="801" y="568"/>
                  </a:lnTo>
                  <a:lnTo>
                    <a:pt x="8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332;p65">
              <a:extLst>
                <a:ext uri="{FF2B5EF4-FFF2-40B4-BE49-F238E27FC236}">
                  <a16:creationId xmlns:a16="http://schemas.microsoft.com/office/drawing/2014/main" id="{84A2DDA6-3461-A485-3B3B-EEEE2C7641AF}"/>
                </a:ext>
              </a:extLst>
            </p:cNvPr>
            <p:cNvSpPr/>
            <p:nvPr/>
          </p:nvSpPr>
          <p:spPr>
            <a:xfrm>
              <a:off x="3165775" y="2501375"/>
              <a:ext cx="63375" cy="64350"/>
            </a:xfrm>
            <a:custGeom>
              <a:avLst/>
              <a:gdLst/>
              <a:ahLst/>
              <a:cxnLst/>
              <a:rect l="l" t="t" r="r" b="b"/>
              <a:pathLst>
                <a:path w="2535" h="2574" extrusionOk="0">
                  <a:moveTo>
                    <a:pt x="1255" y="285"/>
                  </a:moveTo>
                  <a:cubicBezTo>
                    <a:pt x="1685" y="285"/>
                    <a:pt x="2118" y="569"/>
                    <a:pt x="2168" y="1136"/>
                  </a:cubicBezTo>
                  <a:lnTo>
                    <a:pt x="367" y="1136"/>
                  </a:lnTo>
                  <a:cubicBezTo>
                    <a:pt x="400" y="569"/>
                    <a:pt x="826" y="285"/>
                    <a:pt x="1255" y="285"/>
                  </a:cubicBezTo>
                  <a:close/>
                  <a:moveTo>
                    <a:pt x="1212" y="0"/>
                  </a:moveTo>
                  <a:cubicBezTo>
                    <a:pt x="537" y="0"/>
                    <a:pt x="1" y="587"/>
                    <a:pt x="33" y="1269"/>
                  </a:cubicBezTo>
                  <a:cubicBezTo>
                    <a:pt x="56" y="2070"/>
                    <a:pt x="701" y="2574"/>
                    <a:pt x="1375" y="2574"/>
                  </a:cubicBezTo>
                  <a:cubicBezTo>
                    <a:pt x="1712" y="2574"/>
                    <a:pt x="2057" y="2448"/>
                    <a:pt x="2335" y="2170"/>
                  </a:cubicBezTo>
                  <a:lnTo>
                    <a:pt x="2135" y="1936"/>
                  </a:lnTo>
                  <a:cubicBezTo>
                    <a:pt x="1935" y="2136"/>
                    <a:pt x="1668" y="2270"/>
                    <a:pt x="1368" y="2270"/>
                  </a:cubicBezTo>
                  <a:cubicBezTo>
                    <a:pt x="1347" y="2271"/>
                    <a:pt x="1326" y="2272"/>
                    <a:pt x="1306" y="2272"/>
                  </a:cubicBezTo>
                  <a:cubicBezTo>
                    <a:pt x="801" y="2272"/>
                    <a:pt x="399" y="1882"/>
                    <a:pt x="367" y="1369"/>
                  </a:cubicBezTo>
                  <a:lnTo>
                    <a:pt x="2469" y="1369"/>
                  </a:lnTo>
                  <a:cubicBezTo>
                    <a:pt x="2469" y="1336"/>
                    <a:pt x="2502" y="1302"/>
                    <a:pt x="2502" y="1269"/>
                  </a:cubicBezTo>
                  <a:cubicBezTo>
                    <a:pt x="2534" y="587"/>
                    <a:pt x="1998" y="0"/>
                    <a:pt x="1323" y="0"/>
                  </a:cubicBezTo>
                  <a:cubicBezTo>
                    <a:pt x="1305" y="0"/>
                    <a:pt x="1286" y="1"/>
                    <a:pt x="1268" y="1"/>
                  </a:cubicBezTo>
                  <a:cubicBezTo>
                    <a:pt x="1249" y="1"/>
                    <a:pt x="1230" y="0"/>
                    <a:pt x="12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333;p65">
              <a:extLst>
                <a:ext uri="{FF2B5EF4-FFF2-40B4-BE49-F238E27FC236}">
                  <a16:creationId xmlns:a16="http://schemas.microsoft.com/office/drawing/2014/main" id="{20AA6E94-B05B-9B2B-11FC-4450409C05ED}"/>
                </a:ext>
              </a:extLst>
            </p:cNvPr>
            <p:cNvSpPr/>
            <p:nvPr/>
          </p:nvSpPr>
          <p:spPr>
            <a:xfrm>
              <a:off x="3245825" y="2501300"/>
              <a:ext cx="31700" cy="63500"/>
            </a:xfrm>
            <a:custGeom>
              <a:avLst/>
              <a:gdLst/>
              <a:ahLst/>
              <a:cxnLst/>
              <a:rect l="l" t="t" r="r" b="b"/>
              <a:pathLst>
                <a:path w="1268" h="2540" extrusionOk="0">
                  <a:moveTo>
                    <a:pt x="1181" y="1"/>
                  </a:moveTo>
                  <a:cubicBezTo>
                    <a:pt x="815" y="1"/>
                    <a:pt x="489" y="195"/>
                    <a:pt x="334" y="505"/>
                  </a:cubicBezTo>
                  <a:lnTo>
                    <a:pt x="334" y="38"/>
                  </a:lnTo>
                  <a:lnTo>
                    <a:pt x="0" y="38"/>
                  </a:lnTo>
                  <a:lnTo>
                    <a:pt x="0" y="2540"/>
                  </a:lnTo>
                  <a:lnTo>
                    <a:pt x="334" y="2540"/>
                  </a:lnTo>
                  <a:lnTo>
                    <a:pt x="334" y="1272"/>
                  </a:lnTo>
                  <a:cubicBezTo>
                    <a:pt x="267" y="772"/>
                    <a:pt x="668" y="338"/>
                    <a:pt x="1168" y="338"/>
                  </a:cubicBezTo>
                  <a:lnTo>
                    <a:pt x="1268" y="338"/>
                  </a:lnTo>
                  <a:lnTo>
                    <a:pt x="1268" y="4"/>
                  </a:lnTo>
                  <a:cubicBezTo>
                    <a:pt x="1239" y="2"/>
                    <a:pt x="1210" y="1"/>
                    <a:pt x="118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334;p65">
              <a:extLst>
                <a:ext uri="{FF2B5EF4-FFF2-40B4-BE49-F238E27FC236}">
                  <a16:creationId xmlns:a16="http://schemas.microsoft.com/office/drawing/2014/main" id="{B8FC5771-5265-81CB-9E86-8990FB71E49C}"/>
                </a:ext>
              </a:extLst>
            </p:cNvPr>
            <p:cNvSpPr/>
            <p:nvPr/>
          </p:nvSpPr>
          <p:spPr>
            <a:xfrm>
              <a:off x="3325050" y="2501300"/>
              <a:ext cx="64225" cy="86850"/>
            </a:xfrm>
            <a:custGeom>
              <a:avLst/>
              <a:gdLst/>
              <a:ahLst/>
              <a:cxnLst/>
              <a:rect l="l" t="t" r="r" b="b"/>
              <a:pathLst>
                <a:path w="2569" h="3474" extrusionOk="0">
                  <a:moveTo>
                    <a:pt x="1268" y="271"/>
                  </a:moveTo>
                  <a:cubicBezTo>
                    <a:pt x="1760" y="271"/>
                    <a:pt x="2252" y="605"/>
                    <a:pt x="2202" y="1272"/>
                  </a:cubicBezTo>
                  <a:cubicBezTo>
                    <a:pt x="2252" y="1939"/>
                    <a:pt x="1760" y="2273"/>
                    <a:pt x="1268" y="2273"/>
                  </a:cubicBezTo>
                  <a:cubicBezTo>
                    <a:pt x="776" y="2273"/>
                    <a:pt x="284" y="1939"/>
                    <a:pt x="334" y="1272"/>
                  </a:cubicBezTo>
                  <a:cubicBezTo>
                    <a:pt x="284" y="605"/>
                    <a:pt x="776" y="271"/>
                    <a:pt x="1268" y="271"/>
                  </a:cubicBezTo>
                  <a:close/>
                  <a:moveTo>
                    <a:pt x="1215" y="1"/>
                  </a:moveTo>
                  <a:cubicBezTo>
                    <a:pt x="849" y="1"/>
                    <a:pt x="520" y="195"/>
                    <a:pt x="334" y="505"/>
                  </a:cubicBezTo>
                  <a:lnTo>
                    <a:pt x="334" y="38"/>
                  </a:lnTo>
                  <a:lnTo>
                    <a:pt x="0" y="38"/>
                  </a:lnTo>
                  <a:lnTo>
                    <a:pt x="0" y="3474"/>
                  </a:lnTo>
                  <a:lnTo>
                    <a:pt x="334" y="3474"/>
                  </a:lnTo>
                  <a:lnTo>
                    <a:pt x="334" y="2073"/>
                  </a:lnTo>
                  <a:cubicBezTo>
                    <a:pt x="534" y="2406"/>
                    <a:pt x="901" y="2573"/>
                    <a:pt x="1301" y="2573"/>
                  </a:cubicBezTo>
                  <a:cubicBezTo>
                    <a:pt x="2002" y="2573"/>
                    <a:pt x="2569" y="2006"/>
                    <a:pt x="2535" y="1272"/>
                  </a:cubicBezTo>
                  <a:cubicBezTo>
                    <a:pt x="2568" y="590"/>
                    <a:pt x="2032" y="3"/>
                    <a:pt x="1357" y="3"/>
                  </a:cubicBezTo>
                  <a:cubicBezTo>
                    <a:pt x="1338" y="3"/>
                    <a:pt x="1320" y="4"/>
                    <a:pt x="1301" y="4"/>
                  </a:cubicBezTo>
                  <a:cubicBezTo>
                    <a:pt x="1272" y="2"/>
                    <a:pt x="1243" y="1"/>
                    <a:pt x="12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335;p65">
              <a:extLst>
                <a:ext uri="{FF2B5EF4-FFF2-40B4-BE49-F238E27FC236}">
                  <a16:creationId xmlns:a16="http://schemas.microsoft.com/office/drawing/2014/main" id="{C148EE0B-2926-501E-DA46-6CC4E6D14293}"/>
                </a:ext>
              </a:extLst>
            </p:cNvPr>
            <p:cNvSpPr/>
            <p:nvPr/>
          </p:nvSpPr>
          <p:spPr>
            <a:xfrm>
              <a:off x="3400100" y="2500425"/>
              <a:ext cx="54950" cy="64475"/>
            </a:xfrm>
            <a:custGeom>
              <a:avLst/>
              <a:gdLst/>
              <a:ahLst/>
              <a:cxnLst/>
              <a:rect l="l" t="t" r="r" b="b"/>
              <a:pathLst>
                <a:path w="2198" h="2579" extrusionOk="0">
                  <a:moveTo>
                    <a:pt x="1802" y="1407"/>
                  </a:moveTo>
                  <a:lnTo>
                    <a:pt x="1802" y="1807"/>
                  </a:lnTo>
                  <a:cubicBezTo>
                    <a:pt x="1668" y="2141"/>
                    <a:pt x="1335" y="2341"/>
                    <a:pt x="1001" y="2341"/>
                  </a:cubicBezTo>
                  <a:cubicBezTo>
                    <a:pt x="601" y="2341"/>
                    <a:pt x="334" y="2108"/>
                    <a:pt x="334" y="1841"/>
                  </a:cubicBezTo>
                  <a:cubicBezTo>
                    <a:pt x="334" y="1607"/>
                    <a:pt x="501" y="1407"/>
                    <a:pt x="1001" y="1407"/>
                  </a:cubicBezTo>
                  <a:close/>
                  <a:moveTo>
                    <a:pt x="1209" y="0"/>
                  </a:moveTo>
                  <a:cubicBezTo>
                    <a:pt x="1173" y="0"/>
                    <a:pt x="1138" y="2"/>
                    <a:pt x="1101" y="6"/>
                  </a:cubicBezTo>
                  <a:cubicBezTo>
                    <a:pt x="734" y="6"/>
                    <a:pt x="367" y="106"/>
                    <a:pt x="67" y="340"/>
                  </a:cubicBezTo>
                  <a:lnTo>
                    <a:pt x="234" y="607"/>
                  </a:lnTo>
                  <a:cubicBezTo>
                    <a:pt x="467" y="406"/>
                    <a:pt x="768" y="306"/>
                    <a:pt x="1068" y="306"/>
                  </a:cubicBezTo>
                  <a:cubicBezTo>
                    <a:pt x="1535" y="306"/>
                    <a:pt x="1768" y="573"/>
                    <a:pt x="1768" y="973"/>
                  </a:cubicBezTo>
                  <a:lnTo>
                    <a:pt x="1768" y="1140"/>
                  </a:lnTo>
                  <a:lnTo>
                    <a:pt x="1001" y="1140"/>
                  </a:lnTo>
                  <a:cubicBezTo>
                    <a:pt x="267" y="1140"/>
                    <a:pt x="0" y="1407"/>
                    <a:pt x="0" y="1841"/>
                  </a:cubicBezTo>
                  <a:cubicBezTo>
                    <a:pt x="0" y="2274"/>
                    <a:pt x="367" y="2575"/>
                    <a:pt x="934" y="2575"/>
                  </a:cubicBezTo>
                  <a:cubicBezTo>
                    <a:pt x="963" y="2577"/>
                    <a:pt x="991" y="2579"/>
                    <a:pt x="1020" y="2579"/>
                  </a:cubicBezTo>
                  <a:cubicBezTo>
                    <a:pt x="1324" y="2579"/>
                    <a:pt x="1619" y="2418"/>
                    <a:pt x="1802" y="2174"/>
                  </a:cubicBezTo>
                  <a:lnTo>
                    <a:pt x="1802" y="2575"/>
                  </a:lnTo>
                  <a:lnTo>
                    <a:pt x="2135" y="2575"/>
                  </a:lnTo>
                  <a:lnTo>
                    <a:pt x="2135" y="1007"/>
                  </a:lnTo>
                  <a:cubicBezTo>
                    <a:pt x="2198" y="474"/>
                    <a:pt x="1760" y="0"/>
                    <a:pt x="120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336;p65">
              <a:extLst>
                <a:ext uri="{FF2B5EF4-FFF2-40B4-BE49-F238E27FC236}">
                  <a16:creationId xmlns:a16="http://schemas.microsoft.com/office/drawing/2014/main" id="{1873E449-1CAE-8772-09A6-24F703D1C0F4}"/>
                </a:ext>
              </a:extLst>
            </p:cNvPr>
            <p:cNvSpPr/>
            <p:nvPr/>
          </p:nvSpPr>
          <p:spPr>
            <a:xfrm>
              <a:off x="3467650" y="2501400"/>
              <a:ext cx="51725" cy="64225"/>
            </a:xfrm>
            <a:custGeom>
              <a:avLst/>
              <a:gdLst/>
              <a:ahLst/>
              <a:cxnLst/>
              <a:rect l="l" t="t" r="r" b="b"/>
              <a:pathLst>
                <a:path w="2069" h="2569" extrusionOk="0">
                  <a:moveTo>
                    <a:pt x="1101" y="0"/>
                  </a:moveTo>
                  <a:cubicBezTo>
                    <a:pt x="434" y="0"/>
                    <a:pt x="100" y="301"/>
                    <a:pt x="100" y="701"/>
                  </a:cubicBezTo>
                  <a:cubicBezTo>
                    <a:pt x="100" y="1702"/>
                    <a:pt x="1735" y="1201"/>
                    <a:pt x="1735" y="1835"/>
                  </a:cubicBezTo>
                  <a:cubicBezTo>
                    <a:pt x="1735" y="2102"/>
                    <a:pt x="1535" y="2269"/>
                    <a:pt x="1068" y="2269"/>
                  </a:cubicBezTo>
                  <a:cubicBezTo>
                    <a:pt x="734" y="2269"/>
                    <a:pt x="401" y="2169"/>
                    <a:pt x="167" y="1969"/>
                  </a:cubicBezTo>
                  <a:lnTo>
                    <a:pt x="0" y="2269"/>
                  </a:lnTo>
                  <a:cubicBezTo>
                    <a:pt x="301" y="2469"/>
                    <a:pt x="668" y="2569"/>
                    <a:pt x="1034" y="2569"/>
                  </a:cubicBezTo>
                  <a:cubicBezTo>
                    <a:pt x="1702" y="2569"/>
                    <a:pt x="2069" y="2269"/>
                    <a:pt x="2069" y="1835"/>
                  </a:cubicBezTo>
                  <a:cubicBezTo>
                    <a:pt x="2069" y="868"/>
                    <a:pt x="434" y="1401"/>
                    <a:pt x="434" y="701"/>
                  </a:cubicBezTo>
                  <a:cubicBezTo>
                    <a:pt x="434" y="467"/>
                    <a:pt x="634" y="301"/>
                    <a:pt x="1101" y="301"/>
                  </a:cubicBezTo>
                  <a:cubicBezTo>
                    <a:pt x="1136" y="296"/>
                    <a:pt x="1171" y="294"/>
                    <a:pt x="1205" y="294"/>
                  </a:cubicBezTo>
                  <a:cubicBezTo>
                    <a:pt x="1429" y="294"/>
                    <a:pt x="1632" y="385"/>
                    <a:pt x="1835" y="501"/>
                  </a:cubicBezTo>
                  <a:lnTo>
                    <a:pt x="1968" y="234"/>
                  </a:lnTo>
                  <a:cubicBezTo>
                    <a:pt x="1702" y="67"/>
                    <a:pt x="1401" y="0"/>
                    <a:pt x="11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337;p65">
              <a:extLst>
                <a:ext uri="{FF2B5EF4-FFF2-40B4-BE49-F238E27FC236}">
                  <a16:creationId xmlns:a16="http://schemas.microsoft.com/office/drawing/2014/main" id="{81E6A89A-1A99-6D8C-DC76-55778EBF7910}"/>
                </a:ext>
              </a:extLst>
            </p:cNvPr>
            <p:cNvSpPr/>
            <p:nvPr/>
          </p:nvSpPr>
          <p:spPr>
            <a:xfrm>
              <a:off x="3526025" y="2501400"/>
              <a:ext cx="51725" cy="64225"/>
            </a:xfrm>
            <a:custGeom>
              <a:avLst/>
              <a:gdLst/>
              <a:ahLst/>
              <a:cxnLst/>
              <a:rect l="l" t="t" r="r" b="b"/>
              <a:pathLst>
                <a:path w="2069" h="2569" extrusionOk="0">
                  <a:moveTo>
                    <a:pt x="1101" y="0"/>
                  </a:moveTo>
                  <a:cubicBezTo>
                    <a:pt x="467" y="0"/>
                    <a:pt x="100" y="301"/>
                    <a:pt x="100" y="701"/>
                  </a:cubicBezTo>
                  <a:cubicBezTo>
                    <a:pt x="100" y="1702"/>
                    <a:pt x="1735" y="1201"/>
                    <a:pt x="1735" y="1835"/>
                  </a:cubicBezTo>
                  <a:cubicBezTo>
                    <a:pt x="1735" y="2102"/>
                    <a:pt x="1535" y="2269"/>
                    <a:pt x="1068" y="2269"/>
                  </a:cubicBezTo>
                  <a:cubicBezTo>
                    <a:pt x="734" y="2269"/>
                    <a:pt x="434" y="2169"/>
                    <a:pt x="167" y="1969"/>
                  </a:cubicBezTo>
                  <a:lnTo>
                    <a:pt x="0" y="2269"/>
                  </a:lnTo>
                  <a:cubicBezTo>
                    <a:pt x="301" y="2469"/>
                    <a:pt x="668" y="2569"/>
                    <a:pt x="1034" y="2569"/>
                  </a:cubicBezTo>
                  <a:cubicBezTo>
                    <a:pt x="1702" y="2569"/>
                    <a:pt x="2069" y="2269"/>
                    <a:pt x="2069" y="1835"/>
                  </a:cubicBezTo>
                  <a:cubicBezTo>
                    <a:pt x="2069" y="868"/>
                    <a:pt x="434" y="1401"/>
                    <a:pt x="434" y="701"/>
                  </a:cubicBezTo>
                  <a:cubicBezTo>
                    <a:pt x="434" y="467"/>
                    <a:pt x="634" y="301"/>
                    <a:pt x="1101" y="301"/>
                  </a:cubicBezTo>
                  <a:cubicBezTo>
                    <a:pt x="1136" y="296"/>
                    <a:pt x="1171" y="294"/>
                    <a:pt x="1206" y="294"/>
                  </a:cubicBezTo>
                  <a:cubicBezTo>
                    <a:pt x="1437" y="294"/>
                    <a:pt x="1661" y="385"/>
                    <a:pt x="1835" y="501"/>
                  </a:cubicBezTo>
                  <a:lnTo>
                    <a:pt x="2002" y="234"/>
                  </a:lnTo>
                  <a:cubicBezTo>
                    <a:pt x="1735" y="67"/>
                    <a:pt x="1401" y="0"/>
                    <a:pt x="11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338;p65">
              <a:extLst>
                <a:ext uri="{FF2B5EF4-FFF2-40B4-BE49-F238E27FC236}">
                  <a16:creationId xmlns:a16="http://schemas.microsoft.com/office/drawing/2014/main" id="{E0119AD5-976B-2B05-6D9A-AB724B5B513D}"/>
                </a:ext>
              </a:extLst>
            </p:cNvPr>
            <p:cNvSpPr/>
            <p:nvPr/>
          </p:nvSpPr>
          <p:spPr>
            <a:xfrm>
              <a:off x="3581050" y="2502225"/>
              <a:ext cx="104275" cy="62575"/>
            </a:xfrm>
            <a:custGeom>
              <a:avLst/>
              <a:gdLst/>
              <a:ahLst/>
              <a:cxnLst/>
              <a:rect l="l" t="t" r="r" b="b"/>
              <a:pathLst>
                <a:path w="4171" h="2503" extrusionOk="0">
                  <a:moveTo>
                    <a:pt x="1" y="1"/>
                  </a:moveTo>
                  <a:lnTo>
                    <a:pt x="968" y="2503"/>
                  </a:lnTo>
                  <a:lnTo>
                    <a:pt x="1269" y="2503"/>
                  </a:lnTo>
                  <a:lnTo>
                    <a:pt x="2069" y="434"/>
                  </a:lnTo>
                  <a:lnTo>
                    <a:pt x="2870" y="2503"/>
                  </a:lnTo>
                  <a:lnTo>
                    <a:pt x="3203" y="2503"/>
                  </a:lnTo>
                  <a:lnTo>
                    <a:pt x="4171" y="1"/>
                  </a:lnTo>
                  <a:lnTo>
                    <a:pt x="3837" y="1"/>
                  </a:lnTo>
                  <a:lnTo>
                    <a:pt x="3036" y="2136"/>
                  </a:lnTo>
                  <a:lnTo>
                    <a:pt x="2236" y="1"/>
                  </a:lnTo>
                  <a:lnTo>
                    <a:pt x="1936" y="1"/>
                  </a:lnTo>
                  <a:lnTo>
                    <a:pt x="1102" y="2136"/>
                  </a:lnTo>
                  <a:lnTo>
                    <a:pt x="3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339;p65">
              <a:extLst>
                <a:ext uri="{FF2B5EF4-FFF2-40B4-BE49-F238E27FC236}">
                  <a16:creationId xmlns:a16="http://schemas.microsoft.com/office/drawing/2014/main" id="{E1E4BDA5-5593-3FF7-5254-71C1F573E76A}"/>
                </a:ext>
              </a:extLst>
            </p:cNvPr>
            <p:cNvSpPr/>
            <p:nvPr/>
          </p:nvSpPr>
          <p:spPr>
            <a:xfrm>
              <a:off x="3689475" y="2501200"/>
              <a:ext cx="75075" cy="64425"/>
            </a:xfrm>
            <a:custGeom>
              <a:avLst/>
              <a:gdLst/>
              <a:ahLst/>
              <a:cxnLst/>
              <a:rect l="l" t="t" r="r" b="b"/>
              <a:pathLst>
                <a:path w="3003" h="2577" extrusionOk="0">
                  <a:moveTo>
                    <a:pt x="1269" y="387"/>
                  </a:moveTo>
                  <a:cubicBezTo>
                    <a:pt x="1746" y="387"/>
                    <a:pt x="2213" y="742"/>
                    <a:pt x="2235" y="1276"/>
                  </a:cubicBezTo>
                  <a:cubicBezTo>
                    <a:pt x="2269" y="1810"/>
                    <a:pt x="1835" y="2277"/>
                    <a:pt x="1301" y="2277"/>
                  </a:cubicBezTo>
                  <a:cubicBezTo>
                    <a:pt x="467" y="2277"/>
                    <a:pt x="34" y="1276"/>
                    <a:pt x="601" y="676"/>
                  </a:cubicBezTo>
                  <a:cubicBezTo>
                    <a:pt x="790" y="475"/>
                    <a:pt x="1031" y="387"/>
                    <a:pt x="1269" y="387"/>
                  </a:cubicBezTo>
                  <a:close/>
                  <a:moveTo>
                    <a:pt x="1305" y="1"/>
                  </a:moveTo>
                  <a:cubicBezTo>
                    <a:pt x="642" y="1"/>
                    <a:pt x="0" y="509"/>
                    <a:pt x="0" y="1276"/>
                  </a:cubicBezTo>
                  <a:cubicBezTo>
                    <a:pt x="0" y="2010"/>
                    <a:pt x="567" y="2577"/>
                    <a:pt x="1301" y="2577"/>
                  </a:cubicBezTo>
                  <a:cubicBezTo>
                    <a:pt x="2435" y="2577"/>
                    <a:pt x="3003" y="1176"/>
                    <a:pt x="2202" y="375"/>
                  </a:cubicBezTo>
                  <a:cubicBezTo>
                    <a:pt x="1943" y="117"/>
                    <a:pt x="1622" y="1"/>
                    <a:pt x="13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340;p65">
              <a:extLst>
                <a:ext uri="{FF2B5EF4-FFF2-40B4-BE49-F238E27FC236}">
                  <a16:creationId xmlns:a16="http://schemas.microsoft.com/office/drawing/2014/main" id="{AC3EE37F-F6D2-34EB-ABEA-ADFB9748FD1C}"/>
                </a:ext>
              </a:extLst>
            </p:cNvPr>
            <p:cNvSpPr/>
            <p:nvPr/>
          </p:nvSpPr>
          <p:spPr>
            <a:xfrm>
              <a:off x="3772025" y="2501300"/>
              <a:ext cx="30875" cy="63500"/>
            </a:xfrm>
            <a:custGeom>
              <a:avLst/>
              <a:gdLst/>
              <a:ahLst/>
              <a:cxnLst/>
              <a:rect l="l" t="t" r="r" b="b"/>
              <a:pathLst>
                <a:path w="1235" h="2540" extrusionOk="0">
                  <a:moveTo>
                    <a:pt x="1155" y="1"/>
                  </a:moveTo>
                  <a:cubicBezTo>
                    <a:pt x="816" y="1"/>
                    <a:pt x="487" y="195"/>
                    <a:pt x="301" y="505"/>
                  </a:cubicBezTo>
                  <a:lnTo>
                    <a:pt x="301" y="38"/>
                  </a:lnTo>
                  <a:lnTo>
                    <a:pt x="1" y="38"/>
                  </a:lnTo>
                  <a:lnTo>
                    <a:pt x="1" y="2540"/>
                  </a:lnTo>
                  <a:lnTo>
                    <a:pt x="334" y="2540"/>
                  </a:lnTo>
                  <a:lnTo>
                    <a:pt x="334" y="1272"/>
                  </a:lnTo>
                  <a:cubicBezTo>
                    <a:pt x="268" y="772"/>
                    <a:pt x="668" y="338"/>
                    <a:pt x="1168" y="338"/>
                  </a:cubicBezTo>
                  <a:lnTo>
                    <a:pt x="1235" y="338"/>
                  </a:lnTo>
                  <a:lnTo>
                    <a:pt x="1235" y="4"/>
                  </a:lnTo>
                  <a:cubicBezTo>
                    <a:pt x="1208" y="2"/>
                    <a:pt x="1182" y="1"/>
                    <a:pt x="115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341;p65">
              <a:extLst>
                <a:ext uri="{FF2B5EF4-FFF2-40B4-BE49-F238E27FC236}">
                  <a16:creationId xmlns:a16="http://schemas.microsoft.com/office/drawing/2014/main" id="{9AEFBC49-14CC-3A9E-1259-871592D415EA}"/>
                </a:ext>
              </a:extLst>
            </p:cNvPr>
            <p:cNvSpPr/>
            <p:nvPr/>
          </p:nvSpPr>
          <p:spPr>
            <a:xfrm>
              <a:off x="3799550" y="2475550"/>
              <a:ext cx="75925" cy="90075"/>
            </a:xfrm>
            <a:custGeom>
              <a:avLst/>
              <a:gdLst/>
              <a:ahLst/>
              <a:cxnLst/>
              <a:rect l="l" t="t" r="r" b="b"/>
              <a:pathLst>
                <a:path w="3037" h="3603" extrusionOk="0">
                  <a:moveTo>
                    <a:pt x="1736" y="1413"/>
                  </a:moveTo>
                  <a:cubicBezTo>
                    <a:pt x="2213" y="1413"/>
                    <a:pt x="2680" y="1768"/>
                    <a:pt x="2702" y="2302"/>
                  </a:cubicBezTo>
                  <a:cubicBezTo>
                    <a:pt x="2736" y="2836"/>
                    <a:pt x="2302" y="3303"/>
                    <a:pt x="1768" y="3303"/>
                  </a:cubicBezTo>
                  <a:cubicBezTo>
                    <a:pt x="935" y="3303"/>
                    <a:pt x="501" y="2302"/>
                    <a:pt x="1068" y="1702"/>
                  </a:cubicBezTo>
                  <a:cubicBezTo>
                    <a:pt x="1257" y="1501"/>
                    <a:pt x="1498" y="1413"/>
                    <a:pt x="1736" y="1413"/>
                  </a:cubicBezTo>
                  <a:close/>
                  <a:moveTo>
                    <a:pt x="2702" y="0"/>
                  </a:moveTo>
                  <a:lnTo>
                    <a:pt x="2702" y="1535"/>
                  </a:lnTo>
                  <a:cubicBezTo>
                    <a:pt x="2486" y="1225"/>
                    <a:pt x="2155" y="1031"/>
                    <a:pt x="1815" y="1031"/>
                  </a:cubicBezTo>
                  <a:cubicBezTo>
                    <a:pt x="1788" y="1031"/>
                    <a:pt x="1762" y="1032"/>
                    <a:pt x="1735" y="1034"/>
                  </a:cubicBezTo>
                  <a:cubicBezTo>
                    <a:pt x="1" y="1034"/>
                    <a:pt x="1" y="3603"/>
                    <a:pt x="1735" y="3603"/>
                  </a:cubicBezTo>
                  <a:cubicBezTo>
                    <a:pt x="2135" y="3603"/>
                    <a:pt x="2502" y="3403"/>
                    <a:pt x="2702" y="3069"/>
                  </a:cubicBezTo>
                  <a:lnTo>
                    <a:pt x="2702" y="3570"/>
                  </a:lnTo>
                  <a:lnTo>
                    <a:pt x="3036" y="3570"/>
                  </a:lnTo>
                  <a:lnTo>
                    <a:pt x="303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3342;p65">
              <a:extLst>
                <a:ext uri="{FF2B5EF4-FFF2-40B4-BE49-F238E27FC236}">
                  <a16:creationId xmlns:a16="http://schemas.microsoft.com/office/drawing/2014/main" id="{9CC0A8DE-AFCF-E474-5EEA-99CF5BFF1C59}"/>
                </a:ext>
              </a:extLst>
            </p:cNvPr>
            <p:cNvSpPr/>
            <p:nvPr/>
          </p:nvSpPr>
          <p:spPr>
            <a:xfrm>
              <a:off x="4569275" y="2480550"/>
              <a:ext cx="57550" cy="84250"/>
            </a:xfrm>
            <a:custGeom>
              <a:avLst/>
              <a:gdLst/>
              <a:ahLst/>
              <a:cxnLst/>
              <a:rect l="l" t="t" r="r" b="b"/>
              <a:pathLst>
                <a:path w="2302" h="3370" extrusionOk="0">
                  <a:moveTo>
                    <a:pt x="0" y="1"/>
                  </a:moveTo>
                  <a:lnTo>
                    <a:pt x="0" y="3370"/>
                  </a:lnTo>
                  <a:lnTo>
                    <a:pt x="367" y="3370"/>
                  </a:lnTo>
                  <a:lnTo>
                    <a:pt x="367" y="1935"/>
                  </a:lnTo>
                  <a:lnTo>
                    <a:pt x="2102" y="1935"/>
                  </a:lnTo>
                  <a:lnTo>
                    <a:pt x="2102" y="1635"/>
                  </a:lnTo>
                  <a:lnTo>
                    <a:pt x="367" y="1635"/>
                  </a:lnTo>
                  <a:lnTo>
                    <a:pt x="367" y="334"/>
                  </a:lnTo>
                  <a:lnTo>
                    <a:pt x="2302" y="334"/>
                  </a:lnTo>
                  <a:lnTo>
                    <a:pt x="2302"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3343;p65">
              <a:extLst>
                <a:ext uri="{FF2B5EF4-FFF2-40B4-BE49-F238E27FC236}">
                  <a16:creationId xmlns:a16="http://schemas.microsoft.com/office/drawing/2014/main" id="{9D3B778A-8193-77C8-8DBF-07D90FC766BE}"/>
                </a:ext>
              </a:extLst>
            </p:cNvPr>
            <p:cNvSpPr/>
            <p:nvPr/>
          </p:nvSpPr>
          <p:spPr>
            <a:xfrm>
              <a:off x="4634325" y="2501200"/>
              <a:ext cx="75900" cy="64475"/>
            </a:xfrm>
            <a:custGeom>
              <a:avLst/>
              <a:gdLst/>
              <a:ahLst/>
              <a:cxnLst/>
              <a:rect l="l" t="t" r="r" b="b"/>
              <a:pathLst>
                <a:path w="3036" h="2579" extrusionOk="0">
                  <a:moveTo>
                    <a:pt x="1294" y="387"/>
                  </a:moveTo>
                  <a:cubicBezTo>
                    <a:pt x="1761" y="387"/>
                    <a:pt x="2213" y="742"/>
                    <a:pt x="2235" y="1276"/>
                  </a:cubicBezTo>
                  <a:cubicBezTo>
                    <a:pt x="2268" y="1810"/>
                    <a:pt x="1835" y="2277"/>
                    <a:pt x="1301" y="2277"/>
                  </a:cubicBezTo>
                  <a:cubicBezTo>
                    <a:pt x="500" y="2277"/>
                    <a:pt x="67" y="1276"/>
                    <a:pt x="634" y="676"/>
                  </a:cubicBezTo>
                  <a:cubicBezTo>
                    <a:pt x="823" y="475"/>
                    <a:pt x="1060" y="387"/>
                    <a:pt x="1294" y="387"/>
                  </a:cubicBezTo>
                  <a:close/>
                  <a:moveTo>
                    <a:pt x="1313" y="1"/>
                  </a:moveTo>
                  <a:cubicBezTo>
                    <a:pt x="660" y="1"/>
                    <a:pt x="33" y="509"/>
                    <a:pt x="33" y="1276"/>
                  </a:cubicBezTo>
                  <a:cubicBezTo>
                    <a:pt x="1" y="1990"/>
                    <a:pt x="569" y="2578"/>
                    <a:pt x="1245" y="2578"/>
                  </a:cubicBezTo>
                  <a:cubicBezTo>
                    <a:pt x="1264" y="2578"/>
                    <a:pt x="1282" y="2578"/>
                    <a:pt x="1301" y="2577"/>
                  </a:cubicBezTo>
                  <a:cubicBezTo>
                    <a:pt x="2435" y="2577"/>
                    <a:pt x="3036" y="1176"/>
                    <a:pt x="2202" y="375"/>
                  </a:cubicBezTo>
                  <a:cubicBezTo>
                    <a:pt x="1943" y="117"/>
                    <a:pt x="1625" y="1"/>
                    <a:pt x="1313"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3344;p65">
              <a:extLst>
                <a:ext uri="{FF2B5EF4-FFF2-40B4-BE49-F238E27FC236}">
                  <a16:creationId xmlns:a16="http://schemas.microsoft.com/office/drawing/2014/main" id="{4A966FE9-DB20-E424-E6EE-9795FA2A5A6F}"/>
                </a:ext>
              </a:extLst>
            </p:cNvPr>
            <p:cNvSpPr/>
            <p:nvPr/>
          </p:nvSpPr>
          <p:spPr>
            <a:xfrm>
              <a:off x="4716875" y="2501300"/>
              <a:ext cx="31700" cy="63500"/>
            </a:xfrm>
            <a:custGeom>
              <a:avLst/>
              <a:gdLst/>
              <a:ahLst/>
              <a:cxnLst/>
              <a:rect l="l" t="t" r="r" b="b"/>
              <a:pathLst>
                <a:path w="1268" h="2540" extrusionOk="0">
                  <a:moveTo>
                    <a:pt x="1181" y="1"/>
                  </a:moveTo>
                  <a:cubicBezTo>
                    <a:pt x="816" y="1"/>
                    <a:pt x="489" y="195"/>
                    <a:pt x="334" y="505"/>
                  </a:cubicBezTo>
                  <a:lnTo>
                    <a:pt x="334" y="38"/>
                  </a:lnTo>
                  <a:lnTo>
                    <a:pt x="0" y="38"/>
                  </a:lnTo>
                  <a:lnTo>
                    <a:pt x="0" y="2540"/>
                  </a:lnTo>
                  <a:lnTo>
                    <a:pt x="334" y="2540"/>
                  </a:lnTo>
                  <a:lnTo>
                    <a:pt x="334" y="1272"/>
                  </a:lnTo>
                  <a:cubicBezTo>
                    <a:pt x="267" y="772"/>
                    <a:pt x="668" y="338"/>
                    <a:pt x="1168" y="338"/>
                  </a:cubicBezTo>
                  <a:lnTo>
                    <a:pt x="1268" y="338"/>
                  </a:lnTo>
                  <a:lnTo>
                    <a:pt x="1268" y="4"/>
                  </a:lnTo>
                  <a:cubicBezTo>
                    <a:pt x="1239" y="2"/>
                    <a:pt x="1210" y="1"/>
                    <a:pt x="1181"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3345;p65">
              <a:extLst>
                <a:ext uri="{FF2B5EF4-FFF2-40B4-BE49-F238E27FC236}">
                  <a16:creationId xmlns:a16="http://schemas.microsoft.com/office/drawing/2014/main" id="{BB2886A2-6FCB-C3E3-ED6B-E38A5B88FF28}"/>
                </a:ext>
              </a:extLst>
            </p:cNvPr>
            <p:cNvSpPr/>
            <p:nvPr/>
          </p:nvSpPr>
          <p:spPr>
            <a:xfrm>
              <a:off x="4746000" y="2501275"/>
              <a:ext cx="75150" cy="87000"/>
            </a:xfrm>
            <a:custGeom>
              <a:avLst/>
              <a:gdLst/>
              <a:ahLst/>
              <a:cxnLst/>
              <a:rect l="l" t="t" r="r" b="b"/>
              <a:pathLst>
                <a:path w="3006" h="3480" extrusionOk="0">
                  <a:moveTo>
                    <a:pt x="1717" y="234"/>
                  </a:moveTo>
                  <a:cubicBezTo>
                    <a:pt x="2214" y="234"/>
                    <a:pt x="2694" y="634"/>
                    <a:pt x="2671" y="1206"/>
                  </a:cubicBezTo>
                  <a:cubicBezTo>
                    <a:pt x="2704" y="1721"/>
                    <a:pt x="2302" y="2142"/>
                    <a:pt x="1765" y="2142"/>
                  </a:cubicBezTo>
                  <a:cubicBezTo>
                    <a:pt x="1745" y="2142"/>
                    <a:pt x="1725" y="2142"/>
                    <a:pt x="1704" y="2140"/>
                  </a:cubicBezTo>
                  <a:cubicBezTo>
                    <a:pt x="870" y="2140"/>
                    <a:pt x="437" y="1106"/>
                    <a:pt x="1070" y="506"/>
                  </a:cubicBezTo>
                  <a:cubicBezTo>
                    <a:pt x="1259" y="318"/>
                    <a:pt x="1489" y="234"/>
                    <a:pt x="1717" y="234"/>
                  </a:cubicBezTo>
                  <a:close/>
                  <a:moveTo>
                    <a:pt x="1580" y="1"/>
                  </a:moveTo>
                  <a:cubicBezTo>
                    <a:pt x="1" y="1"/>
                    <a:pt x="11" y="2443"/>
                    <a:pt x="1610" y="2443"/>
                  </a:cubicBezTo>
                  <a:cubicBezTo>
                    <a:pt x="1641" y="2443"/>
                    <a:pt x="1672" y="2442"/>
                    <a:pt x="1704" y="2441"/>
                  </a:cubicBezTo>
                  <a:cubicBezTo>
                    <a:pt x="2104" y="2441"/>
                    <a:pt x="2471" y="2274"/>
                    <a:pt x="2671" y="1940"/>
                  </a:cubicBezTo>
                  <a:lnTo>
                    <a:pt x="2671" y="2274"/>
                  </a:lnTo>
                  <a:cubicBezTo>
                    <a:pt x="2671" y="2908"/>
                    <a:pt x="2405" y="3174"/>
                    <a:pt x="1771" y="3174"/>
                  </a:cubicBezTo>
                  <a:cubicBezTo>
                    <a:pt x="1733" y="3178"/>
                    <a:pt x="1696" y="3179"/>
                    <a:pt x="1659" y="3179"/>
                  </a:cubicBezTo>
                  <a:cubicBezTo>
                    <a:pt x="1330" y="3179"/>
                    <a:pt x="1010" y="3051"/>
                    <a:pt x="770" y="2841"/>
                  </a:cubicBezTo>
                  <a:lnTo>
                    <a:pt x="603" y="3108"/>
                  </a:lnTo>
                  <a:cubicBezTo>
                    <a:pt x="873" y="3348"/>
                    <a:pt x="1251" y="3480"/>
                    <a:pt x="1640" y="3480"/>
                  </a:cubicBezTo>
                  <a:cubicBezTo>
                    <a:pt x="1683" y="3480"/>
                    <a:pt x="1727" y="3478"/>
                    <a:pt x="1771" y="3475"/>
                  </a:cubicBezTo>
                  <a:cubicBezTo>
                    <a:pt x="2605" y="3475"/>
                    <a:pt x="3005" y="3108"/>
                    <a:pt x="3005" y="2240"/>
                  </a:cubicBezTo>
                  <a:lnTo>
                    <a:pt x="3005" y="39"/>
                  </a:lnTo>
                  <a:lnTo>
                    <a:pt x="2705" y="5"/>
                  </a:lnTo>
                  <a:lnTo>
                    <a:pt x="2705" y="506"/>
                  </a:lnTo>
                  <a:cubicBezTo>
                    <a:pt x="2488" y="196"/>
                    <a:pt x="2157" y="2"/>
                    <a:pt x="1791" y="2"/>
                  </a:cubicBezTo>
                  <a:cubicBezTo>
                    <a:pt x="1762" y="2"/>
                    <a:pt x="1733" y="3"/>
                    <a:pt x="1704" y="5"/>
                  </a:cubicBezTo>
                  <a:cubicBezTo>
                    <a:pt x="1662" y="2"/>
                    <a:pt x="1621" y="1"/>
                    <a:pt x="1580"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3346;p65">
              <a:extLst>
                <a:ext uri="{FF2B5EF4-FFF2-40B4-BE49-F238E27FC236}">
                  <a16:creationId xmlns:a16="http://schemas.microsoft.com/office/drawing/2014/main" id="{10D85A31-79B7-C4A5-1F5C-59420C4C86A6}"/>
                </a:ext>
              </a:extLst>
            </p:cNvPr>
            <p:cNvSpPr/>
            <p:nvPr/>
          </p:nvSpPr>
          <p:spPr>
            <a:xfrm>
              <a:off x="4837800" y="2501200"/>
              <a:ext cx="75900" cy="64425"/>
            </a:xfrm>
            <a:custGeom>
              <a:avLst/>
              <a:gdLst/>
              <a:ahLst/>
              <a:cxnLst/>
              <a:rect l="l" t="t" r="r" b="b"/>
              <a:pathLst>
                <a:path w="3036" h="2577" extrusionOk="0">
                  <a:moveTo>
                    <a:pt x="1295" y="387"/>
                  </a:moveTo>
                  <a:cubicBezTo>
                    <a:pt x="1764" y="387"/>
                    <a:pt x="2224" y="742"/>
                    <a:pt x="2268" y="1276"/>
                  </a:cubicBezTo>
                  <a:cubicBezTo>
                    <a:pt x="2302" y="1810"/>
                    <a:pt x="1868" y="2277"/>
                    <a:pt x="1334" y="2277"/>
                  </a:cubicBezTo>
                  <a:cubicBezTo>
                    <a:pt x="501" y="2277"/>
                    <a:pt x="67" y="1276"/>
                    <a:pt x="634" y="676"/>
                  </a:cubicBezTo>
                  <a:cubicBezTo>
                    <a:pt x="823" y="475"/>
                    <a:pt x="1060" y="387"/>
                    <a:pt x="1295" y="387"/>
                  </a:cubicBezTo>
                  <a:close/>
                  <a:moveTo>
                    <a:pt x="1338" y="1"/>
                  </a:moveTo>
                  <a:cubicBezTo>
                    <a:pt x="675" y="1"/>
                    <a:pt x="34" y="509"/>
                    <a:pt x="34" y="1276"/>
                  </a:cubicBezTo>
                  <a:cubicBezTo>
                    <a:pt x="0" y="2010"/>
                    <a:pt x="601" y="2577"/>
                    <a:pt x="1334" y="2577"/>
                  </a:cubicBezTo>
                  <a:cubicBezTo>
                    <a:pt x="2469" y="2577"/>
                    <a:pt x="3036" y="1176"/>
                    <a:pt x="2235" y="375"/>
                  </a:cubicBezTo>
                  <a:cubicBezTo>
                    <a:pt x="1976" y="117"/>
                    <a:pt x="1655" y="1"/>
                    <a:pt x="1338"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3347;p65">
              <a:extLst>
                <a:ext uri="{FF2B5EF4-FFF2-40B4-BE49-F238E27FC236}">
                  <a16:creationId xmlns:a16="http://schemas.microsoft.com/office/drawing/2014/main" id="{D690609E-921F-492C-8223-56FFF0C27DCC}"/>
                </a:ext>
              </a:extLst>
            </p:cNvPr>
            <p:cNvSpPr/>
            <p:nvPr/>
          </p:nvSpPr>
          <p:spPr>
            <a:xfrm>
              <a:off x="4910350" y="2488050"/>
              <a:ext cx="43375" cy="77650"/>
            </a:xfrm>
            <a:custGeom>
              <a:avLst/>
              <a:gdLst/>
              <a:ahLst/>
              <a:cxnLst/>
              <a:rect l="l" t="t" r="r" b="b"/>
              <a:pathLst>
                <a:path w="1735" h="3106" extrusionOk="0">
                  <a:moveTo>
                    <a:pt x="467" y="1"/>
                  </a:moveTo>
                  <a:lnTo>
                    <a:pt x="467" y="568"/>
                  </a:lnTo>
                  <a:lnTo>
                    <a:pt x="0" y="568"/>
                  </a:lnTo>
                  <a:lnTo>
                    <a:pt x="0" y="835"/>
                  </a:lnTo>
                  <a:lnTo>
                    <a:pt x="434" y="835"/>
                  </a:lnTo>
                  <a:lnTo>
                    <a:pt x="434" y="2369"/>
                  </a:lnTo>
                  <a:cubicBezTo>
                    <a:pt x="402" y="2783"/>
                    <a:pt x="734" y="3105"/>
                    <a:pt x="1141" y="3105"/>
                  </a:cubicBezTo>
                  <a:cubicBezTo>
                    <a:pt x="1161" y="3105"/>
                    <a:pt x="1181" y="3105"/>
                    <a:pt x="1201" y="3103"/>
                  </a:cubicBezTo>
                  <a:cubicBezTo>
                    <a:pt x="1368" y="3103"/>
                    <a:pt x="1568" y="3036"/>
                    <a:pt x="1735" y="2936"/>
                  </a:cubicBezTo>
                  <a:lnTo>
                    <a:pt x="1601" y="2669"/>
                  </a:lnTo>
                  <a:cubicBezTo>
                    <a:pt x="1501" y="2769"/>
                    <a:pt x="1368" y="2803"/>
                    <a:pt x="1234" y="2803"/>
                  </a:cubicBezTo>
                  <a:cubicBezTo>
                    <a:pt x="968" y="2803"/>
                    <a:pt x="801" y="2603"/>
                    <a:pt x="801" y="2336"/>
                  </a:cubicBezTo>
                  <a:lnTo>
                    <a:pt x="801" y="835"/>
                  </a:lnTo>
                  <a:lnTo>
                    <a:pt x="1568" y="835"/>
                  </a:lnTo>
                  <a:lnTo>
                    <a:pt x="1568" y="568"/>
                  </a:lnTo>
                  <a:lnTo>
                    <a:pt x="801" y="568"/>
                  </a:lnTo>
                  <a:lnTo>
                    <a:pt x="801"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3348;p65">
              <a:extLst>
                <a:ext uri="{FF2B5EF4-FFF2-40B4-BE49-F238E27FC236}">
                  <a16:creationId xmlns:a16="http://schemas.microsoft.com/office/drawing/2014/main" id="{D60C9DE8-6D18-8926-8191-4962856E9A4B}"/>
                </a:ext>
              </a:extLst>
            </p:cNvPr>
            <p:cNvSpPr/>
            <p:nvPr/>
          </p:nvSpPr>
          <p:spPr>
            <a:xfrm>
              <a:off x="4957050" y="2480450"/>
              <a:ext cx="57550" cy="85175"/>
            </a:xfrm>
            <a:custGeom>
              <a:avLst/>
              <a:gdLst/>
              <a:ahLst/>
              <a:cxnLst/>
              <a:rect l="l" t="t" r="r" b="b"/>
              <a:pathLst>
                <a:path w="2302" h="3407" extrusionOk="0">
                  <a:moveTo>
                    <a:pt x="1085" y="0"/>
                  </a:moveTo>
                  <a:cubicBezTo>
                    <a:pt x="663" y="0"/>
                    <a:pt x="275" y="169"/>
                    <a:pt x="0" y="505"/>
                  </a:cubicBezTo>
                  <a:lnTo>
                    <a:pt x="234" y="672"/>
                  </a:lnTo>
                  <a:cubicBezTo>
                    <a:pt x="444" y="432"/>
                    <a:pt x="734" y="300"/>
                    <a:pt x="1058" y="300"/>
                  </a:cubicBezTo>
                  <a:cubicBezTo>
                    <a:pt x="1094" y="300"/>
                    <a:pt x="1131" y="301"/>
                    <a:pt x="1168" y="305"/>
                  </a:cubicBezTo>
                  <a:cubicBezTo>
                    <a:pt x="1668" y="305"/>
                    <a:pt x="1935" y="538"/>
                    <a:pt x="1935" y="872"/>
                  </a:cubicBezTo>
                  <a:cubicBezTo>
                    <a:pt x="1935" y="1506"/>
                    <a:pt x="1034" y="1572"/>
                    <a:pt x="1068" y="2373"/>
                  </a:cubicBezTo>
                  <a:lnTo>
                    <a:pt x="1401" y="2373"/>
                  </a:lnTo>
                  <a:cubicBezTo>
                    <a:pt x="1401" y="1672"/>
                    <a:pt x="2302" y="1672"/>
                    <a:pt x="2302" y="838"/>
                  </a:cubicBezTo>
                  <a:cubicBezTo>
                    <a:pt x="2302" y="305"/>
                    <a:pt x="1868" y="5"/>
                    <a:pt x="1201" y="5"/>
                  </a:cubicBezTo>
                  <a:cubicBezTo>
                    <a:pt x="1162" y="2"/>
                    <a:pt x="1124" y="0"/>
                    <a:pt x="1085" y="0"/>
                  </a:cubicBezTo>
                  <a:close/>
                  <a:moveTo>
                    <a:pt x="1234" y="2907"/>
                  </a:moveTo>
                  <a:cubicBezTo>
                    <a:pt x="1101" y="2907"/>
                    <a:pt x="968" y="3007"/>
                    <a:pt x="1001" y="3140"/>
                  </a:cubicBezTo>
                  <a:lnTo>
                    <a:pt x="968" y="3140"/>
                  </a:lnTo>
                  <a:cubicBezTo>
                    <a:pt x="968" y="3307"/>
                    <a:pt x="1101" y="3407"/>
                    <a:pt x="1234" y="3407"/>
                  </a:cubicBezTo>
                  <a:cubicBezTo>
                    <a:pt x="1368" y="3407"/>
                    <a:pt x="1501" y="3307"/>
                    <a:pt x="1501" y="3140"/>
                  </a:cubicBezTo>
                  <a:cubicBezTo>
                    <a:pt x="1501" y="3007"/>
                    <a:pt x="1368" y="2907"/>
                    <a:pt x="1234" y="2907"/>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3349;p65">
              <a:extLst>
                <a:ext uri="{FF2B5EF4-FFF2-40B4-BE49-F238E27FC236}">
                  <a16:creationId xmlns:a16="http://schemas.microsoft.com/office/drawing/2014/main" id="{5931D8D8-323E-A5A2-B7B5-143C5AE781F6}"/>
                </a:ext>
              </a:extLst>
            </p:cNvPr>
            <p:cNvSpPr/>
            <p:nvPr/>
          </p:nvSpPr>
          <p:spPr>
            <a:xfrm>
              <a:off x="2847200" y="2393000"/>
              <a:ext cx="2258300" cy="280225"/>
            </a:xfrm>
            <a:custGeom>
              <a:avLst/>
              <a:gdLst/>
              <a:ahLst/>
              <a:cxnLst/>
              <a:rect l="l" t="t" r="r" b="b"/>
              <a:pathLst>
                <a:path w="90332" h="11209" extrusionOk="0">
                  <a:moveTo>
                    <a:pt x="90201" y="10823"/>
                  </a:moveTo>
                  <a:cubicBezTo>
                    <a:pt x="90164" y="10880"/>
                    <a:pt x="90118" y="10932"/>
                    <a:pt x="90065" y="10975"/>
                  </a:cubicBezTo>
                  <a:cubicBezTo>
                    <a:pt x="90038" y="11010"/>
                    <a:pt x="90005" y="11043"/>
                    <a:pt x="89967" y="11072"/>
                  </a:cubicBezTo>
                  <a:lnTo>
                    <a:pt x="89967" y="11072"/>
                  </a:lnTo>
                  <a:cubicBezTo>
                    <a:pt x="90001" y="11053"/>
                    <a:pt x="90034" y="11031"/>
                    <a:pt x="90065" y="11008"/>
                  </a:cubicBezTo>
                  <a:cubicBezTo>
                    <a:pt x="90127" y="10960"/>
                    <a:pt x="90170" y="10897"/>
                    <a:pt x="90201" y="10823"/>
                  </a:cubicBezTo>
                  <a:close/>
                  <a:moveTo>
                    <a:pt x="801" y="0"/>
                  </a:moveTo>
                  <a:cubicBezTo>
                    <a:pt x="568" y="0"/>
                    <a:pt x="301" y="100"/>
                    <a:pt x="167" y="334"/>
                  </a:cubicBezTo>
                  <a:cubicBezTo>
                    <a:pt x="101" y="434"/>
                    <a:pt x="34" y="534"/>
                    <a:pt x="34" y="667"/>
                  </a:cubicBezTo>
                  <a:cubicBezTo>
                    <a:pt x="1" y="767"/>
                    <a:pt x="1" y="901"/>
                    <a:pt x="34" y="1001"/>
                  </a:cubicBezTo>
                  <a:lnTo>
                    <a:pt x="34" y="9874"/>
                  </a:lnTo>
                  <a:cubicBezTo>
                    <a:pt x="34" y="10141"/>
                    <a:pt x="1" y="10307"/>
                    <a:pt x="34" y="10541"/>
                  </a:cubicBezTo>
                  <a:cubicBezTo>
                    <a:pt x="101" y="10908"/>
                    <a:pt x="401" y="11175"/>
                    <a:pt x="801" y="11175"/>
                  </a:cubicBezTo>
                  <a:lnTo>
                    <a:pt x="60110" y="11175"/>
                  </a:lnTo>
                  <a:lnTo>
                    <a:pt x="81659" y="11141"/>
                  </a:lnTo>
                  <a:lnTo>
                    <a:pt x="60110" y="11108"/>
                  </a:lnTo>
                  <a:lnTo>
                    <a:pt x="801" y="11108"/>
                  </a:lnTo>
                  <a:cubicBezTo>
                    <a:pt x="701" y="11108"/>
                    <a:pt x="634" y="11075"/>
                    <a:pt x="534" y="11041"/>
                  </a:cubicBezTo>
                  <a:cubicBezTo>
                    <a:pt x="368" y="10941"/>
                    <a:pt x="268" y="10808"/>
                    <a:pt x="234" y="10608"/>
                  </a:cubicBezTo>
                  <a:lnTo>
                    <a:pt x="234" y="10007"/>
                  </a:lnTo>
                  <a:lnTo>
                    <a:pt x="234" y="1001"/>
                  </a:lnTo>
                  <a:cubicBezTo>
                    <a:pt x="201" y="801"/>
                    <a:pt x="234" y="600"/>
                    <a:pt x="334" y="434"/>
                  </a:cubicBezTo>
                  <a:cubicBezTo>
                    <a:pt x="468" y="267"/>
                    <a:pt x="634" y="200"/>
                    <a:pt x="835" y="200"/>
                  </a:cubicBezTo>
                  <a:lnTo>
                    <a:pt x="71985" y="167"/>
                  </a:lnTo>
                  <a:lnTo>
                    <a:pt x="89331" y="167"/>
                  </a:lnTo>
                  <a:cubicBezTo>
                    <a:pt x="89380" y="157"/>
                    <a:pt x="89432" y="153"/>
                    <a:pt x="89485" y="153"/>
                  </a:cubicBezTo>
                  <a:cubicBezTo>
                    <a:pt x="89612" y="153"/>
                    <a:pt x="89747" y="177"/>
                    <a:pt x="89865" y="200"/>
                  </a:cubicBezTo>
                  <a:cubicBezTo>
                    <a:pt x="90032" y="300"/>
                    <a:pt x="90132" y="434"/>
                    <a:pt x="90198" y="600"/>
                  </a:cubicBezTo>
                  <a:cubicBezTo>
                    <a:pt x="90232" y="767"/>
                    <a:pt x="90232" y="934"/>
                    <a:pt x="90232" y="1134"/>
                  </a:cubicBezTo>
                  <a:lnTo>
                    <a:pt x="90232" y="1668"/>
                  </a:lnTo>
                  <a:lnTo>
                    <a:pt x="90232" y="3669"/>
                  </a:lnTo>
                  <a:cubicBezTo>
                    <a:pt x="90265" y="6204"/>
                    <a:pt x="90265" y="8206"/>
                    <a:pt x="90265" y="9540"/>
                  </a:cubicBezTo>
                  <a:cubicBezTo>
                    <a:pt x="90239" y="10070"/>
                    <a:pt x="90317" y="10536"/>
                    <a:pt x="90201" y="10823"/>
                  </a:cubicBezTo>
                  <a:lnTo>
                    <a:pt x="90201" y="10823"/>
                  </a:lnTo>
                  <a:cubicBezTo>
                    <a:pt x="90282" y="10697"/>
                    <a:pt x="90321" y="10545"/>
                    <a:pt x="90298" y="10407"/>
                  </a:cubicBezTo>
                  <a:lnTo>
                    <a:pt x="90298" y="9507"/>
                  </a:lnTo>
                  <a:cubicBezTo>
                    <a:pt x="90332" y="8173"/>
                    <a:pt x="90332" y="6204"/>
                    <a:pt x="90332" y="3636"/>
                  </a:cubicBezTo>
                  <a:lnTo>
                    <a:pt x="90332" y="1635"/>
                  </a:lnTo>
                  <a:lnTo>
                    <a:pt x="90332" y="1101"/>
                  </a:lnTo>
                  <a:cubicBezTo>
                    <a:pt x="90332" y="901"/>
                    <a:pt x="90332" y="734"/>
                    <a:pt x="90298" y="534"/>
                  </a:cubicBezTo>
                  <a:cubicBezTo>
                    <a:pt x="90232" y="334"/>
                    <a:pt x="90065" y="167"/>
                    <a:pt x="89898" y="100"/>
                  </a:cubicBezTo>
                  <a:cubicBezTo>
                    <a:pt x="89752" y="51"/>
                    <a:pt x="89605" y="20"/>
                    <a:pt x="89459" y="20"/>
                  </a:cubicBezTo>
                  <a:cubicBezTo>
                    <a:pt x="89405" y="20"/>
                    <a:pt x="89351" y="24"/>
                    <a:pt x="89298" y="33"/>
                  </a:cubicBezTo>
                  <a:lnTo>
                    <a:pt x="71985" y="33"/>
                  </a:lnTo>
                  <a:lnTo>
                    <a:pt x="801" y="0"/>
                  </a:lnTo>
                  <a:close/>
                  <a:moveTo>
                    <a:pt x="89967" y="11072"/>
                  </a:moveTo>
                  <a:lnTo>
                    <a:pt x="89967" y="11072"/>
                  </a:lnTo>
                  <a:cubicBezTo>
                    <a:pt x="89854" y="11137"/>
                    <a:pt x="89726" y="11182"/>
                    <a:pt x="89598" y="11208"/>
                  </a:cubicBezTo>
                  <a:cubicBezTo>
                    <a:pt x="89721" y="11208"/>
                    <a:pt x="89861" y="11154"/>
                    <a:pt x="89967" y="11072"/>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3350;p65">
              <a:extLst>
                <a:ext uri="{FF2B5EF4-FFF2-40B4-BE49-F238E27FC236}">
                  <a16:creationId xmlns:a16="http://schemas.microsoft.com/office/drawing/2014/main" id="{FE247B57-26C9-79A5-9F60-231D9C53AE38}"/>
                </a:ext>
              </a:extLst>
            </p:cNvPr>
            <p:cNvSpPr/>
            <p:nvPr/>
          </p:nvSpPr>
          <p:spPr>
            <a:xfrm>
              <a:off x="3751175" y="3603850"/>
              <a:ext cx="63400" cy="85200"/>
            </a:xfrm>
            <a:custGeom>
              <a:avLst/>
              <a:gdLst/>
              <a:ahLst/>
              <a:cxnLst/>
              <a:rect l="l" t="t" r="r" b="b"/>
              <a:pathLst>
                <a:path w="2536" h="3408" extrusionOk="0">
                  <a:moveTo>
                    <a:pt x="1335" y="1"/>
                  </a:moveTo>
                  <a:cubicBezTo>
                    <a:pt x="468" y="1"/>
                    <a:pt x="68" y="434"/>
                    <a:pt x="68" y="935"/>
                  </a:cubicBezTo>
                  <a:cubicBezTo>
                    <a:pt x="68" y="2169"/>
                    <a:pt x="2169" y="1602"/>
                    <a:pt x="2169" y="2503"/>
                  </a:cubicBezTo>
                  <a:cubicBezTo>
                    <a:pt x="2169" y="2836"/>
                    <a:pt x="1869" y="3103"/>
                    <a:pt x="1268" y="3103"/>
                  </a:cubicBezTo>
                  <a:cubicBezTo>
                    <a:pt x="835" y="3103"/>
                    <a:pt x="434" y="2970"/>
                    <a:pt x="134" y="2703"/>
                  </a:cubicBezTo>
                  <a:lnTo>
                    <a:pt x="1" y="2970"/>
                  </a:lnTo>
                  <a:cubicBezTo>
                    <a:pt x="337" y="3244"/>
                    <a:pt x="729" y="3407"/>
                    <a:pt x="1151" y="3407"/>
                  </a:cubicBezTo>
                  <a:cubicBezTo>
                    <a:pt x="1190" y="3407"/>
                    <a:pt x="1229" y="3406"/>
                    <a:pt x="1268" y="3403"/>
                  </a:cubicBezTo>
                  <a:cubicBezTo>
                    <a:pt x="2136" y="3403"/>
                    <a:pt x="2536" y="3003"/>
                    <a:pt x="2536" y="2503"/>
                  </a:cubicBezTo>
                  <a:cubicBezTo>
                    <a:pt x="2536" y="1268"/>
                    <a:pt x="434" y="1835"/>
                    <a:pt x="434" y="901"/>
                  </a:cubicBezTo>
                  <a:cubicBezTo>
                    <a:pt x="434" y="568"/>
                    <a:pt x="701" y="301"/>
                    <a:pt x="1335" y="301"/>
                  </a:cubicBezTo>
                  <a:cubicBezTo>
                    <a:pt x="1635" y="301"/>
                    <a:pt x="1969" y="401"/>
                    <a:pt x="2236" y="568"/>
                  </a:cubicBezTo>
                  <a:lnTo>
                    <a:pt x="2369" y="301"/>
                  </a:lnTo>
                  <a:cubicBezTo>
                    <a:pt x="2036" y="101"/>
                    <a:pt x="1702" y="1"/>
                    <a:pt x="13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3351;p65">
              <a:extLst>
                <a:ext uri="{FF2B5EF4-FFF2-40B4-BE49-F238E27FC236}">
                  <a16:creationId xmlns:a16="http://schemas.microsoft.com/office/drawing/2014/main" id="{7492A3D9-6011-AB21-4B68-8BD390E32C01}"/>
                </a:ext>
              </a:extLst>
            </p:cNvPr>
            <p:cNvSpPr/>
            <p:nvPr/>
          </p:nvSpPr>
          <p:spPr>
            <a:xfrm>
              <a:off x="3829575" y="3598850"/>
              <a:ext cx="13550" cy="88425"/>
            </a:xfrm>
            <a:custGeom>
              <a:avLst/>
              <a:gdLst/>
              <a:ahLst/>
              <a:cxnLst/>
              <a:rect l="l" t="t" r="r" b="b"/>
              <a:pathLst>
                <a:path w="542" h="3537" extrusionOk="0">
                  <a:moveTo>
                    <a:pt x="234" y="1"/>
                  </a:moveTo>
                  <a:cubicBezTo>
                    <a:pt x="100" y="1"/>
                    <a:pt x="0" y="101"/>
                    <a:pt x="0" y="267"/>
                  </a:cubicBezTo>
                  <a:cubicBezTo>
                    <a:pt x="0" y="353"/>
                    <a:pt x="35" y="386"/>
                    <a:pt x="82" y="386"/>
                  </a:cubicBezTo>
                  <a:cubicBezTo>
                    <a:pt x="239" y="386"/>
                    <a:pt x="541" y="26"/>
                    <a:pt x="234" y="1"/>
                  </a:cubicBezTo>
                  <a:close/>
                  <a:moveTo>
                    <a:pt x="67" y="1035"/>
                  </a:moveTo>
                  <a:lnTo>
                    <a:pt x="67" y="3536"/>
                  </a:lnTo>
                  <a:lnTo>
                    <a:pt x="401" y="3536"/>
                  </a:lnTo>
                  <a:lnTo>
                    <a:pt x="401" y="1035"/>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3352;p65">
              <a:extLst>
                <a:ext uri="{FF2B5EF4-FFF2-40B4-BE49-F238E27FC236}">
                  <a16:creationId xmlns:a16="http://schemas.microsoft.com/office/drawing/2014/main" id="{0B9592FF-C9F5-118F-648D-4C2E9EF288F1}"/>
                </a:ext>
              </a:extLst>
            </p:cNvPr>
            <p:cNvSpPr/>
            <p:nvPr/>
          </p:nvSpPr>
          <p:spPr>
            <a:xfrm>
              <a:off x="3863775" y="3623825"/>
              <a:ext cx="59175" cy="65125"/>
            </a:xfrm>
            <a:custGeom>
              <a:avLst/>
              <a:gdLst/>
              <a:ahLst/>
              <a:cxnLst/>
              <a:rect l="l" t="t" r="r" b="b"/>
              <a:pathLst>
                <a:path w="2367" h="2605" extrusionOk="0">
                  <a:moveTo>
                    <a:pt x="1321" y="1"/>
                  </a:moveTo>
                  <a:cubicBezTo>
                    <a:pt x="1303" y="1"/>
                    <a:pt x="1286" y="1"/>
                    <a:pt x="1268" y="2"/>
                  </a:cubicBezTo>
                  <a:cubicBezTo>
                    <a:pt x="901" y="2"/>
                    <a:pt x="534" y="169"/>
                    <a:pt x="300" y="503"/>
                  </a:cubicBezTo>
                  <a:lnTo>
                    <a:pt x="300" y="102"/>
                  </a:lnTo>
                  <a:lnTo>
                    <a:pt x="0" y="102"/>
                  </a:lnTo>
                  <a:lnTo>
                    <a:pt x="0" y="2604"/>
                  </a:lnTo>
                  <a:lnTo>
                    <a:pt x="334" y="2604"/>
                  </a:lnTo>
                  <a:lnTo>
                    <a:pt x="334" y="1270"/>
                  </a:lnTo>
                  <a:cubicBezTo>
                    <a:pt x="270" y="757"/>
                    <a:pt x="667" y="367"/>
                    <a:pt x="1143" y="367"/>
                  </a:cubicBezTo>
                  <a:cubicBezTo>
                    <a:pt x="1162" y="367"/>
                    <a:pt x="1181" y="368"/>
                    <a:pt x="1201" y="369"/>
                  </a:cubicBezTo>
                  <a:cubicBezTo>
                    <a:pt x="1235" y="364"/>
                    <a:pt x="1269" y="362"/>
                    <a:pt x="1302" y="362"/>
                  </a:cubicBezTo>
                  <a:cubicBezTo>
                    <a:pt x="1720" y="362"/>
                    <a:pt x="2030" y="737"/>
                    <a:pt x="1968" y="1170"/>
                  </a:cubicBezTo>
                  <a:lnTo>
                    <a:pt x="1968" y="2604"/>
                  </a:lnTo>
                  <a:lnTo>
                    <a:pt x="2302" y="2604"/>
                  </a:lnTo>
                  <a:lnTo>
                    <a:pt x="2302" y="1103"/>
                  </a:lnTo>
                  <a:cubicBezTo>
                    <a:pt x="2366" y="521"/>
                    <a:pt x="1897" y="1"/>
                    <a:pt x="1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3353;p65">
              <a:extLst>
                <a:ext uri="{FF2B5EF4-FFF2-40B4-BE49-F238E27FC236}">
                  <a16:creationId xmlns:a16="http://schemas.microsoft.com/office/drawing/2014/main" id="{365013DA-4C3D-66EF-6C10-1478629B5373}"/>
                </a:ext>
              </a:extLst>
            </p:cNvPr>
            <p:cNvSpPr/>
            <p:nvPr/>
          </p:nvSpPr>
          <p:spPr>
            <a:xfrm>
              <a:off x="3927925" y="3623800"/>
              <a:ext cx="75125" cy="87775"/>
            </a:xfrm>
            <a:custGeom>
              <a:avLst/>
              <a:gdLst/>
              <a:ahLst/>
              <a:cxnLst/>
              <a:rect l="l" t="t" r="r" b="b"/>
              <a:pathLst>
                <a:path w="3005" h="3511" extrusionOk="0">
                  <a:moveTo>
                    <a:pt x="1731" y="259"/>
                  </a:moveTo>
                  <a:cubicBezTo>
                    <a:pt x="2223" y="259"/>
                    <a:pt x="2694" y="648"/>
                    <a:pt x="2671" y="1238"/>
                  </a:cubicBezTo>
                  <a:cubicBezTo>
                    <a:pt x="2703" y="1752"/>
                    <a:pt x="2302" y="2173"/>
                    <a:pt x="1795" y="2173"/>
                  </a:cubicBezTo>
                  <a:cubicBezTo>
                    <a:pt x="1776" y="2173"/>
                    <a:pt x="1756" y="2173"/>
                    <a:pt x="1737" y="2172"/>
                  </a:cubicBezTo>
                  <a:cubicBezTo>
                    <a:pt x="870" y="2172"/>
                    <a:pt x="436" y="1137"/>
                    <a:pt x="1070" y="537"/>
                  </a:cubicBezTo>
                  <a:cubicBezTo>
                    <a:pt x="1262" y="345"/>
                    <a:pt x="1499" y="259"/>
                    <a:pt x="1731" y="259"/>
                  </a:cubicBezTo>
                  <a:close/>
                  <a:moveTo>
                    <a:pt x="1610" y="1"/>
                  </a:moveTo>
                  <a:cubicBezTo>
                    <a:pt x="1" y="1"/>
                    <a:pt x="1" y="2474"/>
                    <a:pt x="1610" y="2474"/>
                  </a:cubicBezTo>
                  <a:cubicBezTo>
                    <a:pt x="1640" y="2474"/>
                    <a:pt x="1672" y="2474"/>
                    <a:pt x="1704" y="2472"/>
                  </a:cubicBezTo>
                  <a:cubicBezTo>
                    <a:pt x="2104" y="2472"/>
                    <a:pt x="2471" y="2305"/>
                    <a:pt x="2704" y="1971"/>
                  </a:cubicBezTo>
                  <a:lnTo>
                    <a:pt x="2704" y="2305"/>
                  </a:lnTo>
                  <a:cubicBezTo>
                    <a:pt x="2704" y="2905"/>
                    <a:pt x="2404" y="3206"/>
                    <a:pt x="1770" y="3206"/>
                  </a:cubicBezTo>
                  <a:cubicBezTo>
                    <a:pt x="1404" y="3206"/>
                    <a:pt x="1037" y="3106"/>
                    <a:pt x="770" y="2872"/>
                  </a:cubicBezTo>
                  <a:lnTo>
                    <a:pt x="603" y="3139"/>
                  </a:lnTo>
                  <a:cubicBezTo>
                    <a:pt x="903" y="3379"/>
                    <a:pt x="1257" y="3511"/>
                    <a:pt x="1640" y="3511"/>
                  </a:cubicBezTo>
                  <a:cubicBezTo>
                    <a:pt x="1683" y="3511"/>
                    <a:pt x="1727" y="3509"/>
                    <a:pt x="1770" y="3506"/>
                  </a:cubicBezTo>
                  <a:cubicBezTo>
                    <a:pt x="2604" y="3506"/>
                    <a:pt x="3005" y="3139"/>
                    <a:pt x="3005" y="2272"/>
                  </a:cubicBezTo>
                  <a:lnTo>
                    <a:pt x="3005" y="37"/>
                  </a:lnTo>
                  <a:lnTo>
                    <a:pt x="2704" y="37"/>
                  </a:lnTo>
                  <a:lnTo>
                    <a:pt x="2704" y="537"/>
                  </a:lnTo>
                  <a:cubicBezTo>
                    <a:pt x="2471" y="203"/>
                    <a:pt x="2104" y="3"/>
                    <a:pt x="1704" y="3"/>
                  </a:cubicBezTo>
                  <a:cubicBezTo>
                    <a:pt x="1672" y="1"/>
                    <a:pt x="1640" y="1"/>
                    <a:pt x="16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3354;p65">
              <a:extLst>
                <a:ext uri="{FF2B5EF4-FFF2-40B4-BE49-F238E27FC236}">
                  <a16:creationId xmlns:a16="http://schemas.microsoft.com/office/drawing/2014/main" id="{5DDFD80B-B2A1-C298-4944-BC4B7E0E7788}"/>
                </a:ext>
              </a:extLst>
            </p:cNvPr>
            <p:cNvSpPr/>
            <p:nvPr/>
          </p:nvSpPr>
          <p:spPr>
            <a:xfrm>
              <a:off x="4056500" y="3624700"/>
              <a:ext cx="59125" cy="63550"/>
            </a:xfrm>
            <a:custGeom>
              <a:avLst/>
              <a:gdLst/>
              <a:ahLst/>
              <a:cxnLst/>
              <a:rect l="l" t="t" r="r" b="b"/>
              <a:pathLst>
                <a:path w="2365" h="2542" extrusionOk="0">
                  <a:moveTo>
                    <a:pt x="63" y="1"/>
                  </a:moveTo>
                  <a:lnTo>
                    <a:pt x="63" y="1468"/>
                  </a:lnTo>
                  <a:cubicBezTo>
                    <a:pt x="0" y="2035"/>
                    <a:pt x="442" y="2541"/>
                    <a:pt x="1024" y="2541"/>
                  </a:cubicBezTo>
                  <a:cubicBezTo>
                    <a:pt x="1059" y="2541"/>
                    <a:pt x="1095" y="2540"/>
                    <a:pt x="1131" y="2536"/>
                  </a:cubicBezTo>
                  <a:cubicBezTo>
                    <a:pt x="1157" y="2538"/>
                    <a:pt x="1184" y="2539"/>
                    <a:pt x="1210" y="2539"/>
                  </a:cubicBezTo>
                  <a:cubicBezTo>
                    <a:pt x="1546" y="2539"/>
                    <a:pt x="1846" y="2347"/>
                    <a:pt x="2031" y="2069"/>
                  </a:cubicBezTo>
                  <a:lnTo>
                    <a:pt x="2031" y="2502"/>
                  </a:lnTo>
                  <a:lnTo>
                    <a:pt x="2365" y="2502"/>
                  </a:lnTo>
                  <a:lnTo>
                    <a:pt x="2365" y="1"/>
                  </a:lnTo>
                  <a:lnTo>
                    <a:pt x="2031" y="1"/>
                  </a:lnTo>
                  <a:lnTo>
                    <a:pt x="2031" y="1302"/>
                  </a:lnTo>
                  <a:cubicBezTo>
                    <a:pt x="2065" y="1802"/>
                    <a:pt x="1664" y="2236"/>
                    <a:pt x="1164" y="2236"/>
                  </a:cubicBezTo>
                  <a:cubicBezTo>
                    <a:pt x="664" y="2236"/>
                    <a:pt x="397" y="1969"/>
                    <a:pt x="397" y="1435"/>
                  </a:cubicBezTo>
                  <a:lnTo>
                    <a:pt x="39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3355;p65">
              <a:extLst>
                <a:ext uri="{FF2B5EF4-FFF2-40B4-BE49-F238E27FC236}">
                  <a16:creationId xmlns:a16="http://schemas.microsoft.com/office/drawing/2014/main" id="{6AB29D2A-0C9D-C826-6723-1A661C2564CA}"/>
                </a:ext>
              </a:extLst>
            </p:cNvPr>
            <p:cNvSpPr/>
            <p:nvPr/>
          </p:nvSpPr>
          <p:spPr>
            <a:xfrm>
              <a:off x="4138950" y="3624625"/>
              <a:ext cx="65075" cy="86825"/>
            </a:xfrm>
            <a:custGeom>
              <a:avLst/>
              <a:gdLst/>
              <a:ahLst/>
              <a:cxnLst/>
              <a:rect l="l" t="t" r="r" b="b"/>
              <a:pathLst>
                <a:path w="2603" h="3473" extrusionOk="0">
                  <a:moveTo>
                    <a:pt x="1276" y="374"/>
                  </a:moveTo>
                  <a:cubicBezTo>
                    <a:pt x="1737" y="374"/>
                    <a:pt x="2180" y="721"/>
                    <a:pt x="2202" y="1271"/>
                  </a:cubicBezTo>
                  <a:lnTo>
                    <a:pt x="2236" y="1271"/>
                  </a:lnTo>
                  <a:cubicBezTo>
                    <a:pt x="2269" y="1805"/>
                    <a:pt x="1802" y="2272"/>
                    <a:pt x="1268" y="2272"/>
                  </a:cubicBezTo>
                  <a:cubicBezTo>
                    <a:pt x="435" y="2272"/>
                    <a:pt x="1" y="1271"/>
                    <a:pt x="601" y="671"/>
                  </a:cubicBezTo>
                  <a:cubicBezTo>
                    <a:pt x="794" y="466"/>
                    <a:pt x="1037" y="374"/>
                    <a:pt x="1276" y="374"/>
                  </a:cubicBezTo>
                  <a:close/>
                  <a:moveTo>
                    <a:pt x="1215" y="0"/>
                  </a:moveTo>
                  <a:cubicBezTo>
                    <a:pt x="849" y="0"/>
                    <a:pt x="520" y="195"/>
                    <a:pt x="334" y="504"/>
                  </a:cubicBezTo>
                  <a:lnTo>
                    <a:pt x="334" y="4"/>
                  </a:lnTo>
                  <a:lnTo>
                    <a:pt x="1" y="4"/>
                  </a:lnTo>
                  <a:lnTo>
                    <a:pt x="1" y="3473"/>
                  </a:lnTo>
                  <a:lnTo>
                    <a:pt x="334" y="3473"/>
                  </a:lnTo>
                  <a:lnTo>
                    <a:pt x="334" y="2072"/>
                  </a:lnTo>
                  <a:cubicBezTo>
                    <a:pt x="568" y="2372"/>
                    <a:pt x="902" y="2572"/>
                    <a:pt x="1302" y="2572"/>
                  </a:cubicBezTo>
                  <a:cubicBezTo>
                    <a:pt x="2002" y="2572"/>
                    <a:pt x="2603" y="1972"/>
                    <a:pt x="2569" y="1271"/>
                  </a:cubicBezTo>
                  <a:cubicBezTo>
                    <a:pt x="2602" y="589"/>
                    <a:pt x="2034" y="2"/>
                    <a:pt x="1358" y="2"/>
                  </a:cubicBezTo>
                  <a:cubicBezTo>
                    <a:pt x="1339" y="2"/>
                    <a:pt x="1320" y="3"/>
                    <a:pt x="1302" y="4"/>
                  </a:cubicBezTo>
                  <a:cubicBezTo>
                    <a:pt x="1273" y="1"/>
                    <a:pt x="1244" y="0"/>
                    <a:pt x="12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356;p65">
              <a:extLst>
                <a:ext uri="{FF2B5EF4-FFF2-40B4-BE49-F238E27FC236}">
                  <a16:creationId xmlns:a16="http://schemas.microsoft.com/office/drawing/2014/main" id="{16D9BE1D-29A1-0EA1-9629-E2A41A6E85E1}"/>
                </a:ext>
              </a:extLst>
            </p:cNvPr>
            <p:cNvSpPr/>
            <p:nvPr/>
          </p:nvSpPr>
          <p:spPr>
            <a:xfrm>
              <a:off x="2847200" y="3511300"/>
              <a:ext cx="2259150" cy="281050"/>
            </a:xfrm>
            <a:custGeom>
              <a:avLst/>
              <a:gdLst/>
              <a:ahLst/>
              <a:cxnLst/>
              <a:rect l="l" t="t" r="r" b="b"/>
              <a:pathLst>
                <a:path w="90366" h="11242" extrusionOk="0">
                  <a:moveTo>
                    <a:pt x="835" y="0"/>
                  </a:moveTo>
                  <a:cubicBezTo>
                    <a:pt x="568" y="0"/>
                    <a:pt x="334" y="133"/>
                    <a:pt x="167" y="334"/>
                  </a:cubicBezTo>
                  <a:cubicBezTo>
                    <a:pt x="101" y="434"/>
                    <a:pt x="34" y="567"/>
                    <a:pt x="34" y="667"/>
                  </a:cubicBezTo>
                  <a:cubicBezTo>
                    <a:pt x="34" y="801"/>
                    <a:pt x="34" y="901"/>
                    <a:pt x="34" y="1034"/>
                  </a:cubicBezTo>
                  <a:lnTo>
                    <a:pt x="34" y="9941"/>
                  </a:lnTo>
                  <a:cubicBezTo>
                    <a:pt x="34" y="10174"/>
                    <a:pt x="1" y="10341"/>
                    <a:pt x="34" y="10608"/>
                  </a:cubicBezTo>
                  <a:cubicBezTo>
                    <a:pt x="67" y="10841"/>
                    <a:pt x="234" y="11041"/>
                    <a:pt x="434" y="11141"/>
                  </a:cubicBezTo>
                  <a:cubicBezTo>
                    <a:pt x="568" y="11208"/>
                    <a:pt x="668" y="11241"/>
                    <a:pt x="801" y="11241"/>
                  </a:cubicBezTo>
                  <a:lnTo>
                    <a:pt x="28121" y="11241"/>
                  </a:lnTo>
                  <a:lnTo>
                    <a:pt x="60110" y="11208"/>
                  </a:lnTo>
                  <a:lnTo>
                    <a:pt x="81659" y="11175"/>
                  </a:lnTo>
                  <a:lnTo>
                    <a:pt x="60110" y="11141"/>
                  </a:lnTo>
                  <a:lnTo>
                    <a:pt x="28121" y="11108"/>
                  </a:lnTo>
                  <a:lnTo>
                    <a:pt x="801" y="11108"/>
                  </a:lnTo>
                  <a:cubicBezTo>
                    <a:pt x="701" y="11108"/>
                    <a:pt x="634" y="11075"/>
                    <a:pt x="534" y="11041"/>
                  </a:cubicBezTo>
                  <a:cubicBezTo>
                    <a:pt x="368" y="10975"/>
                    <a:pt x="268" y="10808"/>
                    <a:pt x="234" y="10641"/>
                  </a:cubicBezTo>
                  <a:lnTo>
                    <a:pt x="234" y="10007"/>
                  </a:lnTo>
                  <a:lnTo>
                    <a:pt x="234" y="1001"/>
                  </a:lnTo>
                  <a:cubicBezTo>
                    <a:pt x="201" y="801"/>
                    <a:pt x="234" y="600"/>
                    <a:pt x="334" y="434"/>
                  </a:cubicBezTo>
                  <a:cubicBezTo>
                    <a:pt x="468" y="300"/>
                    <a:pt x="634" y="200"/>
                    <a:pt x="835" y="200"/>
                  </a:cubicBezTo>
                  <a:lnTo>
                    <a:pt x="71985" y="167"/>
                  </a:lnTo>
                  <a:lnTo>
                    <a:pt x="89331" y="167"/>
                  </a:lnTo>
                  <a:cubicBezTo>
                    <a:pt x="89376" y="158"/>
                    <a:pt x="89423" y="154"/>
                    <a:pt x="89471" y="154"/>
                  </a:cubicBezTo>
                  <a:cubicBezTo>
                    <a:pt x="89603" y="154"/>
                    <a:pt x="89743" y="185"/>
                    <a:pt x="89865" y="234"/>
                  </a:cubicBezTo>
                  <a:cubicBezTo>
                    <a:pt x="90032" y="300"/>
                    <a:pt x="90132" y="434"/>
                    <a:pt x="90198" y="600"/>
                  </a:cubicBezTo>
                  <a:cubicBezTo>
                    <a:pt x="90232" y="767"/>
                    <a:pt x="90232" y="967"/>
                    <a:pt x="90232" y="1134"/>
                  </a:cubicBezTo>
                  <a:lnTo>
                    <a:pt x="90232" y="1668"/>
                  </a:lnTo>
                  <a:lnTo>
                    <a:pt x="90232" y="3669"/>
                  </a:lnTo>
                  <a:cubicBezTo>
                    <a:pt x="90265" y="6205"/>
                    <a:pt x="90265" y="8206"/>
                    <a:pt x="90265" y="9540"/>
                  </a:cubicBezTo>
                  <a:cubicBezTo>
                    <a:pt x="90232" y="10207"/>
                    <a:pt x="90365" y="10774"/>
                    <a:pt x="90065" y="11008"/>
                  </a:cubicBezTo>
                  <a:cubicBezTo>
                    <a:pt x="89932" y="11141"/>
                    <a:pt x="89765" y="11208"/>
                    <a:pt x="89598" y="11208"/>
                  </a:cubicBezTo>
                  <a:cubicBezTo>
                    <a:pt x="89765" y="11208"/>
                    <a:pt x="89965" y="11141"/>
                    <a:pt x="90098" y="11008"/>
                  </a:cubicBezTo>
                  <a:cubicBezTo>
                    <a:pt x="90232" y="10841"/>
                    <a:pt x="90332" y="10641"/>
                    <a:pt x="90298" y="10408"/>
                  </a:cubicBezTo>
                  <a:lnTo>
                    <a:pt x="90298" y="9540"/>
                  </a:lnTo>
                  <a:cubicBezTo>
                    <a:pt x="90332" y="8173"/>
                    <a:pt x="90332" y="6205"/>
                    <a:pt x="90332" y="3669"/>
                  </a:cubicBezTo>
                  <a:lnTo>
                    <a:pt x="90332" y="1635"/>
                  </a:lnTo>
                  <a:lnTo>
                    <a:pt x="90332" y="1101"/>
                  </a:lnTo>
                  <a:cubicBezTo>
                    <a:pt x="90332" y="934"/>
                    <a:pt x="90332" y="734"/>
                    <a:pt x="90298" y="567"/>
                  </a:cubicBezTo>
                  <a:cubicBezTo>
                    <a:pt x="90232" y="367"/>
                    <a:pt x="90098" y="200"/>
                    <a:pt x="89898" y="100"/>
                  </a:cubicBezTo>
                  <a:cubicBezTo>
                    <a:pt x="89698" y="33"/>
                    <a:pt x="89498" y="33"/>
                    <a:pt x="89331" y="33"/>
                  </a:cubicBezTo>
                  <a:lnTo>
                    <a:pt x="71985" y="33"/>
                  </a:lnTo>
                  <a:lnTo>
                    <a:pt x="8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357;p65">
              <a:extLst>
                <a:ext uri="{FF2B5EF4-FFF2-40B4-BE49-F238E27FC236}">
                  <a16:creationId xmlns:a16="http://schemas.microsoft.com/office/drawing/2014/main" id="{FE418B23-4846-77FB-6C01-D548489CDC8E}"/>
                </a:ext>
              </a:extLst>
            </p:cNvPr>
            <p:cNvSpPr/>
            <p:nvPr/>
          </p:nvSpPr>
          <p:spPr>
            <a:xfrm>
              <a:off x="2850550" y="2997600"/>
              <a:ext cx="2253300" cy="277700"/>
            </a:xfrm>
            <a:custGeom>
              <a:avLst/>
              <a:gdLst/>
              <a:ahLst/>
              <a:cxnLst/>
              <a:rect l="l" t="t" r="r" b="b"/>
              <a:pathLst>
                <a:path w="90132" h="11108" extrusionOk="0">
                  <a:moveTo>
                    <a:pt x="4603" y="0"/>
                  </a:moveTo>
                  <a:cubicBezTo>
                    <a:pt x="2035" y="0"/>
                    <a:pt x="0" y="2068"/>
                    <a:pt x="0" y="4603"/>
                  </a:cubicBezTo>
                  <a:lnTo>
                    <a:pt x="0" y="6471"/>
                  </a:lnTo>
                  <a:cubicBezTo>
                    <a:pt x="0" y="9040"/>
                    <a:pt x="2035" y="11108"/>
                    <a:pt x="4603" y="11108"/>
                  </a:cubicBezTo>
                  <a:lnTo>
                    <a:pt x="85528" y="11108"/>
                  </a:lnTo>
                  <a:cubicBezTo>
                    <a:pt x="88096" y="11108"/>
                    <a:pt x="90131" y="9040"/>
                    <a:pt x="90131" y="6471"/>
                  </a:cubicBezTo>
                  <a:lnTo>
                    <a:pt x="90131" y="4603"/>
                  </a:lnTo>
                  <a:cubicBezTo>
                    <a:pt x="90131" y="2068"/>
                    <a:pt x="88096" y="0"/>
                    <a:pt x="85528"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358;p65">
              <a:extLst>
                <a:ext uri="{FF2B5EF4-FFF2-40B4-BE49-F238E27FC236}">
                  <a16:creationId xmlns:a16="http://schemas.microsoft.com/office/drawing/2014/main" id="{5C96FFA5-0DA9-C08F-8741-99AE3A007F42}"/>
                </a:ext>
              </a:extLst>
            </p:cNvPr>
            <p:cNvSpPr/>
            <p:nvPr/>
          </p:nvSpPr>
          <p:spPr>
            <a:xfrm>
              <a:off x="3804550" y="3086825"/>
              <a:ext cx="55900" cy="84250"/>
            </a:xfrm>
            <a:custGeom>
              <a:avLst/>
              <a:gdLst/>
              <a:ahLst/>
              <a:cxnLst/>
              <a:rect l="l" t="t" r="r" b="b"/>
              <a:pathLst>
                <a:path w="2236" h="3370" extrusionOk="0">
                  <a:moveTo>
                    <a:pt x="1" y="0"/>
                  </a:moveTo>
                  <a:lnTo>
                    <a:pt x="1" y="3369"/>
                  </a:lnTo>
                  <a:lnTo>
                    <a:pt x="2236" y="3369"/>
                  </a:lnTo>
                  <a:lnTo>
                    <a:pt x="2236" y="3069"/>
                  </a:lnTo>
                  <a:lnTo>
                    <a:pt x="368" y="3069"/>
                  </a:lnTo>
                  <a:lnTo>
                    <a:pt x="3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359;p65">
              <a:extLst>
                <a:ext uri="{FF2B5EF4-FFF2-40B4-BE49-F238E27FC236}">
                  <a16:creationId xmlns:a16="http://schemas.microsoft.com/office/drawing/2014/main" id="{C18ACBED-CAFA-33FC-C656-E938A7E55F05}"/>
                </a:ext>
              </a:extLst>
            </p:cNvPr>
            <p:cNvSpPr/>
            <p:nvPr/>
          </p:nvSpPr>
          <p:spPr>
            <a:xfrm>
              <a:off x="3866275" y="3107475"/>
              <a:ext cx="75075" cy="63625"/>
            </a:xfrm>
            <a:custGeom>
              <a:avLst/>
              <a:gdLst/>
              <a:ahLst/>
              <a:cxnLst/>
              <a:rect l="l" t="t" r="r" b="b"/>
              <a:pathLst>
                <a:path w="3003" h="2545" extrusionOk="0">
                  <a:moveTo>
                    <a:pt x="1284" y="379"/>
                  </a:moveTo>
                  <a:cubicBezTo>
                    <a:pt x="1756" y="379"/>
                    <a:pt x="2213" y="726"/>
                    <a:pt x="2235" y="1276"/>
                  </a:cubicBezTo>
                  <a:cubicBezTo>
                    <a:pt x="2268" y="1809"/>
                    <a:pt x="1835" y="2276"/>
                    <a:pt x="1301" y="2276"/>
                  </a:cubicBezTo>
                  <a:cubicBezTo>
                    <a:pt x="467" y="2276"/>
                    <a:pt x="33" y="1276"/>
                    <a:pt x="601" y="675"/>
                  </a:cubicBezTo>
                  <a:cubicBezTo>
                    <a:pt x="794" y="471"/>
                    <a:pt x="1041" y="379"/>
                    <a:pt x="1284" y="379"/>
                  </a:cubicBezTo>
                  <a:close/>
                  <a:moveTo>
                    <a:pt x="1305" y="0"/>
                  </a:moveTo>
                  <a:cubicBezTo>
                    <a:pt x="642" y="0"/>
                    <a:pt x="0" y="508"/>
                    <a:pt x="0" y="1276"/>
                  </a:cubicBezTo>
                  <a:cubicBezTo>
                    <a:pt x="0" y="1989"/>
                    <a:pt x="536" y="2545"/>
                    <a:pt x="1240" y="2545"/>
                  </a:cubicBezTo>
                  <a:cubicBezTo>
                    <a:pt x="1260" y="2545"/>
                    <a:pt x="1280" y="2544"/>
                    <a:pt x="1301" y="2543"/>
                  </a:cubicBezTo>
                  <a:cubicBezTo>
                    <a:pt x="2435" y="2543"/>
                    <a:pt x="3002" y="1176"/>
                    <a:pt x="2202" y="375"/>
                  </a:cubicBezTo>
                  <a:cubicBezTo>
                    <a:pt x="1943" y="116"/>
                    <a:pt x="1621" y="0"/>
                    <a:pt x="1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360;p65">
              <a:extLst>
                <a:ext uri="{FF2B5EF4-FFF2-40B4-BE49-F238E27FC236}">
                  <a16:creationId xmlns:a16="http://schemas.microsoft.com/office/drawing/2014/main" id="{52706E85-C37D-404F-4A02-E83BB0DE6721}"/>
                </a:ext>
              </a:extLst>
            </p:cNvPr>
            <p:cNvSpPr/>
            <p:nvPr/>
          </p:nvSpPr>
          <p:spPr>
            <a:xfrm>
              <a:off x="3932975" y="3106825"/>
              <a:ext cx="73425" cy="87725"/>
            </a:xfrm>
            <a:custGeom>
              <a:avLst/>
              <a:gdLst/>
              <a:ahLst/>
              <a:cxnLst/>
              <a:rect l="l" t="t" r="r" b="b"/>
              <a:pathLst>
                <a:path w="2937" h="3509" extrusionOk="0">
                  <a:moveTo>
                    <a:pt x="1633" y="231"/>
                  </a:moveTo>
                  <a:cubicBezTo>
                    <a:pt x="2143" y="231"/>
                    <a:pt x="2626" y="638"/>
                    <a:pt x="2603" y="1235"/>
                  </a:cubicBezTo>
                  <a:cubicBezTo>
                    <a:pt x="2603" y="1749"/>
                    <a:pt x="2200" y="2171"/>
                    <a:pt x="1693" y="2171"/>
                  </a:cubicBezTo>
                  <a:cubicBezTo>
                    <a:pt x="1674" y="2171"/>
                    <a:pt x="1655" y="2170"/>
                    <a:pt x="1635" y="2169"/>
                  </a:cubicBezTo>
                  <a:cubicBezTo>
                    <a:pt x="768" y="2169"/>
                    <a:pt x="368" y="1102"/>
                    <a:pt x="968" y="501"/>
                  </a:cubicBezTo>
                  <a:cubicBezTo>
                    <a:pt x="1166" y="314"/>
                    <a:pt x="1402" y="231"/>
                    <a:pt x="1633" y="231"/>
                  </a:cubicBezTo>
                  <a:close/>
                  <a:moveTo>
                    <a:pt x="1635" y="1"/>
                  </a:moveTo>
                  <a:cubicBezTo>
                    <a:pt x="1" y="1"/>
                    <a:pt x="1" y="2469"/>
                    <a:pt x="1635" y="2469"/>
                  </a:cubicBezTo>
                  <a:cubicBezTo>
                    <a:pt x="2002" y="2469"/>
                    <a:pt x="2369" y="2302"/>
                    <a:pt x="2603" y="1969"/>
                  </a:cubicBezTo>
                  <a:lnTo>
                    <a:pt x="2603" y="2302"/>
                  </a:lnTo>
                  <a:cubicBezTo>
                    <a:pt x="2603" y="2903"/>
                    <a:pt x="2302" y="3203"/>
                    <a:pt x="1669" y="3203"/>
                  </a:cubicBezTo>
                  <a:cubicBezTo>
                    <a:pt x="1302" y="3203"/>
                    <a:pt x="968" y="3103"/>
                    <a:pt x="701" y="2870"/>
                  </a:cubicBezTo>
                  <a:lnTo>
                    <a:pt x="501" y="3136"/>
                  </a:lnTo>
                  <a:cubicBezTo>
                    <a:pt x="801" y="3376"/>
                    <a:pt x="1182" y="3508"/>
                    <a:pt x="1571" y="3508"/>
                  </a:cubicBezTo>
                  <a:cubicBezTo>
                    <a:pt x="1614" y="3508"/>
                    <a:pt x="1658" y="3507"/>
                    <a:pt x="1702" y="3503"/>
                  </a:cubicBezTo>
                  <a:cubicBezTo>
                    <a:pt x="2536" y="3503"/>
                    <a:pt x="2936" y="3136"/>
                    <a:pt x="2936" y="2269"/>
                  </a:cubicBezTo>
                  <a:lnTo>
                    <a:pt x="2936" y="34"/>
                  </a:lnTo>
                  <a:lnTo>
                    <a:pt x="2636" y="34"/>
                  </a:lnTo>
                  <a:lnTo>
                    <a:pt x="2636" y="535"/>
                  </a:lnTo>
                  <a:cubicBezTo>
                    <a:pt x="2402" y="201"/>
                    <a:pt x="2035" y="1"/>
                    <a:pt x="16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361;p65">
              <a:extLst>
                <a:ext uri="{FF2B5EF4-FFF2-40B4-BE49-F238E27FC236}">
                  <a16:creationId xmlns:a16="http://schemas.microsoft.com/office/drawing/2014/main" id="{4AC834B6-4E90-3812-DEBB-BB5CF721DB9A}"/>
                </a:ext>
              </a:extLst>
            </p:cNvPr>
            <p:cNvSpPr/>
            <p:nvPr/>
          </p:nvSpPr>
          <p:spPr>
            <a:xfrm>
              <a:off x="4059725" y="3081400"/>
              <a:ext cx="12550" cy="89675"/>
            </a:xfrm>
            <a:custGeom>
              <a:avLst/>
              <a:gdLst/>
              <a:ahLst/>
              <a:cxnLst/>
              <a:rect l="l" t="t" r="r" b="b"/>
              <a:pathLst>
                <a:path w="502" h="3587" extrusionOk="0">
                  <a:moveTo>
                    <a:pt x="251" y="0"/>
                  </a:moveTo>
                  <a:cubicBezTo>
                    <a:pt x="126" y="0"/>
                    <a:pt x="1" y="84"/>
                    <a:pt x="1" y="251"/>
                  </a:cubicBezTo>
                  <a:cubicBezTo>
                    <a:pt x="1" y="417"/>
                    <a:pt x="126" y="501"/>
                    <a:pt x="251" y="501"/>
                  </a:cubicBezTo>
                  <a:cubicBezTo>
                    <a:pt x="376" y="501"/>
                    <a:pt x="501" y="417"/>
                    <a:pt x="501" y="251"/>
                  </a:cubicBezTo>
                  <a:cubicBezTo>
                    <a:pt x="501" y="84"/>
                    <a:pt x="376" y="0"/>
                    <a:pt x="251" y="0"/>
                  </a:cubicBezTo>
                  <a:close/>
                  <a:moveTo>
                    <a:pt x="68" y="1051"/>
                  </a:moveTo>
                  <a:lnTo>
                    <a:pt x="68" y="3586"/>
                  </a:lnTo>
                  <a:lnTo>
                    <a:pt x="401" y="3586"/>
                  </a:lnTo>
                  <a:lnTo>
                    <a:pt x="401" y="105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362;p65">
              <a:extLst>
                <a:ext uri="{FF2B5EF4-FFF2-40B4-BE49-F238E27FC236}">
                  <a16:creationId xmlns:a16="http://schemas.microsoft.com/office/drawing/2014/main" id="{4BD475D3-11B6-95F0-7455-F913714EC842}"/>
                </a:ext>
              </a:extLst>
            </p:cNvPr>
            <p:cNvSpPr/>
            <p:nvPr/>
          </p:nvSpPr>
          <p:spPr>
            <a:xfrm>
              <a:off x="4093925" y="3107525"/>
              <a:ext cx="59975" cy="63550"/>
            </a:xfrm>
            <a:custGeom>
              <a:avLst/>
              <a:gdLst/>
              <a:ahLst/>
              <a:cxnLst/>
              <a:rect l="l" t="t" r="r" b="b"/>
              <a:pathLst>
                <a:path w="2399" h="2542" extrusionOk="0">
                  <a:moveTo>
                    <a:pt x="1375" y="1"/>
                  </a:moveTo>
                  <a:cubicBezTo>
                    <a:pt x="1340" y="1"/>
                    <a:pt x="1304" y="2"/>
                    <a:pt x="1268" y="6"/>
                  </a:cubicBezTo>
                  <a:cubicBezTo>
                    <a:pt x="1237" y="3"/>
                    <a:pt x="1207" y="2"/>
                    <a:pt x="1176" y="2"/>
                  </a:cubicBezTo>
                  <a:cubicBezTo>
                    <a:pt x="841" y="2"/>
                    <a:pt x="518" y="168"/>
                    <a:pt x="334" y="473"/>
                  </a:cubicBezTo>
                  <a:lnTo>
                    <a:pt x="334" y="6"/>
                  </a:lnTo>
                  <a:lnTo>
                    <a:pt x="1" y="6"/>
                  </a:lnTo>
                  <a:lnTo>
                    <a:pt x="1" y="2541"/>
                  </a:lnTo>
                  <a:lnTo>
                    <a:pt x="334" y="2541"/>
                  </a:lnTo>
                  <a:lnTo>
                    <a:pt x="334" y="1207"/>
                  </a:lnTo>
                  <a:cubicBezTo>
                    <a:pt x="302" y="725"/>
                    <a:pt x="673" y="305"/>
                    <a:pt x="1177" y="305"/>
                  </a:cubicBezTo>
                  <a:cubicBezTo>
                    <a:pt x="1196" y="305"/>
                    <a:pt x="1215" y="305"/>
                    <a:pt x="1235" y="306"/>
                  </a:cubicBezTo>
                  <a:cubicBezTo>
                    <a:pt x="1253" y="305"/>
                    <a:pt x="1271" y="304"/>
                    <a:pt x="1290" y="304"/>
                  </a:cubicBezTo>
                  <a:cubicBezTo>
                    <a:pt x="1699" y="304"/>
                    <a:pt x="2033" y="660"/>
                    <a:pt x="1969" y="1107"/>
                  </a:cubicBezTo>
                  <a:lnTo>
                    <a:pt x="1969" y="2541"/>
                  </a:lnTo>
                  <a:lnTo>
                    <a:pt x="2336" y="2541"/>
                  </a:lnTo>
                  <a:lnTo>
                    <a:pt x="2336" y="1074"/>
                  </a:lnTo>
                  <a:cubicBezTo>
                    <a:pt x="2399" y="507"/>
                    <a:pt x="1957" y="1"/>
                    <a:pt x="13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363;p65">
              <a:extLst>
                <a:ext uri="{FF2B5EF4-FFF2-40B4-BE49-F238E27FC236}">
                  <a16:creationId xmlns:a16="http://schemas.microsoft.com/office/drawing/2014/main" id="{CED90438-60EF-E163-C642-D1EE5854AE9E}"/>
                </a:ext>
              </a:extLst>
            </p:cNvPr>
            <p:cNvSpPr/>
            <p:nvPr/>
          </p:nvSpPr>
          <p:spPr>
            <a:xfrm>
              <a:off x="1662200" y="4833075"/>
              <a:ext cx="346925" cy="126375"/>
            </a:xfrm>
            <a:custGeom>
              <a:avLst/>
              <a:gdLst/>
              <a:ahLst/>
              <a:cxnLst/>
              <a:rect l="l" t="t" r="r" b="b"/>
              <a:pathLst>
                <a:path w="13877" h="5055" extrusionOk="0">
                  <a:moveTo>
                    <a:pt x="567" y="0"/>
                  </a:moveTo>
                  <a:lnTo>
                    <a:pt x="0" y="3069"/>
                  </a:lnTo>
                  <a:lnTo>
                    <a:pt x="467" y="3169"/>
                  </a:lnTo>
                  <a:cubicBezTo>
                    <a:pt x="2385" y="3578"/>
                    <a:pt x="9907" y="5054"/>
                    <a:pt x="11964" y="5054"/>
                  </a:cubicBezTo>
                  <a:cubicBezTo>
                    <a:pt x="12089" y="5054"/>
                    <a:pt x="12193" y="5049"/>
                    <a:pt x="12276" y="5037"/>
                  </a:cubicBezTo>
                  <a:cubicBezTo>
                    <a:pt x="13877" y="4804"/>
                    <a:pt x="7772" y="2402"/>
                    <a:pt x="7772" y="2402"/>
                  </a:cubicBezTo>
                  <a:lnTo>
                    <a:pt x="7973" y="1101"/>
                  </a:lnTo>
                  <a:lnTo>
                    <a:pt x="567"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364;p65">
              <a:extLst>
                <a:ext uri="{FF2B5EF4-FFF2-40B4-BE49-F238E27FC236}">
                  <a16:creationId xmlns:a16="http://schemas.microsoft.com/office/drawing/2014/main" id="{DFAD11F4-6446-614A-8AC9-9309025EA6A9}"/>
                </a:ext>
              </a:extLst>
            </p:cNvPr>
            <p:cNvSpPr/>
            <p:nvPr/>
          </p:nvSpPr>
          <p:spPr>
            <a:xfrm>
              <a:off x="1663025" y="4854750"/>
              <a:ext cx="66750" cy="64250"/>
            </a:xfrm>
            <a:custGeom>
              <a:avLst/>
              <a:gdLst/>
              <a:ahLst/>
              <a:cxnLst/>
              <a:rect l="l" t="t" r="r" b="b"/>
              <a:pathLst>
                <a:path w="2670" h="2570" extrusionOk="0">
                  <a:moveTo>
                    <a:pt x="301" y="1"/>
                  </a:moveTo>
                  <a:lnTo>
                    <a:pt x="1" y="2102"/>
                  </a:lnTo>
                  <a:lnTo>
                    <a:pt x="2669" y="2569"/>
                  </a:lnTo>
                  <a:cubicBezTo>
                    <a:pt x="2669" y="1902"/>
                    <a:pt x="2402" y="1301"/>
                    <a:pt x="1969" y="834"/>
                  </a:cubicBezTo>
                  <a:cubicBezTo>
                    <a:pt x="1535" y="334"/>
                    <a:pt x="935" y="67"/>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365;p65">
              <a:extLst>
                <a:ext uri="{FF2B5EF4-FFF2-40B4-BE49-F238E27FC236}">
                  <a16:creationId xmlns:a16="http://schemas.microsoft.com/office/drawing/2014/main" id="{ADA83ADC-3768-6A3D-C975-32BF60A0E9D5}"/>
                </a:ext>
              </a:extLst>
            </p:cNvPr>
            <p:cNvSpPr/>
            <p:nvPr/>
          </p:nvSpPr>
          <p:spPr>
            <a:xfrm>
              <a:off x="1662200" y="4905625"/>
              <a:ext cx="321075" cy="53050"/>
            </a:xfrm>
            <a:custGeom>
              <a:avLst/>
              <a:gdLst/>
              <a:ahLst/>
              <a:cxnLst/>
              <a:rect l="l" t="t" r="r" b="b"/>
              <a:pathLst>
                <a:path w="12843" h="2122" extrusionOk="0">
                  <a:moveTo>
                    <a:pt x="34" y="0"/>
                  </a:moveTo>
                  <a:lnTo>
                    <a:pt x="0" y="167"/>
                  </a:lnTo>
                  <a:cubicBezTo>
                    <a:pt x="3298" y="999"/>
                    <a:pt x="10379" y="2122"/>
                    <a:pt x="12124" y="2122"/>
                  </a:cubicBezTo>
                  <a:cubicBezTo>
                    <a:pt x="12339" y="2122"/>
                    <a:pt x="12473" y="2105"/>
                    <a:pt x="12509" y="2068"/>
                  </a:cubicBezTo>
                  <a:cubicBezTo>
                    <a:pt x="12843" y="1768"/>
                    <a:pt x="10741" y="768"/>
                    <a:pt x="10741" y="768"/>
                  </a:cubicBezTo>
                  <a:cubicBezTo>
                    <a:pt x="10733" y="767"/>
                    <a:pt x="10725" y="767"/>
                    <a:pt x="10718" y="767"/>
                  </a:cubicBezTo>
                  <a:cubicBezTo>
                    <a:pt x="10293" y="767"/>
                    <a:pt x="9907" y="1635"/>
                    <a:pt x="9907" y="1635"/>
                  </a:cubicBez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366;p65">
              <a:extLst>
                <a:ext uri="{FF2B5EF4-FFF2-40B4-BE49-F238E27FC236}">
                  <a16:creationId xmlns:a16="http://schemas.microsoft.com/office/drawing/2014/main" id="{343672A6-1EB2-D7EE-81D7-477C173C015A}"/>
                </a:ext>
              </a:extLst>
            </p:cNvPr>
            <p:cNvSpPr/>
            <p:nvPr/>
          </p:nvSpPr>
          <p:spPr>
            <a:xfrm>
              <a:off x="1660525" y="4905625"/>
              <a:ext cx="311925" cy="48400"/>
            </a:xfrm>
            <a:custGeom>
              <a:avLst/>
              <a:gdLst/>
              <a:ahLst/>
              <a:cxnLst/>
              <a:rect l="l" t="t" r="r" b="b"/>
              <a:pathLst>
                <a:path w="12477" h="1936" extrusionOk="0">
                  <a:moveTo>
                    <a:pt x="0" y="0"/>
                  </a:moveTo>
                  <a:cubicBezTo>
                    <a:pt x="34" y="0"/>
                    <a:pt x="67" y="0"/>
                    <a:pt x="134" y="34"/>
                  </a:cubicBezTo>
                  <a:lnTo>
                    <a:pt x="501" y="100"/>
                  </a:lnTo>
                  <a:lnTo>
                    <a:pt x="1835" y="367"/>
                  </a:lnTo>
                  <a:cubicBezTo>
                    <a:pt x="2969" y="601"/>
                    <a:pt x="4537" y="868"/>
                    <a:pt x="6272" y="1134"/>
                  </a:cubicBezTo>
                  <a:cubicBezTo>
                    <a:pt x="8006" y="1401"/>
                    <a:pt x="9607" y="1635"/>
                    <a:pt x="10741" y="1768"/>
                  </a:cubicBezTo>
                  <a:lnTo>
                    <a:pt x="12109" y="1902"/>
                  </a:lnTo>
                  <a:lnTo>
                    <a:pt x="12476" y="1935"/>
                  </a:lnTo>
                  <a:lnTo>
                    <a:pt x="12109" y="1868"/>
                  </a:lnTo>
                  <a:lnTo>
                    <a:pt x="10775" y="1702"/>
                  </a:lnTo>
                  <a:cubicBezTo>
                    <a:pt x="9607" y="1535"/>
                    <a:pt x="8040" y="1301"/>
                    <a:pt x="6305" y="1034"/>
                  </a:cubicBezTo>
                  <a:cubicBezTo>
                    <a:pt x="4570" y="768"/>
                    <a:pt x="2969" y="501"/>
                    <a:pt x="1835" y="301"/>
                  </a:cubicBezTo>
                  <a:lnTo>
                    <a:pt x="501" y="67"/>
                  </a:lnTo>
                  <a:lnTo>
                    <a:pt x="1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367;p65">
              <a:extLst>
                <a:ext uri="{FF2B5EF4-FFF2-40B4-BE49-F238E27FC236}">
                  <a16:creationId xmlns:a16="http://schemas.microsoft.com/office/drawing/2014/main" id="{53C6305C-64AA-C621-6D78-350A28D03C08}"/>
                </a:ext>
              </a:extLst>
            </p:cNvPr>
            <p:cNvSpPr/>
            <p:nvPr/>
          </p:nvSpPr>
          <p:spPr>
            <a:xfrm>
              <a:off x="1909875" y="4923125"/>
              <a:ext cx="22525" cy="25875"/>
            </a:xfrm>
            <a:custGeom>
              <a:avLst/>
              <a:gdLst/>
              <a:ahLst/>
              <a:cxnLst/>
              <a:rect l="l" t="t" r="r" b="b"/>
              <a:pathLst>
                <a:path w="901" h="1035" extrusionOk="0">
                  <a:moveTo>
                    <a:pt x="901" y="1"/>
                  </a:moveTo>
                  <a:lnTo>
                    <a:pt x="901" y="1"/>
                  </a:lnTo>
                  <a:cubicBezTo>
                    <a:pt x="667" y="34"/>
                    <a:pt x="434" y="168"/>
                    <a:pt x="300" y="368"/>
                  </a:cubicBezTo>
                  <a:cubicBezTo>
                    <a:pt x="100" y="568"/>
                    <a:pt x="0" y="801"/>
                    <a:pt x="0" y="1035"/>
                  </a:cubicBezTo>
                  <a:cubicBezTo>
                    <a:pt x="100" y="835"/>
                    <a:pt x="234" y="635"/>
                    <a:pt x="367" y="434"/>
                  </a:cubicBezTo>
                  <a:cubicBezTo>
                    <a:pt x="534" y="268"/>
                    <a:pt x="701" y="134"/>
                    <a:pt x="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368;p65">
              <a:extLst>
                <a:ext uri="{FF2B5EF4-FFF2-40B4-BE49-F238E27FC236}">
                  <a16:creationId xmlns:a16="http://schemas.microsoft.com/office/drawing/2014/main" id="{1547C548-C512-6834-A268-0C394096072E}"/>
                </a:ext>
              </a:extLst>
            </p:cNvPr>
            <p:cNvSpPr/>
            <p:nvPr/>
          </p:nvSpPr>
          <p:spPr>
            <a:xfrm>
              <a:off x="1859000" y="4898825"/>
              <a:ext cx="13375" cy="14325"/>
            </a:xfrm>
            <a:custGeom>
              <a:avLst/>
              <a:gdLst/>
              <a:ahLst/>
              <a:cxnLst/>
              <a:rect l="l" t="t" r="r" b="b"/>
              <a:pathLst>
                <a:path w="535" h="573" extrusionOk="0">
                  <a:moveTo>
                    <a:pt x="497" y="0"/>
                  </a:moveTo>
                  <a:cubicBezTo>
                    <a:pt x="473" y="0"/>
                    <a:pt x="353" y="123"/>
                    <a:pt x="234" y="272"/>
                  </a:cubicBezTo>
                  <a:cubicBezTo>
                    <a:pt x="101" y="406"/>
                    <a:pt x="0" y="539"/>
                    <a:pt x="34" y="573"/>
                  </a:cubicBezTo>
                  <a:cubicBezTo>
                    <a:pt x="34" y="573"/>
                    <a:pt x="167" y="472"/>
                    <a:pt x="301" y="306"/>
                  </a:cubicBezTo>
                  <a:cubicBezTo>
                    <a:pt x="434" y="172"/>
                    <a:pt x="534" y="39"/>
                    <a:pt x="501" y="5"/>
                  </a:cubicBezTo>
                  <a:cubicBezTo>
                    <a:pt x="501" y="2"/>
                    <a:pt x="499" y="0"/>
                    <a:pt x="4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369;p65">
              <a:extLst>
                <a:ext uri="{FF2B5EF4-FFF2-40B4-BE49-F238E27FC236}">
                  <a16:creationId xmlns:a16="http://schemas.microsoft.com/office/drawing/2014/main" id="{0ED0B5A7-3D68-5956-1EE8-22BA984FDC36}"/>
                </a:ext>
              </a:extLst>
            </p:cNvPr>
            <p:cNvSpPr/>
            <p:nvPr/>
          </p:nvSpPr>
          <p:spPr>
            <a:xfrm>
              <a:off x="1845650" y="4893950"/>
              <a:ext cx="13375" cy="8350"/>
            </a:xfrm>
            <a:custGeom>
              <a:avLst/>
              <a:gdLst/>
              <a:ahLst/>
              <a:cxnLst/>
              <a:rect l="l" t="t" r="r" b="b"/>
              <a:pathLst>
                <a:path w="535" h="334" extrusionOk="0">
                  <a:moveTo>
                    <a:pt x="534" y="0"/>
                  </a:moveTo>
                  <a:lnTo>
                    <a:pt x="534" y="0"/>
                  </a:lnTo>
                  <a:cubicBezTo>
                    <a:pt x="534" y="0"/>
                    <a:pt x="401" y="34"/>
                    <a:pt x="234" y="134"/>
                  </a:cubicBezTo>
                  <a:cubicBezTo>
                    <a:pt x="101" y="234"/>
                    <a:pt x="1" y="334"/>
                    <a:pt x="1" y="334"/>
                  </a:cubicBezTo>
                  <a:cubicBezTo>
                    <a:pt x="1" y="334"/>
                    <a:pt x="134" y="301"/>
                    <a:pt x="301" y="200"/>
                  </a:cubicBezTo>
                  <a:cubicBezTo>
                    <a:pt x="434" y="134"/>
                    <a:pt x="534" y="34"/>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370;p65">
              <a:extLst>
                <a:ext uri="{FF2B5EF4-FFF2-40B4-BE49-F238E27FC236}">
                  <a16:creationId xmlns:a16="http://schemas.microsoft.com/office/drawing/2014/main" id="{4B39EC87-A5DF-0CDA-21BD-2371CDF4F46A}"/>
                </a:ext>
              </a:extLst>
            </p:cNvPr>
            <p:cNvSpPr/>
            <p:nvPr/>
          </p:nvSpPr>
          <p:spPr>
            <a:xfrm>
              <a:off x="1837325" y="4870600"/>
              <a:ext cx="22525" cy="5650"/>
            </a:xfrm>
            <a:custGeom>
              <a:avLst/>
              <a:gdLst/>
              <a:ahLst/>
              <a:cxnLst/>
              <a:rect l="l" t="t" r="r" b="b"/>
              <a:pathLst>
                <a:path w="901" h="226" extrusionOk="0">
                  <a:moveTo>
                    <a:pt x="0" y="0"/>
                  </a:moveTo>
                  <a:lnTo>
                    <a:pt x="0" y="0"/>
                  </a:lnTo>
                  <a:cubicBezTo>
                    <a:pt x="134" y="100"/>
                    <a:pt x="267" y="167"/>
                    <a:pt x="434" y="200"/>
                  </a:cubicBezTo>
                  <a:cubicBezTo>
                    <a:pt x="501" y="217"/>
                    <a:pt x="576" y="225"/>
                    <a:pt x="655" y="225"/>
                  </a:cubicBezTo>
                  <a:cubicBezTo>
                    <a:pt x="734" y="225"/>
                    <a:pt x="817" y="217"/>
                    <a:pt x="901" y="200"/>
                  </a:cubicBezTo>
                  <a:cubicBezTo>
                    <a:pt x="734" y="167"/>
                    <a:pt x="601" y="134"/>
                    <a:pt x="467" y="100"/>
                  </a:cubicBezTo>
                  <a:cubicBezTo>
                    <a:pt x="334" y="67"/>
                    <a:pt x="167" y="3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371;p65">
              <a:extLst>
                <a:ext uri="{FF2B5EF4-FFF2-40B4-BE49-F238E27FC236}">
                  <a16:creationId xmlns:a16="http://schemas.microsoft.com/office/drawing/2014/main" id="{5C39013B-DD42-CB07-C502-643B0ECEB8DC}"/>
                </a:ext>
              </a:extLst>
            </p:cNvPr>
            <p:cNvSpPr/>
            <p:nvPr/>
          </p:nvSpPr>
          <p:spPr>
            <a:xfrm>
              <a:off x="1868175" y="4884275"/>
              <a:ext cx="37550" cy="17200"/>
            </a:xfrm>
            <a:custGeom>
              <a:avLst/>
              <a:gdLst/>
              <a:ahLst/>
              <a:cxnLst/>
              <a:rect l="l" t="t" r="r" b="b"/>
              <a:pathLst>
                <a:path w="1502" h="688" extrusionOk="0">
                  <a:moveTo>
                    <a:pt x="968" y="94"/>
                  </a:moveTo>
                  <a:cubicBezTo>
                    <a:pt x="1110" y="94"/>
                    <a:pt x="1248" y="148"/>
                    <a:pt x="1368" y="221"/>
                  </a:cubicBezTo>
                  <a:cubicBezTo>
                    <a:pt x="1435" y="287"/>
                    <a:pt x="1368" y="387"/>
                    <a:pt x="1268" y="421"/>
                  </a:cubicBezTo>
                  <a:cubicBezTo>
                    <a:pt x="1201" y="454"/>
                    <a:pt x="1101" y="487"/>
                    <a:pt x="1001" y="487"/>
                  </a:cubicBezTo>
                  <a:cubicBezTo>
                    <a:pt x="834" y="521"/>
                    <a:pt x="668" y="554"/>
                    <a:pt x="501" y="554"/>
                  </a:cubicBezTo>
                  <a:lnTo>
                    <a:pt x="144" y="554"/>
                  </a:lnTo>
                  <a:cubicBezTo>
                    <a:pt x="201" y="468"/>
                    <a:pt x="268" y="387"/>
                    <a:pt x="334" y="321"/>
                  </a:cubicBezTo>
                  <a:cubicBezTo>
                    <a:pt x="467" y="187"/>
                    <a:pt x="634" y="120"/>
                    <a:pt x="801" y="120"/>
                  </a:cubicBezTo>
                  <a:cubicBezTo>
                    <a:pt x="857" y="102"/>
                    <a:pt x="913" y="94"/>
                    <a:pt x="968" y="94"/>
                  </a:cubicBezTo>
                  <a:close/>
                  <a:moveTo>
                    <a:pt x="918" y="1"/>
                  </a:moveTo>
                  <a:cubicBezTo>
                    <a:pt x="691" y="1"/>
                    <a:pt x="469" y="85"/>
                    <a:pt x="301" y="254"/>
                  </a:cubicBezTo>
                  <a:cubicBezTo>
                    <a:pt x="201" y="354"/>
                    <a:pt x="134" y="454"/>
                    <a:pt x="100" y="554"/>
                  </a:cubicBezTo>
                  <a:lnTo>
                    <a:pt x="0" y="554"/>
                  </a:lnTo>
                  <a:cubicBezTo>
                    <a:pt x="31" y="560"/>
                    <a:pt x="62" y="566"/>
                    <a:pt x="92" y="572"/>
                  </a:cubicBezTo>
                  <a:lnTo>
                    <a:pt x="92" y="572"/>
                  </a:lnTo>
                  <a:cubicBezTo>
                    <a:pt x="67" y="632"/>
                    <a:pt x="67" y="688"/>
                    <a:pt x="67" y="688"/>
                  </a:cubicBezTo>
                  <a:cubicBezTo>
                    <a:pt x="85" y="651"/>
                    <a:pt x="106" y="615"/>
                    <a:pt x="128" y="579"/>
                  </a:cubicBezTo>
                  <a:lnTo>
                    <a:pt x="128" y="579"/>
                  </a:lnTo>
                  <a:cubicBezTo>
                    <a:pt x="252" y="602"/>
                    <a:pt x="377" y="621"/>
                    <a:pt x="501" y="621"/>
                  </a:cubicBezTo>
                  <a:cubicBezTo>
                    <a:pt x="668" y="621"/>
                    <a:pt x="834" y="587"/>
                    <a:pt x="1001" y="587"/>
                  </a:cubicBezTo>
                  <a:cubicBezTo>
                    <a:pt x="1101" y="554"/>
                    <a:pt x="1235" y="521"/>
                    <a:pt x="1335" y="487"/>
                  </a:cubicBezTo>
                  <a:cubicBezTo>
                    <a:pt x="1368" y="487"/>
                    <a:pt x="1435" y="421"/>
                    <a:pt x="1468" y="387"/>
                  </a:cubicBezTo>
                  <a:cubicBezTo>
                    <a:pt x="1501" y="287"/>
                    <a:pt x="1468" y="221"/>
                    <a:pt x="1435" y="154"/>
                  </a:cubicBezTo>
                  <a:cubicBezTo>
                    <a:pt x="1274" y="52"/>
                    <a:pt x="1095" y="1"/>
                    <a:pt x="9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372;p65">
              <a:extLst>
                <a:ext uri="{FF2B5EF4-FFF2-40B4-BE49-F238E27FC236}">
                  <a16:creationId xmlns:a16="http://schemas.microsoft.com/office/drawing/2014/main" id="{65EAB542-183A-ECC3-0C24-442778F9D5FD}"/>
                </a:ext>
              </a:extLst>
            </p:cNvPr>
            <p:cNvSpPr/>
            <p:nvPr/>
          </p:nvSpPr>
          <p:spPr>
            <a:xfrm>
              <a:off x="1858175" y="4873925"/>
              <a:ext cx="15850" cy="25050"/>
            </a:xfrm>
            <a:custGeom>
              <a:avLst/>
              <a:gdLst/>
              <a:ahLst/>
              <a:cxnLst/>
              <a:rect l="l" t="t" r="r" b="b"/>
              <a:pathLst>
                <a:path w="634" h="1002" extrusionOk="0">
                  <a:moveTo>
                    <a:pt x="200" y="1"/>
                  </a:moveTo>
                  <a:cubicBezTo>
                    <a:pt x="100" y="1"/>
                    <a:pt x="0" y="101"/>
                    <a:pt x="33" y="201"/>
                  </a:cubicBezTo>
                  <a:cubicBezTo>
                    <a:pt x="0" y="268"/>
                    <a:pt x="33" y="334"/>
                    <a:pt x="67" y="434"/>
                  </a:cubicBezTo>
                  <a:cubicBezTo>
                    <a:pt x="100" y="534"/>
                    <a:pt x="167" y="635"/>
                    <a:pt x="234" y="735"/>
                  </a:cubicBezTo>
                  <a:cubicBezTo>
                    <a:pt x="350" y="880"/>
                    <a:pt x="441" y="974"/>
                    <a:pt x="484" y="974"/>
                  </a:cubicBezTo>
                  <a:cubicBezTo>
                    <a:pt x="491" y="974"/>
                    <a:pt x="496" y="972"/>
                    <a:pt x="500" y="968"/>
                  </a:cubicBezTo>
                  <a:cubicBezTo>
                    <a:pt x="500" y="968"/>
                    <a:pt x="400" y="868"/>
                    <a:pt x="300" y="701"/>
                  </a:cubicBezTo>
                  <a:cubicBezTo>
                    <a:pt x="234" y="601"/>
                    <a:pt x="167" y="501"/>
                    <a:pt x="134" y="401"/>
                  </a:cubicBezTo>
                  <a:cubicBezTo>
                    <a:pt x="100" y="268"/>
                    <a:pt x="67" y="101"/>
                    <a:pt x="200" y="101"/>
                  </a:cubicBezTo>
                  <a:cubicBezTo>
                    <a:pt x="334" y="101"/>
                    <a:pt x="434" y="234"/>
                    <a:pt x="467" y="334"/>
                  </a:cubicBezTo>
                  <a:cubicBezTo>
                    <a:pt x="534" y="434"/>
                    <a:pt x="567" y="568"/>
                    <a:pt x="567" y="668"/>
                  </a:cubicBezTo>
                  <a:cubicBezTo>
                    <a:pt x="567" y="768"/>
                    <a:pt x="534" y="901"/>
                    <a:pt x="534" y="1001"/>
                  </a:cubicBezTo>
                  <a:cubicBezTo>
                    <a:pt x="534" y="1001"/>
                    <a:pt x="634" y="901"/>
                    <a:pt x="634" y="668"/>
                  </a:cubicBezTo>
                  <a:cubicBezTo>
                    <a:pt x="634" y="534"/>
                    <a:pt x="601" y="401"/>
                    <a:pt x="567" y="301"/>
                  </a:cubicBezTo>
                  <a:cubicBezTo>
                    <a:pt x="500" y="134"/>
                    <a:pt x="367" y="34"/>
                    <a:pt x="2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373;p65">
              <a:extLst>
                <a:ext uri="{FF2B5EF4-FFF2-40B4-BE49-F238E27FC236}">
                  <a16:creationId xmlns:a16="http://schemas.microsoft.com/office/drawing/2014/main" id="{C1CE7691-FFCC-BCC5-D9C4-FBEDEE8AFD04}"/>
                </a:ext>
              </a:extLst>
            </p:cNvPr>
            <p:cNvSpPr/>
            <p:nvPr/>
          </p:nvSpPr>
          <p:spPr>
            <a:xfrm>
              <a:off x="1672200" y="4854750"/>
              <a:ext cx="58400" cy="63400"/>
            </a:xfrm>
            <a:custGeom>
              <a:avLst/>
              <a:gdLst/>
              <a:ahLst/>
              <a:cxnLst/>
              <a:rect l="l" t="t" r="r" b="b"/>
              <a:pathLst>
                <a:path w="2336" h="2536" extrusionOk="0">
                  <a:moveTo>
                    <a:pt x="0" y="1"/>
                  </a:moveTo>
                  <a:cubicBezTo>
                    <a:pt x="0" y="1"/>
                    <a:pt x="201" y="1"/>
                    <a:pt x="534" y="134"/>
                  </a:cubicBezTo>
                  <a:cubicBezTo>
                    <a:pt x="968" y="234"/>
                    <a:pt x="1368" y="468"/>
                    <a:pt x="1668" y="801"/>
                  </a:cubicBezTo>
                  <a:cubicBezTo>
                    <a:pt x="1969" y="1135"/>
                    <a:pt x="2169" y="1535"/>
                    <a:pt x="2269" y="1969"/>
                  </a:cubicBezTo>
                  <a:cubicBezTo>
                    <a:pt x="2302" y="2302"/>
                    <a:pt x="2302" y="2536"/>
                    <a:pt x="2302" y="2536"/>
                  </a:cubicBezTo>
                  <a:cubicBezTo>
                    <a:pt x="2335" y="2469"/>
                    <a:pt x="2335" y="2436"/>
                    <a:pt x="2335" y="2369"/>
                  </a:cubicBezTo>
                  <a:cubicBezTo>
                    <a:pt x="2335" y="2235"/>
                    <a:pt x="2335" y="2102"/>
                    <a:pt x="2302" y="1969"/>
                  </a:cubicBezTo>
                  <a:cubicBezTo>
                    <a:pt x="2235" y="1502"/>
                    <a:pt x="2035" y="1068"/>
                    <a:pt x="1735" y="734"/>
                  </a:cubicBezTo>
                  <a:cubicBezTo>
                    <a:pt x="1435" y="401"/>
                    <a:pt x="1001" y="167"/>
                    <a:pt x="568" y="67"/>
                  </a:cubicBezTo>
                  <a:cubicBezTo>
                    <a:pt x="434" y="34"/>
                    <a:pt x="2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374;p65">
              <a:extLst>
                <a:ext uri="{FF2B5EF4-FFF2-40B4-BE49-F238E27FC236}">
                  <a16:creationId xmlns:a16="http://schemas.microsoft.com/office/drawing/2014/main" id="{4F0689C1-4838-4628-CCE2-281DC3EF45F6}"/>
                </a:ext>
              </a:extLst>
            </p:cNvPr>
            <p:cNvSpPr/>
            <p:nvPr/>
          </p:nvSpPr>
          <p:spPr>
            <a:xfrm>
              <a:off x="1756425" y="4904625"/>
              <a:ext cx="54225" cy="8850"/>
            </a:xfrm>
            <a:custGeom>
              <a:avLst/>
              <a:gdLst/>
              <a:ahLst/>
              <a:cxnLst/>
              <a:rect l="l" t="t" r="r" b="b"/>
              <a:pathLst>
                <a:path w="2169" h="354" extrusionOk="0">
                  <a:moveTo>
                    <a:pt x="25" y="0"/>
                  </a:moveTo>
                  <a:cubicBezTo>
                    <a:pt x="9" y="0"/>
                    <a:pt x="1" y="2"/>
                    <a:pt x="1" y="7"/>
                  </a:cubicBezTo>
                  <a:cubicBezTo>
                    <a:pt x="334" y="140"/>
                    <a:pt x="701" y="207"/>
                    <a:pt x="1068" y="274"/>
                  </a:cubicBezTo>
                  <a:cubicBezTo>
                    <a:pt x="1337" y="323"/>
                    <a:pt x="1605" y="354"/>
                    <a:pt x="1874" y="354"/>
                  </a:cubicBezTo>
                  <a:cubicBezTo>
                    <a:pt x="1972" y="354"/>
                    <a:pt x="2070" y="349"/>
                    <a:pt x="2169" y="341"/>
                  </a:cubicBezTo>
                  <a:cubicBezTo>
                    <a:pt x="2169" y="341"/>
                    <a:pt x="1668" y="274"/>
                    <a:pt x="1068" y="174"/>
                  </a:cubicBezTo>
                  <a:cubicBezTo>
                    <a:pt x="548" y="87"/>
                    <a:pt x="128"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375;p65">
              <a:extLst>
                <a:ext uri="{FF2B5EF4-FFF2-40B4-BE49-F238E27FC236}">
                  <a16:creationId xmlns:a16="http://schemas.microsoft.com/office/drawing/2014/main" id="{701FB888-C069-9226-4C63-37CEA6D72CFE}"/>
                </a:ext>
              </a:extLst>
            </p:cNvPr>
            <p:cNvSpPr/>
            <p:nvPr/>
          </p:nvSpPr>
          <p:spPr>
            <a:xfrm>
              <a:off x="1719725" y="4898775"/>
              <a:ext cx="4850" cy="11175"/>
            </a:xfrm>
            <a:custGeom>
              <a:avLst/>
              <a:gdLst/>
              <a:ahLst/>
              <a:cxnLst/>
              <a:rect l="l" t="t" r="r" b="b"/>
              <a:pathLst>
                <a:path w="194" h="447" extrusionOk="0">
                  <a:moveTo>
                    <a:pt x="14" y="1"/>
                  </a:moveTo>
                  <a:cubicBezTo>
                    <a:pt x="10" y="1"/>
                    <a:pt x="5" y="3"/>
                    <a:pt x="1" y="7"/>
                  </a:cubicBezTo>
                  <a:cubicBezTo>
                    <a:pt x="1" y="7"/>
                    <a:pt x="34" y="108"/>
                    <a:pt x="68" y="241"/>
                  </a:cubicBezTo>
                  <a:cubicBezTo>
                    <a:pt x="101" y="341"/>
                    <a:pt x="101" y="441"/>
                    <a:pt x="134" y="441"/>
                  </a:cubicBezTo>
                  <a:cubicBezTo>
                    <a:pt x="138" y="445"/>
                    <a:pt x="141" y="446"/>
                    <a:pt x="145" y="446"/>
                  </a:cubicBezTo>
                  <a:cubicBezTo>
                    <a:pt x="174" y="446"/>
                    <a:pt x="194" y="327"/>
                    <a:pt x="134" y="208"/>
                  </a:cubicBezTo>
                  <a:cubicBezTo>
                    <a:pt x="76" y="92"/>
                    <a:pt x="44"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376;p65">
              <a:extLst>
                <a:ext uri="{FF2B5EF4-FFF2-40B4-BE49-F238E27FC236}">
                  <a16:creationId xmlns:a16="http://schemas.microsoft.com/office/drawing/2014/main" id="{5E6D258F-FC51-74A2-5303-48C20C3DDC74}"/>
                </a:ext>
              </a:extLst>
            </p:cNvPr>
            <p:cNvSpPr/>
            <p:nvPr/>
          </p:nvSpPr>
          <p:spPr>
            <a:xfrm>
              <a:off x="1708900" y="4879550"/>
              <a:ext cx="5850" cy="8575"/>
            </a:xfrm>
            <a:custGeom>
              <a:avLst/>
              <a:gdLst/>
              <a:ahLst/>
              <a:cxnLst/>
              <a:rect l="l" t="t" r="r" b="b"/>
              <a:pathLst>
                <a:path w="234" h="343" extrusionOk="0">
                  <a:moveTo>
                    <a:pt x="18" y="1"/>
                  </a:moveTo>
                  <a:cubicBezTo>
                    <a:pt x="12" y="1"/>
                    <a:pt x="6" y="3"/>
                    <a:pt x="0" y="9"/>
                  </a:cubicBezTo>
                  <a:cubicBezTo>
                    <a:pt x="0" y="9"/>
                    <a:pt x="0" y="109"/>
                    <a:pt x="67" y="176"/>
                  </a:cubicBezTo>
                  <a:cubicBezTo>
                    <a:pt x="167" y="276"/>
                    <a:pt x="200" y="343"/>
                    <a:pt x="234" y="343"/>
                  </a:cubicBezTo>
                  <a:cubicBezTo>
                    <a:pt x="234" y="309"/>
                    <a:pt x="234" y="209"/>
                    <a:pt x="167" y="143"/>
                  </a:cubicBezTo>
                  <a:cubicBezTo>
                    <a:pt x="85" y="60"/>
                    <a:pt x="47"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377;p65">
              <a:extLst>
                <a:ext uri="{FF2B5EF4-FFF2-40B4-BE49-F238E27FC236}">
                  <a16:creationId xmlns:a16="http://schemas.microsoft.com/office/drawing/2014/main" id="{0E180827-4F16-5D43-AE16-D3A0DAB9F013}"/>
                </a:ext>
              </a:extLst>
            </p:cNvPr>
            <p:cNvSpPr/>
            <p:nvPr/>
          </p:nvSpPr>
          <p:spPr>
            <a:xfrm>
              <a:off x="1690550" y="4867975"/>
              <a:ext cx="10850" cy="5975"/>
            </a:xfrm>
            <a:custGeom>
              <a:avLst/>
              <a:gdLst/>
              <a:ahLst/>
              <a:cxnLst/>
              <a:rect l="l" t="t" r="r" b="b"/>
              <a:pathLst>
                <a:path w="434" h="239" extrusionOk="0">
                  <a:moveTo>
                    <a:pt x="88" y="0"/>
                  </a:moveTo>
                  <a:cubicBezTo>
                    <a:pt x="34" y="0"/>
                    <a:pt x="0" y="19"/>
                    <a:pt x="0" y="39"/>
                  </a:cubicBezTo>
                  <a:cubicBezTo>
                    <a:pt x="0" y="72"/>
                    <a:pt x="100" y="72"/>
                    <a:pt x="200" y="139"/>
                  </a:cubicBezTo>
                  <a:cubicBezTo>
                    <a:pt x="301" y="172"/>
                    <a:pt x="367" y="239"/>
                    <a:pt x="401" y="239"/>
                  </a:cubicBezTo>
                  <a:cubicBezTo>
                    <a:pt x="434" y="239"/>
                    <a:pt x="401" y="105"/>
                    <a:pt x="234" y="39"/>
                  </a:cubicBezTo>
                  <a:cubicBezTo>
                    <a:pt x="177" y="10"/>
                    <a:pt x="127" y="0"/>
                    <a:pt x="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378;p65">
              <a:extLst>
                <a:ext uri="{FF2B5EF4-FFF2-40B4-BE49-F238E27FC236}">
                  <a16:creationId xmlns:a16="http://schemas.microsoft.com/office/drawing/2014/main" id="{2C626A84-E8D9-C0E1-2666-0A2A8710AA59}"/>
                </a:ext>
              </a:extLst>
            </p:cNvPr>
            <p:cNvSpPr/>
            <p:nvPr/>
          </p:nvSpPr>
          <p:spPr>
            <a:xfrm>
              <a:off x="1677200" y="4862475"/>
              <a:ext cx="5025" cy="3775"/>
            </a:xfrm>
            <a:custGeom>
              <a:avLst/>
              <a:gdLst/>
              <a:ahLst/>
              <a:cxnLst/>
              <a:rect l="l" t="t" r="r" b="b"/>
              <a:pathLst>
                <a:path w="201" h="151" extrusionOk="0">
                  <a:moveTo>
                    <a:pt x="42" y="0"/>
                  </a:moveTo>
                  <a:cubicBezTo>
                    <a:pt x="17" y="0"/>
                    <a:pt x="1" y="8"/>
                    <a:pt x="1" y="25"/>
                  </a:cubicBezTo>
                  <a:cubicBezTo>
                    <a:pt x="1" y="25"/>
                    <a:pt x="1" y="92"/>
                    <a:pt x="67" y="125"/>
                  </a:cubicBezTo>
                  <a:cubicBezTo>
                    <a:pt x="101" y="142"/>
                    <a:pt x="134" y="150"/>
                    <a:pt x="159" y="150"/>
                  </a:cubicBezTo>
                  <a:cubicBezTo>
                    <a:pt x="184" y="150"/>
                    <a:pt x="201" y="142"/>
                    <a:pt x="201" y="125"/>
                  </a:cubicBezTo>
                  <a:cubicBezTo>
                    <a:pt x="201" y="125"/>
                    <a:pt x="167" y="58"/>
                    <a:pt x="134" y="25"/>
                  </a:cubicBezTo>
                  <a:cubicBezTo>
                    <a:pt x="101" y="8"/>
                    <a:pt x="67" y="0"/>
                    <a:pt x="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379;p65">
              <a:extLst>
                <a:ext uri="{FF2B5EF4-FFF2-40B4-BE49-F238E27FC236}">
                  <a16:creationId xmlns:a16="http://schemas.microsoft.com/office/drawing/2014/main" id="{A9B5C35B-FD3B-75CC-389D-0D0C9EC3BBB1}"/>
                </a:ext>
              </a:extLst>
            </p:cNvPr>
            <p:cNvSpPr/>
            <p:nvPr/>
          </p:nvSpPr>
          <p:spPr>
            <a:xfrm>
              <a:off x="2653725" y="4876425"/>
              <a:ext cx="352775" cy="100100"/>
            </a:xfrm>
            <a:custGeom>
              <a:avLst/>
              <a:gdLst/>
              <a:ahLst/>
              <a:cxnLst/>
              <a:rect l="l" t="t" r="r" b="b"/>
              <a:pathLst>
                <a:path w="14111" h="4004" extrusionOk="0">
                  <a:moveTo>
                    <a:pt x="7473" y="1"/>
                  </a:moveTo>
                  <a:lnTo>
                    <a:pt x="1" y="901"/>
                  </a:lnTo>
                  <a:lnTo>
                    <a:pt x="268" y="4004"/>
                  </a:lnTo>
                  <a:lnTo>
                    <a:pt x="735" y="3970"/>
                  </a:lnTo>
                  <a:cubicBezTo>
                    <a:pt x="2836" y="3870"/>
                    <a:pt x="11276" y="3236"/>
                    <a:pt x="12610" y="2669"/>
                  </a:cubicBezTo>
                  <a:cubicBezTo>
                    <a:pt x="14111" y="2036"/>
                    <a:pt x="7606" y="1302"/>
                    <a:pt x="7606" y="1302"/>
                  </a:cubicBezTo>
                  <a:lnTo>
                    <a:pt x="7473"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380;p65">
              <a:extLst>
                <a:ext uri="{FF2B5EF4-FFF2-40B4-BE49-F238E27FC236}">
                  <a16:creationId xmlns:a16="http://schemas.microsoft.com/office/drawing/2014/main" id="{F5304F9E-DB53-89BD-C026-E3BDEA675DF2}"/>
                </a:ext>
              </a:extLst>
            </p:cNvPr>
            <p:cNvSpPr/>
            <p:nvPr/>
          </p:nvSpPr>
          <p:spPr>
            <a:xfrm>
              <a:off x="2654575" y="4920550"/>
              <a:ext cx="73400" cy="53475"/>
            </a:xfrm>
            <a:custGeom>
              <a:avLst/>
              <a:gdLst/>
              <a:ahLst/>
              <a:cxnLst/>
              <a:rect l="l" t="t" r="r" b="b"/>
              <a:pathLst>
                <a:path w="2936" h="2139" extrusionOk="0">
                  <a:moveTo>
                    <a:pt x="456" y="1"/>
                  </a:moveTo>
                  <a:cubicBezTo>
                    <a:pt x="305" y="1"/>
                    <a:pt x="153" y="13"/>
                    <a:pt x="0" y="37"/>
                  </a:cubicBezTo>
                  <a:lnTo>
                    <a:pt x="234" y="2139"/>
                  </a:lnTo>
                  <a:lnTo>
                    <a:pt x="2936" y="1872"/>
                  </a:lnTo>
                  <a:cubicBezTo>
                    <a:pt x="2769" y="1271"/>
                    <a:pt x="2369" y="738"/>
                    <a:pt x="1835" y="404"/>
                  </a:cubicBezTo>
                  <a:cubicBezTo>
                    <a:pt x="1404" y="125"/>
                    <a:pt x="935" y="1"/>
                    <a:pt x="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381;p65">
              <a:extLst>
                <a:ext uri="{FF2B5EF4-FFF2-40B4-BE49-F238E27FC236}">
                  <a16:creationId xmlns:a16="http://schemas.microsoft.com/office/drawing/2014/main" id="{B391B19D-7D54-734B-7FA0-1251F2BCDAB3}"/>
                </a:ext>
              </a:extLst>
            </p:cNvPr>
            <p:cNvSpPr/>
            <p:nvPr/>
          </p:nvSpPr>
          <p:spPr>
            <a:xfrm>
              <a:off x="2660400" y="4920625"/>
              <a:ext cx="320250" cy="55900"/>
            </a:xfrm>
            <a:custGeom>
              <a:avLst/>
              <a:gdLst/>
              <a:ahLst/>
              <a:cxnLst/>
              <a:rect l="l" t="t" r="r" b="b"/>
              <a:pathLst>
                <a:path w="12810" h="2236" extrusionOk="0">
                  <a:moveTo>
                    <a:pt x="10542" y="1"/>
                  </a:moveTo>
                  <a:cubicBezTo>
                    <a:pt x="10108" y="67"/>
                    <a:pt x="10008" y="1035"/>
                    <a:pt x="10008" y="1035"/>
                  </a:cubicBezTo>
                  <a:lnTo>
                    <a:pt x="1" y="2069"/>
                  </a:lnTo>
                  <a:lnTo>
                    <a:pt x="1" y="2236"/>
                  </a:lnTo>
                  <a:cubicBezTo>
                    <a:pt x="3837" y="2136"/>
                    <a:pt x="12343" y="1202"/>
                    <a:pt x="12576" y="801"/>
                  </a:cubicBezTo>
                  <a:cubicBezTo>
                    <a:pt x="12810" y="401"/>
                    <a:pt x="10542" y="1"/>
                    <a:pt x="105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382;p65">
              <a:extLst>
                <a:ext uri="{FF2B5EF4-FFF2-40B4-BE49-F238E27FC236}">
                  <a16:creationId xmlns:a16="http://schemas.microsoft.com/office/drawing/2014/main" id="{7AD639CD-EB3B-511E-F5E6-3F244808628D}"/>
                </a:ext>
              </a:extLst>
            </p:cNvPr>
            <p:cNvSpPr/>
            <p:nvPr/>
          </p:nvSpPr>
          <p:spPr>
            <a:xfrm>
              <a:off x="2657900" y="4937300"/>
              <a:ext cx="316925" cy="35050"/>
            </a:xfrm>
            <a:custGeom>
              <a:avLst/>
              <a:gdLst/>
              <a:ahLst/>
              <a:cxnLst/>
              <a:rect l="l" t="t" r="r" b="b"/>
              <a:pathLst>
                <a:path w="12677" h="1402" extrusionOk="0">
                  <a:moveTo>
                    <a:pt x="12543" y="1"/>
                  </a:moveTo>
                  <a:lnTo>
                    <a:pt x="12176" y="101"/>
                  </a:lnTo>
                  <a:lnTo>
                    <a:pt x="12543" y="34"/>
                  </a:lnTo>
                  <a:cubicBezTo>
                    <a:pt x="12576" y="1"/>
                    <a:pt x="12643" y="1"/>
                    <a:pt x="12676" y="1"/>
                  </a:cubicBezTo>
                  <a:close/>
                  <a:moveTo>
                    <a:pt x="12176" y="101"/>
                  </a:moveTo>
                  <a:lnTo>
                    <a:pt x="10808" y="268"/>
                  </a:lnTo>
                  <a:cubicBezTo>
                    <a:pt x="9674" y="401"/>
                    <a:pt x="8106" y="601"/>
                    <a:pt x="6338" y="801"/>
                  </a:cubicBezTo>
                  <a:cubicBezTo>
                    <a:pt x="4571" y="1002"/>
                    <a:pt x="3003" y="1135"/>
                    <a:pt x="1835" y="1268"/>
                  </a:cubicBezTo>
                  <a:lnTo>
                    <a:pt x="501" y="1335"/>
                  </a:lnTo>
                  <a:lnTo>
                    <a:pt x="134" y="1369"/>
                  </a:lnTo>
                  <a:lnTo>
                    <a:pt x="1" y="1402"/>
                  </a:lnTo>
                  <a:lnTo>
                    <a:pt x="501" y="1402"/>
                  </a:lnTo>
                  <a:lnTo>
                    <a:pt x="1869" y="1302"/>
                  </a:lnTo>
                  <a:cubicBezTo>
                    <a:pt x="3003" y="1202"/>
                    <a:pt x="4604" y="1068"/>
                    <a:pt x="6338" y="868"/>
                  </a:cubicBezTo>
                  <a:cubicBezTo>
                    <a:pt x="8106" y="701"/>
                    <a:pt x="9674" y="468"/>
                    <a:pt x="10842" y="301"/>
                  </a:cubicBezTo>
                  <a:lnTo>
                    <a:pt x="12176" y="10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383;p65">
              <a:extLst>
                <a:ext uri="{FF2B5EF4-FFF2-40B4-BE49-F238E27FC236}">
                  <a16:creationId xmlns:a16="http://schemas.microsoft.com/office/drawing/2014/main" id="{44D32980-111C-FDE1-EC41-56262F6C128E}"/>
                </a:ext>
              </a:extLst>
            </p:cNvPr>
            <p:cNvSpPr/>
            <p:nvPr/>
          </p:nvSpPr>
          <p:spPr>
            <a:xfrm>
              <a:off x="2908925" y="4918975"/>
              <a:ext cx="15850" cy="30875"/>
            </a:xfrm>
            <a:custGeom>
              <a:avLst/>
              <a:gdLst/>
              <a:ahLst/>
              <a:cxnLst/>
              <a:rect l="l" t="t" r="r" b="b"/>
              <a:pathLst>
                <a:path w="634" h="1235" extrusionOk="0">
                  <a:moveTo>
                    <a:pt x="634" y="0"/>
                  </a:moveTo>
                  <a:lnTo>
                    <a:pt x="634" y="0"/>
                  </a:lnTo>
                  <a:cubicBezTo>
                    <a:pt x="434" y="100"/>
                    <a:pt x="267" y="300"/>
                    <a:pt x="167" y="534"/>
                  </a:cubicBezTo>
                  <a:cubicBezTo>
                    <a:pt x="33" y="734"/>
                    <a:pt x="0" y="1001"/>
                    <a:pt x="67" y="1234"/>
                  </a:cubicBezTo>
                  <a:cubicBezTo>
                    <a:pt x="67" y="1001"/>
                    <a:pt x="134" y="767"/>
                    <a:pt x="234" y="567"/>
                  </a:cubicBezTo>
                  <a:cubicBezTo>
                    <a:pt x="334" y="367"/>
                    <a:pt x="500" y="167"/>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384;p65">
              <a:extLst>
                <a:ext uri="{FF2B5EF4-FFF2-40B4-BE49-F238E27FC236}">
                  <a16:creationId xmlns:a16="http://schemas.microsoft.com/office/drawing/2014/main" id="{E8C70DCB-5057-40C5-5B5C-F35A76330BE9}"/>
                </a:ext>
              </a:extLst>
            </p:cNvPr>
            <p:cNvSpPr/>
            <p:nvPr/>
          </p:nvSpPr>
          <p:spPr>
            <a:xfrm>
              <a:off x="2851375" y="4911450"/>
              <a:ext cx="8375" cy="16700"/>
            </a:xfrm>
            <a:custGeom>
              <a:avLst/>
              <a:gdLst/>
              <a:ahLst/>
              <a:cxnLst/>
              <a:rect l="l" t="t" r="r" b="b"/>
              <a:pathLst>
                <a:path w="335" h="668" extrusionOk="0">
                  <a:moveTo>
                    <a:pt x="334" y="1"/>
                  </a:moveTo>
                  <a:lnTo>
                    <a:pt x="334" y="1"/>
                  </a:lnTo>
                  <a:cubicBezTo>
                    <a:pt x="334" y="1"/>
                    <a:pt x="234" y="134"/>
                    <a:pt x="134" y="301"/>
                  </a:cubicBezTo>
                  <a:cubicBezTo>
                    <a:pt x="34" y="501"/>
                    <a:pt x="0" y="635"/>
                    <a:pt x="0" y="668"/>
                  </a:cubicBezTo>
                  <a:cubicBezTo>
                    <a:pt x="34" y="668"/>
                    <a:pt x="134" y="535"/>
                    <a:pt x="234" y="334"/>
                  </a:cubicBezTo>
                  <a:cubicBezTo>
                    <a:pt x="267" y="234"/>
                    <a:pt x="334" y="101"/>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385;p65">
              <a:extLst>
                <a:ext uri="{FF2B5EF4-FFF2-40B4-BE49-F238E27FC236}">
                  <a16:creationId xmlns:a16="http://schemas.microsoft.com/office/drawing/2014/main" id="{1C0815C5-2DA5-266B-142A-C8D89E617101}"/>
                </a:ext>
              </a:extLst>
            </p:cNvPr>
            <p:cNvSpPr/>
            <p:nvPr/>
          </p:nvSpPr>
          <p:spPr>
            <a:xfrm>
              <a:off x="2835525" y="4909625"/>
              <a:ext cx="10875" cy="11875"/>
            </a:xfrm>
            <a:custGeom>
              <a:avLst/>
              <a:gdLst/>
              <a:ahLst/>
              <a:cxnLst/>
              <a:rect l="l" t="t" r="r" b="b"/>
              <a:pathLst>
                <a:path w="435" h="475" extrusionOk="0">
                  <a:moveTo>
                    <a:pt x="418" y="1"/>
                  </a:moveTo>
                  <a:cubicBezTo>
                    <a:pt x="374" y="1"/>
                    <a:pt x="283" y="91"/>
                    <a:pt x="167" y="207"/>
                  </a:cubicBezTo>
                  <a:cubicBezTo>
                    <a:pt x="67" y="341"/>
                    <a:pt x="1" y="474"/>
                    <a:pt x="1" y="474"/>
                  </a:cubicBezTo>
                  <a:cubicBezTo>
                    <a:pt x="34" y="474"/>
                    <a:pt x="134" y="407"/>
                    <a:pt x="268" y="274"/>
                  </a:cubicBezTo>
                  <a:cubicBezTo>
                    <a:pt x="368" y="141"/>
                    <a:pt x="434" y="7"/>
                    <a:pt x="434" y="7"/>
                  </a:cubicBezTo>
                  <a:cubicBezTo>
                    <a:pt x="430" y="3"/>
                    <a:pt x="424" y="1"/>
                    <a:pt x="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386;p65">
              <a:extLst>
                <a:ext uri="{FF2B5EF4-FFF2-40B4-BE49-F238E27FC236}">
                  <a16:creationId xmlns:a16="http://schemas.microsoft.com/office/drawing/2014/main" id="{A0723640-643B-87EE-90D0-5BD661AAFB32}"/>
                </a:ext>
              </a:extLst>
            </p:cNvPr>
            <p:cNvSpPr/>
            <p:nvPr/>
          </p:nvSpPr>
          <p:spPr>
            <a:xfrm>
              <a:off x="2823850" y="4902500"/>
              <a:ext cx="20050" cy="2925"/>
            </a:xfrm>
            <a:custGeom>
              <a:avLst/>
              <a:gdLst/>
              <a:ahLst/>
              <a:cxnLst/>
              <a:rect l="l" t="t" r="r" b="b"/>
              <a:pathLst>
                <a:path w="802" h="117" extrusionOk="0">
                  <a:moveTo>
                    <a:pt x="584" y="0"/>
                  </a:moveTo>
                  <a:cubicBezTo>
                    <a:pt x="509" y="0"/>
                    <a:pt x="434" y="9"/>
                    <a:pt x="368" y="25"/>
                  </a:cubicBezTo>
                  <a:cubicBezTo>
                    <a:pt x="234" y="25"/>
                    <a:pt x="134" y="59"/>
                    <a:pt x="1" y="92"/>
                  </a:cubicBezTo>
                  <a:cubicBezTo>
                    <a:pt x="67" y="109"/>
                    <a:pt x="134" y="117"/>
                    <a:pt x="201" y="117"/>
                  </a:cubicBezTo>
                  <a:cubicBezTo>
                    <a:pt x="268" y="117"/>
                    <a:pt x="334" y="109"/>
                    <a:pt x="401" y="92"/>
                  </a:cubicBezTo>
                  <a:cubicBezTo>
                    <a:pt x="534" y="92"/>
                    <a:pt x="668" y="59"/>
                    <a:pt x="801" y="25"/>
                  </a:cubicBezTo>
                  <a:cubicBezTo>
                    <a:pt x="735" y="9"/>
                    <a:pt x="659" y="0"/>
                    <a:pt x="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387;p65">
              <a:extLst>
                <a:ext uri="{FF2B5EF4-FFF2-40B4-BE49-F238E27FC236}">
                  <a16:creationId xmlns:a16="http://schemas.microsoft.com/office/drawing/2014/main" id="{F8E86698-313C-C8A2-CC38-0582415DC217}"/>
                </a:ext>
              </a:extLst>
            </p:cNvPr>
            <p:cNvSpPr/>
            <p:nvPr/>
          </p:nvSpPr>
          <p:spPr>
            <a:xfrm>
              <a:off x="2819675" y="4891900"/>
              <a:ext cx="22550" cy="3225"/>
            </a:xfrm>
            <a:custGeom>
              <a:avLst/>
              <a:gdLst/>
              <a:ahLst/>
              <a:cxnLst/>
              <a:rect l="l" t="t" r="r" b="b"/>
              <a:pathLst>
                <a:path w="902" h="129" extrusionOk="0">
                  <a:moveTo>
                    <a:pt x="743" y="1"/>
                  </a:moveTo>
                  <a:cubicBezTo>
                    <a:pt x="642" y="1"/>
                    <a:pt x="546" y="16"/>
                    <a:pt x="435" y="16"/>
                  </a:cubicBezTo>
                  <a:cubicBezTo>
                    <a:pt x="301" y="16"/>
                    <a:pt x="134" y="16"/>
                    <a:pt x="1" y="49"/>
                  </a:cubicBezTo>
                  <a:cubicBezTo>
                    <a:pt x="99" y="98"/>
                    <a:pt x="214" y="129"/>
                    <a:pt x="321" y="129"/>
                  </a:cubicBezTo>
                  <a:cubicBezTo>
                    <a:pt x="361" y="129"/>
                    <a:pt x="399" y="125"/>
                    <a:pt x="435" y="116"/>
                  </a:cubicBezTo>
                  <a:cubicBezTo>
                    <a:pt x="601" y="116"/>
                    <a:pt x="768" y="82"/>
                    <a:pt x="902" y="16"/>
                  </a:cubicBezTo>
                  <a:cubicBezTo>
                    <a:pt x="846" y="4"/>
                    <a:pt x="794" y="1"/>
                    <a:pt x="7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388;p65">
              <a:extLst>
                <a:ext uri="{FF2B5EF4-FFF2-40B4-BE49-F238E27FC236}">
                  <a16:creationId xmlns:a16="http://schemas.microsoft.com/office/drawing/2014/main" id="{F66D2C45-F447-A8BF-E31D-F379FFD50A74}"/>
                </a:ext>
              </a:extLst>
            </p:cNvPr>
            <p:cNvSpPr/>
            <p:nvPr/>
          </p:nvSpPr>
          <p:spPr>
            <a:xfrm>
              <a:off x="2856375" y="4891125"/>
              <a:ext cx="34225" cy="22850"/>
            </a:xfrm>
            <a:custGeom>
              <a:avLst/>
              <a:gdLst/>
              <a:ahLst/>
              <a:cxnLst/>
              <a:rect l="l" t="t" r="r" b="b"/>
              <a:pathLst>
                <a:path w="1369" h="914" extrusionOk="0">
                  <a:moveTo>
                    <a:pt x="948" y="100"/>
                  </a:moveTo>
                  <a:cubicBezTo>
                    <a:pt x="1038" y="100"/>
                    <a:pt x="1126" y="117"/>
                    <a:pt x="1201" y="147"/>
                  </a:cubicBezTo>
                  <a:cubicBezTo>
                    <a:pt x="1302" y="213"/>
                    <a:pt x="1268" y="313"/>
                    <a:pt x="1201" y="347"/>
                  </a:cubicBezTo>
                  <a:cubicBezTo>
                    <a:pt x="1135" y="414"/>
                    <a:pt x="1035" y="447"/>
                    <a:pt x="968" y="514"/>
                  </a:cubicBezTo>
                  <a:cubicBezTo>
                    <a:pt x="801" y="580"/>
                    <a:pt x="634" y="647"/>
                    <a:pt x="468" y="680"/>
                  </a:cubicBezTo>
                  <a:cubicBezTo>
                    <a:pt x="311" y="715"/>
                    <a:pt x="191" y="741"/>
                    <a:pt x="112" y="758"/>
                  </a:cubicBezTo>
                  <a:lnTo>
                    <a:pt x="112" y="758"/>
                  </a:lnTo>
                  <a:cubicBezTo>
                    <a:pt x="149" y="658"/>
                    <a:pt x="201" y="569"/>
                    <a:pt x="267" y="480"/>
                  </a:cubicBezTo>
                  <a:cubicBezTo>
                    <a:pt x="334" y="347"/>
                    <a:pt x="468" y="247"/>
                    <a:pt x="634" y="180"/>
                  </a:cubicBezTo>
                  <a:cubicBezTo>
                    <a:pt x="726" y="125"/>
                    <a:pt x="838" y="100"/>
                    <a:pt x="948" y="100"/>
                  </a:cubicBezTo>
                  <a:close/>
                  <a:moveTo>
                    <a:pt x="988" y="1"/>
                  </a:moveTo>
                  <a:cubicBezTo>
                    <a:pt x="678" y="1"/>
                    <a:pt x="380" y="165"/>
                    <a:pt x="201" y="447"/>
                  </a:cubicBezTo>
                  <a:cubicBezTo>
                    <a:pt x="136" y="543"/>
                    <a:pt x="103" y="640"/>
                    <a:pt x="71" y="766"/>
                  </a:cubicBezTo>
                  <a:lnTo>
                    <a:pt x="71" y="766"/>
                  </a:lnTo>
                  <a:cubicBezTo>
                    <a:pt x="25" y="776"/>
                    <a:pt x="1" y="780"/>
                    <a:pt x="1" y="780"/>
                  </a:cubicBezTo>
                  <a:cubicBezTo>
                    <a:pt x="23" y="780"/>
                    <a:pt x="46" y="780"/>
                    <a:pt x="67" y="780"/>
                  </a:cubicBezTo>
                  <a:lnTo>
                    <a:pt x="67" y="780"/>
                  </a:lnTo>
                  <a:cubicBezTo>
                    <a:pt x="67" y="780"/>
                    <a:pt x="67" y="780"/>
                    <a:pt x="67" y="780"/>
                  </a:cubicBezTo>
                  <a:cubicBezTo>
                    <a:pt x="67" y="814"/>
                    <a:pt x="67" y="881"/>
                    <a:pt x="67" y="914"/>
                  </a:cubicBezTo>
                  <a:cubicBezTo>
                    <a:pt x="77" y="867"/>
                    <a:pt x="89" y="823"/>
                    <a:pt x="103" y="780"/>
                  </a:cubicBezTo>
                  <a:lnTo>
                    <a:pt x="103" y="780"/>
                  </a:lnTo>
                  <a:cubicBezTo>
                    <a:pt x="226" y="779"/>
                    <a:pt x="336" y="773"/>
                    <a:pt x="468" y="747"/>
                  </a:cubicBezTo>
                  <a:cubicBezTo>
                    <a:pt x="634" y="680"/>
                    <a:pt x="801" y="647"/>
                    <a:pt x="968" y="547"/>
                  </a:cubicBezTo>
                  <a:cubicBezTo>
                    <a:pt x="1068" y="514"/>
                    <a:pt x="1168" y="480"/>
                    <a:pt x="1235" y="414"/>
                  </a:cubicBezTo>
                  <a:cubicBezTo>
                    <a:pt x="1302" y="380"/>
                    <a:pt x="1335" y="313"/>
                    <a:pt x="1368" y="247"/>
                  </a:cubicBezTo>
                  <a:cubicBezTo>
                    <a:pt x="1368" y="180"/>
                    <a:pt x="1335" y="113"/>
                    <a:pt x="1268" y="47"/>
                  </a:cubicBezTo>
                  <a:cubicBezTo>
                    <a:pt x="1176" y="16"/>
                    <a:pt x="1081" y="1"/>
                    <a:pt x="98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389;p65">
              <a:extLst>
                <a:ext uri="{FF2B5EF4-FFF2-40B4-BE49-F238E27FC236}">
                  <a16:creationId xmlns:a16="http://schemas.microsoft.com/office/drawing/2014/main" id="{3CC22B3D-2C94-FC55-16E5-E7812C1A3172}"/>
                </a:ext>
              </a:extLst>
            </p:cNvPr>
            <p:cNvSpPr/>
            <p:nvPr/>
          </p:nvSpPr>
          <p:spPr>
            <a:xfrm>
              <a:off x="2840525" y="4888950"/>
              <a:ext cx="20050" cy="22525"/>
            </a:xfrm>
            <a:custGeom>
              <a:avLst/>
              <a:gdLst/>
              <a:ahLst/>
              <a:cxnLst/>
              <a:rect l="l" t="t" r="r" b="b"/>
              <a:pathLst>
                <a:path w="802" h="901" extrusionOk="0">
                  <a:moveTo>
                    <a:pt x="168" y="0"/>
                  </a:moveTo>
                  <a:cubicBezTo>
                    <a:pt x="68" y="34"/>
                    <a:pt x="1" y="134"/>
                    <a:pt x="34" y="234"/>
                  </a:cubicBezTo>
                  <a:cubicBezTo>
                    <a:pt x="68" y="334"/>
                    <a:pt x="101" y="400"/>
                    <a:pt x="134" y="434"/>
                  </a:cubicBezTo>
                  <a:cubicBezTo>
                    <a:pt x="234" y="534"/>
                    <a:pt x="301" y="634"/>
                    <a:pt x="401" y="701"/>
                  </a:cubicBezTo>
                  <a:cubicBezTo>
                    <a:pt x="501" y="801"/>
                    <a:pt x="601" y="834"/>
                    <a:pt x="701" y="867"/>
                  </a:cubicBezTo>
                  <a:cubicBezTo>
                    <a:pt x="701" y="867"/>
                    <a:pt x="601" y="801"/>
                    <a:pt x="434" y="667"/>
                  </a:cubicBezTo>
                  <a:cubicBezTo>
                    <a:pt x="368" y="601"/>
                    <a:pt x="301" y="501"/>
                    <a:pt x="201" y="400"/>
                  </a:cubicBezTo>
                  <a:cubicBezTo>
                    <a:pt x="134" y="300"/>
                    <a:pt x="68" y="134"/>
                    <a:pt x="201" y="100"/>
                  </a:cubicBezTo>
                  <a:cubicBezTo>
                    <a:pt x="214" y="96"/>
                    <a:pt x="228" y="94"/>
                    <a:pt x="243" y="94"/>
                  </a:cubicBezTo>
                  <a:cubicBezTo>
                    <a:pt x="336" y="94"/>
                    <a:pt x="448" y="180"/>
                    <a:pt x="535" y="267"/>
                  </a:cubicBezTo>
                  <a:cubicBezTo>
                    <a:pt x="601" y="334"/>
                    <a:pt x="668" y="434"/>
                    <a:pt x="701" y="567"/>
                  </a:cubicBezTo>
                  <a:cubicBezTo>
                    <a:pt x="735" y="667"/>
                    <a:pt x="735" y="767"/>
                    <a:pt x="768" y="901"/>
                  </a:cubicBezTo>
                  <a:cubicBezTo>
                    <a:pt x="801" y="767"/>
                    <a:pt x="801" y="667"/>
                    <a:pt x="768" y="534"/>
                  </a:cubicBezTo>
                  <a:cubicBezTo>
                    <a:pt x="735" y="434"/>
                    <a:pt x="668" y="300"/>
                    <a:pt x="601" y="200"/>
                  </a:cubicBezTo>
                  <a:cubicBezTo>
                    <a:pt x="501" y="67"/>
                    <a:pt x="334" y="0"/>
                    <a:pt x="1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390;p65">
              <a:extLst>
                <a:ext uri="{FF2B5EF4-FFF2-40B4-BE49-F238E27FC236}">
                  <a16:creationId xmlns:a16="http://schemas.microsoft.com/office/drawing/2014/main" id="{027E2188-A2F5-C7C6-86FF-3877F68B95E9}"/>
                </a:ext>
              </a:extLst>
            </p:cNvPr>
            <p:cNvSpPr/>
            <p:nvPr/>
          </p:nvSpPr>
          <p:spPr>
            <a:xfrm>
              <a:off x="2655400" y="4918100"/>
              <a:ext cx="72575" cy="48425"/>
            </a:xfrm>
            <a:custGeom>
              <a:avLst/>
              <a:gdLst/>
              <a:ahLst/>
              <a:cxnLst/>
              <a:rect l="l" t="t" r="r" b="b"/>
              <a:pathLst>
                <a:path w="2903" h="1937" extrusionOk="0">
                  <a:moveTo>
                    <a:pt x="48" y="96"/>
                  </a:moveTo>
                  <a:cubicBezTo>
                    <a:pt x="17" y="99"/>
                    <a:pt x="1" y="102"/>
                    <a:pt x="1" y="102"/>
                  </a:cubicBezTo>
                  <a:cubicBezTo>
                    <a:pt x="18" y="102"/>
                    <a:pt x="34" y="99"/>
                    <a:pt x="48" y="96"/>
                  </a:cubicBezTo>
                  <a:close/>
                  <a:moveTo>
                    <a:pt x="684" y="0"/>
                  </a:moveTo>
                  <a:cubicBezTo>
                    <a:pt x="656" y="0"/>
                    <a:pt x="629" y="1"/>
                    <a:pt x="601" y="2"/>
                  </a:cubicBezTo>
                  <a:cubicBezTo>
                    <a:pt x="434" y="2"/>
                    <a:pt x="301" y="35"/>
                    <a:pt x="167" y="68"/>
                  </a:cubicBezTo>
                  <a:cubicBezTo>
                    <a:pt x="118" y="68"/>
                    <a:pt x="88" y="86"/>
                    <a:pt x="48" y="96"/>
                  </a:cubicBezTo>
                  <a:lnTo>
                    <a:pt x="48" y="96"/>
                  </a:lnTo>
                  <a:cubicBezTo>
                    <a:pt x="133" y="86"/>
                    <a:pt x="323" y="68"/>
                    <a:pt x="568" y="68"/>
                  </a:cubicBezTo>
                  <a:cubicBezTo>
                    <a:pt x="1468" y="68"/>
                    <a:pt x="2302" y="602"/>
                    <a:pt x="2702" y="1403"/>
                  </a:cubicBezTo>
                  <a:cubicBezTo>
                    <a:pt x="2836" y="1736"/>
                    <a:pt x="2869" y="1936"/>
                    <a:pt x="2903" y="1936"/>
                  </a:cubicBezTo>
                  <a:cubicBezTo>
                    <a:pt x="2903" y="1936"/>
                    <a:pt x="2903" y="1870"/>
                    <a:pt x="2903" y="1770"/>
                  </a:cubicBezTo>
                  <a:cubicBezTo>
                    <a:pt x="2869" y="1636"/>
                    <a:pt x="2836" y="1503"/>
                    <a:pt x="2769" y="1403"/>
                  </a:cubicBezTo>
                  <a:cubicBezTo>
                    <a:pt x="2413" y="529"/>
                    <a:pt x="1586" y="0"/>
                    <a:pt x="6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391;p65">
              <a:extLst>
                <a:ext uri="{FF2B5EF4-FFF2-40B4-BE49-F238E27FC236}">
                  <a16:creationId xmlns:a16="http://schemas.microsoft.com/office/drawing/2014/main" id="{743D06AD-5C93-A2BE-969E-B1C658944F08}"/>
                </a:ext>
              </a:extLst>
            </p:cNvPr>
            <p:cNvSpPr/>
            <p:nvPr/>
          </p:nvSpPr>
          <p:spPr>
            <a:xfrm>
              <a:off x="2749625" y="4941300"/>
              <a:ext cx="55075" cy="6450"/>
            </a:xfrm>
            <a:custGeom>
              <a:avLst/>
              <a:gdLst/>
              <a:ahLst/>
              <a:cxnLst/>
              <a:rect l="l" t="t" r="r" b="b"/>
              <a:pathLst>
                <a:path w="2203" h="258" extrusionOk="0">
                  <a:moveTo>
                    <a:pt x="2174" y="1"/>
                  </a:moveTo>
                  <a:cubicBezTo>
                    <a:pt x="2061" y="1"/>
                    <a:pt x="1618" y="79"/>
                    <a:pt x="1102" y="108"/>
                  </a:cubicBezTo>
                  <a:cubicBezTo>
                    <a:pt x="501" y="174"/>
                    <a:pt x="1" y="174"/>
                    <a:pt x="1" y="208"/>
                  </a:cubicBezTo>
                  <a:cubicBezTo>
                    <a:pt x="184" y="241"/>
                    <a:pt x="368" y="258"/>
                    <a:pt x="551" y="258"/>
                  </a:cubicBezTo>
                  <a:cubicBezTo>
                    <a:pt x="735" y="258"/>
                    <a:pt x="918" y="241"/>
                    <a:pt x="1102" y="208"/>
                  </a:cubicBezTo>
                  <a:cubicBezTo>
                    <a:pt x="1469" y="174"/>
                    <a:pt x="1836" y="108"/>
                    <a:pt x="2202" y="8"/>
                  </a:cubicBezTo>
                  <a:cubicBezTo>
                    <a:pt x="2202" y="3"/>
                    <a:pt x="2193" y="1"/>
                    <a:pt x="2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392;p65">
              <a:extLst>
                <a:ext uri="{FF2B5EF4-FFF2-40B4-BE49-F238E27FC236}">
                  <a16:creationId xmlns:a16="http://schemas.microsoft.com/office/drawing/2014/main" id="{DD5DDE2E-6160-2977-467F-ADEBA8445424}"/>
                </a:ext>
              </a:extLst>
            </p:cNvPr>
            <p:cNvSpPr/>
            <p:nvPr/>
          </p:nvSpPr>
          <p:spPr>
            <a:xfrm>
              <a:off x="2712950" y="4950450"/>
              <a:ext cx="6700" cy="10225"/>
            </a:xfrm>
            <a:custGeom>
              <a:avLst/>
              <a:gdLst/>
              <a:ahLst/>
              <a:cxnLst/>
              <a:rect l="l" t="t" r="r" b="b"/>
              <a:pathLst>
                <a:path w="268" h="409" extrusionOk="0">
                  <a:moveTo>
                    <a:pt x="23" y="0"/>
                  </a:moveTo>
                  <a:cubicBezTo>
                    <a:pt x="14" y="0"/>
                    <a:pt x="6" y="3"/>
                    <a:pt x="0" y="9"/>
                  </a:cubicBezTo>
                  <a:cubicBezTo>
                    <a:pt x="0" y="42"/>
                    <a:pt x="67" y="109"/>
                    <a:pt x="134" y="209"/>
                  </a:cubicBezTo>
                  <a:cubicBezTo>
                    <a:pt x="200" y="309"/>
                    <a:pt x="234" y="409"/>
                    <a:pt x="267" y="409"/>
                  </a:cubicBezTo>
                  <a:cubicBezTo>
                    <a:pt x="267" y="409"/>
                    <a:pt x="267" y="275"/>
                    <a:pt x="200" y="175"/>
                  </a:cubicBezTo>
                  <a:cubicBezTo>
                    <a:pt x="145" y="65"/>
                    <a:pt x="67"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393;p65">
              <a:extLst>
                <a:ext uri="{FF2B5EF4-FFF2-40B4-BE49-F238E27FC236}">
                  <a16:creationId xmlns:a16="http://schemas.microsoft.com/office/drawing/2014/main" id="{621DCDDC-5802-791B-4895-02B7A0CF4BC4}"/>
                </a:ext>
              </a:extLst>
            </p:cNvPr>
            <p:cNvSpPr/>
            <p:nvPr/>
          </p:nvSpPr>
          <p:spPr>
            <a:xfrm>
              <a:off x="2697100" y="4934800"/>
              <a:ext cx="8350" cy="6700"/>
            </a:xfrm>
            <a:custGeom>
              <a:avLst/>
              <a:gdLst/>
              <a:ahLst/>
              <a:cxnLst/>
              <a:rect l="l" t="t" r="r" b="b"/>
              <a:pathLst>
                <a:path w="334" h="268" extrusionOk="0">
                  <a:moveTo>
                    <a:pt x="0" y="1"/>
                  </a:moveTo>
                  <a:cubicBezTo>
                    <a:pt x="0" y="34"/>
                    <a:pt x="67" y="101"/>
                    <a:pt x="134" y="168"/>
                  </a:cubicBezTo>
                  <a:cubicBezTo>
                    <a:pt x="234" y="234"/>
                    <a:pt x="301" y="268"/>
                    <a:pt x="334" y="268"/>
                  </a:cubicBezTo>
                  <a:cubicBezTo>
                    <a:pt x="334" y="234"/>
                    <a:pt x="301" y="168"/>
                    <a:pt x="201" y="101"/>
                  </a:cubicBezTo>
                  <a:cubicBezTo>
                    <a:pt x="100" y="34"/>
                    <a:pt x="34"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394;p65">
              <a:extLst>
                <a:ext uri="{FF2B5EF4-FFF2-40B4-BE49-F238E27FC236}">
                  <a16:creationId xmlns:a16="http://schemas.microsoft.com/office/drawing/2014/main" id="{BD6C5E9E-50A9-3BF7-D0E9-26343DA0EFE6}"/>
                </a:ext>
              </a:extLst>
            </p:cNvPr>
            <p:cNvSpPr/>
            <p:nvPr/>
          </p:nvSpPr>
          <p:spPr>
            <a:xfrm>
              <a:off x="2676250" y="4927300"/>
              <a:ext cx="11700" cy="4425"/>
            </a:xfrm>
            <a:custGeom>
              <a:avLst/>
              <a:gdLst/>
              <a:ahLst/>
              <a:cxnLst/>
              <a:rect l="l" t="t" r="r" b="b"/>
              <a:pathLst>
                <a:path w="468" h="177" extrusionOk="0">
                  <a:moveTo>
                    <a:pt x="267" y="1"/>
                  </a:moveTo>
                  <a:cubicBezTo>
                    <a:pt x="134" y="1"/>
                    <a:pt x="0" y="67"/>
                    <a:pt x="34" y="67"/>
                  </a:cubicBezTo>
                  <a:cubicBezTo>
                    <a:pt x="34" y="84"/>
                    <a:pt x="59" y="84"/>
                    <a:pt x="96" y="84"/>
                  </a:cubicBezTo>
                  <a:cubicBezTo>
                    <a:pt x="134" y="84"/>
                    <a:pt x="184" y="84"/>
                    <a:pt x="234" y="101"/>
                  </a:cubicBezTo>
                  <a:cubicBezTo>
                    <a:pt x="342" y="128"/>
                    <a:pt x="406" y="176"/>
                    <a:pt x="444" y="176"/>
                  </a:cubicBezTo>
                  <a:cubicBezTo>
                    <a:pt x="453" y="176"/>
                    <a:pt x="461" y="174"/>
                    <a:pt x="467" y="167"/>
                  </a:cubicBezTo>
                  <a:cubicBezTo>
                    <a:pt x="467" y="134"/>
                    <a:pt x="401" y="34"/>
                    <a:pt x="2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395;p65">
              <a:extLst>
                <a:ext uri="{FF2B5EF4-FFF2-40B4-BE49-F238E27FC236}">
                  <a16:creationId xmlns:a16="http://schemas.microsoft.com/office/drawing/2014/main" id="{4255DD16-F97A-0405-D92A-010F2D3CBF8F}"/>
                </a:ext>
              </a:extLst>
            </p:cNvPr>
            <p:cNvSpPr/>
            <p:nvPr/>
          </p:nvSpPr>
          <p:spPr>
            <a:xfrm>
              <a:off x="2662075" y="4926675"/>
              <a:ext cx="6700" cy="2700"/>
            </a:xfrm>
            <a:custGeom>
              <a:avLst/>
              <a:gdLst/>
              <a:ahLst/>
              <a:cxnLst/>
              <a:rect l="l" t="t" r="r" b="b"/>
              <a:pathLst>
                <a:path w="268" h="108" extrusionOk="0">
                  <a:moveTo>
                    <a:pt x="55" y="1"/>
                  </a:moveTo>
                  <a:cubicBezTo>
                    <a:pt x="34" y="1"/>
                    <a:pt x="17" y="9"/>
                    <a:pt x="0" y="26"/>
                  </a:cubicBezTo>
                  <a:cubicBezTo>
                    <a:pt x="0" y="59"/>
                    <a:pt x="67" y="92"/>
                    <a:pt x="100" y="92"/>
                  </a:cubicBezTo>
                  <a:cubicBezTo>
                    <a:pt x="123" y="103"/>
                    <a:pt x="145" y="107"/>
                    <a:pt x="165" y="107"/>
                  </a:cubicBezTo>
                  <a:cubicBezTo>
                    <a:pt x="204" y="107"/>
                    <a:pt x="234" y="92"/>
                    <a:pt x="234" y="92"/>
                  </a:cubicBezTo>
                  <a:cubicBezTo>
                    <a:pt x="267" y="92"/>
                    <a:pt x="201" y="26"/>
                    <a:pt x="134" y="26"/>
                  </a:cubicBezTo>
                  <a:cubicBezTo>
                    <a:pt x="100" y="9"/>
                    <a:pt x="7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396;p65">
              <a:extLst>
                <a:ext uri="{FF2B5EF4-FFF2-40B4-BE49-F238E27FC236}">
                  <a16:creationId xmlns:a16="http://schemas.microsoft.com/office/drawing/2014/main" id="{5E3D8620-476D-0ED9-7A67-7B61AC2FFB59}"/>
                </a:ext>
              </a:extLst>
            </p:cNvPr>
            <p:cNvSpPr/>
            <p:nvPr/>
          </p:nvSpPr>
          <p:spPr>
            <a:xfrm>
              <a:off x="2358525" y="1599400"/>
              <a:ext cx="361950" cy="635100"/>
            </a:xfrm>
            <a:custGeom>
              <a:avLst/>
              <a:gdLst/>
              <a:ahLst/>
              <a:cxnLst/>
              <a:rect l="l" t="t" r="r" b="b"/>
              <a:pathLst>
                <a:path w="14478" h="25404" extrusionOk="0">
                  <a:moveTo>
                    <a:pt x="2187" y="0"/>
                  </a:moveTo>
                  <a:cubicBezTo>
                    <a:pt x="1525" y="0"/>
                    <a:pt x="853" y="115"/>
                    <a:pt x="201" y="355"/>
                  </a:cubicBezTo>
                  <a:lnTo>
                    <a:pt x="0" y="688"/>
                  </a:lnTo>
                  <a:cubicBezTo>
                    <a:pt x="1435" y="3691"/>
                    <a:pt x="2836" y="5759"/>
                    <a:pt x="4270" y="8728"/>
                  </a:cubicBezTo>
                  <a:cubicBezTo>
                    <a:pt x="4804" y="9762"/>
                    <a:pt x="5204" y="10862"/>
                    <a:pt x="5404" y="11997"/>
                  </a:cubicBezTo>
                  <a:cubicBezTo>
                    <a:pt x="5538" y="13164"/>
                    <a:pt x="5204" y="14432"/>
                    <a:pt x="4337" y="15166"/>
                  </a:cubicBezTo>
                  <a:cubicBezTo>
                    <a:pt x="3603" y="15766"/>
                    <a:pt x="2669" y="15933"/>
                    <a:pt x="1868" y="16466"/>
                  </a:cubicBezTo>
                  <a:cubicBezTo>
                    <a:pt x="701" y="17334"/>
                    <a:pt x="100" y="18768"/>
                    <a:pt x="301" y="20202"/>
                  </a:cubicBezTo>
                  <a:cubicBezTo>
                    <a:pt x="501" y="21603"/>
                    <a:pt x="1135" y="22904"/>
                    <a:pt x="2135" y="23938"/>
                  </a:cubicBezTo>
                  <a:cubicBezTo>
                    <a:pt x="2856" y="24711"/>
                    <a:pt x="3875" y="25404"/>
                    <a:pt x="4870" y="25404"/>
                  </a:cubicBezTo>
                  <a:cubicBezTo>
                    <a:pt x="5164" y="25404"/>
                    <a:pt x="5456" y="25343"/>
                    <a:pt x="5738" y="25206"/>
                  </a:cubicBezTo>
                  <a:cubicBezTo>
                    <a:pt x="6338" y="24872"/>
                    <a:pt x="6705" y="24272"/>
                    <a:pt x="7172" y="23738"/>
                  </a:cubicBezTo>
                  <a:cubicBezTo>
                    <a:pt x="8106" y="22671"/>
                    <a:pt x="9374" y="22004"/>
                    <a:pt x="10508" y="21170"/>
                  </a:cubicBezTo>
                  <a:cubicBezTo>
                    <a:pt x="12676" y="19602"/>
                    <a:pt x="14477" y="17000"/>
                    <a:pt x="13977" y="14365"/>
                  </a:cubicBezTo>
                  <a:cubicBezTo>
                    <a:pt x="13377" y="11163"/>
                    <a:pt x="9874" y="9395"/>
                    <a:pt x="8506" y="6426"/>
                  </a:cubicBezTo>
                  <a:cubicBezTo>
                    <a:pt x="7939" y="5292"/>
                    <a:pt x="7773" y="3991"/>
                    <a:pt x="7172" y="2890"/>
                  </a:cubicBezTo>
                  <a:cubicBezTo>
                    <a:pt x="6118" y="1058"/>
                    <a:pt x="4196" y="0"/>
                    <a:pt x="21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397;p65">
              <a:extLst>
                <a:ext uri="{FF2B5EF4-FFF2-40B4-BE49-F238E27FC236}">
                  <a16:creationId xmlns:a16="http://schemas.microsoft.com/office/drawing/2014/main" id="{065F12B6-2F2F-33BE-3FE2-7590F72FC4EE}"/>
                </a:ext>
              </a:extLst>
            </p:cNvPr>
            <p:cNvSpPr/>
            <p:nvPr/>
          </p:nvSpPr>
          <p:spPr>
            <a:xfrm>
              <a:off x="3237475" y="2190750"/>
              <a:ext cx="237700" cy="248124"/>
            </a:xfrm>
            <a:custGeom>
              <a:avLst/>
              <a:gdLst/>
              <a:ahLst/>
              <a:cxnLst/>
              <a:rect l="l" t="t" r="r" b="b"/>
              <a:pathLst>
                <a:path w="9508" h="9925" extrusionOk="0">
                  <a:moveTo>
                    <a:pt x="1542" y="1"/>
                  </a:moveTo>
                  <a:cubicBezTo>
                    <a:pt x="1237" y="1"/>
                    <a:pt x="970" y="354"/>
                    <a:pt x="1135" y="685"/>
                  </a:cubicBezTo>
                  <a:cubicBezTo>
                    <a:pt x="1302" y="1185"/>
                    <a:pt x="1402" y="1685"/>
                    <a:pt x="1402" y="2186"/>
                  </a:cubicBezTo>
                  <a:cubicBezTo>
                    <a:pt x="1435" y="2586"/>
                    <a:pt x="1402" y="2986"/>
                    <a:pt x="1302" y="3387"/>
                  </a:cubicBezTo>
                  <a:cubicBezTo>
                    <a:pt x="1168" y="3854"/>
                    <a:pt x="134" y="5655"/>
                    <a:pt x="1" y="5989"/>
                  </a:cubicBezTo>
                  <a:lnTo>
                    <a:pt x="4337" y="9925"/>
                  </a:lnTo>
                  <a:cubicBezTo>
                    <a:pt x="4337" y="9925"/>
                    <a:pt x="8707" y="6255"/>
                    <a:pt x="9508" y="5522"/>
                  </a:cubicBezTo>
                  <a:lnTo>
                    <a:pt x="9307" y="1819"/>
                  </a:lnTo>
                  <a:cubicBezTo>
                    <a:pt x="9214" y="1726"/>
                    <a:pt x="9058" y="1685"/>
                    <a:pt x="8855" y="1685"/>
                  </a:cubicBezTo>
                  <a:cubicBezTo>
                    <a:pt x="7570" y="1685"/>
                    <a:pt x="4393" y="3292"/>
                    <a:pt x="3148" y="3292"/>
                  </a:cubicBezTo>
                  <a:cubicBezTo>
                    <a:pt x="2828" y="3292"/>
                    <a:pt x="2636" y="3186"/>
                    <a:pt x="2636" y="2920"/>
                  </a:cubicBezTo>
                  <a:cubicBezTo>
                    <a:pt x="2669" y="1419"/>
                    <a:pt x="2102" y="251"/>
                    <a:pt x="1735" y="51"/>
                  </a:cubicBezTo>
                  <a:cubicBezTo>
                    <a:pt x="1672" y="16"/>
                    <a:pt x="1606" y="1"/>
                    <a:pt x="154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3398;p65">
              <a:extLst>
                <a:ext uri="{FF2B5EF4-FFF2-40B4-BE49-F238E27FC236}">
                  <a16:creationId xmlns:a16="http://schemas.microsoft.com/office/drawing/2014/main" id="{8E8414E6-8661-63A9-026E-CFE1788918A4}"/>
                </a:ext>
              </a:extLst>
            </p:cNvPr>
            <p:cNvSpPr/>
            <p:nvPr/>
          </p:nvSpPr>
          <p:spPr>
            <a:xfrm>
              <a:off x="2545325" y="2182000"/>
              <a:ext cx="831451" cy="723075"/>
            </a:xfrm>
            <a:custGeom>
              <a:avLst/>
              <a:gdLst/>
              <a:ahLst/>
              <a:cxnLst/>
              <a:rect l="l" t="t" r="r" b="b"/>
              <a:pathLst>
                <a:path w="33258" h="28923" extrusionOk="0">
                  <a:moveTo>
                    <a:pt x="0" y="1"/>
                  </a:moveTo>
                  <a:lnTo>
                    <a:pt x="3103" y="23117"/>
                  </a:lnTo>
                  <a:cubicBezTo>
                    <a:pt x="3103" y="23117"/>
                    <a:pt x="11675" y="28788"/>
                    <a:pt x="14211" y="28921"/>
                  </a:cubicBezTo>
                  <a:cubicBezTo>
                    <a:pt x="14220" y="28922"/>
                    <a:pt x="14229" y="28922"/>
                    <a:pt x="14239" y="28922"/>
                  </a:cubicBezTo>
                  <a:cubicBezTo>
                    <a:pt x="16866" y="28922"/>
                    <a:pt x="33257" y="10875"/>
                    <a:pt x="33257" y="10875"/>
                  </a:cubicBezTo>
                  <a:lnTo>
                    <a:pt x="27520" y="5271"/>
                  </a:lnTo>
                  <a:lnTo>
                    <a:pt x="14344" y="17180"/>
                  </a:lnTo>
                  <a:lnTo>
                    <a:pt x="0"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399;p65">
              <a:extLst>
                <a:ext uri="{FF2B5EF4-FFF2-40B4-BE49-F238E27FC236}">
                  <a16:creationId xmlns:a16="http://schemas.microsoft.com/office/drawing/2014/main" id="{C192D2D3-55FC-8610-B13F-A9D6B47C3B9E}"/>
                </a:ext>
              </a:extLst>
            </p:cNvPr>
            <p:cNvSpPr/>
            <p:nvPr/>
          </p:nvSpPr>
          <p:spPr>
            <a:xfrm>
              <a:off x="3252500" y="2117575"/>
              <a:ext cx="246025" cy="317750"/>
            </a:xfrm>
            <a:custGeom>
              <a:avLst/>
              <a:gdLst/>
              <a:ahLst/>
              <a:cxnLst/>
              <a:rect l="l" t="t" r="r" b="b"/>
              <a:pathLst>
                <a:path w="9841" h="12710" extrusionOk="0">
                  <a:moveTo>
                    <a:pt x="4214" y="0"/>
                  </a:moveTo>
                  <a:cubicBezTo>
                    <a:pt x="4125" y="0"/>
                    <a:pt x="4025" y="60"/>
                    <a:pt x="3970" y="143"/>
                  </a:cubicBezTo>
                  <a:lnTo>
                    <a:pt x="67" y="9983"/>
                  </a:lnTo>
                  <a:cubicBezTo>
                    <a:pt x="0" y="10183"/>
                    <a:pt x="67" y="10383"/>
                    <a:pt x="267" y="10450"/>
                  </a:cubicBezTo>
                  <a:lnTo>
                    <a:pt x="4870" y="12685"/>
                  </a:lnTo>
                  <a:cubicBezTo>
                    <a:pt x="4920" y="12702"/>
                    <a:pt x="4973" y="12710"/>
                    <a:pt x="5024" y="12710"/>
                  </a:cubicBezTo>
                  <a:cubicBezTo>
                    <a:pt x="5179" y="12710"/>
                    <a:pt x="5329" y="12635"/>
                    <a:pt x="5404" y="12485"/>
                  </a:cubicBezTo>
                  <a:lnTo>
                    <a:pt x="9774" y="2277"/>
                  </a:lnTo>
                  <a:cubicBezTo>
                    <a:pt x="9841" y="2077"/>
                    <a:pt x="9741" y="1877"/>
                    <a:pt x="9540" y="1777"/>
                  </a:cubicBezTo>
                  <a:lnTo>
                    <a:pt x="4270" y="9"/>
                  </a:lnTo>
                  <a:cubicBezTo>
                    <a:pt x="4252" y="3"/>
                    <a:pt x="4233" y="0"/>
                    <a:pt x="4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400;p65">
              <a:extLst>
                <a:ext uri="{FF2B5EF4-FFF2-40B4-BE49-F238E27FC236}">
                  <a16:creationId xmlns:a16="http://schemas.microsoft.com/office/drawing/2014/main" id="{7D38E176-7C9D-0D02-23D3-D9D6DE719A5A}"/>
                </a:ext>
              </a:extLst>
            </p:cNvPr>
            <p:cNvSpPr/>
            <p:nvPr/>
          </p:nvSpPr>
          <p:spPr>
            <a:xfrm>
              <a:off x="3266675" y="2136150"/>
              <a:ext cx="212675" cy="273550"/>
            </a:xfrm>
            <a:custGeom>
              <a:avLst/>
              <a:gdLst/>
              <a:ahLst/>
              <a:cxnLst/>
              <a:rect l="l" t="t" r="r" b="b"/>
              <a:pathLst>
                <a:path w="8507" h="10942" extrusionOk="0">
                  <a:moveTo>
                    <a:pt x="3570" y="0"/>
                  </a:moveTo>
                  <a:lnTo>
                    <a:pt x="0" y="8773"/>
                  </a:lnTo>
                  <a:lnTo>
                    <a:pt x="4837" y="10941"/>
                  </a:lnTo>
                  <a:lnTo>
                    <a:pt x="8506" y="1668"/>
                  </a:lnTo>
                  <a:lnTo>
                    <a:pt x="357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401;p65">
              <a:extLst>
                <a:ext uri="{FF2B5EF4-FFF2-40B4-BE49-F238E27FC236}">
                  <a16:creationId xmlns:a16="http://schemas.microsoft.com/office/drawing/2014/main" id="{2802ED4A-87FF-6CC9-D309-DF0602FAC0DB}"/>
                </a:ext>
              </a:extLst>
            </p:cNvPr>
            <p:cNvSpPr/>
            <p:nvPr/>
          </p:nvSpPr>
          <p:spPr>
            <a:xfrm>
              <a:off x="3169100" y="2369650"/>
              <a:ext cx="152625" cy="147625"/>
            </a:xfrm>
            <a:custGeom>
              <a:avLst/>
              <a:gdLst/>
              <a:ahLst/>
              <a:cxnLst/>
              <a:rect l="l" t="t" r="r" b="b"/>
              <a:pathLst>
                <a:path w="6105" h="5905" extrusionOk="0">
                  <a:moveTo>
                    <a:pt x="1" y="0"/>
                  </a:moveTo>
                  <a:lnTo>
                    <a:pt x="1" y="0"/>
                  </a:lnTo>
                  <a:cubicBezTo>
                    <a:pt x="234" y="334"/>
                    <a:pt x="468" y="667"/>
                    <a:pt x="768" y="1001"/>
                  </a:cubicBezTo>
                  <a:cubicBezTo>
                    <a:pt x="1268" y="1568"/>
                    <a:pt x="1969" y="2368"/>
                    <a:pt x="2803" y="3202"/>
                  </a:cubicBezTo>
                  <a:cubicBezTo>
                    <a:pt x="3670" y="4003"/>
                    <a:pt x="4470" y="4703"/>
                    <a:pt x="5071" y="5204"/>
                  </a:cubicBezTo>
                  <a:cubicBezTo>
                    <a:pt x="5371" y="5471"/>
                    <a:pt x="5738" y="5704"/>
                    <a:pt x="6105" y="5904"/>
                  </a:cubicBezTo>
                  <a:cubicBezTo>
                    <a:pt x="5805" y="5604"/>
                    <a:pt x="5504" y="5337"/>
                    <a:pt x="5171" y="5070"/>
                  </a:cubicBezTo>
                  <a:cubicBezTo>
                    <a:pt x="4570" y="4570"/>
                    <a:pt x="3803" y="3869"/>
                    <a:pt x="2969" y="3036"/>
                  </a:cubicBezTo>
                  <a:cubicBezTo>
                    <a:pt x="2135" y="2235"/>
                    <a:pt x="1402" y="1434"/>
                    <a:pt x="868" y="901"/>
                  </a:cubicBezTo>
                  <a:cubicBezTo>
                    <a:pt x="601" y="567"/>
                    <a:pt x="301" y="2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402;p65">
              <a:extLst>
                <a:ext uri="{FF2B5EF4-FFF2-40B4-BE49-F238E27FC236}">
                  <a16:creationId xmlns:a16="http://schemas.microsoft.com/office/drawing/2014/main" id="{30A27070-4EF3-C390-1251-CDFBD8231348}"/>
                </a:ext>
              </a:extLst>
            </p:cNvPr>
            <p:cNvSpPr/>
            <p:nvPr/>
          </p:nvSpPr>
          <p:spPr>
            <a:xfrm>
              <a:off x="3210800" y="2350125"/>
              <a:ext cx="36300" cy="34225"/>
            </a:xfrm>
            <a:custGeom>
              <a:avLst/>
              <a:gdLst/>
              <a:ahLst/>
              <a:cxnLst/>
              <a:rect l="l" t="t" r="r" b="b"/>
              <a:pathLst>
                <a:path w="1452" h="1369" extrusionOk="0">
                  <a:moveTo>
                    <a:pt x="728" y="1"/>
                  </a:moveTo>
                  <a:cubicBezTo>
                    <a:pt x="688" y="1"/>
                    <a:pt x="646" y="5"/>
                    <a:pt x="601" y="14"/>
                  </a:cubicBezTo>
                  <a:cubicBezTo>
                    <a:pt x="501" y="14"/>
                    <a:pt x="467" y="81"/>
                    <a:pt x="467" y="81"/>
                  </a:cubicBezTo>
                  <a:cubicBezTo>
                    <a:pt x="634" y="81"/>
                    <a:pt x="801" y="114"/>
                    <a:pt x="968" y="214"/>
                  </a:cubicBezTo>
                  <a:cubicBezTo>
                    <a:pt x="1101" y="314"/>
                    <a:pt x="1201" y="447"/>
                    <a:pt x="1201" y="614"/>
                  </a:cubicBezTo>
                  <a:cubicBezTo>
                    <a:pt x="1226" y="937"/>
                    <a:pt x="955" y="1168"/>
                    <a:pt x="663" y="1168"/>
                  </a:cubicBezTo>
                  <a:cubicBezTo>
                    <a:pt x="563" y="1168"/>
                    <a:pt x="461" y="1141"/>
                    <a:pt x="367" y="1081"/>
                  </a:cubicBezTo>
                  <a:cubicBezTo>
                    <a:pt x="267" y="981"/>
                    <a:pt x="167" y="848"/>
                    <a:pt x="167" y="681"/>
                  </a:cubicBezTo>
                  <a:cubicBezTo>
                    <a:pt x="134" y="381"/>
                    <a:pt x="334" y="247"/>
                    <a:pt x="301" y="214"/>
                  </a:cubicBezTo>
                  <a:lnTo>
                    <a:pt x="301" y="214"/>
                  </a:lnTo>
                  <a:cubicBezTo>
                    <a:pt x="301" y="214"/>
                    <a:pt x="234" y="214"/>
                    <a:pt x="201" y="247"/>
                  </a:cubicBezTo>
                  <a:cubicBezTo>
                    <a:pt x="100" y="381"/>
                    <a:pt x="34" y="514"/>
                    <a:pt x="34" y="648"/>
                  </a:cubicBezTo>
                  <a:cubicBezTo>
                    <a:pt x="0" y="881"/>
                    <a:pt x="100" y="1081"/>
                    <a:pt x="267" y="1248"/>
                  </a:cubicBezTo>
                  <a:cubicBezTo>
                    <a:pt x="392" y="1331"/>
                    <a:pt x="530" y="1369"/>
                    <a:pt x="665" y="1369"/>
                  </a:cubicBezTo>
                  <a:cubicBezTo>
                    <a:pt x="1070" y="1369"/>
                    <a:pt x="1451" y="1031"/>
                    <a:pt x="1401" y="581"/>
                  </a:cubicBezTo>
                  <a:cubicBezTo>
                    <a:pt x="1368" y="347"/>
                    <a:pt x="1235" y="181"/>
                    <a:pt x="1034" y="81"/>
                  </a:cubicBezTo>
                  <a:cubicBezTo>
                    <a:pt x="937" y="32"/>
                    <a:pt x="839" y="1"/>
                    <a:pt x="7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403;p65">
              <a:extLst>
                <a:ext uri="{FF2B5EF4-FFF2-40B4-BE49-F238E27FC236}">
                  <a16:creationId xmlns:a16="http://schemas.microsoft.com/office/drawing/2014/main" id="{5C7FA337-2034-E07B-0761-6F4EFC944195}"/>
                </a:ext>
              </a:extLst>
            </p:cNvPr>
            <p:cNvSpPr/>
            <p:nvPr/>
          </p:nvSpPr>
          <p:spPr>
            <a:xfrm>
              <a:off x="2879725" y="2608975"/>
              <a:ext cx="25050" cy="127625"/>
            </a:xfrm>
            <a:custGeom>
              <a:avLst/>
              <a:gdLst/>
              <a:ahLst/>
              <a:cxnLst/>
              <a:rect l="l" t="t" r="r" b="b"/>
              <a:pathLst>
                <a:path w="1002" h="5105" extrusionOk="0">
                  <a:moveTo>
                    <a:pt x="1001" y="1"/>
                  </a:moveTo>
                  <a:cubicBezTo>
                    <a:pt x="835" y="201"/>
                    <a:pt x="701" y="434"/>
                    <a:pt x="601" y="668"/>
                  </a:cubicBezTo>
                  <a:cubicBezTo>
                    <a:pt x="134" y="1835"/>
                    <a:pt x="1" y="3103"/>
                    <a:pt x="201" y="4370"/>
                  </a:cubicBezTo>
                  <a:cubicBezTo>
                    <a:pt x="234" y="4604"/>
                    <a:pt x="301" y="4871"/>
                    <a:pt x="401" y="5104"/>
                  </a:cubicBezTo>
                  <a:cubicBezTo>
                    <a:pt x="334" y="4237"/>
                    <a:pt x="301" y="3370"/>
                    <a:pt x="368" y="2502"/>
                  </a:cubicBezTo>
                  <a:cubicBezTo>
                    <a:pt x="501" y="1668"/>
                    <a:pt x="701" y="801"/>
                    <a:pt x="1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404;p65">
              <a:extLst>
                <a:ext uri="{FF2B5EF4-FFF2-40B4-BE49-F238E27FC236}">
                  <a16:creationId xmlns:a16="http://schemas.microsoft.com/office/drawing/2014/main" id="{190BBF1B-63C6-43DC-145F-61A5A2AEF47E}"/>
                </a:ext>
              </a:extLst>
            </p:cNvPr>
            <p:cNvSpPr/>
            <p:nvPr/>
          </p:nvSpPr>
          <p:spPr>
            <a:xfrm>
              <a:off x="2902250" y="2605650"/>
              <a:ext cx="39225" cy="127600"/>
            </a:xfrm>
            <a:custGeom>
              <a:avLst/>
              <a:gdLst/>
              <a:ahLst/>
              <a:cxnLst/>
              <a:rect l="l" t="t" r="r" b="b"/>
              <a:pathLst>
                <a:path w="1569" h="5104" extrusionOk="0">
                  <a:moveTo>
                    <a:pt x="100" y="0"/>
                  </a:moveTo>
                  <a:cubicBezTo>
                    <a:pt x="34" y="267"/>
                    <a:pt x="0" y="534"/>
                    <a:pt x="34" y="801"/>
                  </a:cubicBezTo>
                  <a:cubicBezTo>
                    <a:pt x="100" y="2102"/>
                    <a:pt x="467" y="3336"/>
                    <a:pt x="1101" y="4470"/>
                  </a:cubicBezTo>
                  <a:cubicBezTo>
                    <a:pt x="1234" y="4703"/>
                    <a:pt x="1368" y="4904"/>
                    <a:pt x="1568" y="5104"/>
                  </a:cubicBezTo>
                  <a:cubicBezTo>
                    <a:pt x="1168" y="4303"/>
                    <a:pt x="834" y="3469"/>
                    <a:pt x="567" y="2635"/>
                  </a:cubicBezTo>
                  <a:cubicBezTo>
                    <a:pt x="367" y="1768"/>
                    <a:pt x="200" y="901"/>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405;p65">
              <a:extLst>
                <a:ext uri="{FF2B5EF4-FFF2-40B4-BE49-F238E27FC236}">
                  <a16:creationId xmlns:a16="http://schemas.microsoft.com/office/drawing/2014/main" id="{853F81B6-EACE-57D5-11B9-C14452340074}"/>
                </a:ext>
              </a:extLst>
            </p:cNvPr>
            <p:cNvSpPr/>
            <p:nvPr/>
          </p:nvSpPr>
          <p:spPr>
            <a:xfrm>
              <a:off x="3299201" y="2177000"/>
              <a:ext cx="150950" cy="183500"/>
            </a:xfrm>
            <a:custGeom>
              <a:avLst/>
              <a:gdLst/>
              <a:ahLst/>
              <a:cxnLst/>
              <a:rect l="l" t="t" r="r" b="b"/>
              <a:pathLst>
                <a:path w="6038" h="7340" extrusionOk="0">
                  <a:moveTo>
                    <a:pt x="2369" y="1"/>
                  </a:moveTo>
                  <a:lnTo>
                    <a:pt x="0" y="5871"/>
                  </a:lnTo>
                  <a:lnTo>
                    <a:pt x="3536" y="7339"/>
                  </a:lnTo>
                  <a:lnTo>
                    <a:pt x="6038" y="1301"/>
                  </a:lnTo>
                  <a:lnTo>
                    <a:pt x="236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406;p65">
              <a:extLst>
                <a:ext uri="{FF2B5EF4-FFF2-40B4-BE49-F238E27FC236}">
                  <a16:creationId xmlns:a16="http://schemas.microsoft.com/office/drawing/2014/main" id="{B71BFE4A-5FA2-4ABD-160F-3346D513A40C}"/>
                </a:ext>
              </a:extLst>
            </p:cNvPr>
            <p:cNvSpPr/>
            <p:nvPr/>
          </p:nvSpPr>
          <p:spPr>
            <a:xfrm>
              <a:off x="3318375" y="2299774"/>
              <a:ext cx="70900" cy="39576"/>
            </a:xfrm>
            <a:custGeom>
              <a:avLst/>
              <a:gdLst/>
              <a:ahLst/>
              <a:cxnLst/>
              <a:rect l="l" t="t" r="r" b="b"/>
              <a:pathLst>
                <a:path w="2836" h="1583" extrusionOk="0">
                  <a:moveTo>
                    <a:pt x="369" y="0"/>
                  </a:moveTo>
                  <a:cubicBezTo>
                    <a:pt x="252" y="0"/>
                    <a:pt x="149" y="62"/>
                    <a:pt x="101" y="160"/>
                  </a:cubicBezTo>
                  <a:lnTo>
                    <a:pt x="67" y="260"/>
                  </a:lnTo>
                  <a:cubicBezTo>
                    <a:pt x="0" y="427"/>
                    <a:pt x="67" y="593"/>
                    <a:pt x="234" y="660"/>
                  </a:cubicBezTo>
                  <a:lnTo>
                    <a:pt x="2335" y="1561"/>
                  </a:lnTo>
                  <a:cubicBezTo>
                    <a:pt x="2365" y="1575"/>
                    <a:pt x="2397" y="1582"/>
                    <a:pt x="2430" y="1582"/>
                  </a:cubicBezTo>
                  <a:cubicBezTo>
                    <a:pt x="2549" y="1582"/>
                    <a:pt x="2676" y="1498"/>
                    <a:pt x="2702" y="1394"/>
                  </a:cubicBezTo>
                  <a:lnTo>
                    <a:pt x="2769" y="1294"/>
                  </a:lnTo>
                  <a:cubicBezTo>
                    <a:pt x="2836" y="1127"/>
                    <a:pt x="2736" y="960"/>
                    <a:pt x="2602" y="894"/>
                  </a:cubicBezTo>
                  <a:lnTo>
                    <a:pt x="501" y="26"/>
                  </a:lnTo>
                  <a:cubicBezTo>
                    <a:pt x="456" y="9"/>
                    <a:pt x="411" y="0"/>
                    <a:pt x="369"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407;p65">
              <a:extLst>
                <a:ext uri="{FF2B5EF4-FFF2-40B4-BE49-F238E27FC236}">
                  <a16:creationId xmlns:a16="http://schemas.microsoft.com/office/drawing/2014/main" id="{6A0A85CB-4E1C-2AB4-E0D8-33D48526BADC}"/>
                </a:ext>
              </a:extLst>
            </p:cNvPr>
            <p:cNvSpPr/>
            <p:nvPr/>
          </p:nvSpPr>
          <p:spPr>
            <a:xfrm>
              <a:off x="3360900" y="2200349"/>
              <a:ext cx="70075" cy="35050"/>
            </a:xfrm>
            <a:custGeom>
              <a:avLst/>
              <a:gdLst/>
              <a:ahLst/>
              <a:cxnLst/>
              <a:rect l="l" t="t" r="r" b="b"/>
              <a:pathLst>
                <a:path w="2803" h="1402" extrusionOk="0">
                  <a:moveTo>
                    <a:pt x="167" y="1"/>
                  </a:moveTo>
                  <a:lnTo>
                    <a:pt x="1" y="401"/>
                  </a:lnTo>
                  <a:lnTo>
                    <a:pt x="2636" y="1402"/>
                  </a:lnTo>
                  <a:lnTo>
                    <a:pt x="2803" y="1001"/>
                  </a:lnTo>
                  <a:lnTo>
                    <a:pt x="16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408;p65">
              <a:extLst>
                <a:ext uri="{FF2B5EF4-FFF2-40B4-BE49-F238E27FC236}">
                  <a16:creationId xmlns:a16="http://schemas.microsoft.com/office/drawing/2014/main" id="{2B4BA31A-0BD3-F912-1BC4-B8B1001F62CC}"/>
                </a:ext>
              </a:extLst>
            </p:cNvPr>
            <p:cNvSpPr/>
            <p:nvPr/>
          </p:nvSpPr>
          <p:spPr>
            <a:xfrm>
              <a:off x="3341726" y="2231200"/>
              <a:ext cx="80075" cy="46724"/>
            </a:xfrm>
            <a:custGeom>
              <a:avLst/>
              <a:gdLst/>
              <a:ahLst/>
              <a:cxnLst/>
              <a:rect l="l" t="t" r="r" b="b"/>
              <a:pathLst>
                <a:path w="3203" h="1869" extrusionOk="0">
                  <a:moveTo>
                    <a:pt x="301" y="1"/>
                  </a:moveTo>
                  <a:lnTo>
                    <a:pt x="0" y="768"/>
                  </a:lnTo>
                  <a:lnTo>
                    <a:pt x="2903" y="1869"/>
                  </a:lnTo>
                  <a:lnTo>
                    <a:pt x="3203" y="1102"/>
                  </a:lnTo>
                  <a:lnTo>
                    <a:pt x="3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409;p65">
              <a:extLst>
                <a:ext uri="{FF2B5EF4-FFF2-40B4-BE49-F238E27FC236}">
                  <a16:creationId xmlns:a16="http://schemas.microsoft.com/office/drawing/2014/main" id="{7B9EED27-6E85-DFAE-FA84-4F9FB0387478}"/>
                </a:ext>
              </a:extLst>
            </p:cNvPr>
            <p:cNvSpPr/>
            <p:nvPr/>
          </p:nvSpPr>
          <p:spPr>
            <a:xfrm>
              <a:off x="3330050" y="2261225"/>
              <a:ext cx="79250" cy="46724"/>
            </a:xfrm>
            <a:custGeom>
              <a:avLst/>
              <a:gdLst/>
              <a:ahLst/>
              <a:cxnLst/>
              <a:rect l="l" t="t" r="r" b="b"/>
              <a:pathLst>
                <a:path w="3170" h="1869" extrusionOk="0">
                  <a:moveTo>
                    <a:pt x="267" y="1"/>
                  </a:moveTo>
                  <a:lnTo>
                    <a:pt x="0" y="768"/>
                  </a:lnTo>
                  <a:lnTo>
                    <a:pt x="2903" y="1869"/>
                  </a:lnTo>
                  <a:lnTo>
                    <a:pt x="3169" y="1101"/>
                  </a:lnTo>
                  <a:lnTo>
                    <a:pt x="2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410;p65">
              <a:extLst>
                <a:ext uri="{FF2B5EF4-FFF2-40B4-BE49-F238E27FC236}">
                  <a16:creationId xmlns:a16="http://schemas.microsoft.com/office/drawing/2014/main" id="{5746B72C-1BEF-1403-4717-5906B8DE8119}"/>
                </a:ext>
              </a:extLst>
            </p:cNvPr>
            <p:cNvSpPr/>
            <p:nvPr/>
          </p:nvSpPr>
          <p:spPr>
            <a:xfrm>
              <a:off x="3387600" y="2236200"/>
              <a:ext cx="83400" cy="92975"/>
            </a:xfrm>
            <a:custGeom>
              <a:avLst/>
              <a:gdLst/>
              <a:ahLst/>
              <a:cxnLst/>
              <a:rect l="l" t="t" r="r" b="b"/>
              <a:pathLst>
                <a:path w="3336" h="3719" extrusionOk="0">
                  <a:moveTo>
                    <a:pt x="3336" y="1"/>
                  </a:moveTo>
                  <a:lnTo>
                    <a:pt x="3336" y="1"/>
                  </a:lnTo>
                  <a:cubicBezTo>
                    <a:pt x="2669" y="101"/>
                    <a:pt x="1835" y="168"/>
                    <a:pt x="1168" y="268"/>
                  </a:cubicBezTo>
                  <a:cubicBezTo>
                    <a:pt x="967" y="301"/>
                    <a:pt x="801" y="368"/>
                    <a:pt x="634" y="468"/>
                  </a:cubicBezTo>
                  <a:cubicBezTo>
                    <a:pt x="467" y="568"/>
                    <a:pt x="400" y="801"/>
                    <a:pt x="500" y="968"/>
                  </a:cubicBezTo>
                  <a:cubicBezTo>
                    <a:pt x="601" y="1168"/>
                    <a:pt x="867" y="1168"/>
                    <a:pt x="1101" y="1168"/>
                  </a:cubicBezTo>
                  <a:lnTo>
                    <a:pt x="2358" y="1140"/>
                  </a:lnTo>
                  <a:lnTo>
                    <a:pt x="2358" y="1140"/>
                  </a:lnTo>
                  <a:cubicBezTo>
                    <a:pt x="1795" y="1165"/>
                    <a:pt x="1234" y="1287"/>
                    <a:pt x="701" y="1435"/>
                  </a:cubicBezTo>
                  <a:cubicBezTo>
                    <a:pt x="434" y="1535"/>
                    <a:pt x="134" y="1702"/>
                    <a:pt x="100" y="2002"/>
                  </a:cubicBezTo>
                  <a:cubicBezTo>
                    <a:pt x="134" y="2269"/>
                    <a:pt x="334" y="2469"/>
                    <a:pt x="601" y="2503"/>
                  </a:cubicBezTo>
                  <a:lnTo>
                    <a:pt x="1368" y="2503"/>
                  </a:lnTo>
                  <a:cubicBezTo>
                    <a:pt x="1368" y="2503"/>
                    <a:pt x="2402" y="2503"/>
                    <a:pt x="2435" y="2636"/>
                  </a:cubicBezTo>
                  <a:cubicBezTo>
                    <a:pt x="1801" y="2636"/>
                    <a:pt x="967" y="2770"/>
                    <a:pt x="367" y="2836"/>
                  </a:cubicBezTo>
                  <a:cubicBezTo>
                    <a:pt x="167" y="2836"/>
                    <a:pt x="100" y="3070"/>
                    <a:pt x="67" y="3237"/>
                  </a:cubicBezTo>
                  <a:cubicBezTo>
                    <a:pt x="0" y="3437"/>
                    <a:pt x="67" y="3603"/>
                    <a:pt x="234" y="3704"/>
                  </a:cubicBezTo>
                  <a:cubicBezTo>
                    <a:pt x="300" y="3704"/>
                    <a:pt x="352" y="3718"/>
                    <a:pt x="409" y="3718"/>
                  </a:cubicBezTo>
                  <a:cubicBezTo>
                    <a:pt x="437" y="3718"/>
                    <a:pt x="467" y="3715"/>
                    <a:pt x="500" y="3704"/>
                  </a:cubicBezTo>
                  <a:lnTo>
                    <a:pt x="2936" y="3637"/>
                  </a:lnTo>
                  <a:lnTo>
                    <a:pt x="3336"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411;p65">
              <a:extLst>
                <a:ext uri="{FF2B5EF4-FFF2-40B4-BE49-F238E27FC236}">
                  <a16:creationId xmlns:a16="http://schemas.microsoft.com/office/drawing/2014/main" id="{861B8F3F-FBDE-D7F8-8E05-A8A5DE39F81C}"/>
                </a:ext>
              </a:extLst>
            </p:cNvPr>
            <p:cNvSpPr/>
            <p:nvPr/>
          </p:nvSpPr>
          <p:spPr>
            <a:xfrm>
              <a:off x="2190075" y="2155250"/>
              <a:ext cx="652975" cy="2578600"/>
            </a:xfrm>
            <a:custGeom>
              <a:avLst/>
              <a:gdLst/>
              <a:ahLst/>
              <a:cxnLst/>
              <a:rect l="l" t="t" r="r" b="b"/>
              <a:pathLst>
                <a:path w="26119" h="103144" extrusionOk="0">
                  <a:moveTo>
                    <a:pt x="9962" y="1"/>
                  </a:moveTo>
                  <a:cubicBezTo>
                    <a:pt x="9459" y="1"/>
                    <a:pt x="9140" y="37"/>
                    <a:pt x="9140" y="37"/>
                  </a:cubicBezTo>
                  <a:lnTo>
                    <a:pt x="4770" y="13746"/>
                  </a:lnTo>
                  <a:lnTo>
                    <a:pt x="5337" y="55143"/>
                  </a:lnTo>
                  <a:lnTo>
                    <a:pt x="0" y="100742"/>
                  </a:lnTo>
                  <a:lnTo>
                    <a:pt x="17012" y="103144"/>
                  </a:lnTo>
                  <a:cubicBezTo>
                    <a:pt x="26119" y="86232"/>
                    <a:pt x="25252" y="50706"/>
                    <a:pt x="24084" y="46603"/>
                  </a:cubicBezTo>
                  <a:cubicBezTo>
                    <a:pt x="22950" y="42534"/>
                    <a:pt x="22216" y="32593"/>
                    <a:pt x="22483" y="26956"/>
                  </a:cubicBezTo>
                  <a:cubicBezTo>
                    <a:pt x="22750" y="21318"/>
                    <a:pt x="16112" y="2305"/>
                    <a:pt x="14210" y="1071"/>
                  </a:cubicBezTo>
                  <a:cubicBezTo>
                    <a:pt x="12798" y="151"/>
                    <a:pt x="10994" y="1"/>
                    <a:pt x="9962"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412;p65">
              <a:extLst>
                <a:ext uri="{FF2B5EF4-FFF2-40B4-BE49-F238E27FC236}">
                  <a16:creationId xmlns:a16="http://schemas.microsoft.com/office/drawing/2014/main" id="{E9B0FE53-1309-81C2-383F-6C4971983E74}"/>
                </a:ext>
              </a:extLst>
            </p:cNvPr>
            <p:cNvSpPr/>
            <p:nvPr/>
          </p:nvSpPr>
          <p:spPr>
            <a:xfrm>
              <a:off x="2202575" y="2155250"/>
              <a:ext cx="616300" cy="2578600"/>
            </a:xfrm>
            <a:custGeom>
              <a:avLst/>
              <a:gdLst/>
              <a:ahLst/>
              <a:cxnLst/>
              <a:rect l="l" t="t" r="r" b="b"/>
              <a:pathLst>
                <a:path w="24652" h="103144" extrusionOk="0">
                  <a:moveTo>
                    <a:pt x="8495" y="1"/>
                  </a:moveTo>
                  <a:cubicBezTo>
                    <a:pt x="7992" y="1"/>
                    <a:pt x="7673" y="37"/>
                    <a:pt x="7673" y="37"/>
                  </a:cubicBezTo>
                  <a:lnTo>
                    <a:pt x="3303" y="13746"/>
                  </a:lnTo>
                  <a:lnTo>
                    <a:pt x="3837" y="55143"/>
                  </a:lnTo>
                  <a:lnTo>
                    <a:pt x="1" y="100742"/>
                  </a:lnTo>
                  <a:lnTo>
                    <a:pt x="15545" y="103144"/>
                  </a:lnTo>
                  <a:cubicBezTo>
                    <a:pt x="24652" y="86232"/>
                    <a:pt x="23784" y="50706"/>
                    <a:pt x="22617" y="46603"/>
                  </a:cubicBezTo>
                  <a:cubicBezTo>
                    <a:pt x="21449" y="42534"/>
                    <a:pt x="20749" y="32593"/>
                    <a:pt x="20982" y="26956"/>
                  </a:cubicBezTo>
                  <a:cubicBezTo>
                    <a:pt x="21249" y="21318"/>
                    <a:pt x="14611" y="2305"/>
                    <a:pt x="12743" y="1071"/>
                  </a:cubicBezTo>
                  <a:cubicBezTo>
                    <a:pt x="11331" y="151"/>
                    <a:pt x="9526" y="1"/>
                    <a:pt x="84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413;p65">
              <a:extLst>
                <a:ext uri="{FF2B5EF4-FFF2-40B4-BE49-F238E27FC236}">
                  <a16:creationId xmlns:a16="http://schemas.microsoft.com/office/drawing/2014/main" id="{57F94E24-921B-3F90-98FD-8F7E13E9694B}"/>
                </a:ext>
              </a:extLst>
            </p:cNvPr>
            <p:cNvSpPr/>
            <p:nvPr/>
          </p:nvSpPr>
          <p:spPr>
            <a:xfrm>
              <a:off x="2012250" y="2134050"/>
              <a:ext cx="618150" cy="891650"/>
            </a:xfrm>
            <a:custGeom>
              <a:avLst/>
              <a:gdLst/>
              <a:ahLst/>
              <a:cxnLst/>
              <a:rect l="l" t="t" r="r" b="b"/>
              <a:pathLst>
                <a:path w="24726" h="35666" extrusionOk="0">
                  <a:moveTo>
                    <a:pt x="8585" y="0"/>
                  </a:moveTo>
                  <a:cubicBezTo>
                    <a:pt x="6780" y="0"/>
                    <a:pt x="1" y="757"/>
                    <a:pt x="2176" y="12359"/>
                  </a:cubicBezTo>
                  <a:lnTo>
                    <a:pt x="4578" y="26403"/>
                  </a:lnTo>
                  <a:lnTo>
                    <a:pt x="19856" y="35643"/>
                  </a:lnTo>
                  <a:cubicBezTo>
                    <a:pt x="19911" y="35658"/>
                    <a:pt x="19963" y="35666"/>
                    <a:pt x="20013" y="35666"/>
                  </a:cubicBezTo>
                  <a:cubicBezTo>
                    <a:pt x="21800" y="35666"/>
                    <a:pt x="20240" y="25942"/>
                    <a:pt x="23258" y="21366"/>
                  </a:cubicBezTo>
                  <a:cubicBezTo>
                    <a:pt x="24426" y="19598"/>
                    <a:pt x="24492" y="18297"/>
                    <a:pt x="24426" y="17496"/>
                  </a:cubicBezTo>
                  <a:cubicBezTo>
                    <a:pt x="24726" y="14428"/>
                    <a:pt x="22257" y="12526"/>
                    <a:pt x="21924" y="9424"/>
                  </a:cubicBezTo>
                  <a:cubicBezTo>
                    <a:pt x="21524" y="4921"/>
                    <a:pt x="21557" y="2452"/>
                    <a:pt x="19589" y="1952"/>
                  </a:cubicBezTo>
                  <a:lnTo>
                    <a:pt x="9048" y="17"/>
                  </a:lnTo>
                  <a:lnTo>
                    <a:pt x="9015" y="17"/>
                  </a:lnTo>
                  <a:cubicBezTo>
                    <a:pt x="9015" y="17"/>
                    <a:pt x="8856" y="0"/>
                    <a:pt x="85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414;p65">
              <a:extLst>
                <a:ext uri="{FF2B5EF4-FFF2-40B4-BE49-F238E27FC236}">
                  <a16:creationId xmlns:a16="http://schemas.microsoft.com/office/drawing/2014/main" id="{111302CD-D5C3-DB4A-9935-3782C851C80F}"/>
                </a:ext>
              </a:extLst>
            </p:cNvPr>
            <p:cNvSpPr/>
            <p:nvPr/>
          </p:nvSpPr>
          <p:spPr>
            <a:xfrm>
              <a:off x="2557825" y="2342950"/>
              <a:ext cx="70925" cy="325250"/>
            </a:xfrm>
            <a:custGeom>
              <a:avLst/>
              <a:gdLst/>
              <a:ahLst/>
              <a:cxnLst/>
              <a:rect l="l" t="t" r="r" b="b"/>
              <a:pathLst>
                <a:path w="2837" h="13010" extrusionOk="0">
                  <a:moveTo>
                    <a:pt x="268" y="1"/>
                  </a:moveTo>
                  <a:cubicBezTo>
                    <a:pt x="268" y="1"/>
                    <a:pt x="234" y="34"/>
                    <a:pt x="201" y="101"/>
                  </a:cubicBezTo>
                  <a:cubicBezTo>
                    <a:pt x="168" y="234"/>
                    <a:pt x="134" y="368"/>
                    <a:pt x="101" y="501"/>
                  </a:cubicBezTo>
                  <a:cubicBezTo>
                    <a:pt x="1" y="1001"/>
                    <a:pt x="34" y="1502"/>
                    <a:pt x="134" y="2002"/>
                  </a:cubicBezTo>
                  <a:cubicBezTo>
                    <a:pt x="301" y="2703"/>
                    <a:pt x="568" y="3403"/>
                    <a:pt x="935" y="4037"/>
                  </a:cubicBezTo>
                  <a:cubicBezTo>
                    <a:pt x="1368" y="4804"/>
                    <a:pt x="1735" y="5605"/>
                    <a:pt x="2069" y="6439"/>
                  </a:cubicBezTo>
                  <a:cubicBezTo>
                    <a:pt x="2603" y="7973"/>
                    <a:pt x="2636" y="9607"/>
                    <a:pt x="2202" y="11142"/>
                  </a:cubicBezTo>
                  <a:cubicBezTo>
                    <a:pt x="2002" y="11776"/>
                    <a:pt x="1735" y="12409"/>
                    <a:pt x="1435" y="13010"/>
                  </a:cubicBezTo>
                  <a:cubicBezTo>
                    <a:pt x="1569" y="12876"/>
                    <a:pt x="1669" y="12710"/>
                    <a:pt x="1769" y="12543"/>
                  </a:cubicBezTo>
                  <a:cubicBezTo>
                    <a:pt x="2002" y="12143"/>
                    <a:pt x="2202" y="11676"/>
                    <a:pt x="2336" y="11209"/>
                  </a:cubicBezTo>
                  <a:cubicBezTo>
                    <a:pt x="2836" y="9607"/>
                    <a:pt x="2836" y="7940"/>
                    <a:pt x="2302" y="6372"/>
                  </a:cubicBezTo>
                  <a:cubicBezTo>
                    <a:pt x="1935" y="5538"/>
                    <a:pt x="1569" y="4704"/>
                    <a:pt x="1102" y="3937"/>
                  </a:cubicBezTo>
                  <a:cubicBezTo>
                    <a:pt x="735" y="3336"/>
                    <a:pt x="434" y="2669"/>
                    <a:pt x="268" y="1969"/>
                  </a:cubicBezTo>
                  <a:cubicBezTo>
                    <a:pt x="101" y="1302"/>
                    <a:pt x="101" y="634"/>
                    <a:pt x="2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415;p65">
              <a:extLst>
                <a:ext uri="{FF2B5EF4-FFF2-40B4-BE49-F238E27FC236}">
                  <a16:creationId xmlns:a16="http://schemas.microsoft.com/office/drawing/2014/main" id="{2A48F0EC-C400-EB01-F7E9-60805B04133F}"/>
                </a:ext>
              </a:extLst>
            </p:cNvPr>
            <p:cNvSpPr/>
            <p:nvPr/>
          </p:nvSpPr>
          <p:spPr>
            <a:xfrm>
              <a:off x="2183400" y="1638475"/>
              <a:ext cx="337775" cy="632725"/>
            </a:xfrm>
            <a:custGeom>
              <a:avLst/>
              <a:gdLst/>
              <a:ahLst/>
              <a:cxnLst/>
              <a:rect l="l" t="t" r="r" b="b"/>
              <a:pathLst>
                <a:path w="13511" h="25309" extrusionOk="0">
                  <a:moveTo>
                    <a:pt x="7317" y="1"/>
                  </a:moveTo>
                  <a:cubicBezTo>
                    <a:pt x="4427" y="1"/>
                    <a:pt x="1708" y="889"/>
                    <a:pt x="0" y="3228"/>
                  </a:cubicBezTo>
                  <a:lnTo>
                    <a:pt x="2069" y="21875"/>
                  </a:lnTo>
                  <a:cubicBezTo>
                    <a:pt x="2315" y="23876"/>
                    <a:pt x="4066" y="25308"/>
                    <a:pt x="6170" y="25308"/>
                  </a:cubicBezTo>
                  <a:cubicBezTo>
                    <a:pt x="6346" y="25308"/>
                    <a:pt x="6525" y="25298"/>
                    <a:pt x="6705" y="25278"/>
                  </a:cubicBezTo>
                  <a:cubicBezTo>
                    <a:pt x="9074" y="24977"/>
                    <a:pt x="10775" y="22976"/>
                    <a:pt x="10575" y="20808"/>
                  </a:cubicBezTo>
                  <a:cubicBezTo>
                    <a:pt x="10341" y="18506"/>
                    <a:pt x="10141" y="16071"/>
                    <a:pt x="10141" y="16071"/>
                  </a:cubicBezTo>
                  <a:cubicBezTo>
                    <a:pt x="10141" y="16071"/>
                    <a:pt x="13076" y="15304"/>
                    <a:pt x="13277" y="11368"/>
                  </a:cubicBezTo>
                  <a:cubicBezTo>
                    <a:pt x="13510" y="7632"/>
                    <a:pt x="12376" y="1127"/>
                    <a:pt x="12376" y="1127"/>
                  </a:cubicBezTo>
                  <a:lnTo>
                    <a:pt x="12376" y="793"/>
                  </a:lnTo>
                  <a:cubicBezTo>
                    <a:pt x="10743" y="302"/>
                    <a:pt x="9001" y="1"/>
                    <a:pt x="7317"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416;p65">
              <a:extLst>
                <a:ext uri="{FF2B5EF4-FFF2-40B4-BE49-F238E27FC236}">
                  <a16:creationId xmlns:a16="http://schemas.microsoft.com/office/drawing/2014/main" id="{4424FAAE-B325-DD83-7EF1-40D9189E34A6}"/>
                </a:ext>
              </a:extLst>
            </p:cNvPr>
            <p:cNvSpPr/>
            <p:nvPr/>
          </p:nvSpPr>
          <p:spPr>
            <a:xfrm>
              <a:off x="2468600" y="1774725"/>
              <a:ext cx="25050" cy="23800"/>
            </a:xfrm>
            <a:custGeom>
              <a:avLst/>
              <a:gdLst/>
              <a:ahLst/>
              <a:cxnLst/>
              <a:rect l="l" t="t" r="r" b="b"/>
              <a:pathLst>
                <a:path w="1002" h="952" extrusionOk="0">
                  <a:moveTo>
                    <a:pt x="537" y="0"/>
                  </a:moveTo>
                  <a:cubicBezTo>
                    <a:pt x="504" y="0"/>
                    <a:pt x="469" y="5"/>
                    <a:pt x="434" y="13"/>
                  </a:cubicBezTo>
                  <a:cubicBezTo>
                    <a:pt x="167" y="47"/>
                    <a:pt x="1" y="280"/>
                    <a:pt x="1" y="547"/>
                  </a:cubicBezTo>
                  <a:cubicBezTo>
                    <a:pt x="62" y="791"/>
                    <a:pt x="262" y="952"/>
                    <a:pt x="500" y="952"/>
                  </a:cubicBezTo>
                  <a:cubicBezTo>
                    <a:pt x="522" y="952"/>
                    <a:pt x="545" y="950"/>
                    <a:pt x="568" y="947"/>
                  </a:cubicBezTo>
                  <a:cubicBezTo>
                    <a:pt x="834" y="914"/>
                    <a:pt x="1001" y="647"/>
                    <a:pt x="1001" y="414"/>
                  </a:cubicBezTo>
                  <a:cubicBezTo>
                    <a:pt x="943" y="182"/>
                    <a:pt x="760" y="0"/>
                    <a:pt x="5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417;p65">
              <a:extLst>
                <a:ext uri="{FF2B5EF4-FFF2-40B4-BE49-F238E27FC236}">
                  <a16:creationId xmlns:a16="http://schemas.microsoft.com/office/drawing/2014/main" id="{88D73FEB-EFF2-A390-CE21-1A546A9FDB67}"/>
                </a:ext>
              </a:extLst>
            </p:cNvPr>
            <p:cNvSpPr/>
            <p:nvPr/>
          </p:nvSpPr>
          <p:spPr>
            <a:xfrm>
              <a:off x="2442750" y="1760025"/>
              <a:ext cx="50900" cy="16100"/>
            </a:xfrm>
            <a:custGeom>
              <a:avLst/>
              <a:gdLst/>
              <a:ahLst/>
              <a:cxnLst/>
              <a:rect l="l" t="t" r="r" b="b"/>
              <a:pathLst>
                <a:path w="2036" h="644" extrusionOk="0">
                  <a:moveTo>
                    <a:pt x="1001" y="1"/>
                  </a:moveTo>
                  <a:cubicBezTo>
                    <a:pt x="734" y="34"/>
                    <a:pt x="467" y="134"/>
                    <a:pt x="234" y="334"/>
                  </a:cubicBezTo>
                  <a:cubicBezTo>
                    <a:pt x="67" y="468"/>
                    <a:pt x="0" y="568"/>
                    <a:pt x="67" y="635"/>
                  </a:cubicBezTo>
                  <a:cubicBezTo>
                    <a:pt x="73" y="641"/>
                    <a:pt x="82" y="643"/>
                    <a:pt x="93" y="643"/>
                  </a:cubicBezTo>
                  <a:cubicBezTo>
                    <a:pt x="202" y="643"/>
                    <a:pt x="549" y="365"/>
                    <a:pt x="1035" y="334"/>
                  </a:cubicBezTo>
                  <a:cubicBezTo>
                    <a:pt x="1102" y="326"/>
                    <a:pt x="1168" y="322"/>
                    <a:pt x="1231" y="322"/>
                  </a:cubicBezTo>
                  <a:cubicBezTo>
                    <a:pt x="1602" y="322"/>
                    <a:pt x="1883" y="447"/>
                    <a:pt x="1994" y="447"/>
                  </a:cubicBezTo>
                  <a:cubicBezTo>
                    <a:pt x="2013" y="447"/>
                    <a:pt x="2027" y="443"/>
                    <a:pt x="2035" y="435"/>
                  </a:cubicBezTo>
                  <a:cubicBezTo>
                    <a:pt x="2035" y="435"/>
                    <a:pt x="1969" y="301"/>
                    <a:pt x="1802" y="201"/>
                  </a:cubicBezTo>
                  <a:cubicBezTo>
                    <a:pt x="1568" y="34"/>
                    <a:pt x="1268" y="1"/>
                    <a:pt x="10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3418;p65">
              <a:extLst>
                <a:ext uri="{FF2B5EF4-FFF2-40B4-BE49-F238E27FC236}">
                  <a16:creationId xmlns:a16="http://schemas.microsoft.com/office/drawing/2014/main" id="{3DA323A8-66CF-3271-0B45-321654CB2A50}"/>
                </a:ext>
              </a:extLst>
            </p:cNvPr>
            <p:cNvSpPr/>
            <p:nvPr/>
          </p:nvSpPr>
          <p:spPr>
            <a:xfrm>
              <a:off x="2329325" y="1792225"/>
              <a:ext cx="25875" cy="24625"/>
            </a:xfrm>
            <a:custGeom>
              <a:avLst/>
              <a:gdLst/>
              <a:ahLst/>
              <a:cxnLst/>
              <a:rect l="l" t="t" r="r" b="b"/>
              <a:pathLst>
                <a:path w="1035" h="985" extrusionOk="0">
                  <a:moveTo>
                    <a:pt x="539" y="1"/>
                  </a:moveTo>
                  <a:cubicBezTo>
                    <a:pt x="505" y="1"/>
                    <a:pt x="470" y="5"/>
                    <a:pt x="435" y="14"/>
                  </a:cubicBezTo>
                  <a:cubicBezTo>
                    <a:pt x="201" y="47"/>
                    <a:pt x="1" y="281"/>
                    <a:pt x="34" y="548"/>
                  </a:cubicBezTo>
                  <a:cubicBezTo>
                    <a:pt x="65" y="795"/>
                    <a:pt x="268" y="985"/>
                    <a:pt x="536" y="985"/>
                  </a:cubicBezTo>
                  <a:cubicBezTo>
                    <a:pt x="558" y="985"/>
                    <a:pt x="579" y="984"/>
                    <a:pt x="601" y="981"/>
                  </a:cubicBezTo>
                  <a:cubicBezTo>
                    <a:pt x="835" y="914"/>
                    <a:pt x="1035" y="681"/>
                    <a:pt x="1002" y="414"/>
                  </a:cubicBezTo>
                  <a:cubicBezTo>
                    <a:pt x="973" y="182"/>
                    <a:pt x="768" y="1"/>
                    <a:pt x="5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3419;p65">
              <a:extLst>
                <a:ext uri="{FF2B5EF4-FFF2-40B4-BE49-F238E27FC236}">
                  <a16:creationId xmlns:a16="http://schemas.microsoft.com/office/drawing/2014/main" id="{73D56DD6-9301-E5E9-CA1C-EEAA9264531E}"/>
                </a:ext>
              </a:extLst>
            </p:cNvPr>
            <p:cNvSpPr/>
            <p:nvPr/>
          </p:nvSpPr>
          <p:spPr>
            <a:xfrm>
              <a:off x="2303475" y="1779000"/>
              <a:ext cx="51725" cy="15500"/>
            </a:xfrm>
            <a:custGeom>
              <a:avLst/>
              <a:gdLst/>
              <a:ahLst/>
              <a:cxnLst/>
              <a:rect l="l" t="t" r="r" b="b"/>
              <a:pathLst>
                <a:path w="2069" h="620" extrusionOk="0">
                  <a:moveTo>
                    <a:pt x="1172" y="1"/>
                  </a:moveTo>
                  <a:cubicBezTo>
                    <a:pt x="1126" y="1"/>
                    <a:pt x="1081" y="3"/>
                    <a:pt x="1035" y="9"/>
                  </a:cubicBezTo>
                  <a:cubicBezTo>
                    <a:pt x="735" y="9"/>
                    <a:pt x="468" y="143"/>
                    <a:pt x="268" y="309"/>
                  </a:cubicBezTo>
                  <a:cubicBezTo>
                    <a:pt x="101" y="443"/>
                    <a:pt x="1" y="543"/>
                    <a:pt x="68" y="610"/>
                  </a:cubicBezTo>
                  <a:cubicBezTo>
                    <a:pt x="74" y="616"/>
                    <a:pt x="84" y="619"/>
                    <a:pt x="96" y="619"/>
                  </a:cubicBezTo>
                  <a:cubicBezTo>
                    <a:pt x="208" y="619"/>
                    <a:pt x="554" y="369"/>
                    <a:pt x="1035" y="309"/>
                  </a:cubicBezTo>
                  <a:cubicBezTo>
                    <a:pt x="1095" y="302"/>
                    <a:pt x="1154" y="298"/>
                    <a:pt x="1211" y="298"/>
                  </a:cubicBezTo>
                  <a:cubicBezTo>
                    <a:pt x="1574" y="298"/>
                    <a:pt x="1856" y="432"/>
                    <a:pt x="1978" y="432"/>
                  </a:cubicBezTo>
                  <a:cubicBezTo>
                    <a:pt x="2005" y="432"/>
                    <a:pt x="2025" y="426"/>
                    <a:pt x="2036" y="409"/>
                  </a:cubicBezTo>
                  <a:cubicBezTo>
                    <a:pt x="2069" y="376"/>
                    <a:pt x="2002" y="276"/>
                    <a:pt x="1835" y="176"/>
                  </a:cubicBezTo>
                  <a:cubicBezTo>
                    <a:pt x="1614" y="65"/>
                    <a:pt x="1393" y="1"/>
                    <a:pt x="11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3420;p65">
              <a:extLst>
                <a:ext uri="{FF2B5EF4-FFF2-40B4-BE49-F238E27FC236}">
                  <a16:creationId xmlns:a16="http://schemas.microsoft.com/office/drawing/2014/main" id="{91B00561-E9AA-3D11-56BC-A7979EF25082}"/>
                </a:ext>
              </a:extLst>
            </p:cNvPr>
            <p:cNvSpPr/>
            <p:nvPr/>
          </p:nvSpPr>
          <p:spPr>
            <a:xfrm>
              <a:off x="2395225" y="1773375"/>
              <a:ext cx="50050" cy="110100"/>
            </a:xfrm>
            <a:custGeom>
              <a:avLst/>
              <a:gdLst/>
              <a:ahLst/>
              <a:cxnLst/>
              <a:rect l="l" t="t" r="r" b="b"/>
              <a:pathLst>
                <a:path w="2002" h="4404" extrusionOk="0">
                  <a:moveTo>
                    <a:pt x="0" y="1"/>
                  </a:moveTo>
                  <a:lnTo>
                    <a:pt x="0" y="1"/>
                  </a:lnTo>
                  <a:cubicBezTo>
                    <a:pt x="300" y="901"/>
                    <a:pt x="701" y="1769"/>
                    <a:pt x="1168" y="2602"/>
                  </a:cubicBezTo>
                  <a:lnTo>
                    <a:pt x="1668" y="3603"/>
                  </a:lnTo>
                  <a:cubicBezTo>
                    <a:pt x="1735" y="3737"/>
                    <a:pt x="1801" y="3870"/>
                    <a:pt x="1801" y="4003"/>
                  </a:cubicBezTo>
                  <a:cubicBezTo>
                    <a:pt x="1768" y="4104"/>
                    <a:pt x="1668" y="4137"/>
                    <a:pt x="1535" y="4170"/>
                  </a:cubicBezTo>
                  <a:cubicBezTo>
                    <a:pt x="1234" y="4204"/>
                    <a:pt x="967" y="4304"/>
                    <a:pt x="701" y="4404"/>
                  </a:cubicBezTo>
                  <a:cubicBezTo>
                    <a:pt x="967" y="4404"/>
                    <a:pt x="1268" y="4404"/>
                    <a:pt x="1535" y="4337"/>
                  </a:cubicBezTo>
                  <a:cubicBezTo>
                    <a:pt x="1635" y="4304"/>
                    <a:pt x="1701" y="4304"/>
                    <a:pt x="1768" y="4270"/>
                  </a:cubicBezTo>
                  <a:cubicBezTo>
                    <a:pt x="1868" y="4237"/>
                    <a:pt x="1935" y="4137"/>
                    <a:pt x="1968" y="4037"/>
                  </a:cubicBezTo>
                  <a:cubicBezTo>
                    <a:pt x="2002" y="3870"/>
                    <a:pt x="1968" y="3670"/>
                    <a:pt x="1868" y="3536"/>
                  </a:cubicBezTo>
                  <a:lnTo>
                    <a:pt x="1368" y="2502"/>
                  </a:lnTo>
                  <a:cubicBezTo>
                    <a:pt x="967" y="1635"/>
                    <a:pt x="500" y="8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3421;p65">
              <a:extLst>
                <a:ext uri="{FF2B5EF4-FFF2-40B4-BE49-F238E27FC236}">
                  <a16:creationId xmlns:a16="http://schemas.microsoft.com/office/drawing/2014/main" id="{55026F41-28B7-EC02-1BBE-4D960ED2802F}"/>
                </a:ext>
              </a:extLst>
            </p:cNvPr>
            <p:cNvSpPr/>
            <p:nvPr/>
          </p:nvSpPr>
          <p:spPr>
            <a:xfrm>
              <a:off x="2304325" y="2018550"/>
              <a:ext cx="133450" cy="48400"/>
            </a:xfrm>
            <a:custGeom>
              <a:avLst/>
              <a:gdLst/>
              <a:ahLst/>
              <a:cxnLst/>
              <a:rect l="l" t="t" r="r" b="b"/>
              <a:pathLst>
                <a:path w="5338" h="1936" extrusionOk="0">
                  <a:moveTo>
                    <a:pt x="0" y="1"/>
                  </a:moveTo>
                  <a:cubicBezTo>
                    <a:pt x="0" y="1"/>
                    <a:pt x="1171" y="1935"/>
                    <a:pt x="4002" y="1935"/>
                  </a:cubicBezTo>
                  <a:cubicBezTo>
                    <a:pt x="4412" y="1935"/>
                    <a:pt x="4857" y="1895"/>
                    <a:pt x="5337" y="1802"/>
                  </a:cubicBezTo>
                  <a:lnTo>
                    <a:pt x="5304" y="868"/>
                  </a:lnTo>
                  <a:cubicBezTo>
                    <a:pt x="4941" y="908"/>
                    <a:pt x="4577" y="928"/>
                    <a:pt x="4213" y="928"/>
                  </a:cubicBezTo>
                  <a:cubicBezTo>
                    <a:pt x="2771" y="928"/>
                    <a:pt x="1332" y="613"/>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3422;p65">
              <a:extLst>
                <a:ext uri="{FF2B5EF4-FFF2-40B4-BE49-F238E27FC236}">
                  <a16:creationId xmlns:a16="http://schemas.microsoft.com/office/drawing/2014/main" id="{3F2E100F-D7E8-D9BA-4E6C-6B863D6EAC7A}"/>
                </a:ext>
              </a:extLst>
            </p:cNvPr>
            <p:cNvSpPr/>
            <p:nvPr/>
          </p:nvSpPr>
          <p:spPr>
            <a:xfrm>
              <a:off x="2369375" y="1908800"/>
              <a:ext cx="41700" cy="30650"/>
            </a:xfrm>
            <a:custGeom>
              <a:avLst/>
              <a:gdLst/>
              <a:ahLst/>
              <a:cxnLst/>
              <a:rect l="l" t="t" r="r" b="b"/>
              <a:pathLst>
                <a:path w="1668" h="1226" extrusionOk="0">
                  <a:moveTo>
                    <a:pt x="920" y="1"/>
                  </a:moveTo>
                  <a:cubicBezTo>
                    <a:pt x="857" y="1"/>
                    <a:pt x="794" y="8"/>
                    <a:pt x="734" y="21"/>
                  </a:cubicBezTo>
                  <a:cubicBezTo>
                    <a:pt x="500" y="88"/>
                    <a:pt x="267" y="221"/>
                    <a:pt x="133" y="421"/>
                  </a:cubicBezTo>
                  <a:cubicBezTo>
                    <a:pt x="0" y="621"/>
                    <a:pt x="0" y="855"/>
                    <a:pt x="133" y="1055"/>
                  </a:cubicBezTo>
                  <a:cubicBezTo>
                    <a:pt x="260" y="1161"/>
                    <a:pt x="427" y="1226"/>
                    <a:pt x="592" y="1226"/>
                  </a:cubicBezTo>
                  <a:cubicBezTo>
                    <a:pt x="687" y="1226"/>
                    <a:pt x="782" y="1204"/>
                    <a:pt x="867" y="1155"/>
                  </a:cubicBezTo>
                  <a:cubicBezTo>
                    <a:pt x="1101" y="1055"/>
                    <a:pt x="1334" y="888"/>
                    <a:pt x="1501" y="688"/>
                  </a:cubicBezTo>
                  <a:cubicBezTo>
                    <a:pt x="1568" y="655"/>
                    <a:pt x="1601" y="588"/>
                    <a:pt x="1635" y="521"/>
                  </a:cubicBezTo>
                  <a:cubicBezTo>
                    <a:pt x="1668" y="454"/>
                    <a:pt x="1668" y="388"/>
                    <a:pt x="1635" y="321"/>
                  </a:cubicBezTo>
                  <a:cubicBezTo>
                    <a:pt x="1448" y="108"/>
                    <a:pt x="1176" y="1"/>
                    <a:pt x="920"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3423;p65">
              <a:extLst>
                <a:ext uri="{FF2B5EF4-FFF2-40B4-BE49-F238E27FC236}">
                  <a16:creationId xmlns:a16="http://schemas.microsoft.com/office/drawing/2014/main" id="{252534F1-C64B-7C69-1EB7-8B9AD7FF9C57}"/>
                </a:ext>
              </a:extLst>
            </p:cNvPr>
            <p:cNvSpPr/>
            <p:nvPr/>
          </p:nvSpPr>
          <p:spPr>
            <a:xfrm>
              <a:off x="2371875" y="1896800"/>
              <a:ext cx="48375" cy="35250"/>
            </a:xfrm>
            <a:custGeom>
              <a:avLst/>
              <a:gdLst/>
              <a:ahLst/>
              <a:cxnLst/>
              <a:rect l="l" t="t" r="r" b="b"/>
              <a:pathLst>
                <a:path w="1935" h="1410" extrusionOk="0">
                  <a:moveTo>
                    <a:pt x="100" y="0"/>
                  </a:moveTo>
                  <a:cubicBezTo>
                    <a:pt x="67" y="0"/>
                    <a:pt x="0" y="134"/>
                    <a:pt x="33" y="401"/>
                  </a:cubicBezTo>
                  <a:cubicBezTo>
                    <a:pt x="100" y="701"/>
                    <a:pt x="300" y="968"/>
                    <a:pt x="567" y="1168"/>
                  </a:cubicBezTo>
                  <a:cubicBezTo>
                    <a:pt x="819" y="1336"/>
                    <a:pt x="1094" y="1410"/>
                    <a:pt x="1372" y="1410"/>
                  </a:cubicBezTo>
                  <a:cubicBezTo>
                    <a:pt x="1426" y="1410"/>
                    <a:pt x="1480" y="1407"/>
                    <a:pt x="1535" y="1401"/>
                  </a:cubicBezTo>
                  <a:cubicBezTo>
                    <a:pt x="1801" y="1368"/>
                    <a:pt x="1935" y="1335"/>
                    <a:pt x="1935" y="1235"/>
                  </a:cubicBezTo>
                  <a:cubicBezTo>
                    <a:pt x="1901" y="1168"/>
                    <a:pt x="1301" y="1301"/>
                    <a:pt x="767" y="934"/>
                  </a:cubicBezTo>
                  <a:cubicBezTo>
                    <a:pt x="234" y="568"/>
                    <a:pt x="167" y="0"/>
                    <a:pt x="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3424;p65">
              <a:extLst>
                <a:ext uri="{FF2B5EF4-FFF2-40B4-BE49-F238E27FC236}">
                  <a16:creationId xmlns:a16="http://schemas.microsoft.com/office/drawing/2014/main" id="{94DC412F-7DF0-D44F-69EC-25FCE24A4131}"/>
                </a:ext>
              </a:extLst>
            </p:cNvPr>
            <p:cNvSpPr/>
            <p:nvPr/>
          </p:nvSpPr>
          <p:spPr>
            <a:xfrm>
              <a:off x="1653850" y="3471250"/>
              <a:ext cx="679675" cy="1402700"/>
            </a:xfrm>
            <a:custGeom>
              <a:avLst/>
              <a:gdLst/>
              <a:ahLst/>
              <a:cxnLst/>
              <a:rect l="l" t="t" r="r" b="b"/>
              <a:pathLst>
                <a:path w="27187" h="56108" extrusionOk="0">
                  <a:moveTo>
                    <a:pt x="13444" y="1"/>
                  </a:moveTo>
                  <a:lnTo>
                    <a:pt x="7506" y="24418"/>
                  </a:lnTo>
                  <a:cubicBezTo>
                    <a:pt x="7506" y="24418"/>
                    <a:pt x="468" y="53673"/>
                    <a:pt x="234" y="54440"/>
                  </a:cubicBezTo>
                  <a:lnTo>
                    <a:pt x="1" y="55341"/>
                  </a:lnTo>
                  <a:lnTo>
                    <a:pt x="9941" y="56108"/>
                  </a:lnTo>
                  <a:lnTo>
                    <a:pt x="27187" y="1869"/>
                  </a:lnTo>
                  <a:lnTo>
                    <a:pt x="1344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3425;p65">
              <a:extLst>
                <a:ext uri="{FF2B5EF4-FFF2-40B4-BE49-F238E27FC236}">
                  <a16:creationId xmlns:a16="http://schemas.microsoft.com/office/drawing/2014/main" id="{246A24D1-2919-1783-197B-BD3D1267D81E}"/>
                </a:ext>
              </a:extLst>
            </p:cNvPr>
            <p:cNvSpPr/>
            <p:nvPr/>
          </p:nvSpPr>
          <p:spPr>
            <a:xfrm>
              <a:off x="1966575" y="2774100"/>
              <a:ext cx="911500" cy="2137375"/>
            </a:xfrm>
            <a:custGeom>
              <a:avLst/>
              <a:gdLst/>
              <a:ahLst/>
              <a:cxnLst/>
              <a:rect l="l" t="t" r="r" b="b"/>
              <a:pathLst>
                <a:path w="36460" h="85495" extrusionOk="0">
                  <a:moveTo>
                    <a:pt x="2869" y="0"/>
                  </a:moveTo>
                  <a:cubicBezTo>
                    <a:pt x="2702" y="0"/>
                    <a:pt x="1" y="7306"/>
                    <a:pt x="367" y="12342"/>
                  </a:cubicBezTo>
                  <a:cubicBezTo>
                    <a:pt x="568" y="14611"/>
                    <a:pt x="1335" y="16779"/>
                    <a:pt x="2636" y="18647"/>
                  </a:cubicBezTo>
                  <a:cubicBezTo>
                    <a:pt x="3770" y="20281"/>
                    <a:pt x="5338" y="22583"/>
                    <a:pt x="5705" y="23117"/>
                  </a:cubicBezTo>
                  <a:cubicBezTo>
                    <a:pt x="6272" y="23984"/>
                    <a:pt x="18847" y="45033"/>
                    <a:pt x="18847" y="45033"/>
                  </a:cubicBezTo>
                  <a:cubicBezTo>
                    <a:pt x="20448" y="52805"/>
                    <a:pt x="26353" y="85495"/>
                    <a:pt x="26353" y="85495"/>
                  </a:cubicBezTo>
                  <a:lnTo>
                    <a:pt x="36460" y="84427"/>
                  </a:lnTo>
                  <a:lnTo>
                    <a:pt x="30722" y="42798"/>
                  </a:lnTo>
                  <a:cubicBezTo>
                    <a:pt x="30622" y="41697"/>
                    <a:pt x="30389" y="40629"/>
                    <a:pt x="30055" y="39595"/>
                  </a:cubicBezTo>
                  <a:lnTo>
                    <a:pt x="20615" y="11308"/>
                  </a:lnTo>
                  <a:lnTo>
                    <a:pt x="2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3426;p65">
              <a:extLst>
                <a:ext uri="{FF2B5EF4-FFF2-40B4-BE49-F238E27FC236}">
                  <a16:creationId xmlns:a16="http://schemas.microsoft.com/office/drawing/2014/main" id="{A218CCC1-E831-F64D-F34C-638C9335D20A}"/>
                </a:ext>
              </a:extLst>
            </p:cNvPr>
            <p:cNvSpPr/>
            <p:nvPr/>
          </p:nvSpPr>
          <p:spPr>
            <a:xfrm>
              <a:off x="1600475" y="2115300"/>
              <a:ext cx="914850" cy="2620225"/>
            </a:xfrm>
            <a:custGeom>
              <a:avLst/>
              <a:gdLst/>
              <a:ahLst/>
              <a:cxnLst/>
              <a:rect l="l" t="t" r="r" b="b"/>
              <a:pathLst>
                <a:path w="36594" h="104809" extrusionOk="0">
                  <a:moveTo>
                    <a:pt x="25619" y="0"/>
                  </a:moveTo>
                  <a:cubicBezTo>
                    <a:pt x="25619" y="0"/>
                    <a:pt x="20682" y="1368"/>
                    <a:pt x="18981" y="3336"/>
                  </a:cubicBezTo>
                  <a:cubicBezTo>
                    <a:pt x="18981" y="3336"/>
                    <a:pt x="16913" y="5871"/>
                    <a:pt x="16879" y="8273"/>
                  </a:cubicBezTo>
                  <a:cubicBezTo>
                    <a:pt x="16879" y="10674"/>
                    <a:pt x="15745" y="22116"/>
                    <a:pt x="15011" y="28754"/>
                  </a:cubicBezTo>
                  <a:cubicBezTo>
                    <a:pt x="14778" y="30655"/>
                    <a:pt x="13944" y="33924"/>
                    <a:pt x="13310" y="36159"/>
                  </a:cubicBezTo>
                  <a:cubicBezTo>
                    <a:pt x="12810" y="37927"/>
                    <a:pt x="12410" y="39695"/>
                    <a:pt x="12109" y="41496"/>
                  </a:cubicBezTo>
                  <a:cubicBezTo>
                    <a:pt x="10975" y="48034"/>
                    <a:pt x="8073" y="63979"/>
                    <a:pt x="6205" y="68182"/>
                  </a:cubicBezTo>
                  <a:cubicBezTo>
                    <a:pt x="3837" y="73519"/>
                    <a:pt x="1" y="93700"/>
                    <a:pt x="1168" y="97370"/>
                  </a:cubicBezTo>
                  <a:cubicBezTo>
                    <a:pt x="2369" y="101072"/>
                    <a:pt x="28154" y="104808"/>
                    <a:pt x="28154" y="104808"/>
                  </a:cubicBezTo>
                  <a:cubicBezTo>
                    <a:pt x="28154" y="104808"/>
                    <a:pt x="29622" y="80624"/>
                    <a:pt x="31123" y="74553"/>
                  </a:cubicBezTo>
                  <a:cubicBezTo>
                    <a:pt x="32591" y="68482"/>
                    <a:pt x="35693" y="55140"/>
                    <a:pt x="36160" y="47267"/>
                  </a:cubicBezTo>
                  <a:cubicBezTo>
                    <a:pt x="36594" y="39428"/>
                    <a:pt x="36460" y="25785"/>
                    <a:pt x="33925" y="17346"/>
                  </a:cubicBezTo>
                  <a:cubicBezTo>
                    <a:pt x="31423" y="8873"/>
                    <a:pt x="25619" y="0"/>
                    <a:pt x="25619"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3427;p65">
              <a:extLst>
                <a:ext uri="{FF2B5EF4-FFF2-40B4-BE49-F238E27FC236}">
                  <a16:creationId xmlns:a16="http://schemas.microsoft.com/office/drawing/2014/main" id="{8D4A039A-AB9C-282D-66C8-837A26FF1C51}"/>
                </a:ext>
              </a:extLst>
            </p:cNvPr>
            <p:cNvSpPr/>
            <p:nvPr/>
          </p:nvSpPr>
          <p:spPr>
            <a:xfrm>
              <a:off x="2240100" y="2232050"/>
              <a:ext cx="265225" cy="1054925"/>
            </a:xfrm>
            <a:custGeom>
              <a:avLst/>
              <a:gdLst/>
              <a:ahLst/>
              <a:cxnLst/>
              <a:rect l="l" t="t" r="r" b="b"/>
              <a:pathLst>
                <a:path w="10609" h="42197" extrusionOk="0">
                  <a:moveTo>
                    <a:pt x="1368" y="0"/>
                  </a:moveTo>
                  <a:cubicBezTo>
                    <a:pt x="1368" y="33"/>
                    <a:pt x="1368" y="67"/>
                    <a:pt x="1335" y="134"/>
                  </a:cubicBezTo>
                  <a:lnTo>
                    <a:pt x="1302" y="467"/>
                  </a:lnTo>
                  <a:cubicBezTo>
                    <a:pt x="1235" y="801"/>
                    <a:pt x="1168" y="1234"/>
                    <a:pt x="1068" y="1801"/>
                  </a:cubicBezTo>
                  <a:cubicBezTo>
                    <a:pt x="901" y="3002"/>
                    <a:pt x="668" y="4703"/>
                    <a:pt x="334" y="6772"/>
                  </a:cubicBezTo>
                  <a:cubicBezTo>
                    <a:pt x="268" y="7305"/>
                    <a:pt x="201" y="7839"/>
                    <a:pt x="101" y="8406"/>
                  </a:cubicBezTo>
                  <a:cubicBezTo>
                    <a:pt x="1" y="9040"/>
                    <a:pt x="1" y="9640"/>
                    <a:pt x="67" y="10241"/>
                  </a:cubicBezTo>
                  <a:cubicBezTo>
                    <a:pt x="101" y="10574"/>
                    <a:pt x="234" y="10875"/>
                    <a:pt x="401" y="11175"/>
                  </a:cubicBezTo>
                  <a:cubicBezTo>
                    <a:pt x="601" y="11442"/>
                    <a:pt x="868" y="11675"/>
                    <a:pt x="1168" y="11809"/>
                  </a:cubicBezTo>
                  <a:cubicBezTo>
                    <a:pt x="1502" y="11975"/>
                    <a:pt x="1835" y="12042"/>
                    <a:pt x="2136" y="12175"/>
                  </a:cubicBezTo>
                  <a:cubicBezTo>
                    <a:pt x="2436" y="12276"/>
                    <a:pt x="2736" y="12476"/>
                    <a:pt x="2903" y="12709"/>
                  </a:cubicBezTo>
                  <a:cubicBezTo>
                    <a:pt x="3003" y="12843"/>
                    <a:pt x="3070" y="13009"/>
                    <a:pt x="3070" y="13176"/>
                  </a:cubicBezTo>
                  <a:cubicBezTo>
                    <a:pt x="3103" y="13343"/>
                    <a:pt x="3070" y="13510"/>
                    <a:pt x="3036" y="13677"/>
                  </a:cubicBezTo>
                  <a:cubicBezTo>
                    <a:pt x="2936" y="14010"/>
                    <a:pt x="2803" y="14344"/>
                    <a:pt x="2636" y="14611"/>
                  </a:cubicBezTo>
                  <a:cubicBezTo>
                    <a:pt x="2169" y="15244"/>
                    <a:pt x="1802" y="15911"/>
                    <a:pt x="1535" y="16612"/>
                  </a:cubicBezTo>
                  <a:cubicBezTo>
                    <a:pt x="1068" y="18146"/>
                    <a:pt x="1168" y="19814"/>
                    <a:pt x="1802" y="21282"/>
                  </a:cubicBezTo>
                  <a:cubicBezTo>
                    <a:pt x="2069" y="22049"/>
                    <a:pt x="2436" y="22783"/>
                    <a:pt x="2903" y="23450"/>
                  </a:cubicBezTo>
                  <a:cubicBezTo>
                    <a:pt x="3336" y="24084"/>
                    <a:pt x="3803" y="24718"/>
                    <a:pt x="4304" y="25285"/>
                  </a:cubicBezTo>
                  <a:cubicBezTo>
                    <a:pt x="5304" y="26486"/>
                    <a:pt x="6305" y="27553"/>
                    <a:pt x="7172" y="28621"/>
                  </a:cubicBezTo>
                  <a:cubicBezTo>
                    <a:pt x="7973" y="29655"/>
                    <a:pt x="8674" y="30789"/>
                    <a:pt x="9141" y="32023"/>
                  </a:cubicBezTo>
                  <a:cubicBezTo>
                    <a:pt x="9574" y="33124"/>
                    <a:pt x="9874" y="34225"/>
                    <a:pt x="10041" y="35359"/>
                  </a:cubicBezTo>
                  <a:cubicBezTo>
                    <a:pt x="10308" y="37027"/>
                    <a:pt x="10475" y="38694"/>
                    <a:pt x="10542" y="40362"/>
                  </a:cubicBezTo>
                  <a:cubicBezTo>
                    <a:pt x="10575" y="40963"/>
                    <a:pt x="10608" y="41396"/>
                    <a:pt x="10608" y="41730"/>
                  </a:cubicBezTo>
                  <a:cubicBezTo>
                    <a:pt x="10608" y="41396"/>
                    <a:pt x="10608" y="40929"/>
                    <a:pt x="10608" y="40362"/>
                  </a:cubicBezTo>
                  <a:cubicBezTo>
                    <a:pt x="10575" y="38694"/>
                    <a:pt x="10441" y="36993"/>
                    <a:pt x="10175" y="35359"/>
                  </a:cubicBezTo>
                  <a:cubicBezTo>
                    <a:pt x="10008" y="34191"/>
                    <a:pt x="9708" y="33090"/>
                    <a:pt x="9307" y="31990"/>
                  </a:cubicBezTo>
                  <a:cubicBezTo>
                    <a:pt x="8807" y="30722"/>
                    <a:pt x="8140" y="29555"/>
                    <a:pt x="7306" y="28487"/>
                  </a:cubicBezTo>
                  <a:cubicBezTo>
                    <a:pt x="6439" y="27386"/>
                    <a:pt x="5438" y="26319"/>
                    <a:pt x="4437" y="25151"/>
                  </a:cubicBezTo>
                  <a:cubicBezTo>
                    <a:pt x="3403" y="23984"/>
                    <a:pt x="2569" y="22650"/>
                    <a:pt x="1969" y="21215"/>
                  </a:cubicBezTo>
                  <a:cubicBezTo>
                    <a:pt x="1368" y="19781"/>
                    <a:pt x="1302" y="18146"/>
                    <a:pt x="1735" y="16645"/>
                  </a:cubicBezTo>
                  <a:cubicBezTo>
                    <a:pt x="2002" y="15978"/>
                    <a:pt x="2369" y="15311"/>
                    <a:pt x="2803" y="14711"/>
                  </a:cubicBezTo>
                  <a:cubicBezTo>
                    <a:pt x="3003" y="14410"/>
                    <a:pt x="3136" y="14077"/>
                    <a:pt x="3236" y="13710"/>
                  </a:cubicBezTo>
                  <a:cubicBezTo>
                    <a:pt x="3303" y="13510"/>
                    <a:pt x="3303" y="13310"/>
                    <a:pt x="3270" y="13143"/>
                  </a:cubicBezTo>
                  <a:cubicBezTo>
                    <a:pt x="3270" y="12943"/>
                    <a:pt x="3203" y="12776"/>
                    <a:pt x="3070" y="12609"/>
                  </a:cubicBezTo>
                  <a:cubicBezTo>
                    <a:pt x="2869" y="12309"/>
                    <a:pt x="2569" y="12075"/>
                    <a:pt x="2202" y="11975"/>
                  </a:cubicBezTo>
                  <a:cubicBezTo>
                    <a:pt x="1869" y="11842"/>
                    <a:pt x="1568" y="11775"/>
                    <a:pt x="1268" y="11642"/>
                  </a:cubicBezTo>
                  <a:cubicBezTo>
                    <a:pt x="968" y="11508"/>
                    <a:pt x="735" y="11308"/>
                    <a:pt x="568" y="11041"/>
                  </a:cubicBezTo>
                  <a:cubicBezTo>
                    <a:pt x="401" y="10808"/>
                    <a:pt x="301" y="10508"/>
                    <a:pt x="234" y="10207"/>
                  </a:cubicBezTo>
                  <a:cubicBezTo>
                    <a:pt x="167" y="9640"/>
                    <a:pt x="201" y="9040"/>
                    <a:pt x="268" y="8439"/>
                  </a:cubicBezTo>
                  <a:cubicBezTo>
                    <a:pt x="368" y="7872"/>
                    <a:pt x="434" y="7339"/>
                    <a:pt x="501" y="6805"/>
                  </a:cubicBezTo>
                  <a:cubicBezTo>
                    <a:pt x="768" y="4703"/>
                    <a:pt x="1001" y="3002"/>
                    <a:pt x="1168" y="1835"/>
                  </a:cubicBezTo>
                  <a:cubicBezTo>
                    <a:pt x="1235" y="1234"/>
                    <a:pt x="1302" y="801"/>
                    <a:pt x="1335" y="467"/>
                  </a:cubicBezTo>
                  <a:cubicBezTo>
                    <a:pt x="1368" y="334"/>
                    <a:pt x="1368" y="200"/>
                    <a:pt x="1368" y="134"/>
                  </a:cubicBezTo>
                  <a:cubicBezTo>
                    <a:pt x="1368" y="67"/>
                    <a:pt x="1368" y="33"/>
                    <a:pt x="1368" y="0"/>
                  </a:cubicBezTo>
                  <a:close/>
                  <a:moveTo>
                    <a:pt x="10608" y="42097"/>
                  </a:moveTo>
                  <a:cubicBezTo>
                    <a:pt x="10575" y="42130"/>
                    <a:pt x="10575" y="42164"/>
                    <a:pt x="10608" y="42197"/>
                  </a:cubicBezTo>
                  <a:cubicBezTo>
                    <a:pt x="10608" y="42197"/>
                    <a:pt x="10608" y="42171"/>
                    <a:pt x="10608" y="420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3428;p65">
              <a:extLst>
                <a:ext uri="{FF2B5EF4-FFF2-40B4-BE49-F238E27FC236}">
                  <a16:creationId xmlns:a16="http://schemas.microsoft.com/office/drawing/2014/main" id="{B5366D8B-F375-42AE-AE26-683E9EE39856}"/>
                </a:ext>
              </a:extLst>
            </p:cNvPr>
            <p:cNvSpPr/>
            <p:nvPr/>
          </p:nvSpPr>
          <p:spPr>
            <a:xfrm>
              <a:off x="2414400" y="3364200"/>
              <a:ext cx="41725" cy="36975"/>
            </a:xfrm>
            <a:custGeom>
              <a:avLst/>
              <a:gdLst/>
              <a:ahLst/>
              <a:cxnLst/>
              <a:rect l="l" t="t" r="r" b="b"/>
              <a:pathLst>
                <a:path w="1669" h="1479" extrusionOk="0">
                  <a:moveTo>
                    <a:pt x="741" y="134"/>
                  </a:moveTo>
                  <a:cubicBezTo>
                    <a:pt x="794" y="134"/>
                    <a:pt x="847" y="138"/>
                    <a:pt x="901" y="147"/>
                  </a:cubicBezTo>
                  <a:cubicBezTo>
                    <a:pt x="1101" y="213"/>
                    <a:pt x="1268" y="347"/>
                    <a:pt x="1301" y="547"/>
                  </a:cubicBezTo>
                  <a:cubicBezTo>
                    <a:pt x="1423" y="937"/>
                    <a:pt x="1099" y="1256"/>
                    <a:pt x="760" y="1256"/>
                  </a:cubicBezTo>
                  <a:cubicBezTo>
                    <a:pt x="635" y="1256"/>
                    <a:pt x="508" y="1213"/>
                    <a:pt x="401" y="1114"/>
                  </a:cubicBezTo>
                  <a:cubicBezTo>
                    <a:pt x="267" y="981"/>
                    <a:pt x="200" y="780"/>
                    <a:pt x="234" y="580"/>
                  </a:cubicBezTo>
                  <a:cubicBezTo>
                    <a:pt x="291" y="410"/>
                    <a:pt x="372" y="263"/>
                    <a:pt x="498" y="162"/>
                  </a:cubicBezTo>
                  <a:lnTo>
                    <a:pt x="498" y="162"/>
                  </a:lnTo>
                  <a:cubicBezTo>
                    <a:pt x="575" y="144"/>
                    <a:pt x="657" y="134"/>
                    <a:pt x="741" y="134"/>
                  </a:cubicBezTo>
                  <a:close/>
                  <a:moveTo>
                    <a:pt x="801" y="0"/>
                  </a:moveTo>
                  <a:cubicBezTo>
                    <a:pt x="681" y="0"/>
                    <a:pt x="565" y="31"/>
                    <a:pt x="467" y="80"/>
                  </a:cubicBezTo>
                  <a:cubicBezTo>
                    <a:pt x="409" y="119"/>
                    <a:pt x="373" y="157"/>
                    <a:pt x="354" y="183"/>
                  </a:cubicBezTo>
                  <a:lnTo>
                    <a:pt x="354" y="183"/>
                  </a:lnTo>
                  <a:cubicBezTo>
                    <a:pt x="237" y="278"/>
                    <a:pt x="130" y="400"/>
                    <a:pt x="100" y="547"/>
                  </a:cubicBezTo>
                  <a:cubicBezTo>
                    <a:pt x="0" y="780"/>
                    <a:pt x="67" y="1081"/>
                    <a:pt x="267" y="1247"/>
                  </a:cubicBezTo>
                  <a:cubicBezTo>
                    <a:pt x="429" y="1409"/>
                    <a:pt x="617" y="1478"/>
                    <a:pt x="798" y="1478"/>
                  </a:cubicBezTo>
                  <a:cubicBezTo>
                    <a:pt x="1255" y="1478"/>
                    <a:pt x="1668" y="1039"/>
                    <a:pt x="1501" y="514"/>
                  </a:cubicBezTo>
                  <a:cubicBezTo>
                    <a:pt x="1435" y="247"/>
                    <a:pt x="1201" y="47"/>
                    <a:pt x="934" y="13"/>
                  </a:cubicBezTo>
                  <a:cubicBezTo>
                    <a:pt x="890" y="4"/>
                    <a:pt x="845" y="0"/>
                    <a:pt x="8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3429;p65">
              <a:extLst>
                <a:ext uri="{FF2B5EF4-FFF2-40B4-BE49-F238E27FC236}">
                  <a16:creationId xmlns:a16="http://schemas.microsoft.com/office/drawing/2014/main" id="{E82E7E37-3345-453D-9F2F-55865331607E}"/>
                </a:ext>
              </a:extLst>
            </p:cNvPr>
            <p:cNvSpPr/>
            <p:nvPr/>
          </p:nvSpPr>
          <p:spPr>
            <a:xfrm>
              <a:off x="2344600" y="3723075"/>
              <a:ext cx="42375" cy="37000"/>
            </a:xfrm>
            <a:custGeom>
              <a:avLst/>
              <a:gdLst/>
              <a:ahLst/>
              <a:cxnLst/>
              <a:rect l="l" t="t" r="r" b="b"/>
              <a:pathLst>
                <a:path w="1695" h="1480" extrusionOk="0">
                  <a:moveTo>
                    <a:pt x="764" y="155"/>
                  </a:moveTo>
                  <a:cubicBezTo>
                    <a:pt x="817" y="155"/>
                    <a:pt x="871" y="160"/>
                    <a:pt x="924" y="169"/>
                  </a:cubicBezTo>
                  <a:cubicBezTo>
                    <a:pt x="1124" y="202"/>
                    <a:pt x="1291" y="369"/>
                    <a:pt x="1325" y="569"/>
                  </a:cubicBezTo>
                  <a:cubicBezTo>
                    <a:pt x="1391" y="802"/>
                    <a:pt x="1291" y="1036"/>
                    <a:pt x="1091" y="1203"/>
                  </a:cubicBezTo>
                  <a:cubicBezTo>
                    <a:pt x="1016" y="1240"/>
                    <a:pt x="932" y="1259"/>
                    <a:pt x="847" y="1259"/>
                  </a:cubicBezTo>
                  <a:cubicBezTo>
                    <a:pt x="705" y="1259"/>
                    <a:pt x="562" y="1207"/>
                    <a:pt x="457" y="1103"/>
                  </a:cubicBezTo>
                  <a:cubicBezTo>
                    <a:pt x="291" y="1003"/>
                    <a:pt x="224" y="769"/>
                    <a:pt x="257" y="602"/>
                  </a:cubicBezTo>
                  <a:cubicBezTo>
                    <a:pt x="310" y="442"/>
                    <a:pt x="406" y="304"/>
                    <a:pt x="511" y="186"/>
                  </a:cubicBezTo>
                  <a:lnTo>
                    <a:pt x="511" y="186"/>
                  </a:lnTo>
                  <a:cubicBezTo>
                    <a:pt x="592" y="167"/>
                    <a:pt x="677" y="155"/>
                    <a:pt x="764" y="155"/>
                  </a:cubicBezTo>
                  <a:close/>
                  <a:moveTo>
                    <a:pt x="791" y="0"/>
                  </a:moveTo>
                  <a:cubicBezTo>
                    <a:pt x="677" y="0"/>
                    <a:pt x="577" y="37"/>
                    <a:pt x="491" y="102"/>
                  </a:cubicBezTo>
                  <a:cubicBezTo>
                    <a:pt x="443" y="134"/>
                    <a:pt x="410" y="165"/>
                    <a:pt x="389" y="190"/>
                  </a:cubicBezTo>
                  <a:lnTo>
                    <a:pt x="389" y="190"/>
                  </a:lnTo>
                  <a:cubicBezTo>
                    <a:pt x="22" y="433"/>
                    <a:pt x="0" y="946"/>
                    <a:pt x="324" y="1269"/>
                  </a:cubicBezTo>
                  <a:cubicBezTo>
                    <a:pt x="470" y="1416"/>
                    <a:pt x="644" y="1479"/>
                    <a:pt x="815" y="1479"/>
                  </a:cubicBezTo>
                  <a:cubicBezTo>
                    <a:pt x="1266" y="1479"/>
                    <a:pt x="1694" y="1035"/>
                    <a:pt x="1525" y="502"/>
                  </a:cubicBezTo>
                  <a:cubicBezTo>
                    <a:pt x="1458" y="235"/>
                    <a:pt x="1225" y="69"/>
                    <a:pt x="991" y="35"/>
                  </a:cubicBezTo>
                  <a:cubicBezTo>
                    <a:pt x="920" y="12"/>
                    <a:pt x="853" y="0"/>
                    <a:pt x="7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3430;p65">
              <a:extLst>
                <a:ext uri="{FF2B5EF4-FFF2-40B4-BE49-F238E27FC236}">
                  <a16:creationId xmlns:a16="http://schemas.microsoft.com/office/drawing/2014/main" id="{0533EEA4-82F8-48CE-5552-CB175E5630D0}"/>
                </a:ext>
              </a:extLst>
            </p:cNvPr>
            <p:cNvSpPr/>
            <p:nvPr/>
          </p:nvSpPr>
          <p:spPr>
            <a:xfrm>
              <a:off x="1964900" y="3279450"/>
              <a:ext cx="386975" cy="396400"/>
            </a:xfrm>
            <a:custGeom>
              <a:avLst/>
              <a:gdLst/>
              <a:ahLst/>
              <a:cxnLst/>
              <a:rect l="l" t="t" r="r" b="b"/>
              <a:pathLst>
                <a:path w="15479" h="15856" extrusionOk="0">
                  <a:moveTo>
                    <a:pt x="15479" y="1"/>
                  </a:moveTo>
                  <a:cubicBezTo>
                    <a:pt x="15479" y="1"/>
                    <a:pt x="15445" y="34"/>
                    <a:pt x="15412" y="134"/>
                  </a:cubicBezTo>
                  <a:cubicBezTo>
                    <a:pt x="15412" y="234"/>
                    <a:pt x="15378" y="368"/>
                    <a:pt x="15378" y="534"/>
                  </a:cubicBezTo>
                  <a:cubicBezTo>
                    <a:pt x="15312" y="935"/>
                    <a:pt x="15245" y="1435"/>
                    <a:pt x="15145" y="2102"/>
                  </a:cubicBezTo>
                  <a:cubicBezTo>
                    <a:pt x="14978" y="3470"/>
                    <a:pt x="14711" y="5438"/>
                    <a:pt x="14311" y="7873"/>
                  </a:cubicBezTo>
                  <a:cubicBezTo>
                    <a:pt x="14111" y="9074"/>
                    <a:pt x="13911" y="10408"/>
                    <a:pt x="13611" y="11809"/>
                  </a:cubicBezTo>
                  <a:cubicBezTo>
                    <a:pt x="13444" y="12510"/>
                    <a:pt x="13244" y="13244"/>
                    <a:pt x="13010" y="13944"/>
                  </a:cubicBezTo>
                  <a:cubicBezTo>
                    <a:pt x="12877" y="14278"/>
                    <a:pt x="12576" y="14545"/>
                    <a:pt x="12243" y="14678"/>
                  </a:cubicBezTo>
                  <a:cubicBezTo>
                    <a:pt x="11876" y="14845"/>
                    <a:pt x="11509" y="14978"/>
                    <a:pt x="11109" y="15045"/>
                  </a:cubicBezTo>
                  <a:cubicBezTo>
                    <a:pt x="9474" y="15378"/>
                    <a:pt x="7806" y="15579"/>
                    <a:pt x="6105" y="15612"/>
                  </a:cubicBezTo>
                  <a:cubicBezTo>
                    <a:pt x="5467" y="15636"/>
                    <a:pt x="4825" y="15647"/>
                    <a:pt x="4181" y="15647"/>
                  </a:cubicBezTo>
                  <a:cubicBezTo>
                    <a:pt x="3008" y="15647"/>
                    <a:pt x="1831" y="15610"/>
                    <a:pt x="668" y="15545"/>
                  </a:cubicBezTo>
                  <a:lnTo>
                    <a:pt x="434" y="15512"/>
                  </a:lnTo>
                  <a:cubicBezTo>
                    <a:pt x="401" y="15512"/>
                    <a:pt x="401" y="15479"/>
                    <a:pt x="368" y="15445"/>
                  </a:cubicBezTo>
                  <a:cubicBezTo>
                    <a:pt x="301" y="15312"/>
                    <a:pt x="268" y="15178"/>
                    <a:pt x="268" y="15045"/>
                  </a:cubicBezTo>
                  <a:cubicBezTo>
                    <a:pt x="234" y="14745"/>
                    <a:pt x="201" y="14478"/>
                    <a:pt x="234" y="14178"/>
                  </a:cubicBezTo>
                  <a:cubicBezTo>
                    <a:pt x="234" y="13577"/>
                    <a:pt x="301" y="13010"/>
                    <a:pt x="368" y="12410"/>
                  </a:cubicBezTo>
                  <a:cubicBezTo>
                    <a:pt x="501" y="11275"/>
                    <a:pt x="668" y="10141"/>
                    <a:pt x="868" y="9041"/>
                  </a:cubicBezTo>
                  <a:cubicBezTo>
                    <a:pt x="1231" y="6863"/>
                    <a:pt x="1626" y="4816"/>
                    <a:pt x="2022" y="2965"/>
                  </a:cubicBezTo>
                  <a:lnTo>
                    <a:pt x="2022" y="2965"/>
                  </a:lnTo>
                  <a:cubicBezTo>
                    <a:pt x="5340" y="2663"/>
                    <a:pt x="8624" y="2064"/>
                    <a:pt x="11843" y="1202"/>
                  </a:cubicBezTo>
                  <a:cubicBezTo>
                    <a:pt x="13010" y="868"/>
                    <a:pt x="13944" y="568"/>
                    <a:pt x="14545" y="368"/>
                  </a:cubicBezTo>
                  <a:cubicBezTo>
                    <a:pt x="14845" y="234"/>
                    <a:pt x="15078" y="168"/>
                    <a:pt x="15245" y="101"/>
                  </a:cubicBezTo>
                  <a:lnTo>
                    <a:pt x="15412" y="34"/>
                  </a:lnTo>
                  <a:lnTo>
                    <a:pt x="15478" y="1"/>
                  </a:lnTo>
                  <a:lnTo>
                    <a:pt x="15478" y="1"/>
                  </a:lnTo>
                  <a:cubicBezTo>
                    <a:pt x="15412" y="34"/>
                    <a:pt x="15312" y="34"/>
                    <a:pt x="15245" y="67"/>
                  </a:cubicBezTo>
                  <a:lnTo>
                    <a:pt x="14545" y="301"/>
                  </a:lnTo>
                  <a:cubicBezTo>
                    <a:pt x="13911" y="468"/>
                    <a:pt x="13010" y="768"/>
                    <a:pt x="11809" y="1068"/>
                  </a:cubicBezTo>
                  <a:cubicBezTo>
                    <a:pt x="8574" y="1935"/>
                    <a:pt x="5271" y="2503"/>
                    <a:pt x="1969" y="2803"/>
                  </a:cubicBezTo>
                  <a:lnTo>
                    <a:pt x="1869" y="2803"/>
                  </a:lnTo>
                  <a:lnTo>
                    <a:pt x="1869" y="2869"/>
                  </a:lnTo>
                  <a:cubicBezTo>
                    <a:pt x="1435" y="4737"/>
                    <a:pt x="1035" y="6806"/>
                    <a:pt x="668" y="9007"/>
                  </a:cubicBezTo>
                  <a:cubicBezTo>
                    <a:pt x="468" y="10108"/>
                    <a:pt x="301" y="11242"/>
                    <a:pt x="168" y="12410"/>
                  </a:cubicBezTo>
                  <a:cubicBezTo>
                    <a:pt x="101" y="12977"/>
                    <a:pt x="1" y="13577"/>
                    <a:pt x="1" y="14178"/>
                  </a:cubicBezTo>
                  <a:cubicBezTo>
                    <a:pt x="1" y="14478"/>
                    <a:pt x="1" y="14778"/>
                    <a:pt x="34" y="15078"/>
                  </a:cubicBezTo>
                  <a:cubicBezTo>
                    <a:pt x="68" y="15245"/>
                    <a:pt x="101" y="15412"/>
                    <a:pt x="168" y="15545"/>
                  </a:cubicBezTo>
                  <a:cubicBezTo>
                    <a:pt x="201" y="15645"/>
                    <a:pt x="301" y="15712"/>
                    <a:pt x="401" y="15745"/>
                  </a:cubicBezTo>
                  <a:lnTo>
                    <a:pt x="668" y="15745"/>
                  </a:lnTo>
                  <a:cubicBezTo>
                    <a:pt x="1723" y="15824"/>
                    <a:pt x="2790" y="15856"/>
                    <a:pt x="3861" y="15856"/>
                  </a:cubicBezTo>
                  <a:cubicBezTo>
                    <a:pt x="4619" y="15856"/>
                    <a:pt x="5379" y="15840"/>
                    <a:pt x="6139" y="15812"/>
                  </a:cubicBezTo>
                  <a:cubicBezTo>
                    <a:pt x="7840" y="15779"/>
                    <a:pt x="9508" y="15612"/>
                    <a:pt x="11175" y="15245"/>
                  </a:cubicBezTo>
                  <a:cubicBezTo>
                    <a:pt x="11576" y="15145"/>
                    <a:pt x="11976" y="15012"/>
                    <a:pt x="12343" y="14845"/>
                  </a:cubicBezTo>
                  <a:cubicBezTo>
                    <a:pt x="12510" y="14778"/>
                    <a:pt x="12710" y="14645"/>
                    <a:pt x="12843" y="14511"/>
                  </a:cubicBezTo>
                  <a:cubicBezTo>
                    <a:pt x="12943" y="14444"/>
                    <a:pt x="13010" y="14378"/>
                    <a:pt x="13077" y="14278"/>
                  </a:cubicBezTo>
                  <a:cubicBezTo>
                    <a:pt x="13110" y="14211"/>
                    <a:pt x="13144" y="14111"/>
                    <a:pt x="13210" y="14011"/>
                  </a:cubicBezTo>
                  <a:cubicBezTo>
                    <a:pt x="13444" y="13310"/>
                    <a:pt x="13644" y="12576"/>
                    <a:pt x="13811" y="11843"/>
                  </a:cubicBezTo>
                  <a:cubicBezTo>
                    <a:pt x="14078" y="10442"/>
                    <a:pt x="14311" y="9107"/>
                    <a:pt x="14478" y="7873"/>
                  </a:cubicBezTo>
                  <a:cubicBezTo>
                    <a:pt x="14845" y="5471"/>
                    <a:pt x="15112" y="3503"/>
                    <a:pt x="15245" y="2136"/>
                  </a:cubicBezTo>
                  <a:cubicBezTo>
                    <a:pt x="15345" y="1468"/>
                    <a:pt x="15378" y="935"/>
                    <a:pt x="15412" y="568"/>
                  </a:cubicBezTo>
                  <a:cubicBezTo>
                    <a:pt x="15445" y="401"/>
                    <a:pt x="15479" y="234"/>
                    <a:pt x="15479" y="134"/>
                  </a:cubicBezTo>
                  <a:cubicBezTo>
                    <a:pt x="15479" y="101"/>
                    <a:pt x="15479" y="34"/>
                    <a:pt x="154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3431;p65">
              <a:extLst>
                <a:ext uri="{FF2B5EF4-FFF2-40B4-BE49-F238E27FC236}">
                  <a16:creationId xmlns:a16="http://schemas.microsoft.com/office/drawing/2014/main" id="{250324D1-E9AF-2944-5551-76B8669AEDCC}"/>
                </a:ext>
              </a:extLst>
            </p:cNvPr>
            <p:cNvSpPr/>
            <p:nvPr/>
          </p:nvSpPr>
          <p:spPr>
            <a:xfrm>
              <a:off x="1998275" y="3355350"/>
              <a:ext cx="346925" cy="62700"/>
            </a:xfrm>
            <a:custGeom>
              <a:avLst/>
              <a:gdLst/>
              <a:ahLst/>
              <a:cxnLst/>
              <a:rect l="l" t="t" r="r" b="b"/>
              <a:pathLst>
                <a:path w="13877" h="2508" extrusionOk="0">
                  <a:moveTo>
                    <a:pt x="13877" y="0"/>
                  </a:moveTo>
                  <a:lnTo>
                    <a:pt x="13877" y="0"/>
                  </a:lnTo>
                  <a:cubicBezTo>
                    <a:pt x="13677" y="34"/>
                    <a:pt x="13510" y="100"/>
                    <a:pt x="13343" y="167"/>
                  </a:cubicBezTo>
                  <a:cubicBezTo>
                    <a:pt x="13009" y="300"/>
                    <a:pt x="12509" y="501"/>
                    <a:pt x="11909" y="701"/>
                  </a:cubicBezTo>
                  <a:cubicBezTo>
                    <a:pt x="8740" y="1768"/>
                    <a:pt x="5404" y="2335"/>
                    <a:pt x="2068" y="2335"/>
                  </a:cubicBezTo>
                  <a:cubicBezTo>
                    <a:pt x="1434" y="2335"/>
                    <a:pt x="901" y="2302"/>
                    <a:pt x="567" y="2302"/>
                  </a:cubicBezTo>
                  <a:lnTo>
                    <a:pt x="0" y="2302"/>
                  </a:lnTo>
                  <a:cubicBezTo>
                    <a:pt x="167" y="2369"/>
                    <a:pt x="367" y="2369"/>
                    <a:pt x="534" y="2402"/>
                  </a:cubicBezTo>
                  <a:cubicBezTo>
                    <a:pt x="901" y="2435"/>
                    <a:pt x="1434" y="2502"/>
                    <a:pt x="2068" y="2502"/>
                  </a:cubicBezTo>
                  <a:cubicBezTo>
                    <a:pt x="2246" y="2506"/>
                    <a:pt x="2423" y="2507"/>
                    <a:pt x="2601" y="2507"/>
                  </a:cubicBezTo>
                  <a:cubicBezTo>
                    <a:pt x="5792" y="2507"/>
                    <a:pt x="8972" y="1940"/>
                    <a:pt x="11942" y="834"/>
                  </a:cubicBezTo>
                  <a:cubicBezTo>
                    <a:pt x="12542" y="634"/>
                    <a:pt x="13043" y="434"/>
                    <a:pt x="13376" y="267"/>
                  </a:cubicBezTo>
                  <a:cubicBezTo>
                    <a:pt x="13543" y="200"/>
                    <a:pt x="13710" y="100"/>
                    <a:pt x="138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3432;p65">
              <a:extLst>
                <a:ext uri="{FF2B5EF4-FFF2-40B4-BE49-F238E27FC236}">
                  <a16:creationId xmlns:a16="http://schemas.microsoft.com/office/drawing/2014/main" id="{25F3BC50-47C3-151B-FBA0-F32E885E5206}"/>
                </a:ext>
              </a:extLst>
            </p:cNvPr>
            <p:cNvSpPr/>
            <p:nvPr/>
          </p:nvSpPr>
          <p:spPr>
            <a:xfrm>
              <a:off x="1759750" y="2158300"/>
              <a:ext cx="512075" cy="903525"/>
            </a:xfrm>
            <a:custGeom>
              <a:avLst/>
              <a:gdLst/>
              <a:ahLst/>
              <a:cxnLst/>
              <a:rect l="l" t="t" r="r" b="b"/>
              <a:pathLst>
                <a:path w="20483" h="36141" extrusionOk="0">
                  <a:moveTo>
                    <a:pt x="14400" y="0"/>
                  </a:moveTo>
                  <a:cubicBezTo>
                    <a:pt x="13983" y="0"/>
                    <a:pt x="13567" y="97"/>
                    <a:pt x="13177" y="282"/>
                  </a:cubicBezTo>
                  <a:cubicBezTo>
                    <a:pt x="12577" y="582"/>
                    <a:pt x="12043" y="1015"/>
                    <a:pt x="11609" y="1549"/>
                  </a:cubicBezTo>
                  <a:cubicBezTo>
                    <a:pt x="11176" y="2049"/>
                    <a:pt x="10775" y="2583"/>
                    <a:pt x="10442" y="3150"/>
                  </a:cubicBezTo>
                  <a:cubicBezTo>
                    <a:pt x="9775" y="4218"/>
                    <a:pt x="9141" y="5352"/>
                    <a:pt x="8607" y="6519"/>
                  </a:cubicBezTo>
                  <a:cubicBezTo>
                    <a:pt x="7573" y="8721"/>
                    <a:pt x="6739" y="10989"/>
                    <a:pt x="6039" y="13291"/>
                  </a:cubicBezTo>
                  <a:cubicBezTo>
                    <a:pt x="5338" y="15526"/>
                    <a:pt x="4771" y="17627"/>
                    <a:pt x="4237" y="19629"/>
                  </a:cubicBezTo>
                  <a:lnTo>
                    <a:pt x="2736" y="25133"/>
                  </a:lnTo>
                  <a:cubicBezTo>
                    <a:pt x="1836" y="28535"/>
                    <a:pt x="1135" y="31270"/>
                    <a:pt x="668" y="33172"/>
                  </a:cubicBezTo>
                  <a:cubicBezTo>
                    <a:pt x="468" y="34106"/>
                    <a:pt x="301" y="34840"/>
                    <a:pt x="168" y="35373"/>
                  </a:cubicBezTo>
                  <a:cubicBezTo>
                    <a:pt x="101" y="35607"/>
                    <a:pt x="68" y="35807"/>
                    <a:pt x="34" y="35940"/>
                  </a:cubicBezTo>
                  <a:lnTo>
                    <a:pt x="1" y="36141"/>
                  </a:lnTo>
                  <a:cubicBezTo>
                    <a:pt x="1" y="36141"/>
                    <a:pt x="34" y="36074"/>
                    <a:pt x="68" y="35940"/>
                  </a:cubicBezTo>
                  <a:cubicBezTo>
                    <a:pt x="101" y="35774"/>
                    <a:pt x="134" y="35607"/>
                    <a:pt x="201" y="35373"/>
                  </a:cubicBezTo>
                  <a:cubicBezTo>
                    <a:pt x="335" y="34840"/>
                    <a:pt x="535" y="34106"/>
                    <a:pt x="768" y="33172"/>
                  </a:cubicBezTo>
                  <a:cubicBezTo>
                    <a:pt x="1235" y="31270"/>
                    <a:pt x="1969" y="28535"/>
                    <a:pt x="2903" y="25166"/>
                  </a:cubicBezTo>
                  <a:cubicBezTo>
                    <a:pt x="3370" y="23498"/>
                    <a:pt x="3870" y="21630"/>
                    <a:pt x="4404" y="19662"/>
                  </a:cubicBezTo>
                  <a:cubicBezTo>
                    <a:pt x="4971" y="17661"/>
                    <a:pt x="5538" y="15559"/>
                    <a:pt x="6239" y="13358"/>
                  </a:cubicBezTo>
                  <a:cubicBezTo>
                    <a:pt x="6906" y="11023"/>
                    <a:pt x="7773" y="8788"/>
                    <a:pt x="8807" y="6586"/>
                  </a:cubicBezTo>
                  <a:cubicBezTo>
                    <a:pt x="9341" y="5452"/>
                    <a:pt x="9941" y="4318"/>
                    <a:pt x="10642" y="3250"/>
                  </a:cubicBezTo>
                  <a:cubicBezTo>
                    <a:pt x="10975" y="2683"/>
                    <a:pt x="11342" y="2183"/>
                    <a:pt x="11776" y="1683"/>
                  </a:cubicBezTo>
                  <a:cubicBezTo>
                    <a:pt x="12176" y="1182"/>
                    <a:pt x="12710" y="782"/>
                    <a:pt x="13277" y="482"/>
                  </a:cubicBezTo>
                  <a:cubicBezTo>
                    <a:pt x="13608" y="306"/>
                    <a:pt x="13973" y="222"/>
                    <a:pt x="14346" y="222"/>
                  </a:cubicBezTo>
                  <a:cubicBezTo>
                    <a:pt x="14612" y="222"/>
                    <a:pt x="14881" y="265"/>
                    <a:pt x="15145" y="348"/>
                  </a:cubicBezTo>
                  <a:cubicBezTo>
                    <a:pt x="15712" y="548"/>
                    <a:pt x="16246" y="915"/>
                    <a:pt x="16646" y="1449"/>
                  </a:cubicBezTo>
                  <a:cubicBezTo>
                    <a:pt x="17413" y="2450"/>
                    <a:pt x="17614" y="3751"/>
                    <a:pt x="17747" y="4985"/>
                  </a:cubicBezTo>
                  <a:cubicBezTo>
                    <a:pt x="17947" y="7487"/>
                    <a:pt x="18181" y="9922"/>
                    <a:pt x="18381" y="12223"/>
                  </a:cubicBezTo>
                  <a:cubicBezTo>
                    <a:pt x="18781" y="16827"/>
                    <a:pt x="19115" y="20996"/>
                    <a:pt x="19448" y="24465"/>
                  </a:cubicBezTo>
                  <a:cubicBezTo>
                    <a:pt x="19782" y="27935"/>
                    <a:pt x="20015" y="30737"/>
                    <a:pt x="20182" y="32705"/>
                  </a:cubicBezTo>
                  <a:lnTo>
                    <a:pt x="20382" y="34940"/>
                  </a:lnTo>
                  <a:cubicBezTo>
                    <a:pt x="20416" y="35207"/>
                    <a:pt x="20416" y="35407"/>
                    <a:pt x="20449" y="35540"/>
                  </a:cubicBezTo>
                  <a:cubicBezTo>
                    <a:pt x="20482" y="35674"/>
                    <a:pt x="20482" y="35740"/>
                    <a:pt x="20482" y="35740"/>
                  </a:cubicBezTo>
                  <a:cubicBezTo>
                    <a:pt x="20482" y="35674"/>
                    <a:pt x="20482" y="35607"/>
                    <a:pt x="20482" y="35540"/>
                  </a:cubicBezTo>
                  <a:cubicBezTo>
                    <a:pt x="20482" y="35407"/>
                    <a:pt x="20449" y="35207"/>
                    <a:pt x="20449" y="34940"/>
                  </a:cubicBezTo>
                  <a:cubicBezTo>
                    <a:pt x="20416" y="34439"/>
                    <a:pt x="20349" y="33672"/>
                    <a:pt x="20282" y="32705"/>
                  </a:cubicBezTo>
                  <a:cubicBezTo>
                    <a:pt x="20115" y="30737"/>
                    <a:pt x="19882" y="27935"/>
                    <a:pt x="19615" y="24432"/>
                  </a:cubicBezTo>
                  <a:cubicBezTo>
                    <a:pt x="19315" y="20963"/>
                    <a:pt x="18948" y="16827"/>
                    <a:pt x="18581" y="12190"/>
                  </a:cubicBezTo>
                  <a:cubicBezTo>
                    <a:pt x="18381" y="9888"/>
                    <a:pt x="18181" y="7487"/>
                    <a:pt x="17980" y="4985"/>
                  </a:cubicBezTo>
                  <a:cubicBezTo>
                    <a:pt x="17847" y="3717"/>
                    <a:pt x="17647" y="2383"/>
                    <a:pt x="16813" y="1316"/>
                  </a:cubicBezTo>
                  <a:cubicBezTo>
                    <a:pt x="16379" y="749"/>
                    <a:pt x="15846" y="348"/>
                    <a:pt x="15178" y="115"/>
                  </a:cubicBezTo>
                  <a:cubicBezTo>
                    <a:pt x="14922" y="38"/>
                    <a:pt x="14661" y="0"/>
                    <a:pt x="144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3433;p65">
              <a:extLst>
                <a:ext uri="{FF2B5EF4-FFF2-40B4-BE49-F238E27FC236}">
                  <a16:creationId xmlns:a16="http://schemas.microsoft.com/office/drawing/2014/main" id="{0DDC74ED-4397-62BB-4123-7D8F78724A00}"/>
                </a:ext>
              </a:extLst>
            </p:cNvPr>
            <p:cNvSpPr/>
            <p:nvPr/>
          </p:nvSpPr>
          <p:spPr>
            <a:xfrm>
              <a:off x="1654675" y="3025950"/>
              <a:ext cx="641325" cy="465350"/>
            </a:xfrm>
            <a:custGeom>
              <a:avLst/>
              <a:gdLst/>
              <a:ahLst/>
              <a:cxnLst/>
              <a:rect l="l" t="t" r="r" b="b"/>
              <a:pathLst>
                <a:path w="25653" h="18614" extrusionOk="0">
                  <a:moveTo>
                    <a:pt x="3170" y="0"/>
                  </a:moveTo>
                  <a:cubicBezTo>
                    <a:pt x="3036" y="634"/>
                    <a:pt x="1" y="17880"/>
                    <a:pt x="1" y="17880"/>
                  </a:cubicBezTo>
                  <a:lnTo>
                    <a:pt x="22550" y="18613"/>
                  </a:lnTo>
                  <a:lnTo>
                    <a:pt x="25653" y="734"/>
                  </a:lnTo>
                  <a:lnTo>
                    <a:pt x="31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3434;p65">
              <a:extLst>
                <a:ext uri="{FF2B5EF4-FFF2-40B4-BE49-F238E27FC236}">
                  <a16:creationId xmlns:a16="http://schemas.microsoft.com/office/drawing/2014/main" id="{C196D033-C727-6E77-8199-5E4EC6FA7296}"/>
                </a:ext>
              </a:extLst>
            </p:cNvPr>
            <p:cNvSpPr/>
            <p:nvPr/>
          </p:nvSpPr>
          <p:spPr>
            <a:xfrm>
              <a:off x="1738075" y="3031775"/>
              <a:ext cx="552100" cy="148475"/>
            </a:xfrm>
            <a:custGeom>
              <a:avLst/>
              <a:gdLst/>
              <a:ahLst/>
              <a:cxnLst/>
              <a:rect l="l" t="t" r="r" b="b"/>
              <a:pathLst>
                <a:path w="22084" h="5939" extrusionOk="0">
                  <a:moveTo>
                    <a:pt x="1" y="1"/>
                  </a:moveTo>
                  <a:lnTo>
                    <a:pt x="1" y="1"/>
                  </a:lnTo>
                  <a:cubicBezTo>
                    <a:pt x="34" y="67"/>
                    <a:pt x="101" y="134"/>
                    <a:pt x="167" y="201"/>
                  </a:cubicBezTo>
                  <a:cubicBezTo>
                    <a:pt x="268" y="334"/>
                    <a:pt x="468" y="501"/>
                    <a:pt x="701" y="735"/>
                  </a:cubicBezTo>
                  <a:cubicBezTo>
                    <a:pt x="1135" y="1168"/>
                    <a:pt x="1802" y="1769"/>
                    <a:pt x="2703" y="2502"/>
                  </a:cubicBezTo>
                  <a:cubicBezTo>
                    <a:pt x="3703" y="3370"/>
                    <a:pt x="4837" y="4104"/>
                    <a:pt x="6038" y="4704"/>
                  </a:cubicBezTo>
                  <a:cubicBezTo>
                    <a:pt x="7506" y="5438"/>
                    <a:pt x="9107" y="5838"/>
                    <a:pt x="10775" y="5938"/>
                  </a:cubicBezTo>
                  <a:cubicBezTo>
                    <a:pt x="11609" y="5938"/>
                    <a:pt x="12476" y="5838"/>
                    <a:pt x="13277" y="5571"/>
                  </a:cubicBezTo>
                  <a:cubicBezTo>
                    <a:pt x="14044" y="5271"/>
                    <a:pt x="14778" y="4938"/>
                    <a:pt x="15445" y="4637"/>
                  </a:cubicBezTo>
                  <a:cubicBezTo>
                    <a:pt x="16813" y="4004"/>
                    <a:pt x="17980" y="3336"/>
                    <a:pt x="18981" y="2803"/>
                  </a:cubicBezTo>
                  <a:cubicBezTo>
                    <a:pt x="19948" y="2236"/>
                    <a:pt x="20749" y="1735"/>
                    <a:pt x="21283" y="1402"/>
                  </a:cubicBezTo>
                  <a:cubicBezTo>
                    <a:pt x="21549" y="1235"/>
                    <a:pt x="21750" y="1101"/>
                    <a:pt x="21883" y="1001"/>
                  </a:cubicBezTo>
                  <a:cubicBezTo>
                    <a:pt x="21950" y="935"/>
                    <a:pt x="22016" y="901"/>
                    <a:pt x="22083" y="835"/>
                  </a:cubicBezTo>
                  <a:lnTo>
                    <a:pt x="22083" y="835"/>
                  </a:lnTo>
                  <a:cubicBezTo>
                    <a:pt x="21983" y="868"/>
                    <a:pt x="21916" y="901"/>
                    <a:pt x="21850" y="935"/>
                  </a:cubicBezTo>
                  <a:lnTo>
                    <a:pt x="21216" y="1302"/>
                  </a:lnTo>
                  <a:cubicBezTo>
                    <a:pt x="20682" y="1602"/>
                    <a:pt x="19882" y="2069"/>
                    <a:pt x="18881" y="2603"/>
                  </a:cubicBezTo>
                  <a:cubicBezTo>
                    <a:pt x="17880" y="3170"/>
                    <a:pt x="16713" y="3770"/>
                    <a:pt x="15345" y="4404"/>
                  </a:cubicBezTo>
                  <a:cubicBezTo>
                    <a:pt x="14678" y="4737"/>
                    <a:pt x="13944" y="5071"/>
                    <a:pt x="13210" y="5338"/>
                  </a:cubicBezTo>
                  <a:cubicBezTo>
                    <a:pt x="12491" y="5547"/>
                    <a:pt x="11746" y="5676"/>
                    <a:pt x="10997" y="5676"/>
                  </a:cubicBezTo>
                  <a:cubicBezTo>
                    <a:pt x="10912" y="5676"/>
                    <a:pt x="10827" y="5675"/>
                    <a:pt x="10742" y="5671"/>
                  </a:cubicBezTo>
                  <a:cubicBezTo>
                    <a:pt x="9141" y="5605"/>
                    <a:pt x="7573" y="5204"/>
                    <a:pt x="6105" y="4504"/>
                  </a:cubicBezTo>
                  <a:cubicBezTo>
                    <a:pt x="4938" y="3903"/>
                    <a:pt x="3803" y="3203"/>
                    <a:pt x="2769" y="2369"/>
                  </a:cubicBezTo>
                  <a:cubicBezTo>
                    <a:pt x="1902" y="1702"/>
                    <a:pt x="1202" y="1068"/>
                    <a:pt x="735" y="668"/>
                  </a:cubicBezTo>
                  <a:cubicBezTo>
                    <a:pt x="534" y="468"/>
                    <a:pt x="334" y="301"/>
                    <a:pt x="201" y="167"/>
                  </a:cubicBezTo>
                  <a:cubicBezTo>
                    <a:pt x="134" y="101"/>
                    <a:pt x="67" y="67"/>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3435;p65">
              <a:extLst>
                <a:ext uri="{FF2B5EF4-FFF2-40B4-BE49-F238E27FC236}">
                  <a16:creationId xmlns:a16="http://schemas.microsoft.com/office/drawing/2014/main" id="{95C9127F-736C-A730-8FE7-7F0228513C9B}"/>
                </a:ext>
              </a:extLst>
            </p:cNvPr>
            <p:cNvSpPr/>
            <p:nvPr/>
          </p:nvSpPr>
          <p:spPr>
            <a:xfrm>
              <a:off x="2180900" y="3071800"/>
              <a:ext cx="75900" cy="418675"/>
            </a:xfrm>
            <a:custGeom>
              <a:avLst/>
              <a:gdLst/>
              <a:ahLst/>
              <a:cxnLst/>
              <a:rect l="l" t="t" r="r" b="b"/>
              <a:pathLst>
                <a:path w="3036" h="16747" extrusionOk="0">
                  <a:moveTo>
                    <a:pt x="3002" y="1"/>
                  </a:moveTo>
                  <a:cubicBezTo>
                    <a:pt x="2936" y="1"/>
                    <a:pt x="2235" y="3737"/>
                    <a:pt x="1435" y="8373"/>
                  </a:cubicBezTo>
                  <a:cubicBezTo>
                    <a:pt x="634" y="13010"/>
                    <a:pt x="0" y="16746"/>
                    <a:pt x="67" y="16746"/>
                  </a:cubicBezTo>
                  <a:cubicBezTo>
                    <a:pt x="134" y="16746"/>
                    <a:pt x="834" y="13043"/>
                    <a:pt x="1635" y="8373"/>
                  </a:cubicBezTo>
                  <a:cubicBezTo>
                    <a:pt x="2435" y="3737"/>
                    <a:pt x="3036" y="1"/>
                    <a:pt x="300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3436;p65">
              <a:extLst>
                <a:ext uri="{FF2B5EF4-FFF2-40B4-BE49-F238E27FC236}">
                  <a16:creationId xmlns:a16="http://schemas.microsoft.com/office/drawing/2014/main" id="{398990A6-244A-5115-DD9D-D260E4772385}"/>
                </a:ext>
              </a:extLst>
            </p:cNvPr>
            <p:cNvSpPr/>
            <p:nvPr/>
          </p:nvSpPr>
          <p:spPr>
            <a:xfrm>
              <a:off x="1984925" y="3159375"/>
              <a:ext cx="27550" cy="67575"/>
            </a:xfrm>
            <a:custGeom>
              <a:avLst/>
              <a:gdLst/>
              <a:ahLst/>
              <a:cxnLst/>
              <a:rect l="l" t="t" r="r" b="b"/>
              <a:pathLst>
                <a:path w="1102" h="2703" extrusionOk="0">
                  <a:moveTo>
                    <a:pt x="367" y="0"/>
                  </a:moveTo>
                  <a:lnTo>
                    <a:pt x="234" y="134"/>
                  </a:lnTo>
                  <a:cubicBezTo>
                    <a:pt x="167" y="701"/>
                    <a:pt x="100" y="1235"/>
                    <a:pt x="34" y="1802"/>
                  </a:cubicBezTo>
                  <a:cubicBezTo>
                    <a:pt x="0" y="1968"/>
                    <a:pt x="0" y="2135"/>
                    <a:pt x="34" y="2335"/>
                  </a:cubicBezTo>
                  <a:cubicBezTo>
                    <a:pt x="67" y="2502"/>
                    <a:pt x="201" y="2636"/>
                    <a:pt x="401" y="2702"/>
                  </a:cubicBezTo>
                  <a:cubicBezTo>
                    <a:pt x="601" y="2702"/>
                    <a:pt x="801" y="2602"/>
                    <a:pt x="901" y="2402"/>
                  </a:cubicBezTo>
                  <a:cubicBezTo>
                    <a:pt x="968" y="2202"/>
                    <a:pt x="1001" y="2002"/>
                    <a:pt x="1001" y="1802"/>
                  </a:cubicBezTo>
                  <a:cubicBezTo>
                    <a:pt x="1034" y="1201"/>
                    <a:pt x="1068" y="601"/>
                    <a:pt x="110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3437;p65">
              <a:extLst>
                <a:ext uri="{FF2B5EF4-FFF2-40B4-BE49-F238E27FC236}">
                  <a16:creationId xmlns:a16="http://schemas.microsoft.com/office/drawing/2014/main" id="{C2C9510D-F1B2-91CE-7E5B-22B168F16DB0}"/>
                </a:ext>
              </a:extLst>
            </p:cNvPr>
            <p:cNvSpPr/>
            <p:nvPr/>
          </p:nvSpPr>
          <p:spPr>
            <a:xfrm>
              <a:off x="1828150" y="2170200"/>
              <a:ext cx="759725" cy="834075"/>
            </a:xfrm>
            <a:custGeom>
              <a:avLst/>
              <a:gdLst/>
              <a:ahLst/>
              <a:cxnLst/>
              <a:rect l="l" t="t" r="r" b="b"/>
              <a:pathLst>
                <a:path w="30389" h="33363" extrusionOk="0">
                  <a:moveTo>
                    <a:pt x="11750" y="1"/>
                  </a:moveTo>
                  <a:cubicBezTo>
                    <a:pt x="11552" y="1"/>
                    <a:pt x="11349" y="34"/>
                    <a:pt x="11142" y="106"/>
                  </a:cubicBezTo>
                  <a:cubicBezTo>
                    <a:pt x="8606" y="940"/>
                    <a:pt x="8506" y="2708"/>
                    <a:pt x="7439" y="4943"/>
                  </a:cubicBezTo>
                  <a:cubicBezTo>
                    <a:pt x="6638" y="6610"/>
                    <a:pt x="3169" y="16584"/>
                    <a:pt x="1034" y="23556"/>
                  </a:cubicBezTo>
                  <a:cubicBezTo>
                    <a:pt x="0" y="26925"/>
                    <a:pt x="2302" y="30427"/>
                    <a:pt x="5838" y="30828"/>
                  </a:cubicBezTo>
                  <a:lnTo>
                    <a:pt x="29688" y="33363"/>
                  </a:lnTo>
                  <a:lnTo>
                    <a:pt x="30389" y="26124"/>
                  </a:lnTo>
                  <a:lnTo>
                    <a:pt x="11542" y="23289"/>
                  </a:lnTo>
                  <a:cubicBezTo>
                    <a:pt x="11542" y="23289"/>
                    <a:pt x="14511" y="17018"/>
                    <a:pt x="14844" y="10446"/>
                  </a:cubicBezTo>
                  <a:cubicBezTo>
                    <a:pt x="14978" y="8212"/>
                    <a:pt x="14944" y="5977"/>
                    <a:pt x="14711" y="3775"/>
                  </a:cubicBezTo>
                  <a:cubicBezTo>
                    <a:pt x="14533" y="2059"/>
                    <a:pt x="13305" y="1"/>
                    <a:pt x="11750"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3438;p65">
              <a:extLst>
                <a:ext uri="{FF2B5EF4-FFF2-40B4-BE49-F238E27FC236}">
                  <a16:creationId xmlns:a16="http://schemas.microsoft.com/office/drawing/2014/main" id="{935AFA40-BF37-BA71-78D5-734F1A65F8A1}"/>
                </a:ext>
              </a:extLst>
            </p:cNvPr>
            <p:cNvSpPr/>
            <p:nvPr/>
          </p:nvSpPr>
          <p:spPr>
            <a:xfrm>
              <a:off x="1954900" y="2436350"/>
              <a:ext cx="636325" cy="570425"/>
            </a:xfrm>
            <a:custGeom>
              <a:avLst/>
              <a:gdLst/>
              <a:ahLst/>
              <a:cxnLst/>
              <a:rect l="l" t="t" r="r" b="b"/>
              <a:pathLst>
                <a:path w="25453" h="22817" extrusionOk="0">
                  <a:moveTo>
                    <a:pt x="9874" y="1"/>
                  </a:moveTo>
                  <a:cubicBezTo>
                    <a:pt x="9874" y="1"/>
                    <a:pt x="9874" y="67"/>
                    <a:pt x="9841" y="234"/>
                  </a:cubicBezTo>
                  <a:lnTo>
                    <a:pt x="9707" y="901"/>
                  </a:lnTo>
                  <a:cubicBezTo>
                    <a:pt x="9574" y="1502"/>
                    <a:pt x="9374" y="2369"/>
                    <a:pt x="9107" y="3470"/>
                  </a:cubicBezTo>
                  <a:cubicBezTo>
                    <a:pt x="8540" y="5671"/>
                    <a:pt x="7606" y="8807"/>
                    <a:pt x="6372" y="12610"/>
                  </a:cubicBezTo>
                  <a:lnTo>
                    <a:pt x="6338" y="12710"/>
                  </a:lnTo>
                  <a:lnTo>
                    <a:pt x="6438" y="12710"/>
                  </a:lnTo>
                  <a:lnTo>
                    <a:pt x="25211" y="15529"/>
                  </a:lnTo>
                  <a:lnTo>
                    <a:pt x="25211" y="15529"/>
                  </a:lnTo>
                  <a:cubicBezTo>
                    <a:pt x="24983" y="17962"/>
                    <a:pt x="24756" y="20331"/>
                    <a:pt x="24529" y="22574"/>
                  </a:cubicBezTo>
                  <a:lnTo>
                    <a:pt x="24529" y="22574"/>
                  </a:lnTo>
                  <a:cubicBezTo>
                    <a:pt x="17442" y="22043"/>
                    <a:pt x="11283" y="21446"/>
                    <a:pt x="6905" y="20916"/>
                  </a:cubicBezTo>
                  <a:cubicBezTo>
                    <a:pt x="4704" y="20649"/>
                    <a:pt x="2936" y="20415"/>
                    <a:pt x="1735" y="20248"/>
                  </a:cubicBezTo>
                  <a:lnTo>
                    <a:pt x="367" y="20048"/>
                  </a:lnTo>
                  <a:lnTo>
                    <a:pt x="1" y="19982"/>
                  </a:lnTo>
                  <a:lnTo>
                    <a:pt x="367" y="20082"/>
                  </a:lnTo>
                  <a:lnTo>
                    <a:pt x="1768" y="20315"/>
                  </a:lnTo>
                  <a:cubicBezTo>
                    <a:pt x="2969" y="20482"/>
                    <a:pt x="4704" y="20749"/>
                    <a:pt x="6905" y="21049"/>
                  </a:cubicBezTo>
                  <a:cubicBezTo>
                    <a:pt x="11342" y="21616"/>
                    <a:pt x="17513" y="22250"/>
                    <a:pt x="24651" y="22817"/>
                  </a:cubicBezTo>
                  <a:lnTo>
                    <a:pt x="24752" y="22817"/>
                  </a:lnTo>
                  <a:lnTo>
                    <a:pt x="24752" y="22717"/>
                  </a:lnTo>
                  <a:cubicBezTo>
                    <a:pt x="24952" y="20382"/>
                    <a:pt x="25185" y="17947"/>
                    <a:pt x="25452" y="15445"/>
                  </a:cubicBezTo>
                  <a:lnTo>
                    <a:pt x="25452" y="15345"/>
                  </a:lnTo>
                  <a:lnTo>
                    <a:pt x="25352" y="15345"/>
                  </a:lnTo>
                  <a:lnTo>
                    <a:pt x="6576" y="12558"/>
                  </a:lnTo>
                  <a:lnTo>
                    <a:pt x="6576" y="12558"/>
                  </a:lnTo>
                  <a:cubicBezTo>
                    <a:pt x="7759" y="8808"/>
                    <a:pt x="8679" y="5682"/>
                    <a:pt x="9207" y="3503"/>
                  </a:cubicBezTo>
                  <a:cubicBezTo>
                    <a:pt x="9474" y="2402"/>
                    <a:pt x="9641" y="1502"/>
                    <a:pt x="9741" y="935"/>
                  </a:cubicBezTo>
                  <a:cubicBezTo>
                    <a:pt x="9808" y="634"/>
                    <a:pt x="9841" y="401"/>
                    <a:pt x="9874" y="234"/>
                  </a:cubicBezTo>
                  <a:cubicBezTo>
                    <a:pt x="9874" y="67"/>
                    <a:pt x="9874" y="1"/>
                    <a:pt x="98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3439;p65">
              <a:extLst>
                <a:ext uri="{FF2B5EF4-FFF2-40B4-BE49-F238E27FC236}">
                  <a16:creationId xmlns:a16="http://schemas.microsoft.com/office/drawing/2014/main" id="{2A5F4B9D-C614-61C7-7123-CDD0B06410E3}"/>
                </a:ext>
              </a:extLst>
            </p:cNvPr>
            <p:cNvSpPr/>
            <p:nvPr/>
          </p:nvSpPr>
          <p:spPr>
            <a:xfrm>
              <a:off x="2477775" y="2809125"/>
              <a:ext cx="17525" cy="187650"/>
            </a:xfrm>
            <a:custGeom>
              <a:avLst/>
              <a:gdLst/>
              <a:ahLst/>
              <a:cxnLst/>
              <a:rect l="l" t="t" r="r" b="b"/>
              <a:pathLst>
                <a:path w="701" h="7506" extrusionOk="0">
                  <a:moveTo>
                    <a:pt x="701" y="0"/>
                  </a:moveTo>
                  <a:cubicBezTo>
                    <a:pt x="467" y="1235"/>
                    <a:pt x="301" y="2502"/>
                    <a:pt x="234" y="3736"/>
                  </a:cubicBezTo>
                  <a:cubicBezTo>
                    <a:pt x="101" y="5004"/>
                    <a:pt x="0" y="6238"/>
                    <a:pt x="0" y="7506"/>
                  </a:cubicBezTo>
                  <a:cubicBezTo>
                    <a:pt x="234" y="6271"/>
                    <a:pt x="367" y="5004"/>
                    <a:pt x="467" y="3736"/>
                  </a:cubicBezTo>
                  <a:cubicBezTo>
                    <a:pt x="601" y="2502"/>
                    <a:pt x="701" y="1235"/>
                    <a:pt x="7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3440;p65">
              <a:extLst>
                <a:ext uri="{FF2B5EF4-FFF2-40B4-BE49-F238E27FC236}">
                  <a16:creationId xmlns:a16="http://schemas.microsoft.com/office/drawing/2014/main" id="{B5AC2875-4C40-C6D5-178A-C2C73BF1DC54}"/>
                </a:ext>
              </a:extLst>
            </p:cNvPr>
            <p:cNvSpPr/>
            <p:nvPr/>
          </p:nvSpPr>
          <p:spPr>
            <a:xfrm>
              <a:off x="2520300" y="2836600"/>
              <a:ext cx="32550" cy="31450"/>
            </a:xfrm>
            <a:custGeom>
              <a:avLst/>
              <a:gdLst/>
              <a:ahLst/>
              <a:cxnLst/>
              <a:rect l="l" t="t" r="r" b="b"/>
              <a:pathLst>
                <a:path w="1302" h="1258" extrusionOk="0">
                  <a:moveTo>
                    <a:pt x="620" y="0"/>
                  </a:moveTo>
                  <a:cubicBezTo>
                    <a:pt x="527" y="0"/>
                    <a:pt x="386" y="36"/>
                    <a:pt x="234" y="169"/>
                  </a:cubicBezTo>
                  <a:cubicBezTo>
                    <a:pt x="67" y="302"/>
                    <a:pt x="1" y="502"/>
                    <a:pt x="34" y="703"/>
                  </a:cubicBezTo>
                  <a:cubicBezTo>
                    <a:pt x="73" y="1055"/>
                    <a:pt x="365" y="1258"/>
                    <a:pt x="660" y="1258"/>
                  </a:cubicBezTo>
                  <a:cubicBezTo>
                    <a:pt x="868" y="1258"/>
                    <a:pt x="1077" y="1157"/>
                    <a:pt x="1202" y="936"/>
                  </a:cubicBezTo>
                  <a:cubicBezTo>
                    <a:pt x="1302" y="769"/>
                    <a:pt x="1302" y="502"/>
                    <a:pt x="1168" y="336"/>
                  </a:cubicBezTo>
                  <a:cubicBezTo>
                    <a:pt x="1101" y="236"/>
                    <a:pt x="968" y="169"/>
                    <a:pt x="835" y="136"/>
                  </a:cubicBezTo>
                  <a:cubicBezTo>
                    <a:pt x="801" y="124"/>
                    <a:pt x="775" y="121"/>
                    <a:pt x="756" y="121"/>
                  </a:cubicBezTo>
                  <a:cubicBezTo>
                    <a:pt x="716" y="121"/>
                    <a:pt x="701" y="136"/>
                    <a:pt x="701" y="136"/>
                  </a:cubicBezTo>
                  <a:cubicBezTo>
                    <a:pt x="701" y="169"/>
                    <a:pt x="901" y="169"/>
                    <a:pt x="1035" y="436"/>
                  </a:cubicBezTo>
                  <a:cubicBezTo>
                    <a:pt x="1101" y="536"/>
                    <a:pt x="1101" y="703"/>
                    <a:pt x="1035" y="836"/>
                  </a:cubicBezTo>
                  <a:cubicBezTo>
                    <a:pt x="951" y="975"/>
                    <a:pt x="822" y="1044"/>
                    <a:pt x="665" y="1044"/>
                  </a:cubicBezTo>
                  <a:cubicBezTo>
                    <a:pt x="634" y="1044"/>
                    <a:pt x="601" y="1042"/>
                    <a:pt x="568" y="1036"/>
                  </a:cubicBezTo>
                  <a:cubicBezTo>
                    <a:pt x="401" y="1003"/>
                    <a:pt x="268" y="869"/>
                    <a:pt x="234" y="669"/>
                  </a:cubicBezTo>
                  <a:cubicBezTo>
                    <a:pt x="201" y="536"/>
                    <a:pt x="234" y="369"/>
                    <a:pt x="334" y="269"/>
                  </a:cubicBezTo>
                  <a:cubicBezTo>
                    <a:pt x="534" y="69"/>
                    <a:pt x="701" y="35"/>
                    <a:pt x="735" y="35"/>
                  </a:cubicBezTo>
                  <a:cubicBezTo>
                    <a:pt x="735" y="21"/>
                    <a:pt x="691" y="0"/>
                    <a:pt x="6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3441;p65">
              <a:extLst>
                <a:ext uri="{FF2B5EF4-FFF2-40B4-BE49-F238E27FC236}">
                  <a16:creationId xmlns:a16="http://schemas.microsoft.com/office/drawing/2014/main" id="{588D5098-4474-1CD7-976E-90F744A31CD9}"/>
                </a:ext>
              </a:extLst>
            </p:cNvPr>
            <p:cNvSpPr/>
            <p:nvPr/>
          </p:nvSpPr>
          <p:spPr>
            <a:xfrm>
              <a:off x="2689600" y="2769925"/>
              <a:ext cx="156800" cy="223525"/>
            </a:xfrm>
            <a:custGeom>
              <a:avLst/>
              <a:gdLst/>
              <a:ahLst/>
              <a:cxnLst/>
              <a:rect l="l" t="t" r="r" b="b"/>
              <a:pathLst>
                <a:path w="6272" h="8941" extrusionOk="0">
                  <a:moveTo>
                    <a:pt x="0" y="0"/>
                  </a:moveTo>
                  <a:lnTo>
                    <a:pt x="867" y="8940"/>
                  </a:lnTo>
                  <a:lnTo>
                    <a:pt x="5204" y="8940"/>
                  </a:lnTo>
                  <a:lnTo>
                    <a:pt x="62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3442;p65">
              <a:extLst>
                <a:ext uri="{FF2B5EF4-FFF2-40B4-BE49-F238E27FC236}">
                  <a16:creationId xmlns:a16="http://schemas.microsoft.com/office/drawing/2014/main" id="{46A372C5-2B5A-7935-9F0F-6C265F11AA22}"/>
                </a:ext>
              </a:extLst>
            </p:cNvPr>
            <p:cNvSpPr/>
            <p:nvPr/>
          </p:nvSpPr>
          <p:spPr>
            <a:xfrm>
              <a:off x="2678750" y="2740725"/>
              <a:ext cx="179325" cy="30050"/>
            </a:xfrm>
            <a:custGeom>
              <a:avLst/>
              <a:gdLst/>
              <a:ahLst/>
              <a:cxnLst/>
              <a:rect l="l" t="t" r="r" b="b"/>
              <a:pathLst>
                <a:path w="7173" h="1202" extrusionOk="0">
                  <a:moveTo>
                    <a:pt x="434" y="1"/>
                  </a:moveTo>
                  <a:cubicBezTo>
                    <a:pt x="167" y="335"/>
                    <a:pt x="1" y="768"/>
                    <a:pt x="34" y="1202"/>
                  </a:cubicBezTo>
                  <a:lnTo>
                    <a:pt x="7106" y="1202"/>
                  </a:lnTo>
                  <a:cubicBezTo>
                    <a:pt x="7172" y="735"/>
                    <a:pt x="7006" y="301"/>
                    <a:pt x="670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3443;p65">
              <a:extLst>
                <a:ext uri="{FF2B5EF4-FFF2-40B4-BE49-F238E27FC236}">
                  <a16:creationId xmlns:a16="http://schemas.microsoft.com/office/drawing/2014/main" id="{B4A1119D-D63C-5A29-926A-D7EC710FD2B0}"/>
                </a:ext>
              </a:extLst>
            </p:cNvPr>
            <p:cNvSpPr/>
            <p:nvPr/>
          </p:nvSpPr>
          <p:spPr>
            <a:xfrm>
              <a:off x="2703775" y="2719900"/>
              <a:ext cx="133450" cy="23375"/>
            </a:xfrm>
            <a:custGeom>
              <a:avLst/>
              <a:gdLst/>
              <a:ahLst/>
              <a:cxnLst/>
              <a:rect l="l" t="t" r="r" b="b"/>
              <a:pathLst>
                <a:path w="5338" h="935" extrusionOk="0">
                  <a:moveTo>
                    <a:pt x="5004" y="0"/>
                  </a:moveTo>
                  <a:lnTo>
                    <a:pt x="234" y="33"/>
                  </a:lnTo>
                  <a:lnTo>
                    <a:pt x="0" y="901"/>
                  </a:lnTo>
                  <a:lnTo>
                    <a:pt x="5337" y="934"/>
                  </a:lnTo>
                  <a:lnTo>
                    <a:pt x="500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3444;p65">
              <a:extLst>
                <a:ext uri="{FF2B5EF4-FFF2-40B4-BE49-F238E27FC236}">
                  <a16:creationId xmlns:a16="http://schemas.microsoft.com/office/drawing/2014/main" id="{670E7ACC-D73B-94DF-37CE-E4D68F097591}"/>
                </a:ext>
              </a:extLst>
            </p:cNvPr>
            <p:cNvSpPr/>
            <p:nvPr/>
          </p:nvSpPr>
          <p:spPr>
            <a:xfrm>
              <a:off x="2687100" y="2825800"/>
              <a:ext cx="159300" cy="112600"/>
            </a:xfrm>
            <a:custGeom>
              <a:avLst/>
              <a:gdLst/>
              <a:ahLst/>
              <a:cxnLst/>
              <a:rect l="l" t="t" r="r" b="b"/>
              <a:pathLst>
                <a:path w="6372" h="4504" extrusionOk="0">
                  <a:moveTo>
                    <a:pt x="0" y="0"/>
                  </a:moveTo>
                  <a:cubicBezTo>
                    <a:pt x="0" y="67"/>
                    <a:pt x="534" y="4504"/>
                    <a:pt x="534" y="4504"/>
                  </a:cubicBezTo>
                  <a:lnTo>
                    <a:pt x="5871" y="4504"/>
                  </a:lnTo>
                  <a:lnTo>
                    <a:pt x="637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3445;p65">
              <a:extLst>
                <a:ext uri="{FF2B5EF4-FFF2-40B4-BE49-F238E27FC236}">
                  <a16:creationId xmlns:a16="http://schemas.microsoft.com/office/drawing/2014/main" id="{08150E3E-D5D0-B98D-EFCF-682280353A63}"/>
                </a:ext>
              </a:extLst>
            </p:cNvPr>
            <p:cNvSpPr/>
            <p:nvPr/>
          </p:nvSpPr>
          <p:spPr>
            <a:xfrm>
              <a:off x="2572000" y="2805250"/>
              <a:ext cx="249375" cy="187375"/>
            </a:xfrm>
            <a:custGeom>
              <a:avLst/>
              <a:gdLst/>
              <a:ahLst/>
              <a:cxnLst/>
              <a:rect l="l" t="t" r="r" b="b"/>
              <a:pathLst>
                <a:path w="9975" h="7495" extrusionOk="0">
                  <a:moveTo>
                    <a:pt x="4647" y="0"/>
                  </a:moveTo>
                  <a:cubicBezTo>
                    <a:pt x="3593" y="0"/>
                    <a:pt x="2197" y="795"/>
                    <a:pt x="2136" y="2257"/>
                  </a:cubicBezTo>
                  <a:lnTo>
                    <a:pt x="468" y="2390"/>
                  </a:lnTo>
                  <a:lnTo>
                    <a:pt x="1" y="7227"/>
                  </a:lnTo>
                  <a:cubicBezTo>
                    <a:pt x="1" y="7227"/>
                    <a:pt x="4318" y="7494"/>
                    <a:pt x="6664" y="7494"/>
                  </a:cubicBezTo>
                  <a:cubicBezTo>
                    <a:pt x="7418" y="7494"/>
                    <a:pt x="7969" y="7467"/>
                    <a:pt x="8107" y="7394"/>
                  </a:cubicBezTo>
                  <a:cubicBezTo>
                    <a:pt x="8707" y="7094"/>
                    <a:pt x="8474" y="5960"/>
                    <a:pt x="8474" y="5959"/>
                  </a:cubicBezTo>
                  <a:lnTo>
                    <a:pt x="8474" y="5959"/>
                  </a:lnTo>
                  <a:cubicBezTo>
                    <a:pt x="8474" y="5959"/>
                    <a:pt x="8508" y="5973"/>
                    <a:pt x="8573" y="5973"/>
                  </a:cubicBezTo>
                  <a:cubicBezTo>
                    <a:pt x="8711" y="5973"/>
                    <a:pt x="8989" y="5911"/>
                    <a:pt x="9374" y="5526"/>
                  </a:cubicBezTo>
                  <a:cubicBezTo>
                    <a:pt x="9975" y="4959"/>
                    <a:pt x="9441" y="3925"/>
                    <a:pt x="9441" y="3925"/>
                  </a:cubicBezTo>
                  <a:cubicBezTo>
                    <a:pt x="9975" y="3391"/>
                    <a:pt x="9975" y="1656"/>
                    <a:pt x="9975" y="1656"/>
                  </a:cubicBezTo>
                  <a:lnTo>
                    <a:pt x="4804" y="1523"/>
                  </a:lnTo>
                  <a:lnTo>
                    <a:pt x="4938" y="22"/>
                  </a:lnTo>
                  <a:cubicBezTo>
                    <a:pt x="4845" y="7"/>
                    <a:pt x="4748" y="0"/>
                    <a:pt x="464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3446;p65">
              <a:extLst>
                <a:ext uri="{FF2B5EF4-FFF2-40B4-BE49-F238E27FC236}">
                  <a16:creationId xmlns:a16="http://schemas.microsoft.com/office/drawing/2014/main" id="{9552E5B9-E343-77D1-41FE-331C6550D546}"/>
                </a:ext>
              </a:extLst>
            </p:cNvPr>
            <p:cNvSpPr/>
            <p:nvPr/>
          </p:nvSpPr>
          <p:spPr>
            <a:xfrm>
              <a:off x="2044125" y="1575775"/>
              <a:ext cx="497875" cy="663775"/>
            </a:xfrm>
            <a:custGeom>
              <a:avLst/>
              <a:gdLst/>
              <a:ahLst/>
              <a:cxnLst/>
              <a:rect l="l" t="t" r="r" b="b"/>
              <a:pathLst>
                <a:path w="19915" h="26551" extrusionOk="0">
                  <a:moveTo>
                    <a:pt x="14060" y="0"/>
                  </a:moveTo>
                  <a:cubicBezTo>
                    <a:pt x="13826" y="0"/>
                    <a:pt x="13585" y="23"/>
                    <a:pt x="13344" y="66"/>
                  </a:cubicBezTo>
                  <a:cubicBezTo>
                    <a:pt x="12209" y="266"/>
                    <a:pt x="11075" y="1100"/>
                    <a:pt x="10041" y="1633"/>
                  </a:cubicBezTo>
                  <a:cubicBezTo>
                    <a:pt x="8674" y="2367"/>
                    <a:pt x="7373" y="3201"/>
                    <a:pt x="6038" y="4035"/>
                  </a:cubicBezTo>
                  <a:cubicBezTo>
                    <a:pt x="4971" y="4736"/>
                    <a:pt x="3837" y="5470"/>
                    <a:pt x="3070" y="6504"/>
                  </a:cubicBezTo>
                  <a:cubicBezTo>
                    <a:pt x="2302" y="7638"/>
                    <a:pt x="1969" y="9039"/>
                    <a:pt x="2236" y="10373"/>
                  </a:cubicBezTo>
                  <a:cubicBezTo>
                    <a:pt x="2503" y="11841"/>
                    <a:pt x="3403" y="13342"/>
                    <a:pt x="2869" y="14710"/>
                  </a:cubicBezTo>
                  <a:cubicBezTo>
                    <a:pt x="2503" y="15644"/>
                    <a:pt x="1602" y="16211"/>
                    <a:pt x="1001" y="17011"/>
                  </a:cubicBezTo>
                  <a:cubicBezTo>
                    <a:pt x="34" y="18279"/>
                    <a:pt x="1" y="20013"/>
                    <a:pt x="935" y="21348"/>
                  </a:cubicBezTo>
                  <a:cubicBezTo>
                    <a:pt x="1535" y="22182"/>
                    <a:pt x="2469" y="22649"/>
                    <a:pt x="3303" y="23216"/>
                  </a:cubicBezTo>
                  <a:cubicBezTo>
                    <a:pt x="4671" y="24083"/>
                    <a:pt x="5872" y="25217"/>
                    <a:pt x="7306" y="25918"/>
                  </a:cubicBezTo>
                  <a:cubicBezTo>
                    <a:pt x="8092" y="26310"/>
                    <a:pt x="8982" y="26550"/>
                    <a:pt x="9845" y="26550"/>
                  </a:cubicBezTo>
                  <a:cubicBezTo>
                    <a:pt x="10594" y="26550"/>
                    <a:pt x="11323" y="26369"/>
                    <a:pt x="11943" y="25951"/>
                  </a:cubicBezTo>
                  <a:cubicBezTo>
                    <a:pt x="13277" y="25050"/>
                    <a:pt x="13744" y="23149"/>
                    <a:pt x="13510" y="21481"/>
                  </a:cubicBezTo>
                  <a:cubicBezTo>
                    <a:pt x="13277" y="19847"/>
                    <a:pt x="12476" y="18345"/>
                    <a:pt x="11843" y="16811"/>
                  </a:cubicBezTo>
                  <a:cubicBezTo>
                    <a:pt x="11009" y="14810"/>
                    <a:pt x="10442" y="12708"/>
                    <a:pt x="10141" y="10540"/>
                  </a:cubicBezTo>
                  <a:cubicBezTo>
                    <a:pt x="10008" y="9706"/>
                    <a:pt x="9941" y="8772"/>
                    <a:pt x="10341" y="8005"/>
                  </a:cubicBezTo>
                  <a:cubicBezTo>
                    <a:pt x="10708" y="7338"/>
                    <a:pt x="11409" y="6904"/>
                    <a:pt x="12009" y="6437"/>
                  </a:cubicBezTo>
                  <a:cubicBezTo>
                    <a:pt x="13477" y="5336"/>
                    <a:pt x="14678" y="3935"/>
                    <a:pt x="15579" y="2334"/>
                  </a:cubicBezTo>
                  <a:cubicBezTo>
                    <a:pt x="15912" y="3101"/>
                    <a:pt x="16379" y="3802"/>
                    <a:pt x="17013" y="4335"/>
                  </a:cubicBezTo>
                  <a:cubicBezTo>
                    <a:pt x="17847" y="5136"/>
                    <a:pt x="18814" y="5803"/>
                    <a:pt x="19815" y="6337"/>
                  </a:cubicBezTo>
                  <a:cubicBezTo>
                    <a:pt x="19915" y="5436"/>
                    <a:pt x="19815" y="4502"/>
                    <a:pt x="19548" y="3668"/>
                  </a:cubicBezTo>
                  <a:cubicBezTo>
                    <a:pt x="19248" y="2801"/>
                    <a:pt x="18681" y="2067"/>
                    <a:pt x="17914" y="1567"/>
                  </a:cubicBezTo>
                  <a:cubicBezTo>
                    <a:pt x="17470" y="1317"/>
                    <a:pt x="16957" y="1183"/>
                    <a:pt x="16452" y="1183"/>
                  </a:cubicBezTo>
                  <a:cubicBezTo>
                    <a:pt x="16350" y="1183"/>
                    <a:pt x="16247" y="1189"/>
                    <a:pt x="16146" y="1200"/>
                  </a:cubicBezTo>
                  <a:lnTo>
                    <a:pt x="16146" y="1100"/>
                  </a:lnTo>
                  <a:cubicBezTo>
                    <a:pt x="15699" y="312"/>
                    <a:pt x="14923" y="0"/>
                    <a:pt x="140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3447;p65">
              <a:extLst>
                <a:ext uri="{FF2B5EF4-FFF2-40B4-BE49-F238E27FC236}">
                  <a16:creationId xmlns:a16="http://schemas.microsoft.com/office/drawing/2014/main" id="{ADB7661D-E973-EDE9-D27A-C90CC2364677}"/>
                </a:ext>
              </a:extLst>
            </p:cNvPr>
            <p:cNvSpPr/>
            <p:nvPr/>
          </p:nvSpPr>
          <p:spPr>
            <a:xfrm>
              <a:off x="5762625" y="4211800"/>
              <a:ext cx="351925" cy="746375"/>
            </a:xfrm>
            <a:custGeom>
              <a:avLst/>
              <a:gdLst/>
              <a:ahLst/>
              <a:cxnLst/>
              <a:rect l="l" t="t" r="r" b="b"/>
              <a:pathLst>
                <a:path w="14077" h="29855" extrusionOk="0">
                  <a:moveTo>
                    <a:pt x="13977" y="0"/>
                  </a:moveTo>
                  <a:lnTo>
                    <a:pt x="13977" y="0"/>
                  </a:lnTo>
                  <a:cubicBezTo>
                    <a:pt x="11942" y="2102"/>
                    <a:pt x="10541" y="4703"/>
                    <a:pt x="9874" y="7572"/>
                  </a:cubicBezTo>
                  <a:cubicBezTo>
                    <a:pt x="9774" y="8106"/>
                    <a:pt x="9607" y="8673"/>
                    <a:pt x="9307" y="9173"/>
                  </a:cubicBezTo>
                  <a:cubicBezTo>
                    <a:pt x="8707" y="10074"/>
                    <a:pt x="7472" y="10341"/>
                    <a:pt x="6772" y="11175"/>
                  </a:cubicBezTo>
                  <a:cubicBezTo>
                    <a:pt x="5604" y="12576"/>
                    <a:pt x="6505" y="14811"/>
                    <a:pt x="5804" y="16512"/>
                  </a:cubicBezTo>
                  <a:cubicBezTo>
                    <a:pt x="5404" y="17579"/>
                    <a:pt x="4403" y="18280"/>
                    <a:pt x="3603" y="19080"/>
                  </a:cubicBezTo>
                  <a:cubicBezTo>
                    <a:pt x="2802" y="19881"/>
                    <a:pt x="2068" y="20982"/>
                    <a:pt x="2335" y="22083"/>
                  </a:cubicBezTo>
                  <a:lnTo>
                    <a:pt x="0" y="29855"/>
                  </a:lnTo>
                  <a:lnTo>
                    <a:pt x="0" y="29855"/>
                  </a:lnTo>
                  <a:lnTo>
                    <a:pt x="3369" y="29755"/>
                  </a:lnTo>
                  <a:cubicBezTo>
                    <a:pt x="3432" y="29756"/>
                    <a:pt x="3494" y="29757"/>
                    <a:pt x="3556" y="29757"/>
                  </a:cubicBezTo>
                  <a:cubicBezTo>
                    <a:pt x="6187" y="29757"/>
                    <a:pt x="7934" y="28373"/>
                    <a:pt x="9140" y="26352"/>
                  </a:cubicBezTo>
                  <a:cubicBezTo>
                    <a:pt x="9540" y="25819"/>
                    <a:pt x="9774" y="25151"/>
                    <a:pt x="9874" y="24484"/>
                  </a:cubicBezTo>
                  <a:cubicBezTo>
                    <a:pt x="9974" y="22883"/>
                    <a:pt x="8606" y="21482"/>
                    <a:pt x="8707" y="19881"/>
                  </a:cubicBezTo>
                  <a:cubicBezTo>
                    <a:pt x="8807" y="18013"/>
                    <a:pt x="10875" y="16812"/>
                    <a:pt x="11342" y="14978"/>
                  </a:cubicBezTo>
                  <a:cubicBezTo>
                    <a:pt x="11742" y="13376"/>
                    <a:pt x="10841" y="11708"/>
                    <a:pt x="11108" y="10074"/>
                  </a:cubicBezTo>
                  <a:cubicBezTo>
                    <a:pt x="11275" y="9073"/>
                    <a:pt x="11842" y="8206"/>
                    <a:pt x="12342" y="7305"/>
                  </a:cubicBezTo>
                  <a:cubicBezTo>
                    <a:pt x="13510" y="5037"/>
                    <a:pt x="14077" y="2535"/>
                    <a:pt x="13977"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3448;p65">
              <a:extLst>
                <a:ext uri="{FF2B5EF4-FFF2-40B4-BE49-F238E27FC236}">
                  <a16:creationId xmlns:a16="http://schemas.microsoft.com/office/drawing/2014/main" id="{BDF23B36-D92B-55FB-99B8-15DAE23A7B7B}"/>
                </a:ext>
              </a:extLst>
            </p:cNvPr>
            <p:cNvSpPr/>
            <p:nvPr/>
          </p:nvSpPr>
          <p:spPr>
            <a:xfrm>
              <a:off x="5762625" y="4211800"/>
              <a:ext cx="351925" cy="746375"/>
            </a:xfrm>
            <a:custGeom>
              <a:avLst/>
              <a:gdLst/>
              <a:ahLst/>
              <a:cxnLst/>
              <a:rect l="l" t="t" r="r" b="b"/>
              <a:pathLst>
                <a:path w="14077" h="29855" extrusionOk="0">
                  <a:moveTo>
                    <a:pt x="13977" y="0"/>
                  </a:moveTo>
                  <a:lnTo>
                    <a:pt x="13977" y="0"/>
                  </a:lnTo>
                  <a:cubicBezTo>
                    <a:pt x="11942" y="2102"/>
                    <a:pt x="10541" y="4703"/>
                    <a:pt x="9874" y="7572"/>
                  </a:cubicBezTo>
                  <a:cubicBezTo>
                    <a:pt x="9774" y="8106"/>
                    <a:pt x="9607" y="8673"/>
                    <a:pt x="9307" y="9173"/>
                  </a:cubicBezTo>
                  <a:cubicBezTo>
                    <a:pt x="8707" y="10074"/>
                    <a:pt x="7472" y="10341"/>
                    <a:pt x="6772" y="11175"/>
                  </a:cubicBezTo>
                  <a:cubicBezTo>
                    <a:pt x="5604" y="12576"/>
                    <a:pt x="6505" y="14811"/>
                    <a:pt x="5804" y="16512"/>
                  </a:cubicBezTo>
                  <a:cubicBezTo>
                    <a:pt x="5404" y="17579"/>
                    <a:pt x="4403" y="18280"/>
                    <a:pt x="3603" y="19080"/>
                  </a:cubicBezTo>
                  <a:cubicBezTo>
                    <a:pt x="2802" y="19881"/>
                    <a:pt x="2068" y="20982"/>
                    <a:pt x="2335" y="22083"/>
                  </a:cubicBezTo>
                  <a:lnTo>
                    <a:pt x="0" y="29855"/>
                  </a:lnTo>
                  <a:lnTo>
                    <a:pt x="0" y="29855"/>
                  </a:lnTo>
                  <a:lnTo>
                    <a:pt x="3369" y="29755"/>
                  </a:lnTo>
                  <a:cubicBezTo>
                    <a:pt x="3432" y="29756"/>
                    <a:pt x="3494" y="29757"/>
                    <a:pt x="3556" y="29757"/>
                  </a:cubicBezTo>
                  <a:cubicBezTo>
                    <a:pt x="6187" y="29757"/>
                    <a:pt x="7934" y="28373"/>
                    <a:pt x="9140" y="26352"/>
                  </a:cubicBezTo>
                  <a:cubicBezTo>
                    <a:pt x="9540" y="25819"/>
                    <a:pt x="9774" y="25151"/>
                    <a:pt x="9874" y="24484"/>
                  </a:cubicBezTo>
                  <a:cubicBezTo>
                    <a:pt x="9974" y="22883"/>
                    <a:pt x="8606" y="21482"/>
                    <a:pt x="8707" y="19881"/>
                  </a:cubicBezTo>
                  <a:cubicBezTo>
                    <a:pt x="8807" y="18013"/>
                    <a:pt x="10875" y="16812"/>
                    <a:pt x="11342" y="14978"/>
                  </a:cubicBezTo>
                  <a:cubicBezTo>
                    <a:pt x="11742" y="13376"/>
                    <a:pt x="10841" y="11708"/>
                    <a:pt x="11108" y="10074"/>
                  </a:cubicBezTo>
                  <a:cubicBezTo>
                    <a:pt x="11275" y="9073"/>
                    <a:pt x="11842" y="8206"/>
                    <a:pt x="12342" y="7305"/>
                  </a:cubicBezTo>
                  <a:cubicBezTo>
                    <a:pt x="13510" y="5037"/>
                    <a:pt x="14077" y="2535"/>
                    <a:pt x="13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3449;p65">
              <a:extLst>
                <a:ext uri="{FF2B5EF4-FFF2-40B4-BE49-F238E27FC236}">
                  <a16:creationId xmlns:a16="http://schemas.microsoft.com/office/drawing/2014/main" id="{9772A717-6E16-1891-0C67-203E57C8FF11}"/>
                </a:ext>
              </a:extLst>
            </p:cNvPr>
            <p:cNvSpPr/>
            <p:nvPr/>
          </p:nvSpPr>
          <p:spPr>
            <a:xfrm>
              <a:off x="5457400" y="3919925"/>
              <a:ext cx="333600" cy="1041300"/>
            </a:xfrm>
            <a:custGeom>
              <a:avLst/>
              <a:gdLst/>
              <a:ahLst/>
              <a:cxnLst/>
              <a:rect l="l" t="t" r="r" b="b"/>
              <a:pathLst>
                <a:path w="13344" h="41652" extrusionOk="0">
                  <a:moveTo>
                    <a:pt x="11727" y="41490"/>
                  </a:moveTo>
                  <a:cubicBezTo>
                    <a:pt x="11634" y="41546"/>
                    <a:pt x="11609" y="41597"/>
                    <a:pt x="11609" y="41597"/>
                  </a:cubicBezTo>
                  <a:cubicBezTo>
                    <a:pt x="11649" y="41562"/>
                    <a:pt x="11689" y="41526"/>
                    <a:pt x="11727" y="41490"/>
                  </a:cubicBezTo>
                  <a:close/>
                  <a:moveTo>
                    <a:pt x="468" y="0"/>
                  </a:moveTo>
                  <a:lnTo>
                    <a:pt x="468" y="134"/>
                  </a:lnTo>
                  <a:lnTo>
                    <a:pt x="468" y="267"/>
                  </a:lnTo>
                  <a:cubicBezTo>
                    <a:pt x="367" y="1068"/>
                    <a:pt x="234" y="1801"/>
                    <a:pt x="134" y="2602"/>
                  </a:cubicBezTo>
                  <a:cubicBezTo>
                    <a:pt x="34" y="3369"/>
                    <a:pt x="1" y="4136"/>
                    <a:pt x="34" y="4904"/>
                  </a:cubicBezTo>
                  <a:cubicBezTo>
                    <a:pt x="34" y="5304"/>
                    <a:pt x="67" y="5671"/>
                    <a:pt x="134" y="6071"/>
                  </a:cubicBezTo>
                  <a:cubicBezTo>
                    <a:pt x="234" y="6438"/>
                    <a:pt x="367" y="6805"/>
                    <a:pt x="501" y="7172"/>
                  </a:cubicBezTo>
                  <a:cubicBezTo>
                    <a:pt x="801" y="7839"/>
                    <a:pt x="1068" y="8540"/>
                    <a:pt x="1301" y="9240"/>
                  </a:cubicBezTo>
                  <a:cubicBezTo>
                    <a:pt x="1502" y="9941"/>
                    <a:pt x="1635" y="10674"/>
                    <a:pt x="1668" y="11408"/>
                  </a:cubicBezTo>
                  <a:cubicBezTo>
                    <a:pt x="1735" y="12109"/>
                    <a:pt x="1802" y="12843"/>
                    <a:pt x="1902" y="13543"/>
                  </a:cubicBezTo>
                  <a:cubicBezTo>
                    <a:pt x="2035" y="14944"/>
                    <a:pt x="2135" y="16412"/>
                    <a:pt x="2736" y="17646"/>
                  </a:cubicBezTo>
                  <a:cubicBezTo>
                    <a:pt x="3003" y="18280"/>
                    <a:pt x="3403" y="18847"/>
                    <a:pt x="3670" y="19447"/>
                  </a:cubicBezTo>
                  <a:cubicBezTo>
                    <a:pt x="3903" y="20014"/>
                    <a:pt x="4070" y="20648"/>
                    <a:pt x="4070" y="21315"/>
                  </a:cubicBezTo>
                  <a:cubicBezTo>
                    <a:pt x="4137" y="22583"/>
                    <a:pt x="3970" y="23884"/>
                    <a:pt x="4337" y="25051"/>
                  </a:cubicBezTo>
                  <a:cubicBezTo>
                    <a:pt x="4671" y="26252"/>
                    <a:pt x="5404" y="27186"/>
                    <a:pt x="5771" y="28254"/>
                  </a:cubicBezTo>
                  <a:cubicBezTo>
                    <a:pt x="6138" y="29288"/>
                    <a:pt x="5971" y="30389"/>
                    <a:pt x="5838" y="31389"/>
                  </a:cubicBezTo>
                  <a:cubicBezTo>
                    <a:pt x="5671" y="32390"/>
                    <a:pt x="5504" y="33391"/>
                    <a:pt x="5738" y="34325"/>
                  </a:cubicBezTo>
                  <a:cubicBezTo>
                    <a:pt x="5938" y="35292"/>
                    <a:pt x="6572" y="35959"/>
                    <a:pt x="6972" y="36660"/>
                  </a:cubicBezTo>
                  <a:cubicBezTo>
                    <a:pt x="7172" y="36993"/>
                    <a:pt x="7339" y="37360"/>
                    <a:pt x="7406" y="37727"/>
                  </a:cubicBezTo>
                  <a:cubicBezTo>
                    <a:pt x="7439" y="38094"/>
                    <a:pt x="7473" y="38461"/>
                    <a:pt x="7473" y="38828"/>
                  </a:cubicBezTo>
                  <a:cubicBezTo>
                    <a:pt x="7473" y="39161"/>
                    <a:pt x="7506" y="39495"/>
                    <a:pt x="7606" y="39829"/>
                  </a:cubicBezTo>
                  <a:cubicBezTo>
                    <a:pt x="7739" y="40095"/>
                    <a:pt x="7940" y="40362"/>
                    <a:pt x="8173" y="40562"/>
                  </a:cubicBezTo>
                  <a:cubicBezTo>
                    <a:pt x="8573" y="40896"/>
                    <a:pt x="9040" y="41130"/>
                    <a:pt x="9507" y="41296"/>
                  </a:cubicBezTo>
                  <a:cubicBezTo>
                    <a:pt x="9874" y="41430"/>
                    <a:pt x="10241" y="41530"/>
                    <a:pt x="10608" y="41597"/>
                  </a:cubicBezTo>
                  <a:cubicBezTo>
                    <a:pt x="10784" y="41636"/>
                    <a:pt x="10960" y="41652"/>
                    <a:pt x="11142" y="41652"/>
                  </a:cubicBezTo>
                  <a:cubicBezTo>
                    <a:pt x="11272" y="41652"/>
                    <a:pt x="11404" y="41644"/>
                    <a:pt x="11542" y="41630"/>
                  </a:cubicBezTo>
                  <a:lnTo>
                    <a:pt x="11309" y="41630"/>
                  </a:lnTo>
                  <a:cubicBezTo>
                    <a:pt x="11108" y="41630"/>
                    <a:pt x="10875" y="41597"/>
                    <a:pt x="10641" y="41563"/>
                  </a:cubicBezTo>
                  <a:cubicBezTo>
                    <a:pt x="10275" y="41496"/>
                    <a:pt x="9908" y="41396"/>
                    <a:pt x="9574" y="41263"/>
                  </a:cubicBezTo>
                  <a:cubicBezTo>
                    <a:pt x="9107" y="41063"/>
                    <a:pt x="8640" y="40829"/>
                    <a:pt x="8273" y="40496"/>
                  </a:cubicBezTo>
                  <a:cubicBezTo>
                    <a:pt x="8040" y="40296"/>
                    <a:pt x="7839" y="40062"/>
                    <a:pt x="7739" y="39795"/>
                  </a:cubicBezTo>
                  <a:cubicBezTo>
                    <a:pt x="7639" y="39462"/>
                    <a:pt x="7606" y="39161"/>
                    <a:pt x="7606" y="38828"/>
                  </a:cubicBezTo>
                  <a:cubicBezTo>
                    <a:pt x="7606" y="38461"/>
                    <a:pt x="7573" y="38094"/>
                    <a:pt x="7539" y="37727"/>
                  </a:cubicBezTo>
                  <a:cubicBezTo>
                    <a:pt x="7473" y="37327"/>
                    <a:pt x="7339" y="36927"/>
                    <a:pt x="7139" y="36593"/>
                  </a:cubicBezTo>
                  <a:cubicBezTo>
                    <a:pt x="6739" y="35859"/>
                    <a:pt x="6105" y="35225"/>
                    <a:pt x="5905" y="34325"/>
                  </a:cubicBezTo>
                  <a:cubicBezTo>
                    <a:pt x="5705" y="33424"/>
                    <a:pt x="5871" y="32423"/>
                    <a:pt x="6038" y="31423"/>
                  </a:cubicBezTo>
                  <a:cubicBezTo>
                    <a:pt x="6205" y="30422"/>
                    <a:pt x="6338" y="29288"/>
                    <a:pt x="5971" y="28187"/>
                  </a:cubicBezTo>
                  <a:cubicBezTo>
                    <a:pt x="5605" y="27086"/>
                    <a:pt x="4871" y="26152"/>
                    <a:pt x="4537" y="25018"/>
                  </a:cubicBezTo>
                  <a:cubicBezTo>
                    <a:pt x="4204" y="23851"/>
                    <a:pt x="4370" y="22583"/>
                    <a:pt x="4304" y="21315"/>
                  </a:cubicBezTo>
                  <a:cubicBezTo>
                    <a:pt x="4304" y="20648"/>
                    <a:pt x="4137" y="19981"/>
                    <a:pt x="3903" y="19381"/>
                  </a:cubicBezTo>
                  <a:cubicBezTo>
                    <a:pt x="3603" y="18747"/>
                    <a:pt x="3236" y="18180"/>
                    <a:pt x="2969" y="17579"/>
                  </a:cubicBezTo>
                  <a:cubicBezTo>
                    <a:pt x="2369" y="16345"/>
                    <a:pt x="2269" y="14944"/>
                    <a:pt x="2135" y="13543"/>
                  </a:cubicBezTo>
                  <a:cubicBezTo>
                    <a:pt x="2069" y="12809"/>
                    <a:pt x="1969" y="12109"/>
                    <a:pt x="1902" y="11375"/>
                  </a:cubicBezTo>
                  <a:cubicBezTo>
                    <a:pt x="1869" y="10641"/>
                    <a:pt x="1735" y="9907"/>
                    <a:pt x="1535" y="9207"/>
                  </a:cubicBezTo>
                  <a:cubicBezTo>
                    <a:pt x="1301" y="8473"/>
                    <a:pt x="1035" y="7772"/>
                    <a:pt x="734" y="7105"/>
                  </a:cubicBezTo>
                  <a:cubicBezTo>
                    <a:pt x="601" y="6738"/>
                    <a:pt x="468" y="6405"/>
                    <a:pt x="367" y="6038"/>
                  </a:cubicBezTo>
                  <a:cubicBezTo>
                    <a:pt x="301" y="5704"/>
                    <a:pt x="301" y="5304"/>
                    <a:pt x="267" y="4937"/>
                  </a:cubicBezTo>
                  <a:cubicBezTo>
                    <a:pt x="234" y="4136"/>
                    <a:pt x="301" y="3369"/>
                    <a:pt x="401" y="2602"/>
                  </a:cubicBezTo>
                  <a:cubicBezTo>
                    <a:pt x="499" y="1851"/>
                    <a:pt x="629" y="1100"/>
                    <a:pt x="728" y="318"/>
                  </a:cubicBezTo>
                  <a:lnTo>
                    <a:pt x="728" y="318"/>
                  </a:lnTo>
                  <a:cubicBezTo>
                    <a:pt x="1331" y="649"/>
                    <a:pt x="1873" y="1119"/>
                    <a:pt x="2302" y="1701"/>
                  </a:cubicBezTo>
                  <a:cubicBezTo>
                    <a:pt x="2736" y="2302"/>
                    <a:pt x="3103" y="2969"/>
                    <a:pt x="3370" y="3703"/>
                  </a:cubicBezTo>
                  <a:cubicBezTo>
                    <a:pt x="3903" y="5104"/>
                    <a:pt x="4103" y="6605"/>
                    <a:pt x="4370" y="8073"/>
                  </a:cubicBezTo>
                  <a:cubicBezTo>
                    <a:pt x="4570" y="9507"/>
                    <a:pt x="5037" y="10908"/>
                    <a:pt x="5771" y="12209"/>
                  </a:cubicBezTo>
                  <a:cubicBezTo>
                    <a:pt x="6138" y="12809"/>
                    <a:pt x="6572" y="13376"/>
                    <a:pt x="6972" y="13943"/>
                  </a:cubicBezTo>
                  <a:cubicBezTo>
                    <a:pt x="7372" y="14477"/>
                    <a:pt x="7639" y="15111"/>
                    <a:pt x="7739" y="15778"/>
                  </a:cubicBezTo>
                  <a:cubicBezTo>
                    <a:pt x="7973" y="17079"/>
                    <a:pt x="7172" y="18347"/>
                    <a:pt x="7339" y="19681"/>
                  </a:cubicBezTo>
                  <a:cubicBezTo>
                    <a:pt x="7406" y="20315"/>
                    <a:pt x="7639" y="20948"/>
                    <a:pt x="7973" y="21515"/>
                  </a:cubicBezTo>
                  <a:cubicBezTo>
                    <a:pt x="8273" y="22049"/>
                    <a:pt x="8640" y="22550"/>
                    <a:pt x="8974" y="23050"/>
                  </a:cubicBezTo>
                  <a:cubicBezTo>
                    <a:pt x="9307" y="23517"/>
                    <a:pt x="9607" y="24051"/>
                    <a:pt x="9874" y="24584"/>
                  </a:cubicBezTo>
                  <a:cubicBezTo>
                    <a:pt x="10074" y="25085"/>
                    <a:pt x="10208" y="25652"/>
                    <a:pt x="10241" y="26219"/>
                  </a:cubicBezTo>
                  <a:cubicBezTo>
                    <a:pt x="10341" y="27320"/>
                    <a:pt x="10174" y="28387"/>
                    <a:pt x="10241" y="29421"/>
                  </a:cubicBezTo>
                  <a:cubicBezTo>
                    <a:pt x="10341" y="30389"/>
                    <a:pt x="10641" y="31356"/>
                    <a:pt x="11075" y="32223"/>
                  </a:cubicBezTo>
                  <a:cubicBezTo>
                    <a:pt x="11509" y="33057"/>
                    <a:pt x="11976" y="33824"/>
                    <a:pt x="12343" y="34525"/>
                  </a:cubicBezTo>
                  <a:cubicBezTo>
                    <a:pt x="12509" y="34892"/>
                    <a:pt x="12710" y="35225"/>
                    <a:pt x="12843" y="35592"/>
                  </a:cubicBezTo>
                  <a:cubicBezTo>
                    <a:pt x="12976" y="35926"/>
                    <a:pt x="13077" y="36259"/>
                    <a:pt x="13143" y="36626"/>
                  </a:cubicBezTo>
                  <a:cubicBezTo>
                    <a:pt x="13243" y="37260"/>
                    <a:pt x="13243" y="37894"/>
                    <a:pt x="13177" y="38528"/>
                  </a:cubicBezTo>
                  <a:cubicBezTo>
                    <a:pt x="13077" y="39395"/>
                    <a:pt x="12776" y="40229"/>
                    <a:pt x="12243" y="40929"/>
                  </a:cubicBezTo>
                  <a:cubicBezTo>
                    <a:pt x="12077" y="41122"/>
                    <a:pt x="11912" y="41315"/>
                    <a:pt x="11727" y="41490"/>
                  </a:cubicBezTo>
                  <a:lnTo>
                    <a:pt x="11727" y="41490"/>
                  </a:lnTo>
                  <a:cubicBezTo>
                    <a:pt x="11742" y="41481"/>
                    <a:pt x="11758" y="41472"/>
                    <a:pt x="11776" y="41463"/>
                  </a:cubicBezTo>
                  <a:cubicBezTo>
                    <a:pt x="11876" y="41396"/>
                    <a:pt x="11942" y="41330"/>
                    <a:pt x="12009" y="41263"/>
                  </a:cubicBezTo>
                  <a:cubicBezTo>
                    <a:pt x="12109" y="41163"/>
                    <a:pt x="12209" y="41063"/>
                    <a:pt x="12276" y="40963"/>
                  </a:cubicBezTo>
                  <a:cubicBezTo>
                    <a:pt x="12810" y="40262"/>
                    <a:pt x="13177" y="39428"/>
                    <a:pt x="13243" y="38528"/>
                  </a:cubicBezTo>
                  <a:cubicBezTo>
                    <a:pt x="13343" y="37894"/>
                    <a:pt x="13343" y="37260"/>
                    <a:pt x="13243" y="36626"/>
                  </a:cubicBezTo>
                  <a:cubicBezTo>
                    <a:pt x="13210" y="36259"/>
                    <a:pt x="13110" y="35892"/>
                    <a:pt x="12976" y="35559"/>
                  </a:cubicBezTo>
                  <a:cubicBezTo>
                    <a:pt x="12810" y="35192"/>
                    <a:pt x="12643" y="34858"/>
                    <a:pt x="12443" y="34491"/>
                  </a:cubicBezTo>
                  <a:cubicBezTo>
                    <a:pt x="12076" y="33758"/>
                    <a:pt x="11642" y="33024"/>
                    <a:pt x="11242" y="32190"/>
                  </a:cubicBezTo>
                  <a:cubicBezTo>
                    <a:pt x="10775" y="31323"/>
                    <a:pt x="10508" y="30389"/>
                    <a:pt x="10408" y="29421"/>
                  </a:cubicBezTo>
                  <a:cubicBezTo>
                    <a:pt x="10308" y="28387"/>
                    <a:pt x="10475" y="27320"/>
                    <a:pt x="10408" y="26186"/>
                  </a:cubicBezTo>
                  <a:cubicBezTo>
                    <a:pt x="10375" y="25618"/>
                    <a:pt x="10208" y="25051"/>
                    <a:pt x="9974" y="24518"/>
                  </a:cubicBezTo>
                  <a:cubicBezTo>
                    <a:pt x="9741" y="23984"/>
                    <a:pt x="9441" y="23450"/>
                    <a:pt x="9107" y="22983"/>
                  </a:cubicBezTo>
                  <a:cubicBezTo>
                    <a:pt x="8740" y="22483"/>
                    <a:pt x="8407" y="21982"/>
                    <a:pt x="8106" y="21415"/>
                  </a:cubicBezTo>
                  <a:cubicBezTo>
                    <a:pt x="7773" y="20882"/>
                    <a:pt x="7573" y="20315"/>
                    <a:pt x="7506" y="19681"/>
                  </a:cubicBezTo>
                  <a:cubicBezTo>
                    <a:pt x="7339" y="18413"/>
                    <a:pt x="8140" y="17179"/>
                    <a:pt x="7940" y="15745"/>
                  </a:cubicBezTo>
                  <a:cubicBezTo>
                    <a:pt x="7806" y="15078"/>
                    <a:pt x="7506" y="14410"/>
                    <a:pt x="7106" y="13843"/>
                  </a:cubicBezTo>
                  <a:cubicBezTo>
                    <a:pt x="6705" y="13243"/>
                    <a:pt x="6272" y="12709"/>
                    <a:pt x="5905" y="12109"/>
                  </a:cubicBezTo>
                  <a:cubicBezTo>
                    <a:pt x="5204" y="10841"/>
                    <a:pt x="4771" y="9474"/>
                    <a:pt x="4570" y="8039"/>
                  </a:cubicBezTo>
                  <a:cubicBezTo>
                    <a:pt x="4337" y="6538"/>
                    <a:pt x="4003" y="5070"/>
                    <a:pt x="3536" y="3636"/>
                  </a:cubicBezTo>
                  <a:cubicBezTo>
                    <a:pt x="3270" y="2902"/>
                    <a:pt x="2903" y="2202"/>
                    <a:pt x="2436" y="1601"/>
                  </a:cubicBezTo>
                  <a:cubicBezTo>
                    <a:pt x="1969" y="934"/>
                    <a:pt x="1335" y="400"/>
                    <a:pt x="601" y="67"/>
                  </a:cubicBezTo>
                  <a:lnTo>
                    <a:pt x="4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3450;p65">
              <a:extLst>
                <a:ext uri="{FF2B5EF4-FFF2-40B4-BE49-F238E27FC236}">
                  <a16:creationId xmlns:a16="http://schemas.microsoft.com/office/drawing/2014/main" id="{269BE2DC-1082-D3A3-E029-3DAE4513FDE5}"/>
                </a:ext>
              </a:extLst>
            </p:cNvPr>
            <p:cNvSpPr/>
            <p:nvPr/>
          </p:nvSpPr>
          <p:spPr>
            <a:xfrm>
              <a:off x="5485750" y="3969950"/>
              <a:ext cx="260225" cy="989900"/>
            </a:xfrm>
            <a:custGeom>
              <a:avLst/>
              <a:gdLst/>
              <a:ahLst/>
              <a:cxnLst/>
              <a:rect l="l" t="t" r="r" b="b"/>
              <a:pathLst>
                <a:path w="10409" h="39596" extrusionOk="0">
                  <a:moveTo>
                    <a:pt x="34" y="1"/>
                  </a:moveTo>
                  <a:cubicBezTo>
                    <a:pt x="34" y="34"/>
                    <a:pt x="1" y="67"/>
                    <a:pt x="34" y="101"/>
                  </a:cubicBezTo>
                  <a:lnTo>
                    <a:pt x="67" y="401"/>
                  </a:lnTo>
                  <a:cubicBezTo>
                    <a:pt x="134" y="668"/>
                    <a:pt x="167" y="1068"/>
                    <a:pt x="301" y="1568"/>
                  </a:cubicBezTo>
                  <a:cubicBezTo>
                    <a:pt x="434" y="2102"/>
                    <a:pt x="701" y="2669"/>
                    <a:pt x="968" y="3370"/>
                  </a:cubicBezTo>
                  <a:cubicBezTo>
                    <a:pt x="1202" y="4070"/>
                    <a:pt x="1468" y="4871"/>
                    <a:pt x="1702" y="5738"/>
                  </a:cubicBezTo>
                  <a:cubicBezTo>
                    <a:pt x="1935" y="6639"/>
                    <a:pt x="2169" y="7639"/>
                    <a:pt x="2369" y="8707"/>
                  </a:cubicBezTo>
                  <a:cubicBezTo>
                    <a:pt x="2569" y="9874"/>
                    <a:pt x="2936" y="10975"/>
                    <a:pt x="3436" y="12042"/>
                  </a:cubicBezTo>
                  <a:cubicBezTo>
                    <a:pt x="3703" y="12576"/>
                    <a:pt x="4004" y="13143"/>
                    <a:pt x="4237" y="13744"/>
                  </a:cubicBezTo>
                  <a:cubicBezTo>
                    <a:pt x="4471" y="14344"/>
                    <a:pt x="4604" y="14978"/>
                    <a:pt x="4704" y="15612"/>
                  </a:cubicBezTo>
                  <a:cubicBezTo>
                    <a:pt x="4837" y="16979"/>
                    <a:pt x="5071" y="18347"/>
                    <a:pt x="5405" y="19681"/>
                  </a:cubicBezTo>
                  <a:cubicBezTo>
                    <a:pt x="6072" y="22450"/>
                    <a:pt x="6672" y="25085"/>
                    <a:pt x="7273" y="27454"/>
                  </a:cubicBezTo>
                  <a:cubicBezTo>
                    <a:pt x="7873" y="29855"/>
                    <a:pt x="8407" y="32023"/>
                    <a:pt x="8874" y="33791"/>
                  </a:cubicBezTo>
                  <a:cubicBezTo>
                    <a:pt x="9341" y="35593"/>
                    <a:pt x="9708" y="37027"/>
                    <a:pt x="9974" y="38061"/>
                  </a:cubicBezTo>
                  <a:cubicBezTo>
                    <a:pt x="10108" y="38528"/>
                    <a:pt x="10208" y="38928"/>
                    <a:pt x="10275" y="39195"/>
                  </a:cubicBezTo>
                  <a:lnTo>
                    <a:pt x="10341" y="39495"/>
                  </a:lnTo>
                  <a:cubicBezTo>
                    <a:pt x="10375" y="39529"/>
                    <a:pt x="10375" y="39562"/>
                    <a:pt x="10408" y="39596"/>
                  </a:cubicBezTo>
                  <a:cubicBezTo>
                    <a:pt x="10408" y="39562"/>
                    <a:pt x="10408" y="39529"/>
                    <a:pt x="10408" y="39495"/>
                  </a:cubicBezTo>
                  <a:lnTo>
                    <a:pt x="10341" y="39195"/>
                  </a:lnTo>
                  <a:cubicBezTo>
                    <a:pt x="10275" y="38928"/>
                    <a:pt x="10175" y="38528"/>
                    <a:pt x="10075" y="38028"/>
                  </a:cubicBezTo>
                  <a:cubicBezTo>
                    <a:pt x="9808" y="36994"/>
                    <a:pt x="9474" y="35559"/>
                    <a:pt x="9040" y="33758"/>
                  </a:cubicBezTo>
                  <a:cubicBezTo>
                    <a:pt x="8573" y="31957"/>
                    <a:pt x="8073" y="29789"/>
                    <a:pt x="7473" y="27420"/>
                  </a:cubicBezTo>
                  <a:lnTo>
                    <a:pt x="5638" y="19648"/>
                  </a:lnTo>
                  <a:cubicBezTo>
                    <a:pt x="5338" y="18314"/>
                    <a:pt x="5104" y="16946"/>
                    <a:pt x="4938" y="15578"/>
                  </a:cubicBezTo>
                  <a:cubicBezTo>
                    <a:pt x="4871" y="14945"/>
                    <a:pt x="4704" y="14277"/>
                    <a:pt x="4471" y="13677"/>
                  </a:cubicBezTo>
                  <a:cubicBezTo>
                    <a:pt x="4204" y="13043"/>
                    <a:pt x="3903" y="12509"/>
                    <a:pt x="3637" y="11942"/>
                  </a:cubicBezTo>
                  <a:cubicBezTo>
                    <a:pt x="3136" y="10908"/>
                    <a:pt x="2769" y="9808"/>
                    <a:pt x="2569" y="8673"/>
                  </a:cubicBezTo>
                  <a:cubicBezTo>
                    <a:pt x="2336" y="7606"/>
                    <a:pt x="2102" y="6605"/>
                    <a:pt x="1869" y="5705"/>
                  </a:cubicBezTo>
                  <a:cubicBezTo>
                    <a:pt x="1635" y="4904"/>
                    <a:pt x="1368" y="4103"/>
                    <a:pt x="1068" y="3336"/>
                  </a:cubicBezTo>
                  <a:cubicBezTo>
                    <a:pt x="801" y="2636"/>
                    <a:pt x="534" y="2069"/>
                    <a:pt x="401" y="1568"/>
                  </a:cubicBezTo>
                  <a:cubicBezTo>
                    <a:pt x="268" y="1068"/>
                    <a:pt x="201" y="668"/>
                    <a:pt x="134" y="401"/>
                  </a:cubicBezTo>
                  <a:lnTo>
                    <a:pt x="67" y="101"/>
                  </a:lnTo>
                  <a:cubicBezTo>
                    <a:pt x="34" y="67"/>
                    <a:pt x="34" y="34"/>
                    <a:pt x="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3451;p65">
              <a:extLst>
                <a:ext uri="{FF2B5EF4-FFF2-40B4-BE49-F238E27FC236}">
                  <a16:creationId xmlns:a16="http://schemas.microsoft.com/office/drawing/2014/main" id="{AB05A23B-5A3D-711E-D199-E8816AFED9F3}"/>
                </a:ext>
              </a:extLst>
            </p:cNvPr>
            <p:cNvSpPr/>
            <p:nvPr/>
          </p:nvSpPr>
          <p:spPr>
            <a:xfrm>
              <a:off x="5661725" y="3656400"/>
              <a:ext cx="383625" cy="1304275"/>
            </a:xfrm>
            <a:custGeom>
              <a:avLst/>
              <a:gdLst/>
              <a:ahLst/>
              <a:cxnLst/>
              <a:rect l="l" t="t" r="r" b="b"/>
              <a:pathLst>
                <a:path w="15345" h="52171" extrusionOk="0">
                  <a:moveTo>
                    <a:pt x="14377" y="0"/>
                  </a:moveTo>
                  <a:cubicBezTo>
                    <a:pt x="11942" y="1335"/>
                    <a:pt x="10875" y="4270"/>
                    <a:pt x="10408" y="7039"/>
                  </a:cubicBezTo>
                  <a:cubicBezTo>
                    <a:pt x="9941" y="9774"/>
                    <a:pt x="9840" y="12676"/>
                    <a:pt x="8506" y="15144"/>
                  </a:cubicBezTo>
                  <a:cubicBezTo>
                    <a:pt x="7605" y="16746"/>
                    <a:pt x="6204" y="18147"/>
                    <a:pt x="6104" y="19981"/>
                  </a:cubicBezTo>
                  <a:cubicBezTo>
                    <a:pt x="6071" y="21482"/>
                    <a:pt x="6905" y="22883"/>
                    <a:pt x="6905" y="24351"/>
                  </a:cubicBezTo>
                  <a:cubicBezTo>
                    <a:pt x="6905" y="26986"/>
                    <a:pt x="4370" y="28988"/>
                    <a:pt x="3769" y="31556"/>
                  </a:cubicBezTo>
                  <a:cubicBezTo>
                    <a:pt x="3302" y="33457"/>
                    <a:pt x="3903" y="35459"/>
                    <a:pt x="3703" y="37427"/>
                  </a:cubicBezTo>
                  <a:cubicBezTo>
                    <a:pt x="3436" y="39962"/>
                    <a:pt x="1835" y="42130"/>
                    <a:pt x="901" y="44499"/>
                  </a:cubicBezTo>
                  <a:cubicBezTo>
                    <a:pt x="0" y="46867"/>
                    <a:pt x="600" y="50837"/>
                    <a:pt x="2769" y="52171"/>
                  </a:cubicBezTo>
                  <a:lnTo>
                    <a:pt x="2769" y="52037"/>
                  </a:lnTo>
                  <a:cubicBezTo>
                    <a:pt x="2830" y="52041"/>
                    <a:pt x="2894" y="52043"/>
                    <a:pt x="2959" y="52043"/>
                  </a:cubicBezTo>
                  <a:cubicBezTo>
                    <a:pt x="4532" y="52043"/>
                    <a:pt x="7217" y="50910"/>
                    <a:pt x="7505" y="49469"/>
                  </a:cubicBezTo>
                  <a:cubicBezTo>
                    <a:pt x="7706" y="48535"/>
                    <a:pt x="7505" y="47534"/>
                    <a:pt x="7706" y="46600"/>
                  </a:cubicBezTo>
                  <a:cubicBezTo>
                    <a:pt x="8006" y="45366"/>
                    <a:pt x="8973" y="44465"/>
                    <a:pt x="9373" y="43298"/>
                  </a:cubicBezTo>
                  <a:cubicBezTo>
                    <a:pt x="10207" y="40930"/>
                    <a:pt x="8640" y="38361"/>
                    <a:pt x="8973" y="35893"/>
                  </a:cubicBezTo>
                  <a:cubicBezTo>
                    <a:pt x="9240" y="34158"/>
                    <a:pt x="10441" y="32657"/>
                    <a:pt x="10841" y="30922"/>
                  </a:cubicBezTo>
                  <a:cubicBezTo>
                    <a:pt x="11308" y="28888"/>
                    <a:pt x="10574" y="26686"/>
                    <a:pt x="11141" y="24685"/>
                  </a:cubicBezTo>
                  <a:cubicBezTo>
                    <a:pt x="11442" y="23617"/>
                    <a:pt x="12075" y="22683"/>
                    <a:pt x="12509" y="21616"/>
                  </a:cubicBezTo>
                  <a:cubicBezTo>
                    <a:pt x="13009" y="20281"/>
                    <a:pt x="13143" y="18847"/>
                    <a:pt x="13210" y="17346"/>
                  </a:cubicBezTo>
                  <a:cubicBezTo>
                    <a:pt x="13310" y="15878"/>
                    <a:pt x="13410" y="14377"/>
                    <a:pt x="13510" y="12876"/>
                  </a:cubicBezTo>
                  <a:cubicBezTo>
                    <a:pt x="13710" y="10408"/>
                    <a:pt x="15044" y="8239"/>
                    <a:pt x="15111" y="7105"/>
                  </a:cubicBezTo>
                  <a:cubicBezTo>
                    <a:pt x="15344" y="3936"/>
                    <a:pt x="14744" y="2335"/>
                    <a:pt x="14377"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3452;p65">
              <a:extLst>
                <a:ext uri="{FF2B5EF4-FFF2-40B4-BE49-F238E27FC236}">
                  <a16:creationId xmlns:a16="http://schemas.microsoft.com/office/drawing/2014/main" id="{9E68A0EE-3C80-DBBE-69BC-433E03EB8C48}"/>
                </a:ext>
              </a:extLst>
            </p:cNvPr>
            <p:cNvSpPr/>
            <p:nvPr/>
          </p:nvSpPr>
          <p:spPr>
            <a:xfrm>
              <a:off x="5731775" y="3714775"/>
              <a:ext cx="274375" cy="1241750"/>
            </a:xfrm>
            <a:custGeom>
              <a:avLst/>
              <a:gdLst/>
              <a:ahLst/>
              <a:cxnLst/>
              <a:rect l="l" t="t" r="r" b="b"/>
              <a:pathLst>
                <a:path w="10975" h="49670" extrusionOk="0">
                  <a:moveTo>
                    <a:pt x="10975" y="0"/>
                  </a:moveTo>
                  <a:cubicBezTo>
                    <a:pt x="10975" y="0"/>
                    <a:pt x="10975" y="0"/>
                    <a:pt x="10941" y="100"/>
                  </a:cubicBezTo>
                  <a:cubicBezTo>
                    <a:pt x="10908" y="200"/>
                    <a:pt x="10908" y="300"/>
                    <a:pt x="10875" y="467"/>
                  </a:cubicBezTo>
                  <a:cubicBezTo>
                    <a:pt x="10808" y="801"/>
                    <a:pt x="10741" y="1301"/>
                    <a:pt x="10608" y="1935"/>
                  </a:cubicBezTo>
                  <a:cubicBezTo>
                    <a:pt x="10474" y="2569"/>
                    <a:pt x="10107" y="3269"/>
                    <a:pt x="9840" y="4137"/>
                  </a:cubicBezTo>
                  <a:cubicBezTo>
                    <a:pt x="9507" y="5137"/>
                    <a:pt x="9207" y="6138"/>
                    <a:pt x="8973" y="7139"/>
                  </a:cubicBezTo>
                  <a:cubicBezTo>
                    <a:pt x="8706" y="8273"/>
                    <a:pt x="8473" y="9507"/>
                    <a:pt x="8239" y="10841"/>
                  </a:cubicBezTo>
                  <a:cubicBezTo>
                    <a:pt x="8073" y="12276"/>
                    <a:pt x="7672" y="13677"/>
                    <a:pt x="7105" y="15011"/>
                  </a:cubicBezTo>
                  <a:cubicBezTo>
                    <a:pt x="6772" y="15678"/>
                    <a:pt x="6438" y="16412"/>
                    <a:pt x="6171" y="17146"/>
                  </a:cubicBezTo>
                  <a:cubicBezTo>
                    <a:pt x="5904" y="17946"/>
                    <a:pt x="5738" y="18747"/>
                    <a:pt x="5671" y="19581"/>
                  </a:cubicBezTo>
                  <a:cubicBezTo>
                    <a:pt x="5537" y="21282"/>
                    <a:pt x="5304" y="22983"/>
                    <a:pt x="5004" y="24651"/>
                  </a:cubicBezTo>
                  <a:cubicBezTo>
                    <a:pt x="4303" y="28120"/>
                    <a:pt x="3669" y="31423"/>
                    <a:pt x="3069" y="34392"/>
                  </a:cubicBezTo>
                  <a:cubicBezTo>
                    <a:pt x="2435" y="37394"/>
                    <a:pt x="1901" y="40096"/>
                    <a:pt x="1434" y="42364"/>
                  </a:cubicBezTo>
                  <a:lnTo>
                    <a:pt x="367" y="47701"/>
                  </a:lnTo>
                  <a:lnTo>
                    <a:pt x="67" y="49169"/>
                  </a:lnTo>
                  <a:cubicBezTo>
                    <a:pt x="33" y="49336"/>
                    <a:pt x="33" y="49469"/>
                    <a:pt x="0" y="49569"/>
                  </a:cubicBezTo>
                  <a:cubicBezTo>
                    <a:pt x="0" y="49602"/>
                    <a:pt x="0" y="49636"/>
                    <a:pt x="0" y="49669"/>
                  </a:cubicBezTo>
                  <a:cubicBezTo>
                    <a:pt x="0" y="49636"/>
                    <a:pt x="33" y="49602"/>
                    <a:pt x="33" y="49569"/>
                  </a:cubicBezTo>
                  <a:cubicBezTo>
                    <a:pt x="67" y="49469"/>
                    <a:pt x="100" y="49336"/>
                    <a:pt x="133" y="49169"/>
                  </a:cubicBezTo>
                  <a:cubicBezTo>
                    <a:pt x="200" y="48835"/>
                    <a:pt x="300" y="48335"/>
                    <a:pt x="434" y="47734"/>
                  </a:cubicBezTo>
                  <a:cubicBezTo>
                    <a:pt x="701" y="46433"/>
                    <a:pt x="1134" y="44632"/>
                    <a:pt x="1601" y="42397"/>
                  </a:cubicBezTo>
                  <a:cubicBezTo>
                    <a:pt x="2068" y="40129"/>
                    <a:pt x="2669" y="37460"/>
                    <a:pt x="3269" y="34458"/>
                  </a:cubicBezTo>
                  <a:cubicBezTo>
                    <a:pt x="3869" y="31456"/>
                    <a:pt x="4503" y="28187"/>
                    <a:pt x="5204" y="24718"/>
                  </a:cubicBezTo>
                  <a:cubicBezTo>
                    <a:pt x="5537" y="23017"/>
                    <a:pt x="5738" y="21315"/>
                    <a:pt x="5871" y="19614"/>
                  </a:cubicBezTo>
                  <a:cubicBezTo>
                    <a:pt x="5938" y="18814"/>
                    <a:pt x="6104" y="18013"/>
                    <a:pt x="6338" y="17246"/>
                  </a:cubicBezTo>
                  <a:cubicBezTo>
                    <a:pt x="6605" y="16512"/>
                    <a:pt x="6972" y="15812"/>
                    <a:pt x="7272" y="15111"/>
                  </a:cubicBezTo>
                  <a:cubicBezTo>
                    <a:pt x="7839" y="13777"/>
                    <a:pt x="8239" y="12376"/>
                    <a:pt x="8439" y="10941"/>
                  </a:cubicBezTo>
                  <a:cubicBezTo>
                    <a:pt x="8673" y="9607"/>
                    <a:pt x="8873" y="8340"/>
                    <a:pt x="9140" y="7239"/>
                  </a:cubicBezTo>
                  <a:cubicBezTo>
                    <a:pt x="9407" y="6105"/>
                    <a:pt x="9707" y="5104"/>
                    <a:pt x="9974" y="4237"/>
                  </a:cubicBezTo>
                  <a:cubicBezTo>
                    <a:pt x="10241" y="3336"/>
                    <a:pt x="10574" y="2635"/>
                    <a:pt x="10708" y="2002"/>
                  </a:cubicBezTo>
                  <a:cubicBezTo>
                    <a:pt x="10808" y="1335"/>
                    <a:pt x="10875" y="868"/>
                    <a:pt x="10941" y="501"/>
                  </a:cubicBezTo>
                  <a:lnTo>
                    <a:pt x="10975" y="134"/>
                  </a:lnTo>
                  <a:cubicBezTo>
                    <a:pt x="10975" y="100"/>
                    <a:pt x="10975" y="34"/>
                    <a:pt x="109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8" name="Picture 927">
            <a:extLst>
              <a:ext uri="{FF2B5EF4-FFF2-40B4-BE49-F238E27FC236}">
                <a16:creationId xmlns:a16="http://schemas.microsoft.com/office/drawing/2014/main" id="{F99787AA-C0B3-4163-0C9F-88F22BD31161}"/>
              </a:ext>
            </a:extLst>
          </p:cNvPr>
          <p:cNvPicPr>
            <a:picLocks noChangeAspect="1"/>
          </p:cNvPicPr>
          <p:nvPr/>
        </p:nvPicPr>
        <p:blipFill>
          <a:blip r:embed="rId3"/>
          <a:stretch>
            <a:fillRect/>
          </a:stretch>
        </p:blipFill>
        <p:spPr>
          <a:xfrm>
            <a:off x="355131" y="0"/>
            <a:ext cx="848720" cy="345613"/>
          </a:xfrm>
          <a:prstGeom prst="rect">
            <a:avLst/>
          </a:prstGeom>
        </p:spPr>
      </p:pic>
    </p:spTree>
    <p:extLst>
      <p:ext uri="{BB962C8B-B14F-4D97-AF65-F5344CB8AC3E}">
        <p14:creationId xmlns:p14="http://schemas.microsoft.com/office/powerpoint/2010/main" val="2703955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41"/>
          <p:cNvSpPr txBox="1">
            <a:spLocks noGrp="1"/>
          </p:cNvSpPr>
          <p:nvPr>
            <p:ph type="title"/>
          </p:nvPr>
        </p:nvSpPr>
        <p:spPr>
          <a:xfrm>
            <a:off x="524000" y="336325"/>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IN" dirty="0"/>
              <a:t>06. Researches and References</a:t>
            </a:r>
            <a:endParaRPr dirty="0"/>
          </a:p>
        </p:txBody>
      </p:sp>
      <p:sp>
        <p:nvSpPr>
          <p:cNvPr id="2" name="Google Shape;632;p34">
            <a:extLst>
              <a:ext uri="{FF2B5EF4-FFF2-40B4-BE49-F238E27FC236}">
                <a16:creationId xmlns:a16="http://schemas.microsoft.com/office/drawing/2014/main" id="{0056E2A7-D5F1-B7A7-A359-96C038CEF3D4}"/>
              </a:ext>
            </a:extLst>
          </p:cNvPr>
          <p:cNvSpPr txBox="1">
            <a:spLocks/>
          </p:cNvSpPr>
          <p:nvPr/>
        </p:nvSpPr>
        <p:spPr>
          <a:xfrm>
            <a:off x="524000" y="978125"/>
            <a:ext cx="7789420" cy="360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5"/>
              </a:buClr>
              <a:buSzPts val="1100"/>
            </a:pPr>
            <a:endParaRPr lang="en-US" dirty="0"/>
          </a:p>
        </p:txBody>
      </p:sp>
      <p:sp>
        <p:nvSpPr>
          <p:cNvPr id="3" name="TextBox 2">
            <a:extLst>
              <a:ext uri="{FF2B5EF4-FFF2-40B4-BE49-F238E27FC236}">
                <a16:creationId xmlns:a16="http://schemas.microsoft.com/office/drawing/2014/main" id="{AE615434-01AC-C5A8-C5A8-EC88E4AB188B}"/>
              </a:ext>
            </a:extLst>
          </p:cNvPr>
          <p:cNvSpPr txBox="1"/>
          <p:nvPr/>
        </p:nvSpPr>
        <p:spPr>
          <a:xfrm>
            <a:off x="524000" y="1059180"/>
            <a:ext cx="7667500" cy="332398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Montserrat Medium" panose="00000600000000000000" pitchFamily="2" charset="0"/>
              </a:rPr>
              <a:t>AI Chatbots for Scam Detection</a:t>
            </a:r>
            <a:br>
              <a:rPr lang="en-US" dirty="0">
                <a:latin typeface="Montserrat Medium" panose="00000600000000000000" pitchFamily="2" charset="0"/>
              </a:rPr>
            </a:br>
            <a:br>
              <a:rPr lang="en-US" dirty="0">
                <a:latin typeface="Montserrat Medium" panose="00000600000000000000" pitchFamily="2" charset="0"/>
              </a:rPr>
            </a:br>
            <a:r>
              <a:rPr lang="en-US" dirty="0">
                <a:latin typeface="Montserrat Medium" panose="00000600000000000000" pitchFamily="2" charset="0"/>
              </a:rPr>
              <a:t>Conversational AI to Combat Scammers: Researchers in Australia have developed an AI chatbot designed to engage with scammers, effectively disrupting their operations. This approach demonstrates the potential of AI-driven chatbots in identifying and mitigating scam attempts. </a:t>
            </a:r>
          </a:p>
          <a:p>
            <a:pPr marL="285750" indent="-285750">
              <a:buFont typeface="Wingdings" panose="05000000000000000000" pitchFamily="2" charset="2"/>
              <a:buChar char="§"/>
            </a:pPr>
            <a:endParaRPr lang="en-US" dirty="0">
              <a:latin typeface="Montserrat Medium" panose="00000600000000000000" pitchFamily="2" charset="0"/>
            </a:endParaRPr>
          </a:p>
          <a:p>
            <a:pPr marL="285750" indent="-285750">
              <a:buFont typeface="Wingdings" panose="05000000000000000000" pitchFamily="2" charset="2"/>
              <a:buChar char="§"/>
            </a:pPr>
            <a:r>
              <a:rPr lang="en-IN" dirty="0">
                <a:latin typeface="Montserrat Medium" panose="00000600000000000000" pitchFamily="2" charset="0"/>
              </a:rPr>
              <a:t>AI-Based Fraud Detection in Social Media </a:t>
            </a:r>
            <a:br>
              <a:rPr lang="en-IN" dirty="0">
                <a:latin typeface="Montserrat Medium" panose="00000600000000000000" pitchFamily="2" charset="0"/>
              </a:rPr>
            </a:br>
            <a:br>
              <a:rPr lang="en-IN" dirty="0">
                <a:latin typeface="Montserrat Medium" panose="00000600000000000000" pitchFamily="2" charset="0"/>
              </a:rPr>
            </a:br>
            <a:r>
              <a:rPr lang="en-US" dirty="0">
                <a:latin typeface="Montserrat Medium" panose="00000600000000000000" pitchFamily="2" charset="0"/>
              </a:rPr>
              <a:t>AI Techniques in Fraud Prevention: Artificial intelligence techniques, such as machine learning (ML), deep learning, and natural language processing (NLP), have revolutionized fraud detection and prevention. ML algorithms, particularly supervised learning models like decision trees and neural networks, are extensively used to identify fraudulent transactions by learning from historical data. </a:t>
            </a:r>
          </a:p>
        </p:txBody>
      </p:sp>
      <p:pic>
        <p:nvPicPr>
          <p:cNvPr id="4" name="Picture 3">
            <a:extLst>
              <a:ext uri="{FF2B5EF4-FFF2-40B4-BE49-F238E27FC236}">
                <a16:creationId xmlns:a16="http://schemas.microsoft.com/office/drawing/2014/main" id="{A6DA79A1-92CA-5BA1-07AC-7876F3037892}"/>
              </a:ext>
            </a:extLst>
          </p:cNvPr>
          <p:cNvPicPr>
            <a:picLocks noChangeAspect="1"/>
          </p:cNvPicPr>
          <p:nvPr/>
        </p:nvPicPr>
        <p:blipFill>
          <a:blip r:embed="rId3"/>
          <a:stretch>
            <a:fillRect/>
          </a:stretch>
        </p:blipFill>
        <p:spPr>
          <a:xfrm>
            <a:off x="492807" y="55004"/>
            <a:ext cx="690838" cy="28132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2">
          <a:extLst>
            <a:ext uri="{FF2B5EF4-FFF2-40B4-BE49-F238E27FC236}">
              <a16:creationId xmlns:a16="http://schemas.microsoft.com/office/drawing/2014/main" id="{229DD71E-556D-8076-5C88-E957DACDEF9B}"/>
            </a:ext>
          </a:extLst>
        </p:cNvPr>
        <p:cNvGrpSpPr/>
        <p:nvPr/>
      </p:nvGrpSpPr>
      <p:grpSpPr>
        <a:xfrm>
          <a:off x="0" y="0"/>
          <a:ext cx="0" cy="0"/>
          <a:chOff x="0" y="0"/>
          <a:chExt cx="0" cy="0"/>
        </a:xfrm>
      </p:grpSpPr>
      <p:sp>
        <p:nvSpPr>
          <p:cNvPr id="1143" name="Google Shape;1143;p41">
            <a:extLst>
              <a:ext uri="{FF2B5EF4-FFF2-40B4-BE49-F238E27FC236}">
                <a16:creationId xmlns:a16="http://schemas.microsoft.com/office/drawing/2014/main" id="{64D78FB2-C50A-0D5B-9FE5-1E9D9242A3A0}"/>
              </a:ext>
            </a:extLst>
          </p:cNvPr>
          <p:cNvSpPr txBox="1">
            <a:spLocks noGrp="1"/>
          </p:cNvSpPr>
          <p:nvPr>
            <p:ph type="title"/>
          </p:nvPr>
        </p:nvSpPr>
        <p:spPr>
          <a:xfrm>
            <a:off x="524000" y="336325"/>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IN" dirty="0"/>
              <a:t>06. Researches and References</a:t>
            </a:r>
            <a:endParaRPr dirty="0"/>
          </a:p>
        </p:txBody>
      </p:sp>
      <p:sp>
        <p:nvSpPr>
          <p:cNvPr id="2" name="Google Shape;632;p34">
            <a:extLst>
              <a:ext uri="{FF2B5EF4-FFF2-40B4-BE49-F238E27FC236}">
                <a16:creationId xmlns:a16="http://schemas.microsoft.com/office/drawing/2014/main" id="{B7198129-7073-CF27-DC0F-40D771F79105}"/>
              </a:ext>
            </a:extLst>
          </p:cNvPr>
          <p:cNvSpPr txBox="1">
            <a:spLocks/>
          </p:cNvSpPr>
          <p:nvPr/>
        </p:nvSpPr>
        <p:spPr>
          <a:xfrm>
            <a:off x="524000" y="978125"/>
            <a:ext cx="7789420" cy="360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5"/>
              </a:buClr>
              <a:buSzPts val="1100"/>
            </a:pPr>
            <a:endParaRPr lang="en-US" dirty="0"/>
          </a:p>
        </p:txBody>
      </p:sp>
      <p:sp>
        <p:nvSpPr>
          <p:cNvPr id="3" name="TextBox 2">
            <a:extLst>
              <a:ext uri="{FF2B5EF4-FFF2-40B4-BE49-F238E27FC236}">
                <a16:creationId xmlns:a16="http://schemas.microsoft.com/office/drawing/2014/main" id="{5EF3D0F6-3BF2-C16A-1D4D-5AF53A1D45BE}"/>
              </a:ext>
            </a:extLst>
          </p:cNvPr>
          <p:cNvSpPr txBox="1"/>
          <p:nvPr/>
        </p:nvSpPr>
        <p:spPr>
          <a:xfrm>
            <a:off x="524000" y="1059180"/>
            <a:ext cx="7667500" cy="289310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Montserrat Medium" panose="00000600000000000000" pitchFamily="2" charset="0"/>
              </a:rPr>
              <a:t> AI-generated content and Scam Amplification </a:t>
            </a:r>
            <a:br>
              <a:rPr lang="en-US" dirty="0">
                <a:latin typeface="Montserrat Medium" panose="00000600000000000000" pitchFamily="2" charset="0"/>
              </a:rPr>
            </a:br>
            <a:br>
              <a:rPr lang="en-US" dirty="0">
                <a:latin typeface="Montserrat Medium" panose="00000600000000000000" pitchFamily="2" charset="0"/>
              </a:rPr>
            </a:br>
            <a:r>
              <a:rPr lang="en-US" dirty="0">
                <a:latin typeface="Montserrat Medium" panose="00000600000000000000" pitchFamily="2" charset="0"/>
              </a:rPr>
              <a:t>AI-Generated Images in Scams: Research indicates that scammers are leveraging AI-generated images on social media platforms like Facebook to enhance their deceptive tactics. The study analyzed numerous accounts using AI-generated profile pictures to spread scams and spam, highlighting the sophisticated methods employed by fraudsters. </a:t>
            </a:r>
          </a:p>
          <a:p>
            <a:endParaRPr lang="en-US" dirty="0">
              <a:latin typeface="Montserrat Medium" panose="00000600000000000000" pitchFamily="2" charset="0"/>
            </a:endParaRPr>
          </a:p>
          <a:p>
            <a:pPr marL="285750" indent="-285750">
              <a:buFont typeface="Wingdings" panose="05000000000000000000" pitchFamily="2" charset="2"/>
              <a:buChar char="§"/>
            </a:pPr>
            <a:r>
              <a:rPr lang="en-IN" dirty="0">
                <a:latin typeface="Montserrat Medium" panose="00000600000000000000" pitchFamily="2" charset="0"/>
              </a:rPr>
              <a:t>AI in Financial Fraud Detection </a:t>
            </a:r>
            <a:br>
              <a:rPr lang="en-IN" dirty="0">
                <a:latin typeface="Montserrat Medium" panose="00000600000000000000" pitchFamily="2" charset="0"/>
              </a:rPr>
            </a:br>
            <a:br>
              <a:rPr lang="en-IN" dirty="0">
                <a:latin typeface="Montserrat Medium" panose="00000600000000000000" pitchFamily="2" charset="0"/>
              </a:rPr>
            </a:br>
            <a:r>
              <a:rPr lang="en-US" dirty="0">
                <a:latin typeface="Montserrat Medium" panose="00000600000000000000" pitchFamily="2" charset="0"/>
              </a:rPr>
              <a:t>AI in Financial Security: A systematic review evaluates the effectiveness of AI-based techniques in detecting financial fraud and identifies the challenges and limitations associated with their implementation.  </a:t>
            </a:r>
            <a:endParaRPr lang="en-IN" dirty="0">
              <a:latin typeface="Montserrat Medium" panose="00000600000000000000" pitchFamily="2" charset="0"/>
            </a:endParaRPr>
          </a:p>
        </p:txBody>
      </p:sp>
      <p:pic>
        <p:nvPicPr>
          <p:cNvPr id="4" name="Picture 3">
            <a:extLst>
              <a:ext uri="{FF2B5EF4-FFF2-40B4-BE49-F238E27FC236}">
                <a16:creationId xmlns:a16="http://schemas.microsoft.com/office/drawing/2014/main" id="{B8005C30-0833-34FD-804D-7D927090AD4F}"/>
              </a:ext>
            </a:extLst>
          </p:cNvPr>
          <p:cNvPicPr>
            <a:picLocks noChangeAspect="1"/>
          </p:cNvPicPr>
          <p:nvPr/>
        </p:nvPicPr>
        <p:blipFill>
          <a:blip r:embed="rId3"/>
          <a:stretch>
            <a:fillRect/>
          </a:stretch>
        </p:blipFill>
        <p:spPr>
          <a:xfrm>
            <a:off x="355132" y="0"/>
            <a:ext cx="855298" cy="348292"/>
          </a:xfrm>
          <a:prstGeom prst="rect">
            <a:avLst/>
          </a:prstGeom>
        </p:spPr>
      </p:pic>
    </p:spTree>
    <p:extLst>
      <p:ext uri="{BB962C8B-B14F-4D97-AF65-F5344CB8AC3E}">
        <p14:creationId xmlns:p14="http://schemas.microsoft.com/office/powerpoint/2010/main" val="535921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2"/>
        <p:cNvGrpSpPr/>
        <p:nvPr/>
      </p:nvGrpSpPr>
      <p:grpSpPr>
        <a:xfrm>
          <a:off x="0" y="0"/>
          <a:ext cx="0" cy="0"/>
          <a:chOff x="0" y="0"/>
          <a:chExt cx="0" cy="0"/>
        </a:xfrm>
      </p:grpSpPr>
      <p:sp>
        <p:nvSpPr>
          <p:cNvPr id="2063" name="Google Shape;2063;p56"/>
          <p:cNvSpPr txBox="1">
            <a:spLocks noGrp="1"/>
          </p:cNvSpPr>
          <p:nvPr>
            <p:ph type="ctrTitle"/>
          </p:nvPr>
        </p:nvSpPr>
        <p:spPr>
          <a:xfrm>
            <a:off x="1354500" y="1346550"/>
            <a:ext cx="6435000" cy="238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Youu!</a:t>
            </a:r>
            <a:endParaRPr dirty="0"/>
          </a:p>
        </p:txBody>
      </p:sp>
      <p:pic>
        <p:nvPicPr>
          <p:cNvPr id="2" name="Picture 1">
            <a:extLst>
              <a:ext uri="{FF2B5EF4-FFF2-40B4-BE49-F238E27FC236}">
                <a16:creationId xmlns:a16="http://schemas.microsoft.com/office/drawing/2014/main" id="{060D6571-E598-D58F-7809-2DAFC07B03C5}"/>
              </a:ext>
            </a:extLst>
          </p:cNvPr>
          <p:cNvPicPr>
            <a:picLocks noChangeAspect="1"/>
          </p:cNvPicPr>
          <p:nvPr/>
        </p:nvPicPr>
        <p:blipFill>
          <a:blip r:embed="rId3"/>
          <a:stretch>
            <a:fillRect/>
          </a:stretch>
        </p:blipFill>
        <p:spPr>
          <a:xfrm>
            <a:off x="618268" y="0"/>
            <a:ext cx="992791" cy="40428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35"/>
          <p:cNvSpPr txBox="1">
            <a:spLocks noGrp="1"/>
          </p:cNvSpPr>
          <p:nvPr>
            <p:ph type="title"/>
          </p:nvPr>
        </p:nvSpPr>
        <p:spPr>
          <a:xfrm>
            <a:off x="494650" y="1146356"/>
            <a:ext cx="1214400" cy="8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638" name="Google Shape;638;p35"/>
          <p:cNvSpPr txBox="1">
            <a:spLocks noGrp="1"/>
          </p:cNvSpPr>
          <p:nvPr>
            <p:ph type="title" idx="2"/>
          </p:nvPr>
        </p:nvSpPr>
        <p:spPr>
          <a:xfrm>
            <a:off x="469400" y="2264500"/>
            <a:ext cx="1214400" cy="8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639" name="Google Shape;639;p35"/>
          <p:cNvSpPr txBox="1">
            <a:spLocks noGrp="1"/>
          </p:cNvSpPr>
          <p:nvPr>
            <p:ph type="title" idx="3"/>
          </p:nvPr>
        </p:nvSpPr>
        <p:spPr>
          <a:xfrm>
            <a:off x="4847075" y="3000925"/>
            <a:ext cx="1214400" cy="93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sp>
        <p:nvSpPr>
          <p:cNvPr id="641" name="Google Shape;641;p35"/>
          <p:cNvSpPr txBox="1">
            <a:spLocks noGrp="1"/>
          </p:cNvSpPr>
          <p:nvPr>
            <p:ph type="subTitle" idx="1"/>
          </p:nvPr>
        </p:nvSpPr>
        <p:spPr>
          <a:xfrm flipH="1">
            <a:off x="1709050" y="1379340"/>
            <a:ext cx="23541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643" name="Google Shape;643;p35"/>
          <p:cNvSpPr txBox="1">
            <a:spLocks noGrp="1"/>
          </p:cNvSpPr>
          <p:nvPr>
            <p:ph type="subTitle" idx="6"/>
          </p:nvPr>
        </p:nvSpPr>
        <p:spPr>
          <a:xfrm flipH="1">
            <a:off x="1709050" y="2506225"/>
            <a:ext cx="26283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Technology</a:t>
            </a:r>
            <a:endParaRPr dirty="0"/>
          </a:p>
        </p:txBody>
      </p:sp>
      <p:sp>
        <p:nvSpPr>
          <p:cNvPr id="645" name="Google Shape;645;p35"/>
          <p:cNvSpPr txBox="1">
            <a:spLocks noGrp="1"/>
          </p:cNvSpPr>
          <p:nvPr>
            <p:ph type="subTitle" idx="8"/>
          </p:nvPr>
        </p:nvSpPr>
        <p:spPr>
          <a:xfrm flipH="1">
            <a:off x="1755394" y="3707612"/>
            <a:ext cx="1836892" cy="293100"/>
          </a:xfrm>
          <a:prstGeom prst="rect">
            <a:avLst/>
          </a:prstGeom>
        </p:spPr>
        <p:txBody>
          <a:bodyPr spcFirstLastPara="1" wrap="square" lIns="91425" tIns="91425" rIns="91425" bIns="91425" anchor="ctr" anchorCtr="0">
            <a:noAutofit/>
          </a:bodyPr>
          <a:lstStyle/>
          <a:p>
            <a:pPr marL="0" indent="0"/>
            <a:r>
              <a:rPr lang="en-IN" dirty="0"/>
              <a:t>Working Method  / Architecture </a:t>
            </a:r>
          </a:p>
          <a:p>
            <a:pPr marL="0" lvl="0" indent="0" algn="l" rtl="0">
              <a:spcBef>
                <a:spcPts val="0"/>
              </a:spcBef>
              <a:spcAft>
                <a:spcPts val="0"/>
              </a:spcAft>
              <a:buNone/>
            </a:pPr>
            <a:endParaRPr dirty="0"/>
          </a:p>
        </p:txBody>
      </p:sp>
      <p:sp>
        <p:nvSpPr>
          <p:cNvPr id="646" name="Google Shape;646;p35"/>
          <p:cNvSpPr txBox="1">
            <a:spLocks noGrp="1"/>
          </p:cNvSpPr>
          <p:nvPr>
            <p:ph type="subTitle" idx="9"/>
          </p:nvPr>
        </p:nvSpPr>
        <p:spPr>
          <a:xfrm>
            <a:off x="6167450" y="2234585"/>
            <a:ext cx="2535000" cy="40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UI/</a:t>
            </a:r>
            <a:r>
              <a:rPr lang="en-IN" dirty="0" err="1"/>
              <a:t>Ux</a:t>
            </a:r>
            <a:r>
              <a:rPr lang="en-IN" dirty="0"/>
              <a:t> Design </a:t>
            </a:r>
          </a:p>
        </p:txBody>
      </p:sp>
      <p:sp>
        <p:nvSpPr>
          <p:cNvPr id="647" name="Google Shape;647;p35"/>
          <p:cNvSpPr txBox="1">
            <a:spLocks noGrp="1"/>
          </p:cNvSpPr>
          <p:nvPr>
            <p:ph type="subTitle" idx="13"/>
          </p:nvPr>
        </p:nvSpPr>
        <p:spPr>
          <a:xfrm flipH="1">
            <a:off x="6167450" y="3236094"/>
            <a:ext cx="2354100" cy="293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Researches and References </a:t>
            </a:r>
          </a:p>
        </p:txBody>
      </p:sp>
      <p:sp>
        <p:nvSpPr>
          <p:cNvPr id="649" name="Google Shape;649;p35"/>
          <p:cNvSpPr txBox="1">
            <a:spLocks noGrp="1"/>
          </p:cNvSpPr>
          <p:nvPr>
            <p:ph type="title" idx="15"/>
          </p:nvPr>
        </p:nvSpPr>
        <p:spPr>
          <a:xfrm>
            <a:off x="494650" y="265955"/>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4" name="Google Shape;639;p35">
            <a:extLst>
              <a:ext uri="{FF2B5EF4-FFF2-40B4-BE49-F238E27FC236}">
                <a16:creationId xmlns:a16="http://schemas.microsoft.com/office/drawing/2014/main" id="{EDB3EE02-ABF0-EE00-5091-BE3A65B9DD24}"/>
              </a:ext>
            </a:extLst>
          </p:cNvPr>
          <p:cNvSpPr txBox="1">
            <a:spLocks/>
          </p:cNvSpPr>
          <p:nvPr/>
        </p:nvSpPr>
        <p:spPr>
          <a:xfrm>
            <a:off x="4847075" y="1983261"/>
            <a:ext cx="1214400" cy="93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600"/>
              <a:buFont typeface="Oswald SemiBold"/>
              <a:buNone/>
              <a:defRPr sz="7500" b="0" i="0" u="none" strike="noStrike" cap="none">
                <a:solidFill>
                  <a:schemeClr val="accent1"/>
                </a:solidFill>
                <a:latin typeface="Oswald SemiBold"/>
                <a:ea typeface="Oswald SemiBold"/>
                <a:cs typeface="Oswald SemiBold"/>
                <a:sym typeface="Oswald SemiBold"/>
              </a:defRPr>
            </a:lvl1pPr>
            <a:lvl2pPr marR="0" lvl="1"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2pPr>
            <a:lvl3pPr marR="0" lvl="2"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3pPr>
            <a:lvl4pPr marR="0" lvl="3"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4pPr>
            <a:lvl5pPr marR="0" lvl="4"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5pPr>
            <a:lvl6pPr marR="0" lvl="5"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6pPr>
            <a:lvl7pPr marR="0" lvl="6"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7pPr>
            <a:lvl8pPr marR="0" lvl="7"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8pPr>
            <a:lvl9pPr marR="0" lvl="8"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9pPr>
          </a:lstStyle>
          <a:p>
            <a:r>
              <a:rPr lang="en" dirty="0"/>
              <a:t>04</a:t>
            </a:r>
          </a:p>
        </p:txBody>
      </p:sp>
      <p:sp>
        <p:nvSpPr>
          <p:cNvPr id="5" name="Google Shape;639;p35">
            <a:extLst>
              <a:ext uri="{FF2B5EF4-FFF2-40B4-BE49-F238E27FC236}">
                <a16:creationId xmlns:a16="http://schemas.microsoft.com/office/drawing/2014/main" id="{BA4205E7-2BF5-7886-2B72-BCA48585688E}"/>
              </a:ext>
            </a:extLst>
          </p:cNvPr>
          <p:cNvSpPr txBox="1">
            <a:spLocks/>
          </p:cNvSpPr>
          <p:nvPr/>
        </p:nvSpPr>
        <p:spPr>
          <a:xfrm>
            <a:off x="469400" y="3382644"/>
            <a:ext cx="1214400" cy="93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600"/>
              <a:buFont typeface="Oswald SemiBold"/>
              <a:buNone/>
              <a:defRPr sz="7500" b="0" i="0" u="none" strike="noStrike" cap="none">
                <a:solidFill>
                  <a:schemeClr val="accent1"/>
                </a:solidFill>
                <a:latin typeface="Oswald SemiBold"/>
                <a:ea typeface="Oswald SemiBold"/>
                <a:cs typeface="Oswald SemiBold"/>
                <a:sym typeface="Oswald SemiBold"/>
              </a:defRPr>
            </a:lvl1pPr>
            <a:lvl2pPr marR="0" lvl="1"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2pPr>
            <a:lvl3pPr marR="0" lvl="2"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3pPr>
            <a:lvl4pPr marR="0" lvl="3"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4pPr>
            <a:lvl5pPr marR="0" lvl="4"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5pPr>
            <a:lvl6pPr marR="0" lvl="5"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6pPr>
            <a:lvl7pPr marR="0" lvl="6"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7pPr>
            <a:lvl8pPr marR="0" lvl="7"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8pPr>
            <a:lvl9pPr marR="0" lvl="8" algn="r" rtl="0">
              <a:lnSpc>
                <a:spcPct val="100000"/>
              </a:lnSpc>
              <a:spcBef>
                <a:spcPts val="0"/>
              </a:spcBef>
              <a:spcAft>
                <a:spcPts val="0"/>
              </a:spcAft>
              <a:buClr>
                <a:schemeClr val="accent1"/>
              </a:buClr>
              <a:buSzPts val="5600"/>
              <a:buFont typeface="Raleway Medium"/>
              <a:buNone/>
              <a:defRPr sz="5600" b="0" i="0" u="none" strike="noStrike" cap="none">
                <a:solidFill>
                  <a:schemeClr val="accent1"/>
                </a:solidFill>
                <a:latin typeface="Raleway Medium"/>
                <a:ea typeface="Raleway Medium"/>
                <a:cs typeface="Raleway Medium"/>
                <a:sym typeface="Raleway Medium"/>
              </a:defRPr>
            </a:lvl9pPr>
          </a:lstStyle>
          <a:p>
            <a:r>
              <a:rPr lang="en" dirty="0"/>
              <a:t>03</a:t>
            </a:r>
          </a:p>
        </p:txBody>
      </p:sp>
      <p:pic>
        <p:nvPicPr>
          <p:cNvPr id="2" name="Picture 1">
            <a:extLst>
              <a:ext uri="{FF2B5EF4-FFF2-40B4-BE49-F238E27FC236}">
                <a16:creationId xmlns:a16="http://schemas.microsoft.com/office/drawing/2014/main" id="{D61804BB-CC28-BF7D-5606-974FFC88D062}"/>
              </a:ext>
            </a:extLst>
          </p:cNvPr>
          <p:cNvPicPr>
            <a:picLocks noChangeAspect="1"/>
          </p:cNvPicPr>
          <p:nvPr/>
        </p:nvPicPr>
        <p:blipFill>
          <a:blip r:embed="rId3"/>
          <a:stretch>
            <a:fillRect/>
          </a:stretch>
        </p:blipFill>
        <p:spPr>
          <a:xfrm>
            <a:off x="-13953" y="-42350"/>
            <a:ext cx="778920" cy="31718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36"/>
          <p:cNvSpPr txBox="1">
            <a:spLocks noGrp="1"/>
          </p:cNvSpPr>
          <p:nvPr>
            <p:ph type="ctrTitle"/>
          </p:nvPr>
        </p:nvSpPr>
        <p:spPr>
          <a:xfrm>
            <a:off x="5955115" y="2066580"/>
            <a:ext cx="2765700" cy="12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a:t>
            </a:r>
            <a:endParaRPr dirty="0"/>
          </a:p>
        </p:txBody>
      </p:sp>
      <p:sp>
        <p:nvSpPr>
          <p:cNvPr id="656" name="Google Shape;656;p36"/>
          <p:cNvSpPr txBox="1">
            <a:spLocks noGrp="1"/>
          </p:cNvSpPr>
          <p:nvPr>
            <p:ph type="title" idx="2"/>
          </p:nvPr>
        </p:nvSpPr>
        <p:spPr>
          <a:xfrm>
            <a:off x="3755650" y="1452100"/>
            <a:ext cx="2652300" cy="18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grpSp>
        <p:nvGrpSpPr>
          <p:cNvPr id="657" name="Google Shape;657;p36"/>
          <p:cNvGrpSpPr/>
          <p:nvPr/>
        </p:nvGrpSpPr>
        <p:grpSpPr>
          <a:xfrm>
            <a:off x="405481" y="1162768"/>
            <a:ext cx="3531237" cy="3272943"/>
            <a:chOff x="1405350" y="580850"/>
            <a:chExt cx="4810950" cy="4459050"/>
          </a:xfrm>
        </p:grpSpPr>
        <p:sp>
          <p:nvSpPr>
            <p:cNvPr id="658" name="Google Shape;658;p36"/>
            <p:cNvSpPr/>
            <p:nvPr/>
          </p:nvSpPr>
          <p:spPr>
            <a:xfrm>
              <a:off x="4058900" y="652575"/>
              <a:ext cx="1465250" cy="2632750"/>
            </a:xfrm>
            <a:custGeom>
              <a:avLst/>
              <a:gdLst/>
              <a:ahLst/>
              <a:cxnLst/>
              <a:rect l="l" t="t" r="r" b="b"/>
              <a:pathLst>
                <a:path w="58610" h="105310" extrusionOk="0">
                  <a:moveTo>
                    <a:pt x="1" y="1"/>
                  </a:moveTo>
                  <a:lnTo>
                    <a:pt x="1" y="105309"/>
                  </a:lnTo>
                  <a:lnTo>
                    <a:pt x="58609" y="105309"/>
                  </a:lnTo>
                  <a:lnTo>
                    <a:pt x="5860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4117275" y="728475"/>
              <a:ext cx="1333475" cy="2477625"/>
            </a:xfrm>
            <a:custGeom>
              <a:avLst/>
              <a:gdLst/>
              <a:ahLst/>
              <a:cxnLst/>
              <a:rect l="l" t="t" r="r" b="b"/>
              <a:pathLst>
                <a:path w="53339" h="99105" extrusionOk="0">
                  <a:moveTo>
                    <a:pt x="1" y="0"/>
                  </a:moveTo>
                  <a:lnTo>
                    <a:pt x="1" y="99104"/>
                  </a:lnTo>
                  <a:lnTo>
                    <a:pt x="53339" y="99104"/>
                  </a:lnTo>
                  <a:lnTo>
                    <a:pt x="5333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4117275" y="728475"/>
              <a:ext cx="1333475" cy="1725425"/>
            </a:xfrm>
            <a:custGeom>
              <a:avLst/>
              <a:gdLst/>
              <a:ahLst/>
              <a:cxnLst/>
              <a:rect l="l" t="t" r="r" b="b"/>
              <a:pathLst>
                <a:path w="53339" h="69017" extrusionOk="0">
                  <a:moveTo>
                    <a:pt x="1" y="0"/>
                  </a:moveTo>
                  <a:lnTo>
                    <a:pt x="1" y="69016"/>
                  </a:lnTo>
                  <a:lnTo>
                    <a:pt x="53339" y="1168"/>
                  </a:lnTo>
                  <a:lnTo>
                    <a:pt x="5333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4117275" y="1441475"/>
              <a:ext cx="1362675" cy="26700"/>
            </a:xfrm>
            <a:custGeom>
              <a:avLst/>
              <a:gdLst/>
              <a:ahLst/>
              <a:cxnLst/>
              <a:rect l="l" t="t" r="r" b="b"/>
              <a:pathLst>
                <a:path w="54507" h="1068" extrusionOk="0">
                  <a:moveTo>
                    <a:pt x="1" y="0"/>
                  </a:moveTo>
                  <a:lnTo>
                    <a:pt x="1" y="1068"/>
                  </a:lnTo>
                  <a:lnTo>
                    <a:pt x="54506" y="1068"/>
                  </a:lnTo>
                  <a:lnTo>
                    <a:pt x="545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4117275" y="2031075"/>
              <a:ext cx="1362675" cy="26700"/>
            </a:xfrm>
            <a:custGeom>
              <a:avLst/>
              <a:gdLst/>
              <a:ahLst/>
              <a:cxnLst/>
              <a:rect l="l" t="t" r="r" b="b"/>
              <a:pathLst>
                <a:path w="54507" h="1068" extrusionOk="0">
                  <a:moveTo>
                    <a:pt x="1" y="0"/>
                  </a:moveTo>
                  <a:lnTo>
                    <a:pt x="1" y="1067"/>
                  </a:lnTo>
                  <a:lnTo>
                    <a:pt x="54506" y="1067"/>
                  </a:lnTo>
                  <a:lnTo>
                    <a:pt x="5450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4117275" y="2621475"/>
              <a:ext cx="1362675" cy="26725"/>
            </a:xfrm>
            <a:custGeom>
              <a:avLst/>
              <a:gdLst/>
              <a:ahLst/>
              <a:cxnLst/>
              <a:rect l="l" t="t" r="r" b="b"/>
              <a:pathLst>
                <a:path w="54507" h="1069" extrusionOk="0">
                  <a:moveTo>
                    <a:pt x="1" y="1"/>
                  </a:moveTo>
                  <a:lnTo>
                    <a:pt x="1" y="1068"/>
                  </a:lnTo>
                  <a:lnTo>
                    <a:pt x="54506" y="1068"/>
                  </a:lnTo>
                  <a:lnTo>
                    <a:pt x="5450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750225" y="1454825"/>
              <a:ext cx="67575" cy="1822150"/>
            </a:xfrm>
            <a:custGeom>
              <a:avLst/>
              <a:gdLst/>
              <a:ahLst/>
              <a:cxnLst/>
              <a:rect l="l" t="t" r="r" b="b"/>
              <a:pathLst>
                <a:path w="2703" h="72886" extrusionOk="0">
                  <a:moveTo>
                    <a:pt x="1" y="0"/>
                  </a:moveTo>
                  <a:lnTo>
                    <a:pt x="1" y="72886"/>
                  </a:lnTo>
                  <a:lnTo>
                    <a:pt x="2703" y="72886"/>
                  </a:lnTo>
                  <a:lnTo>
                    <a:pt x="270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374125" y="728475"/>
              <a:ext cx="30875" cy="726375"/>
            </a:xfrm>
            <a:custGeom>
              <a:avLst/>
              <a:gdLst/>
              <a:ahLst/>
              <a:cxnLst/>
              <a:rect l="l" t="t" r="r" b="b"/>
              <a:pathLst>
                <a:path w="1235" h="29055" extrusionOk="0">
                  <a:moveTo>
                    <a:pt x="1" y="0"/>
                  </a:moveTo>
                  <a:lnTo>
                    <a:pt x="1" y="29054"/>
                  </a:lnTo>
                  <a:lnTo>
                    <a:pt x="1235" y="29054"/>
                  </a:lnTo>
                  <a:lnTo>
                    <a:pt x="12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637650" y="728475"/>
              <a:ext cx="30050" cy="726375"/>
            </a:xfrm>
            <a:custGeom>
              <a:avLst/>
              <a:gdLst/>
              <a:ahLst/>
              <a:cxnLst/>
              <a:rect l="l" t="t" r="r" b="b"/>
              <a:pathLst>
                <a:path w="1202" h="29055" extrusionOk="0">
                  <a:moveTo>
                    <a:pt x="0" y="0"/>
                  </a:moveTo>
                  <a:lnTo>
                    <a:pt x="0" y="29054"/>
                  </a:lnTo>
                  <a:lnTo>
                    <a:pt x="1201" y="29054"/>
                  </a:lnTo>
                  <a:lnTo>
                    <a:pt x="120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900325" y="728475"/>
              <a:ext cx="30900" cy="726375"/>
            </a:xfrm>
            <a:custGeom>
              <a:avLst/>
              <a:gdLst/>
              <a:ahLst/>
              <a:cxnLst/>
              <a:rect l="l" t="t" r="r" b="b"/>
              <a:pathLst>
                <a:path w="1236" h="29055" extrusionOk="0">
                  <a:moveTo>
                    <a:pt x="1" y="0"/>
                  </a:moveTo>
                  <a:lnTo>
                    <a:pt x="1" y="29054"/>
                  </a:lnTo>
                  <a:lnTo>
                    <a:pt x="1235" y="29054"/>
                  </a:lnTo>
                  <a:lnTo>
                    <a:pt x="12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5163850" y="728475"/>
              <a:ext cx="30900" cy="726375"/>
            </a:xfrm>
            <a:custGeom>
              <a:avLst/>
              <a:gdLst/>
              <a:ahLst/>
              <a:cxnLst/>
              <a:rect l="l" t="t" r="r" b="b"/>
              <a:pathLst>
                <a:path w="1236" h="29055" extrusionOk="0">
                  <a:moveTo>
                    <a:pt x="1" y="0"/>
                  </a:moveTo>
                  <a:lnTo>
                    <a:pt x="1" y="29054"/>
                  </a:lnTo>
                  <a:lnTo>
                    <a:pt x="1235" y="29054"/>
                  </a:lnTo>
                  <a:lnTo>
                    <a:pt x="123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3997200" y="607550"/>
              <a:ext cx="61725" cy="2693625"/>
            </a:xfrm>
            <a:custGeom>
              <a:avLst/>
              <a:gdLst/>
              <a:ahLst/>
              <a:cxnLst/>
              <a:rect l="l" t="t" r="r" b="b"/>
              <a:pathLst>
                <a:path w="2469" h="107745" extrusionOk="0">
                  <a:moveTo>
                    <a:pt x="0" y="0"/>
                  </a:moveTo>
                  <a:lnTo>
                    <a:pt x="0" y="107744"/>
                  </a:lnTo>
                  <a:lnTo>
                    <a:pt x="2469" y="107744"/>
                  </a:lnTo>
                  <a:lnTo>
                    <a:pt x="2469"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5524125" y="607550"/>
              <a:ext cx="62550" cy="2701125"/>
            </a:xfrm>
            <a:custGeom>
              <a:avLst/>
              <a:gdLst/>
              <a:ahLst/>
              <a:cxnLst/>
              <a:rect l="l" t="t" r="r" b="b"/>
              <a:pathLst>
                <a:path w="2502" h="108045" extrusionOk="0">
                  <a:moveTo>
                    <a:pt x="0" y="0"/>
                  </a:moveTo>
                  <a:lnTo>
                    <a:pt x="0" y="107077"/>
                  </a:lnTo>
                  <a:lnTo>
                    <a:pt x="2502" y="108044"/>
                  </a:lnTo>
                  <a:lnTo>
                    <a:pt x="250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3997200" y="580850"/>
              <a:ext cx="1589475" cy="71750"/>
            </a:xfrm>
            <a:custGeom>
              <a:avLst/>
              <a:gdLst/>
              <a:ahLst/>
              <a:cxnLst/>
              <a:rect l="l" t="t" r="r" b="b"/>
              <a:pathLst>
                <a:path w="63579" h="2870" extrusionOk="0">
                  <a:moveTo>
                    <a:pt x="0" y="1"/>
                  </a:moveTo>
                  <a:lnTo>
                    <a:pt x="0" y="2870"/>
                  </a:lnTo>
                  <a:lnTo>
                    <a:pt x="63579" y="2870"/>
                  </a:lnTo>
                  <a:lnTo>
                    <a:pt x="6357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3953000" y="3316975"/>
              <a:ext cx="1675375" cy="67575"/>
            </a:xfrm>
            <a:custGeom>
              <a:avLst/>
              <a:gdLst/>
              <a:ahLst/>
              <a:cxnLst/>
              <a:rect l="l" t="t" r="r" b="b"/>
              <a:pathLst>
                <a:path w="67015" h="2703" extrusionOk="0">
                  <a:moveTo>
                    <a:pt x="0" y="1"/>
                  </a:moveTo>
                  <a:lnTo>
                    <a:pt x="0" y="2703"/>
                  </a:lnTo>
                  <a:lnTo>
                    <a:pt x="67015" y="2703"/>
                  </a:lnTo>
                  <a:lnTo>
                    <a:pt x="6701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3953000" y="3284450"/>
              <a:ext cx="1675375" cy="32550"/>
            </a:xfrm>
            <a:custGeom>
              <a:avLst/>
              <a:gdLst/>
              <a:ahLst/>
              <a:cxnLst/>
              <a:rect l="l" t="t" r="r" b="b"/>
              <a:pathLst>
                <a:path w="67015" h="1302" extrusionOk="0">
                  <a:moveTo>
                    <a:pt x="4237" y="1"/>
                  </a:moveTo>
                  <a:lnTo>
                    <a:pt x="0" y="1302"/>
                  </a:lnTo>
                  <a:lnTo>
                    <a:pt x="67015" y="1302"/>
                  </a:lnTo>
                  <a:lnTo>
                    <a:pt x="6284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3429275" y="3824000"/>
              <a:ext cx="876500" cy="1208425"/>
            </a:xfrm>
            <a:custGeom>
              <a:avLst/>
              <a:gdLst/>
              <a:ahLst/>
              <a:cxnLst/>
              <a:rect l="l" t="t" r="r" b="b"/>
              <a:pathLst>
                <a:path w="35060" h="48337" extrusionOk="0">
                  <a:moveTo>
                    <a:pt x="4537" y="1"/>
                  </a:moveTo>
                  <a:cubicBezTo>
                    <a:pt x="2853" y="1"/>
                    <a:pt x="1114" y="975"/>
                    <a:pt x="601" y="2603"/>
                  </a:cubicBezTo>
                  <a:cubicBezTo>
                    <a:pt x="1" y="4371"/>
                    <a:pt x="935" y="6306"/>
                    <a:pt x="1969" y="7873"/>
                  </a:cubicBezTo>
                  <a:cubicBezTo>
                    <a:pt x="3537" y="10175"/>
                    <a:pt x="5438" y="12243"/>
                    <a:pt x="7606" y="14011"/>
                  </a:cubicBezTo>
                  <a:cubicBezTo>
                    <a:pt x="8007" y="14278"/>
                    <a:pt x="8340" y="14678"/>
                    <a:pt x="8507" y="15145"/>
                  </a:cubicBezTo>
                  <a:cubicBezTo>
                    <a:pt x="8741" y="16046"/>
                    <a:pt x="7873" y="16813"/>
                    <a:pt x="7006" y="17047"/>
                  </a:cubicBezTo>
                  <a:cubicBezTo>
                    <a:pt x="6538" y="17171"/>
                    <a:pt x="6064" y="17201"/>
                    <a:pt x="5588" y="17201"/>
                  </a:cubicBezTo>
                  <a:cubicBezTo>
                    <a:pt x="5147" y="17201"/>
                    <a:pt x="4705" y="17175"/>
                    <a:pt x="4268" y="17175"/>
                  </a:cubicBezTo>
                  <a:cubicBezTo>
                    <a:pt x="4169" y="17175"/>
                    <a:pt x="4069" y="17177"/>
                    <a:pt x="3970" y="17180"/>
                  </a:cubicBezTo>
                  <a:cubicBezTo>
                    <a:pt x="2936" y="17213"/>
                    <a:pt x="1836" y="17614"/>
                    <a:pt x="1369" y="18514"/>
                  </a:cubicBezTo>
                  <a:cubicBezTo>
                    <a:pt x="768" y="19815"/>
                    <a:pt x="1769" y="21283"/>
                    <a:pt x="2803" y="22250"/>
                  </a:cubicBezTo>
                  <a:cubicBezTo>
                    <a:pt x="4838" y="24218"/>
                    <a:pt x="7206" y="25819"/>
                    <a:pt x="9808" y="26987"/>
                  </a:cubicBezTo>
                  <a:cubicBezTo>
                    <a:pt x="10742" y="27387"/>
                    <a:pt x="11709" y="27754"/>
                    <a:pt x="12443" y="28488"/>
                  </a:cubicBezTo>
                  <a:cubicBezTo>
                    <a:pt x="13144" y="29189"/>
                    <a:pt x="13511" y="30389"/>
                    <a:pt x="13010" y="31290"/>
                  </a:cubicBezTo>
                  <a:cubicBezTo>
                    <a:pt x="12611" y="31939"/>
                    <a:pt x="11839" y="32214"/>
                    <a:pt x="11056" y="32214"/>
                  </a:cubicBezTo>
                  <a:cubicBezTo>
                    <a:pt x="10792" y="32214"/>
                    <a:pt x="10527" y="32183"/>
                    <a:pt x="10275" y="32124"/>
                  </a:cubicBezTo>
                  <a:cubicBezTo>
                    <a:pt x="9308" y="31857"/>
                    <a:pt x="8440" y="31257"/>
                    <a:pt x="7540" y="30823"/>
                  </a:cubicBezTo>
                  <a:cubicBezTo>
                    <a:pt x="6790" y="30477"/>
                    <a:pt x="5934" y="30274"/>
                    <a:pt x="5104" y="30274"/>
                  </a:cubicBezTo>
                  <a:cubicBezTo>
                    <a:pt x="4014" y="30274"/>
                    <a:pt x="2970" y="30624"/>
                    <a:pt x="2269" y="31457"/>
                  </a:cubicBezTo>
                  <a:cubicBezTo>
                    <a:pt x="1469" y="32458"/>
                    <a:pt x="1235" y="33792"/>
                    <a:pt x="1569" y="35026"/>
                  </a:cubicBezTo>
                  <a:cubicBezTo>
                    <a:pt x="1902" y="36260"/>
                    <a:pt x="2503" y="37394"/>
                    <a:pt x="3303" y="38362"/>
                  </a:cubicBezTo>
                  <a:cubicBezTo>
                    <a:pt x="5872" y="41931"/>
                    <a:pt x="9374" y="44766"/>
                    <a:pt x="13377" y="46568"/>
                  </a:cubicBezTo>
                  <a:cubicBezTo>
                    <a:pt x="15989" y="47668"/>
                    <a:pt x="18502" y="48336"/>
                    <a:pt x="21081" y="48336"/>
                  </a:cubicBezTo>
                  <a:cubicBezTo>
                    <a:pt x="22488" y="48336"/>
                    <a:pt x="23914" y="48137"/>
                    <a:pt x="25386" y="47702"/>
                  </a:cubicBezTo>
                  <a:cubicBezTo>
                    <a:pt x="32391" y="43499"/>
                    <a:pt x="34492" y="34959"/>
                    <a:pt x="34759" y="27154"/>
                  </a:cubicBezTo>
                  <a:cubicBezTo>
                    <a:pt x="34826" y="25853"/>
                    <a:pt x="35059" y="24485"/>
                    <a:pt x="34526" y="23318"/>
                  </a:cubicBezTo>
                  <a:cubicBezTo>
                    <a:pt x="34063" y="22366"/>
                    <a:pt x="33068" y="21591"/>
                    <a:pt x="32065" y="21591"/>
                  </a:cubicBezTo>
                  <a:cubicBezTo>
                    <a:pt x="31839" y="21591"/>
                    <a:pt x="31612" y="21630"/>
                    <a:pt x="31390" y="21717"/>
                  </a:cubicBezTo>
                  <a:cubicBezTo>
                    <a:pt x="30389" y="22117"/>
                    <a:pt x="29889" y="23184"/>
                    <a:pt x="29289" y="24085"/>
                  </a:cubicBezTo>
                  <a:cubicBezTo>
                    <a:pt x="28488" y="25286"/>
                    <a:pt x="27354" y="26220"/>
                    <a:pt x="26053" y="26787"/>
                  </a:cubicBezTo>
                  <a:cubicBezTo>
                    <a:pt x="25555" y="26997"/>
                    <a:pt x="25003" y="27153"/>
                    <a:pt x="24478" y="27153"/>
                  </a:cubicBezTo>
                  <a:cubicBezTo>
                    <a:pt x="24087" y="27153"/>
                    <a:pt x="23711" y="27067"/>
                    <a:pt x="23384" y="26854"/>
                  </a:cubicBezTo>
                  <a:cubicBezTo>
                    <a:pt x="22284" y="26153"/>
                    <a:pt x="22284" y="24585"/>
                    <a:pt x="22350" y="23318"/>
                  </a:cubicBezTo>
                  <a:cubicBezTo>
                    <a:pt x="22550" y="20883"/>
                    <a:pt x="22717" y="18481"/>
                    <a:pt x="22917" y="16079"/>
                  </a:cubicBezTo>
                  <a:cubicBezTo>
                    <a:pt x="23084" y="14812"/>
                    <a:pt x="23051" y="13511"/>
                    <a:pt x="22784" y="12210"/>
                  </a:cubicBezTo>
                  <a:cubicBezTo>
                    <a:pt x="22484" y="10976"/>
                    <a:pt x="21650" y="9775"/>
                    <a:pt x="20449" y="9341"/>
                  </a:cubicBezTo>
                  <a:cubicBezTo>
                    <a:pt x="20187" y="9246"/>
                    <a:pt x="19908" y="9201"/>
                    <a:pt x="19627" y="9201"/>
                  </a:cubicBezTo>
                  <a:cubicBezTo>
                    <a:pt x="18623" y="9201"/>
                    <a:pt x="17608" y="9784"/>
                    <a:pt x="17347" y="10775"/>
                  </a:cubicBezTo>
                  <a:cubicBezTo>
                    <a:pt x="17247" y="11276"/>
                    <a:pt x="17213" y="11843"/>
                    <a:pt x="17180" y="12377"/>
                  </a:cubicBezTo>
                  <a:cubicBezTo>
                    <a:pt x="17113" y="12910"/>
                    <a:pt x="16813" y="13477"/>
                    <a:pt x="16313" y="13577"/>
                  </a:cubicBezTo>
                  <a:cubicBezTo>
                    <a:pt x="16241" y="13595"/>
                    <a:pt x="16170" y="13604"/>
                    <a:pt x="16100" y="13604"/>
                  </a:cubicBezTo>
                  <a:cubicBezTo>
                    <a:pt x="15647" y="13604"/>
                    <a:pt x="15229" y="13257"/>
                    <a:pt x="14912" y="12910"/>
                  </a:cubicBezTo>
                  <a:cubicBezTo>
                    <a:pt x="13677" y="11509"/>
                    <a:pt x="12910" y="9775"/>
                    <a:pt x="12176" y="8040"/>
                  </a:cubicBezTo>
                  <a:cubicBezTo>
                    <a:pt x="11442" y="6306"/>
                    <a:pt x="10742" y="4538"/>
                    <a:pt x="9608" y="3037"/>
                  </a:cubicBezTo>
                  <a:cubicBezTo>
                    <a:pt x="8507" y="1502"/>
                    <a:pt x="6906" y="268"/>
                    <a:pt x="5071" y="34"/>
                  </a:cubicBezTo>
                  <a:cubicBezTo>
                    <a:pt x="4895" y="12"/>
                    <a:pt x="4716" y="1"/>
                    <a:pt x="4537"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3493500" y="3847375"/>
              <a:ext cx="550425" cy="1178350"/>
            </a:xfrm>
            <a:custGeom>
              <a:avLst/>
              <a:gdLst/>
              <a:ahLst/>
              <a:cxnLst/>
              <a:rect l="l" t="t" r="r" b="b"/>
              <a:pathLst>
                <a:path w="22017" h="47134" extrusionOk="0">
                  <a:moveTo>
                    <a:pt x="0" y="0"/>
                  </a:moveTo>
                  <a:lnTo>
                    <a:pt x="0" y="0"/>
                  </a:lnTo>
                  <a:cubicBezTo>
                    <a:pt x="34" y="67"/>
                    <a:pt x="67" y="100"/>
                    <a:pt x="134" y="133"/>
                  </a:cubicBezTo>
                  <a:cubicBezTo>
                    <a:pt x="101" y="100"/>
                    <a:pt x="67" y="33"/>
                    <a:pt x="0" y="0"/>
                  </a:cubicBezTo>
                  <a:close/>
                  <a:moveTo>
                    <a:pt x="134" y="133"/>
                  </a:moveTo>
                  <a:lnTo>
                    <a:pt x="501" y="500"/>
                  </a:lnTo>
                  <a:cubicBezTo>
                    <a:pt x="801" y="834"/>
                    <a:pt x="1268" y="1301"/>
                    <a:pt x="1868" y="1935"/>
                  </a:cubicBezTo>
                  <a:cubicBezTo>
                    <a:pt x="3503" y="3703"/>
                    <a:pt x="5037" y="5604"/>
                    <a:pt x="6405" y="7605"/>
                  </a:cubicBezTo>
                  <a:cubicBezTo>
                    <a:pt x="7306" y="8840"/>
                    <a:pt x="8206" y="10307"/>
                    <a:pt x="9140" y="11842"/>
                  </a:cubicBezTo>
                  <a:cubicBezTo>
                    <a:pt x="10074" y="13376"/>
                    <a:pt x="11075" y="15044"/>
                    <a:pt x="12076" y="16845"/>
                  </a:cubicBezTo>
                  <a:cubicBezTo>
                    <a:pt x="13110" y="18713"/>
                    <a:pt x="14044" y="20615"/>
                    <a:pt x="14878" y="22583"/>
                  </a:cubicBezTo>
                  <a:cubicBezTo>
                    <a:pt x="15278" y="23617"/>
                    <a:pt x="15678" y="24684"/>
                    <a:pt x="16045" y="25752"/>
                  </a:cubicBezTo>
                  <a:lnTo>
                    <a:pt x="17213" y="29054"/>
                  </a:lnTo>
                  <a:cubicBezTo>
                    <a:pt x="18680" y="33224"/>
                    <a:pt x="19948" y="37494"/>
                    <a:pt x="20949" y="41797"/>
                  </a:cubicBezTo>
                  <a:cubicBezTo>
                    <a:pt x="21849" y="45799"/>
                    <a:pt x="21316" y="44065"/>
                    <a:pt x="21382" y="47134"/>
                  </a:cubicBezTo>
                  <a:lnTo>
                    <a:pt x="21549" y="47134"/>
                  </a:lnTo>
                  <a:cubicBezTo>
                    <a:pt x="21482" y="44032"/>
                    <a:pt x="22016" y="45766"/>
                    <a:pt x="21116" y="41763"/>
                  </a:cubicBezTo>
                  <a:cubicBezTo>
                    <a:pt x="20148" y="37427"/>
                    <a:pt x="18881" y="33157"/>
                    <a:pt x="17413" y="28987"/>
                  </a:cubicBezTo>
                  <a:cubicBezTo>
                    <a:pt x="17013" y="27853"/>
                    <a:pt x="16612" y="26753"/>
                    <a:pt x="16245" y="25685"/>
                  </a:cubicBezTo>
                  <a:cubicBezTo>
                    <a:pt x="15878" y="24584"/>
                    <a:pt x="15478" y="23517"/>
                    <a:pt x="15078" y="22483"/>
                  </a:cubicBezTo>
                  <a:cubicBezTo>
                    <a:pt x="14211" y="20515"/>
                    <a:pt x="13277" y="18613"/>
                    <a:pt x="12243" y="16745"/>
                  </a:cubicBezTo>
                  <a:cubicBezTo>
                    <a:pt x="11242" y="14944"/>
                    <a:pt x="10241" y="13276"/>
                    <a:pt x="9307" y="11742"/>
                  </a:cubicBezTo>
                  <a:cubicBezTo>
                    <a:pt x="8373" y="10174"/>
                    <a:pt x="7439" y="8773"/>
                    <a:pt x="6538" y="7505"/>
                  </a:cubicBezTo>
                  <a:cubicBezTo>
                    <a:pt x="5171" y="5504"/>
                    <a:pt x="3603" y="3636"/>
                    <a:pt x="1935" y="1868"/>
                  </a:cubicBezTo>
                  <a:cubicBezTo>
                    <a:pt x="1335" y="1268"/>
                    <a:pt x="834" y="801"/>
                    <a:pt x="534" y="467"/>
                  </a:cubicBezTo>
                  <a:lnTo>
                    <a:pt x="134" y="133"/>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3868775" y="4057525"/>
              <a:ext cx="71725" cy="351925"/>
            </a:xfrm>
            <a:custGeom>
              <a:avLst/>
              <a:gdLst/>
              <a:ahLst/>
              <a:cxnLst/>
              <a:rect l="l" t="t" r="r" b="b"/>
              <a:pathLst>
                <a:path w="2869" h="14077" extrusionOk="0">
                  <a:moveTo>
                    <a:pt x="2869" y="0"/>
                  </a:moveTo>
                  <a:lnTo>
                    <a:pt x="2869" y="0"/>
                  </a:lnTo>
                  <a:cubicBezTo>
                    <a:pt x="2769" y="167"/>
                    <a:pt x="2702" y="334"/>
                    <a:pt x="2669" y="534"/>
                  </a:cubicBezTo>
                  <a:cubicBezTo>
                    <a:pt x="2535" y="867"/>
                    <a:pt x="2402" y="1368"/>
                    <a:pt x="2235" y="2001"/>
                  </a:cubicBezTo>
                  <a:cubicBezTo>
                    <a:pt x="1902" y="3269"/>
                    <a:pt x="1535" y="5037"/>
                    <a:pt x="1201" y="6972"/>
                  </a:cubicBezTo>
                  <a:cubicBezTo>
                    <a:pt x="867" y="8940"/>
                    <a:pt x="567" y="10674"/>
                    <a:pt x="334" y="11975"/>
                  </a:cubicBezTo>
                  <a:cubicBezTo>
                    <a:pt x="234" y="12576"/>
                    <a:pt x="134" y="13109"/>
                    <a:pt x="67" y="13510"/>
                  </a:cubicBezTo>
                  <a:cubicBezTo>
                    <a:pt x="34" y="13676"/>
                    <a:pt x="0" y="13877"/>
                    <a:pt x="0" y="14077"/>
                  </a:cubicBezTo>
                  <a:cubicBezTo>
                    <a:pt x="67" y="13910"/>
                    <a:pt x="134" y="13710"/>
                    <a:pt x="167" y="13543"/>
                  </a:cubicBezTo>
                  <a:cubicBezTo>
                    <a:pt x="267" y="13176"/>
                    <a:pt x="367" y="12676"/>
                    <a:pt x="501" y="12042"/>
                  </a:cubicBezTo>
                  <a:cubicBezTo>
                    <a:pt x="767" y="10741"/>
                    <a:pt x="1101" y="8973"/>
                    <a:pt x="1435" y="7038"/>
                  </a:cubicBezTo>
                  <a:cubicBezTo>
                    <a:pt x="1768" y="5070"/>
                    <a:pt x="2102" y="3302"/>
                    <a:pt x="2402" y="2035"/>
                  </a:cubicBezTo>
                  <a:cubicBezTo>
                    <a:pt x="2535" y="1401"/>
                    <a:pt x="2669" y="901"/>
                    <a:pt x="2769" y="534"/>
                  </a:cubicBezTo>
                  <a:cubicBezTo>
                    <a:pt x="2802" y="367"/>
                    <a:pt x="2836" y="167"/>
                    <a:pt x="28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3459300" y="4303525"/>
              <a:ext cx="409500" cy="106775"/>
            </a:xfrm>
            <a:custGeom>
              <a:avLst/>
              <a:gdLst/>
              <a:ahLst/>
              <a:cxnLst/>
              <a:rect l="l" t="t" r="r" b="b"/>
              <a:pathLst>
                <a:path w="16380" h="4271" extrusionOk="0">
                  <a:moveTo>
                    <a:pt x="1" y="0"/>
                  </a:moveTo>
                  <a:cubicBezTo>
                    <a:pt x="201" y="67"/>
                    <a:pt x="434" y="100"/>
                    <a:pt x="635" y="134"/>
                  </a:cubicBezTo>
                  <a:cubicBezTo>
                    <a:pt x="1068" y="201"/>
                    <a:pt x="1669" y="301"/>
                    <a:pt x="2436" y="434"/>
                  </a:cubicBezTo>
                  <a:cubicBezTo>
                    <a:pt x="3937" y="701"/>
                    <a:pt x="6005" y="1135"/>
                    <a:pt x="8273" y="1735"/>
                  </a:cubicBezTo>
                  <a:cubicBezTo>
                    <a:pt x="10542" y="2335"/>
                    <a:pt x="12576" y="2969"/>
                    <a:pt x="14011" y="3470"/>
                  </a:cubicBezTo>
                  <a:cubicBezTo>
                    <a:pt x="14745" y="3703"/>
                    <a:pt x="15312" y="3903"/>
                    <a:pt x="15745" y="4037"/>
                  </a:cubicBezTo>
                  <a:cubicBezTo>
                    <a:pt x="15946" y="4137"/>
                    <a:pt x="16146" y="4203"/>
                    <a:pt x="16379" y="4270"/>
                  </a:cubicBezTo>
                  <a:cubicBezTo>
                    <a:pt x="16179" y="4137"/>
                    <a:pt x="15979" y="4037"/>
                    <a:pt x="15779" y="3970"/>
                  </a:cubicBezTo>
                  <a:cubicBezTo>
                    <a:pt x="15378" y="3803"/>
                    <a:pt x="14778" y="3536"/>
                    <a:pt x="14078" y="3303"/>
                  </a:cubicBezTo>
                  <a:cubicBezTo>
                    <a:pt x="12610" y="2769"/>
                    <a:pt x="10608" y="2102"/>
                    <a:pt x="8340" y="1501"/>
                  </a:cubicBezTo>
                  <a:cubicBezTo>
                    <a:pt x="6405" y="1001"/>
                    <a:pt x="4437" y="567"/>
                    <a:pt x="2469" y="267"/>
                  </a:cubicBezTo>
                  <a:cubicBezTo>
                    <a:pt x="1702" y="134"/>
                    <a:pt x="1068" y="67"/>
                    <a:pt x="635" y="34"/>
                  </a:cubicBezTo>
                  <a:cubicBezTo>
                    <a:pt x="434" y="0"/>
                    <a:pt x="201" y="0"/>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4017200" y="4367725"/>
              <a:ext cx="246050" cy="515400"/>
            </a:xfrm>
            <a:custGeom>
              <a:avLst/>
              <a:gdLst/>
              <a:ahLst/>
              <a:cxnLst/>
              <a:rect l="l" t="t" r="r" b="b"/>
              <a:pathLst>
                <a:path w="9842" h="20616" extrusionOk="0">
                  <a:moveTo>
                    <a:pt x="9841" y="1"/>
                  </a:moveTo>
                  <a:lnTo>
                    <a:pt x="9841" y="1"/>
                  </a:lnTo>
                  <a:cubicBezTo>
                    <a:pt x="9774" y="34"/>
                    <a:pt x="9741" y="101"/>
                    <a:pt x="9708" y="201"/>
                  </a:cubicBezTo>
                  <a:lnTo>
                    <a:pt x="9374" y="768"/>
                  </a:lnTo>
                  <a:cubicBezTo>
                    <a:pt x="9107" y="1268"/>
                    <a:pt x="8707" y="2002"/>
                    <a:pt x="8240" y="2936"/>
                  </a:cubicBezTo>
                  <a:cubicBezTo>
                    <a:pt x="7306" y="4771"/>
                    <a:pt x="6105" y="7373"/>
                    <a:pt x="4804" y="10242"/>
                  </a:cubicBezTo>
                  <a:cubicBezTo>
                    <a:pt x="3537" y="13144"/>
                    <a:pt x="2336" y="15746"/>
                    <a:pt x="1435" y="17580"/>
                  </a:cubicBezTo>
                  <a:lnTo>
                    <a:pt x="368" y="19815"/>
                  </a:lnTo>
                  <a:lnTo>
                    <a:pt x="101" y="20416"/>
                  </a:lnTo>
                  <a:cubicBezTo>
                    <a:pt x="67" y="20482"/>
                    <a:pt x="34" y="20549"/>
                    <a:pt x="1" y="20616"/>
                  </a:cubicBezTo>
                  <a:cubicBezTo>
                    <a:pt x="67" y="20549"/>
                    <a:pt x="101" y="20482"/>
                    <a:pt x="134" y="20416"/>
                  </a:cubicBezTo>
                  <a:lnTo>
                    <a:pt x="468" y="19848"/>
                  </a:lnTo>
                  <a:cubicBezTo>
                    <a:pt x="735" y="19348"/>
                    <a:pt x="1135" y="18581"/>
                    <a:pt x="1602" y="17680"/>
                  </a:cubicBezTo>
                  <a:cubicBezTo>
                    <a:pt x="2536" y="15812"/>
                    <a:pt x="3737" y="13244"/>
                    <a:pt x="5038" y="10342"/>
                  </a:cubicBezTo>
                  <a:cubicBezTo>
                    <a:pt x="6339" y="7473"/>
                    <a:pt x="7506" y="4871"/>
                    <a:pt x="8407" y="3003"/>
                  </a:cubicBezTo>
                  <a:lnTo>
                    <a:pt x="9474" y="801"/>
                  </a:lnTo>
                  <a:lnTo>
                    <a:pt x="9741" y="201"/>
                  </a:lnTo>
                  <a:cubicBezTo>
                    <a:pt x="9808" y="134"/>
                    <a:pt x="9808" y="68"/>
                    <a:pt x="984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3478500" y="4667125"/>
              <a:ext cx="538725" cy="216000"/>
            </a:xfrm>
            <a:custGeom>
              <a:avLst/>
              <a:gdLst/>
              <a:ahLst/>
              <a:cxnLst/>
              <a:rect l="l" t="t" r="r" b="b"/>
              <a:pathLst>
                <a:path w="21549" h="8640" extrusionOk="0">
                  <a:moveTo>
                    <a:pt x="0" y="0"/>
                  </a:moveTo>
                  <a:cubicBezTo>
                    <a:pt x="67" y="34"/>
                    <a:pt x="133" y="67"/>
                    <a:pt x="200" y="100"/>
                  </a:cubicBezTo>
                  <a:lnTo>
                    <a:pt x="834" y="367"/>
                  </a:lnTo>
                  <a:lnTo>
                    <a:pt x="3136" y="1301"/>
                  </a:lnTo>
                  <a:cubicBezTo>
                    <a:pt x="5070" y="2102"/>
                    <a:pt x="7739" y="3202"/>
                    <a:pt x="10708" y="4437"/>
                  </a:cubicBezTo>
                  <a:cubicBezTo>
                    <a:pt x="13676" y="5671"/>
                    <a:pt x="16378" y="6772"/>
                    <a:pt x="18346" y="7506"/>
                  </a:cubicBezTo>
                  <a:cubicBezTo>
                    <a:pt x="19314" y="7872"/>
                    <a:pt x="20114" y="8173"/>
                    <a:pt x="20681" y="8373"/>
                  </a:cubicBezTo>
                  <a:lnTo>
                    <a:pt x="21315" y="8573"/>
                  </a:lnTo>
                  <a:cubicBezTo>
                    <a:pt x="21382" y="8606"/>
                    <a:pt x="21449" y="8640"/>
                    <a:pt x="21549" y="8640"/>
                  </a:cubicBezTo>
                  <a:cubicBezTo>
                    <a:pt x="21482" y="8606"/>
                    <a:pt x="21415" y="8573"/>
                    <a:pt x="21315" y="8540"/>
                  </a:cubicBezTo>
                  <a:lnTo>
                    <a:pt x="20715" y="8273"/>
                  </a:lnTo>
                  <a:lnTo>
                    <a:pt x="18380" y="7339"/>
                  </a:lnTo>
                  <a:cubicBezTo>
                    <a:pt x="16445" y="6572"/>
                    <a:pt x="13777" y="5437"/>
                    <a:pt x="10808" y="4203"/>
                  </a:cubicBezTo>
                  <a:cubicBezTo>
                    <a:pt x="7839" y="2969"/>
                    <a:pt x="5137" y="1902"/>
                    <a:pt x="3169" y="1134"/>
                  </a:cubicBezTo>
                  <a:cubicBezTo>
                    <a:pt x="2202" y="767"/>
                    <a:pt x="1401" y="467"/>
                    <a:pt x="834" y="300"/>
                  </a:cubicBezTo>
                  <a:lnTo>
                    <a:pt x="200" y="67"/>
                  </a:lnTo>
                  <a:cubicBezTo>
                    <a:pt x="133" y="34"/>
                    <a:pt x="67" y="0"/>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852200" y="980300"/>
              <a:ext cx="393650" cy="126800"/>
            </a:xfrm>
            <a:custGeom>
              <a:avLst/>
              <a:gdLst/>
              <a:ahLst/>
              <a:cxnLst/>
              <a:rect l="l" t="t" r="r" b="b"/>
              <a:pathLst>
                <a:path w="15746" h="5072" extrusionOk="0">
                  <a:moveTo>
                    <a:pt x="1" y="1"/>
                  </a:moveTo>
                  <a:lnTo>
                    <a:pt x="1" y="5071"/>
                  </a:lnTo>
                  <a:lnTo>
                    <a:pt x="15745" y="5071"/>
                  </a:lnTo>
                  <a:lnTo>
                    <a:pt x="15745"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3221650" y="1233825"/>
              <a:ext cx="393625" cy="126775"/>
            </a:xfrm>
            <a:custGeom>
              <a:avLst/>
              <a:gdLst/>
              <a:ahLst/>
              <a:cxnLst/>
              <a:rect l="l" t="t" r="r" b="b"/>
              <a:pathLst>
                <a:path w="15745" h="5071" extrusionOk="0">
                  <a:moveTo>
                    <a:pt x="0" y="1"/>
                  </a:moveTo>
                  <a:lnTo>
                    <a:pt x="0" y="5071"/>
                  </a:lnTo>
                  <a:lnTo>
                    <a:pt x="15745" y="5071"/>
                  </a:lnTo>
                  <a:lnTo>
                    <a:pt x="1574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3008150" y="1104500"/>
              <a:ext cx="390300" cy="131025"/>
            </a:xfrm>
            <a:custGeom>
              <a:avLst/>
              <a:gdLst/>
              <a:ahLst/>
              <a:cxnLst/>
              <a:rect l="l" t="t" r="r" b="b"/>
              <a:pathLst>
                <a:path w="15612" h="5241" extrusionOk="0">
                  <a:moveTo>
                    <a:pt x="117" y="203"/>
                  </a:moveTo>
                  <a:cubicBezTo>
                    <a:pt x="117" y="203"/>
                    <a:pt x="117" y="203"/>
                    <a:pt x="117" y="203"/>
                  </a:cubicBezTo>
                  <a:lnTo>
                    <a:pt x="117" y="203"/>
                  </a:lnTo>
                  <a:cubicBezTo>
                    <a:pt x="117" y="203"/>
                    <a:pt x="117" y="203"/>
                    <a:pt x="117" y="203"/>
                  </a:cubicBezTo>
                  <a:lnTo>
                    <a:pt x="117" y="203"/>
                  </a:lnTo>
                  <a:lnTo>
                    <a:pt x="117" y="203"/>
                  </a:lnTo>
                  <a:close/>
                  <a:moveTo>
                    <a:pt x="15245" y="5140"/>
                  </a:moveTo>
                  <a:cubicBezTo>
                    <a:pt x="15278" y="5157"/>
                    <a:pt x="15320" y="5165"/>
                    <a:pt x="15366" y="5165"/>
                  </a:cubicBezTo>
                  <a:cubicBezTo>
                    <a:pt x="15412" y="5165"/>
                    <a:pt x="15462" y="5157"/>
                    <a:pt x="15512" y="5140"/>
                  </a:cubicBezTo>
                  <a:close/>
                  <a:moveTo>
                    <a:pt x="113" y="1"/>
                  </a:moveTo>
                  <a:cubicBezTo>
                    <a:pt x="112" y="1"/>
                    <a:pt x="111" y="1"/>
                    <a:pt x="108" y="3"/>
                  </a:cubicBezTo>
                  <a:lnTo>
                    <a:pt x="108" y="3"/>
                  </a:lnTo>
                  <a:lnTo>
                    <a:pt x="101" y="3"/>
                  </a:lnTo>
                  <a:cubicBezTo>
                    <a:pt x="99" y="7"/>
                    <a:pt x="98" y="10"/>
                    <a:pt x="97" y="12"/>
                  </a:cubicBezTo>
                  <a:lnTo>
                    <a:pt x="97" y="12"/>
                  </a:lnTo>
                  <a:cubicBezTo>
                    <a:pt x="81" y="25"/>
                    <a:pt x="51" y="52"/>
                    <a:pt x="1" y="103"/>
                  </a:cubicBezTo>
                  <a:lnTo>
                    <a:pt x="1" y="1371"/>
                  </a:lnTo>
                  <a:lnTo>
                    <a:pt x="1" y="2638"/>
                  </a:lnTo>
                  <a:lnTo>
                    <a:pt x="1" y="5240"/>
                  </a:lnTo>
                  <a:lnTo>
                    <a:pt x="101" y="5240"/>
                  </a:lnTo>
                  <a:lnTo>
                    <a:pt x="11175" y="5174"/>
                  </a:lnTo>
                  <a:lnTo>
                    <a:pt x="14411" y="5140"/>
                  </a:lnTo>
                  <a:lnTo>
                    <a:pt x="11109" y="5140"/>
                  </a:lnTo>
                  <a:lnTo>
                    <a:pt x="201" y="5074"/>
                  </a:lnTo>
                  <a:lnTo>
                    <a:pt x="201" y="5074"/>
                  </a:lnTo>
                  <a:lnTo>
                    <a:pt x="201" y="203"/>
                  </a:lnTo>
                  <a:lnTo>
                    <a:pt x="201" y="203"/>
                  </a:lnTo>
                  <a:lnTo>
                    <a:pt x="15478" y="170"/>
                  </a:lnTo>
                  <a:lnTo>
                    <a:pt x="15478" y="170"/>
                  </a:lnTo>
                  <a:cubicBezTo>
                    <a:pt x="15479" y="1707"/>
                    <a:pt x="15512" y="2951"/>
                    <a:pt x="15512" y="3806"/>
                  </a:cubicBezTo>
                  <a:lnTo>
                    <a:pt x="15512" y="4840"/>
                  </a:lnTo>
                  <a:lnTo>
                    <a:pt x="15512" y="5073"/>
                  </a:lnTo>
                  <a:cubicBezTo>
                    <a:pt x="15512" y="5107"/>
                    <a:pt x="15512" y="5140"/>
                    <a:pt x="15512" y="5174"/>
                  </a:cubicBezTo>
                  <a:cubicBezTo>
                    <a:pt x="15512" y="5174"/>
                    <a:pt x="15578" y="5107"/>
                    <a:pt x="15578" y="4873"/>
                  </a:cubicBezTo>
                  <a:lnTo>
                    <a:pt x="15578" y="3873"/>
                  </a:lnTo>
                  <a:cubicBezTo>
                    <a:pt x="15578" y="2972"/>
                    <a:pt x="15612" y="1704"/>
                    <a:pt x="15612" y="103"/>
                  </a:cubicBezTo>
                  <a:lnTo>
                    <a:pt x="15612" y="37"/>
                  </a:lnTo>
                  <a:lnTo>
                    <a:pt x="15545" y="37"/>
                  </a:lnTo>
                  <a:lnTo>
                    <a:pt x="113" y="3"/>
                  </a:lnTo>
                  <a:lnTo>
                    <a:pt x="113" y="3"/>
                  </a:lnTo>
                  <a:cubicBezTo>
                    <a:pt x="114" y="2"/>
                    <a:pt x="114" y="1"/>
                    <a:pt x="11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5687575" y="2063575"/>
              <a:ext cx="394475" cy="126800"/>
            </a:xfrm>
            <a:custGeom>
              <a:avLst/>
              <a:gdLst/>
              <a:ahLst/>
              <a:cxnLst/>
              <a:rect l="l" t="t" r="r" b="b"/>
              <a:pathLst>
                <a:path w="15779" h="5072" extrusionOk="0">
                  <a:moveTo>
                    <a:pt x="0" y="1"/>
                  </a:moveTo>
                  <a:lnTo>
                    <a:pt x="0" y="5071"/>
                  </a:lnTo>
                  <a:lnTo>
                    <a:pt x="15778" y="5071"/>
                  </a:lnTo>
                  <a:lnTo>
                    <a:pt x="1577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5826000" y="1930150"/>
              <a:ext cx="390300" cy="132625"/>
            </a:xfrm>
            <a:custGeom>
              <a:avLst/>
              <a:gdLst/>
              <a:ahLst/>
              <a:cxnLst/>
              <a:rect l="l" t="t" r="r" b="b"/>
              <a:pathLst>
                <a:path w="15612" h="5305" extrusionOk="0">
                  <a:moveTo>
                    <a:pt x="167" y="218"/>
                  </a:moveTo>
                  <a:cubicBezTo>
                    <a:pt x="149" y="232"/>
                    <a:pt x="142" y="237"/>
                    <a:pt x="141" y="237"/>
                  </a:cubicBezTo>
                  <a:cubicBezTo>
                    <a:pt x="138" y="237"/>
                    <a:pt x="158" y="220"/>
                    <a:pt x="167" y="218"/>
                  </a:cubicBezTo>
                  <a:close/>
                  <a:moveTo>
                    <a:pt x="134" y="1"/>
                  </a:moveTo>
                  <a:cubicBezTo>
                    <a:pt x="121" y="14"/>
                    <a:pt x="117" y="18"/>
                    <a:pt x="117" y="18"/>
                  </a:cubicBezTo>
                  <a:lnTo>
                    <a:pt x="117" y="18"/>
                  </a:lnTo>
                  <a:cubicBezTo>
                    <a:pt x="100" y="34"/>
                    <a:pt x="66" y="68"/>
                    <a:pt x="0" y="134"/>
                  </a:cubicBezTo>
                  <a:lnTo>
                    <a:pt x="0" y="1435"/>
                  </a:lnTo>
                  <a:lnTo>
                    <a:pt x="0" y="2703"/>
                  </a:lnTo>
                  <a:lnTo>
                    <a:pt x="0" y="5305"/>
                  </a:lnTo>
                  <a:lnTo>
                    <a:pt x="134" y="5305"/>
                  </a:lnTo>
                  <a:lnTo>
                    <a:pt x="11275" y="5205"/>
                  </a:lnTo>
                  <a:lnTo>
                    <a:pt x="14477" y="5171"/>
                  </a:lnTo>
                  <a:lnTo>
                    <a:pt x="14411" y="5171"/>
                  </a:lnTo>
                  <a:lnTo>
                    <a:pt x="11175" y="5138"/>
                  </a:lnTo>
                  <a:lnTo>
                    <a:pt x="267" y="5072"/>
                  </a:lnTo>
                  <a:lnTo>
                    <a:pt x="267" y="5072"/>
                  </a:lnTo>
                  <a:lnTo>
                    <a:pt x="267" y="234"/>
                  </a:lnTo>
                  <a:lnTo>
                    <a:pt x="267" y="234"/>
                  </a:lnTo>
                  <a:lnTo>
                    <a:pt x="15512" y="201"/>
                  </a:lnTo>
                  <a:lnTo>
                    <a:pt x="15512" y="201"/>
                  </a:lnTo>
                  <a:cubicBezTo>
                    <a:pt x="15512" y="1737"/>
                    <a:pt x="15545" y="2949"/>
                    <a:pt x="15545" y="3837"/>
                  </a:cubicBezTo>
                  <a:lnTo>
                    <a:pt x="15545" y="4838"/>
                  </a:lnTo>
                  <a:lnTo>
                    <a:pt x="15545" y="5104"/>
                  </a:lnTo>
                  <a:cubicBezTo>
                    <a:pt x="15545" y="5138"/>
                    <a:pt x="15545" y="5171"/>
                    <a:pt x="15545" y="5205"/>
                  </a:cubicBezTo>
                  <a:cubicBezTo>
                    <a:pt x="15545" y="5205"/>
                    <a:pt x="15578" y="5104"/>
                    <a:pt x="15578" y="4871"/>
                  </a:cubicBezTo>
                  <a:lnTo>
                    <a:pt x="15578" y="3870"/>
                  </a:lnTo>
                  <a:cubicBezTo>
                    <a:pt x="15612" y="2970"/>
                    <a:pt x="15612" y="1702"/>
                    <a:pt x="15612" y="134"/>
                  </a:cubicBezTo>
                  <a:lnTo>
                    <a:pt x="15612" y="34"/>
                  </a:lnTo>
                  <a:lnTo>
                    <a:pt x="15545" y="34"/>
                  </a:lnTo>
                  <a:lnTo>
                    <a:pt x="1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5521625" y="3492100"/>
              <a:ext cx="394450" cy="126800"/>
            </a:xfrm>
            <a:custGeom>
              <a:avLst/>
              <a:gdLst/>
              <a:ahLst/>
              <a:cxnLst/>
              <a:rect l="l" t="t" r="r" b="b"/>
              <a:pathLst>
                <a:path w="15778" h="5072" extrusionOk="0">
                  <a:moveTo>
                    <a:pt x="0" y="1"/>
                  </a:moveTo>
                  <a:lnTo>
                    <a:pt x="0" y="5071"/>
                  </a:lnTo>
                  <a:lnTo>
                    <a:pt x="15778" y="5071"/>
                  </a:lnTo>
                  <a:lnTo>
                    <a:pt x="15778"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5659200" y="3614700"/>
              <a:ext cx="394475" cy="126775"/>
            </a:xfrm>
            <a:custGeom>
              <a:avLst/>
              <a:gdLst/>
              <a:ahLst/>
              <a:cxnLst/>
              <a:rect l="l" t="t" r="r" b="b"/>
              <a:pathLst>
                <a:path w="15779" h="5071" extrusionOk="0">
                  <a:moveTo>
                    <a:pt x="1" y="0"/>
                  </a:moveTo>
                  <a:lnTo>
                    <a:pt x="1" y="5071"/>
                  </a:lnTo>
                  <a:lnTo>
                    <a:pt x="15779" y="5071"/>
                  </a:lnTo>
                  <a:lnTo>
                    <a:pt x="1577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5415700" y="3734775"/>
              <a:ext cx="390300" cy="132625"/>
            </a:xfrm>
            <a:custGeom>
              <a:avLst/>
              <a:gdLst/>
              <a:ahLst/>
              <a:cxnLst/>
              <a:rect l="l" t="t" r="r" b="b"/>
              <a:pathLst>
                <a:path w="15612" h="5305" extrusionOk="0">
                  <a:moveTo>
                    <a:pt x="134" y="1"/>
                  </a:moveTo>
                  <a:cubicBezTo>
                    <a:pt x="121" y="14"/>
                    <a:pt x="117" y="18"/>
                    <a:pt x="117" y="18"/>
                  </a:cubicBezTo>
                  <a:lnTo>
                    <a:pt x="117" y="18"/>
                  </a:lnTo>
                  <a:cubicBezTo>
                    <a:pt x="101" y="34"/>
                    <a:pt x="67" y="68"/>
                    <a:pt x="1" y="134"/>
                  </a:cubicBezTo>
                  <a:lnTo>
                    <a:pt x="1" y="1435"/>
                  </a:lnTo>
                  <a:lnTo>
                    <a:pt x="1" y="2703"/>
                  </a:lnTo>
                  <a:lnTo>
                    <a:pt x="1" y="5305"/>
                  </a:lnTo>
                  <a:lnTo>
                    <a:pt x="101" y="5305"/>
                  </a:lnTo>
                  <a:lnTo>
                    <a:pt x="11209" y="5238"/>
                  </a:lnTo>
                  <a:lnTo>
                    <a:pt x="14411" y="5205"/>
                  </a:lnTo>
                  <a:lnTo>
                    <a:pt x="14344" y="5205"/>
                  </a:lnTo>
                  <a:lnTo>
                    <a:pt x="11109" y="5171"/>
                  </a:lnTo>
                  <a:lnTo>
                    <a:pt x="201" y="5138"/>
                  </a:lnTo>
                  <a:lnTo>
                    <a:pt x="201" y="5138"/>
                  </a:lnTo>
                  <a:lnTo>
                    <a:pt x="201" y="267"/>
                  </a:lnTo>
                  <a:lnTo>
                    <a:pt x="201" y="267"/>
                  </a:lnTo>
                  <a:lnTo>
                    <a:pt x="15446" y="235"/>
                  </a:lnTo>
                  <a:lnTo>
                    <a:pt x="15446" y="235"/>
                  </a:lnTo>
                  <a:cubicBezTo>
                    <a:pt x="15479" y="1771"/>
                    <a:pt x="15512" y="3015"/>
                    <a:pt x="15512" y="3870"/>
                  </a:cubicBezTo>
                  <a:lnTo>
                    <a:pt x="15512" y="4871"/>
                  </a:lnTo>
                  <a:lnTo>
                    <a:pt x="15512" y="5138"/>
                  </a:lnTo>
                  <a:cubicBezTo>
                    <a:pt x="15478" y="5171"/>
                    <a:pt x="15478" y="5205"/>
                    <a:pt x="15512" y="5238"/>
                  </a:cubicBezTo>
                  <a:cubicBezTo>
                    <a:pt x="15512" y="5241"/>
                    <a:pt x="15512" y="5242"/>
                    <a:pt x="15513" y="5242"/>
                  </a:cubicBezTo>
                  <a:cubicBezTo>
                    <a:pt x="15523" y="5242"/>
                    <a:pt x="15578" y="5084"/>
                    <a:pt x="15578" y="4871"/>
                  </a:cubicBezTo>
                  <a:lnTo>
                    <a:pt x="15578" y="3870"/>
                  </a:lnTo>
                  <a:cubicBezTo>
                    <a:pt x="15578" y="2970"/>
                    <a:pt x="15612" y="1702"/>
                    <a:pt x="15612" y="134"/>
                  </a:cubicBezTo>
                  <a:lnTo>
                    <a:pt x="15612" y="34"/>
                  </a:lnTo>
                  <a:lnTo>
                    <a:pt x="15545" y="34"/>
                  </a:lnTo>
                  <a:lnTo>
                    <a:pt x="1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547950" y="1773375"/>
              <a:ext cx="393625" cy="126775"/>
            </a:xfrm>
            <a:custGeom>
              <a:avLst/>
              <a:gdLst/>
              <a:ahLst/>
              <a:cxnLst/>
              <a:rect l="l" t="t" r="r" b="b"/>
              <a:pathLst>
                <a:path w="15745" h="5071" extrusionOk="0">
                  <a:moveTo>
                    <a:pt x="0" y="1"/>
                  </a:moveTo>
                  <a:lnTo>
                    <a:pt x="0" y="5071"/>
                  </a:lnTo>
                  <a:lnTo>
                    <a:pt x="15745" y="5071"/>
                  </a:lnTo>
                  <a:lnTo>
                    <a:pt x="1574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28900" y="1642450"/>
              <a:ext cx="389475" cy="131775"/>
            </a:xfrm>
            <a:custGeom>
              <a:avLst/>
              <a:gdLst/>
              <a:ahLst/>
              <a:cxnLst/>
              <a:rect l="l" t="t" r="r" b="b"/>
              <a:pathLst>
                <a:path w="15579" h="5271" extrusionOk="0">
                  <a:moveTo>
                    <a:pt x="101" y="1"/>
                  </a:moveTo>
                  <a:cubicBezTo>
                    <a:pt x="82" y="20"/>
                    <a:pt x="50" y="51"/>
                    <a:pt x="1" y="101"/>
                  </a:cubicBezTo>
                  <a:lnTo>
                    <a:pt x="1" y="2702"/>
                  </a:lnTo>
                  <a:lnTo>
                    <a:pt x="1" y="5171"/>
                  </a:lnTo>
                  <a:lnTo>
                    <a:pt x="1" y="5271"/>
                  </a:lnTo>
                  <a:lnTo>
                    <a:pt x="101" y="5271"/>
                  </a:lnTo>
                  <a:lnTo>
                    <a:pt x="11209" y="5238"/>
                  </a:lnTo>
                  <a:lnTo>
                    <a:pt x="14411" y="5204"/>
                  </a:lnTo>
                  <a:lnTo>
                    <a:pt x="14344" y="5204"/>
                  </a:lnTo>
                  <a:lnTo>
                    <a:pt x="11109" y="5171"/>
                  </a:lnTo>
                  <a:lnTo>
                    <a:pt x="201" y="5105"/>
                  </a:lnTo>
                  <a:lnTo>
                    <a:pt x="201" y="5105"/>
                  </a:lnTo>
                  <a:lnTo>
                    <a:pt x="201" y="2736"/>
                  </a:lnTo>
                  <a:lnTo>
                    <a:pt x="201" y="267"/>
                  </a:lnTo>
                  <a:lnTo>
                    <a:pt x="201" y="267"/>
                  </a:lnTo>
                  <a:lnTo>
                    <a:pt x="15447" y="234"/>
                  </a:lnTo>
                  <a:lnTo>
                    <a:pt x="15447" y="234"/>
                  </a:lnTo>
                  <a:cubicBezTo>
                    <a:pt x="15478" y="1787"/>
                    <a:pt x="15478" y="2988"/>
                    <a:pt x="15478" y="3870"/>
                  </a:cubicBezTo>
                  <a:lnTo>
                    <a:pt x="15478" y="4871"/>
                  </a:lnTo>
                  <a:lnTo>
                    <a:pt x="15478" y="5138"/>
                  </a:lnTo>
                  <a:lnTo>
                    <a:pt x="15478" y="5188"/>
                  </a:lnTo>
                  <a:lnTo>
                    <a:pt x="15478" y="5188"/>
                  </a:lnTo>
                  <a:cubicBezTo>
                    <a:pt x="15446" y="5182"/>
                    <a:pt x="15412" y="5179"/>
                    <a:pt x="15378" y="5179"/>
                  </a:cubicBezTo>
                  <a:cubicBezTo>
                    <a:pt x="15320" y="5179"/>
                    <a:pt x="15262" y="5188"/>
                    <a:pt x="15212" y="5204"/>
                  </a:cubicBezTo>
                  <a:lnTo>
                    <a:pt x="15478" y="5204"/>
                  </a:lnTo>
                  <a:lnTo>
                    <a:pt x="15478" y="5238"/>
                  </a:lnTo>
                  <a:cubicBezTo>
                    <a:pt x="15481" y="5227"/>
                    <a:pt x="15484" y="5215"/>
                    <a:pt x="15486" y="5204"/>
                  </a:cubicBezTo>
                  <a:lnTo>
                    <a:pt x="15545" y="5204"/>
                  </a:lnTo>
                  <a:cubicBezTo>
                    <a:pt x="15527" y="5198"/>
                    <a:pt x="15509" y="5193"/>
                    <a:pt x="15489" y="5190"/>
                  </a:cubicBezTo>
                  <a:lnTo>
                    <a:pt x="15489" y="5190"/>
                  </a:lnTo>
                  <a:cubicBezTo>
                    <a:pt x="15512" y="5072"/>
                    <a:pt x="15512" y="4955"/>
                    <a:pt x="15512" y="4837"/>
                  </a:cubicBezTo>
                  <a:lnTo>
                    <a:pt x="15512" y="3837"/>
                  </a:lnTo>
                  <a:cubicBezTo>
                    <a:pt x="15545" y="2969"/>
                    <a:pt x="15579" y="1668"/>
                    <a:pt x="15579" y="101"/>
                  </a:cubicBezTo>
                  <a:lnTo>
                    <a:pt x="15579" y="34"/>
                  </a:lnTo>
                  <a:lnTo>
                    <a:pt x="15545" y="34"/>
                  </a:lnTo>
                  <a:lnTo>
                    <a:pt x="1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405350" y="5033200"/>
              <a:ext cx="4760925" cy="5875"/>
            </a:xfrm>
            <a:custGeom>
              <a:avLst/>
              <a:gdLst/>
              <a:ahLst/>
              <a:cxnLst/>
              <a:rect l="l" t="t" r="r" b="b"/>
              <a:pathLst>
                <a:path w="190437" h="235" extrusionOk="0">
                  <a:moveTo>
                    <a:pt x="95235" y="1"/>
                  </a:moveTo>
                  <a:cubicBezTo>
                    <a:pt x="42631" y="1"/>
                    <a:pt x="0" y="68"/>
                    <a:pt x="0" y="134"/>
                  </a:cubicBezTo>
                  <a:cubicBezTo>
                    <a:pt x="0" y="201"/>
                    <a:pt x="42631" y="234"/>
                    <a:pt x="95235" y="234"/>
                  </a:cubicBezTo>
                  <a:cubicBezTo>
                    <a:pt x="147806" y="234"/>
                    <a:pt x="190436" y="201"/>
                    <a:pt x="190436" y="134"/>
                  </a:cubicBezTo>
                  <a:cubicBezTo>
                    <a:pt x="190436" y="68"/>
                    <a:pt x="147806" y="1"/>
                    <a:pt x="95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5267275" y="4491925"/>
              <a:ext cx="515375" cy="296125"/>
            </a:xfrm>
            <a:custGeom>
              <a:avLst/>
              <a:gdLst/>
              <a:ahLst/>
              <a:cxnLst/>
              <a:rect l="l" t="t" r="r" b="b"/>
              <a:pathLst>
                <a:path w="20615" h="11845" extrusionOk="0">
                  <a:moveTo>
                    <a:pt x="19965" y="1"/>
                  </a:moveTo>
                  <a:cubicBezTo>
                    <a:pt x="19948" y="1"/>
                    <a:pt x="19931" y="2"/>
                    <a:pt x="19914" y="3"/>
                  </a:cubicBezTo>
                  <a:lnTo>
                    <a:pt x="15078" y="36"/>
                  </a:lnTo>
                  <a:cubicBezTo>
                    <a:pt x="14911" y="36"/>
                    <a:pt x="14711" y="103"/>
                    <a:pt x="14611" y="237"/>
                  </a:cubicBezTo>
                  <a:lnTo>
                    <a:pt x="12609" y="2205"/>
                  </a:lnTo>
                  <a:cubicBezTo>
                    <a:pt x="12476" y="2338"/>
                    <a:pt x="12309" y="2405"/>
                    <a:pt x="12142" y="2405"/>
                  </a:cubicBezTo>
                  <a:lnTo>
                    <a:pt x="701" y="2405"/>
                  </a:lnTo>
                  <a:cubicBezTo>
                    <a:pt x="334" y="2405"/>
                    <a:pt x="0" y="2705"/>
                    <a:pt x="0" y="3105"/>
                  </a:cubicBezTo>
                  <a:lnTo>
                    <a:pt x="67" y="11144"/>
                  </a:lnTo>
                  <a:cubicBezTo>
                    <a:pt x="67" y="11545"/>
                    <a:pt x="400" y="11845"/>
                    <a:pt x="767" y="11845"/>
                  </a:cubicBezTo>
                  <a:lnTo>
                    <a:pt x="19347" y="11712"/>
                  </a:lnTo>
                  <a:cubicBezTo>
                    <a:pt x="19714" y="11712"/>
                    <a:pt x="20014" y="11411"/>
                    <a:pt x="20048" y="11044"/>
                  </a:cubicBezTo>
                  <a:lnTo>
                    <a:pt x="20615" y="704"/>
                  </a:lnTo>
                  <a:cubicBezTo>
                    <a:pt x="20615" y="322"/>
                    <a:pt x="20311" y="1"/>
                    <a:pt x="1996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5267275" y="4491925"/>
              <a:ext cx="515375" cy="296125"/>
            </a:xfrm>
            <a:custGeom>
              <a:avLst/>
              <a:gdLst/>
              <a:ahLst/>
              <a:cxnLst/>
              <a:rect l="l" t="t" r="r" b="b"/>
              <a:pathLst>
                <a:path w="20615" h="11845" extrusionOk="0">
                  <a:moveTo>
                    <a:pt x="19965" y="1"/>
                  </a:moveTo>
                  <a:cubicBezTo>
                    <a:pt x="19948" y="1"/>
                    <a:pt x="19931" y="2"/>
                    <a:pt x="19914" y="3"/>
                  </a:cubicBezTo>
                  <a:lnTo>
                    <a:pt x="15078" y="36"/>
                  </a:lnTo>
                  <a:cubicBezTo>
                    <a:pt x="14911" y="36"/>
                    <a:pt x="14711" y="103"/>
                    <a:pt x="14611" y="237"/>
                  </a:cubicBezTo>
                  <a:lnTo>
                    <a:pt x="12609" y="2205"/>
                  </a:lnTo>
                  <a:cubicBezTo>
                    <a:pt x="12476" y="2338"/>
                    <a:pt x="12309" y="2405"/>
                    <a:pt x="12142" y="2405"/>
                  </a:cubicBezTo>
                  <a:lnTo>
                    <a:pt x="701" y="2405"/>
                  </a:lnTo>
                  <a:cubicBezTo>
                    <a:pt x="334" y="2405"/>
                    <a:pt x="0" y="2705"/>
                    <a:pt x="0" y="3105"/>
                  </a:cubicBezTo>
                  <a:lnTo>
                    <a:pt x="67" y="11144"/>
                  </a:lnTo>
                  <a:cubicBezTo>
                    <a:pt x="67" y="11545"/>
                    <a:pt x="400" y="11845"/>
                    <a:pt x="767" y="11845"/>
                  </a:cubicBezTo>
                  <a:lnTo>
                    <a:pt x="19347" y="11712"/>
                  </a:lnTo>
                  <a:cubicBezTo>
                    <a:pt x="19714" y="11712"/>
                    <a:pt x="20014" y="11411"/>
                    <a:pt x="20048" y="11044"/>
                  </a:cubicBezTo>
                  <a:lnTo>
                    <a:pt x="20615" y="704"/>
                  </a:lnTo>
                  <a:cubicBezTo>
                    <a:pt x="20615" y="322"/>
                    <a:pt x="20311" y="1"/>
                    <a:pt x="199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5267275" y="4517850"/>
              <a:ext cx="509550" cy="306900"/>
            </a:xfrm>
            <a:custGeom>
              <a:avLst/>
              <a:gdLst/>
              <a:ahLst/>
              <a:cxnLst/>
              <a:rect l="l" t="t" r="r" b="b"/>
              <a:pathLst>
                <a:path w="20382" h="12276" extrusionOk="0">
                  <a:moveTo>
                    <a:pt x="20281" y="0"/>
                  </a:moveTo>
                  <a:lnTo>
                    <a:pt x="0" y="167"/>
                  </a:lnTo>
                  <a:lnTo>
                    <a:pt x="100" y="12276"/>
                  </a:lnTo>
                  <a:lnTo>
                    <a:pt x="20381" y="12142"/>
                  </a:lnTo>
                  <a:lnTo>
                    <a:pt x="2028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5233900" y="4532025"/>
              <a:ext cx="582125" cy="343600"/>
            </a:xfrm>
            <a:custGeom>
              <a:avLst/>
              <a:gdLst/>
              <a:ahLst/>
              <a:cxnLst/>
              <a:rect l="l" t="t" r="r" b="b"/>
              <a:pathLst>
                <a:path w="23285" h="13744" extrusionOk="0">
                  <a:moveTo>
                    <a:pt x="22817" y="0"/>
                  </a:moveTo>
                  <a:lnTo>
                    <a:pt x="468" y="167"/>
                  </a:lnTo>
                  <a:cubicBezTo>
                    <a:pt x="201" y="167"/>
                    <a:pt x="1" y="401"/>
                    <a:pt x="34" y="667"/>
                  </a:cubicBezTo>
                  <a:lnTo>
                    <a:pt x="1135" y="13310"/>
                  </a:lnTo>
                  <a:cubicBezTo>
                    <a:pt x="1135" y="13543"/>
                    <a:pt x="1335" y="13743"/>
                    <a:pt x="1569" y="13743"/>
                  </a:cubicBezTo>
                  <a:lnTo>
                    <a:pt x="21349" y="13577"/>
                  </a:lnTo>
                  <a:cubicBezTo>
                    <a:pt x="21583" y="13577"/>
                    <a:pt x="21783" y="13410"/>
                    <a:pt x="21783" y="13176"/>
                  </a:cubicBezTo>
                  <a:lnTo>
                    <a:pt x="23251" y="501"/>
                  </a:lnTo>
                  <a:cubicBezTo>
                    <a:pt x="23284" y="234"/>
                    <a:pt x="23084" y="0"/>
                    <a:pt x="22817"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5404025" y="4442800"/>
              <a:ext cx="515400" cy="296050"/>
            </a:xfrm>
            <a:custGeom>
              <a:avLst/>
              <a:gdLst/>
              <a:ahLst/>
              <a:cxnLst/>
              <a:rect l="l" t="t" r="r" b="b"/>
              <a:pathLst>
                <a:path w="20616" h="11842" extrusionOk="0">
                  <a:moveTo>
                    <a:pt x="19882" y="0"/>
                  </a:moveTo>
                  <a:lnTo>
                    <a:pt x="15078" y="33"/>
                  </a:lnTo>
                  <a:cubicBezTo>
                    <a:pt x="14911" y="33"/>
                    <a:pt x="14711" y="133"/>
                    <a:pt x="14578" y="267"/>
                  </a:cubicBezTo>
                  <a:lnTo>
                    <a:pt x="12610" y="2235"/>
                  </a:lnTo>
                  <a:cubicBezTo>
                    <a:pt x="12476" y="2335"/>
                    <a:pt x="12309" y="2435"/>
                    <a:pt x="12143" y="2435"/>
                  </a:cubicBezTo>
                  <a:lnTo>
                    <a:pt x="701" y="2435"/>
                  </a:lnTo>
                  <a:cubicBezTo>
                    <a:pt x="301" y="2435"/>
                    <a:pt x="1" y="2735"/>
                    <a:pt x="1" y="3136"/>
                  </a:cubicBezTo>
                  <a:lnTo>
                    <a:pt x="67" y="11175"/>
                  </a:lnTo>
                  <a:cubicBezTo>
                    <a:pt x="67" y="11542"/>
                    <a:pt x="368" y="11842"/>
                    <a:pt x="768" y="11842"/>
                  </a:cubicBezTo>
                  <a:lnTo>
                    <a:pt x="19348" y="11708"/>
                  </a:lnTo>
                  <a:cubicBezTo>
                    <a:pt x="19715" y="11708"/>
                    <a:pt x="20015" y="11442"/>
                    <a:pt x="20048" y="11075"/>
                  </a:cubicBezTo>
                  <a:lnTo>
                    <a:pt x="20582" y="734"/>
                  </a:lnTo>
                  <a:cubicBezTo>
                    <a:pt x="20615" y="334"/>
                    <a:pt x="20282" y="0"/>
                    <a:pt x="19882"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5404025" y="4442800"/>
              <a:ext cx="515400" cy="296050"/>
            </a:xfrm>
            <a:custGeom>
              <a:avLst/>
              <a:gdLst/>
              <a:ahLst/>
              <a:cxnLst/>
              <a:rect l="l" t="t" r="r" b="b"/>
              <a:pathLst>
                <a:path w="20616" h="11842" extrusionOk="0">
                  <a:moveTo>
                    <a:pt x="19882" y="0"/>
                  </a:moveTo>
                  <a:lnTo>
                    <a:pt x="15078" y="33"/>
                  </a:lnTo>
                  <a:cubicBezTo>
                    <a:pt x="14911" y="33"/>
                    <a:pt x="14711" y="133"/>
                    <a:pt x="14578" y="267"/>
                  </a:cubicBezTo>
                  <a:lnTo>
                    <a:pt x="12610" y="2235"/>
                  </a:lnTo>
                  <a:cubicBezTo>
                    <a:pt x="12476" y="2335"/>
                    <a:pt x="12309" y="2435"/>
                    <a:pt x="12143" y="2435"/>
                  </a:cubicBezTo>
                  <a:lnTo>
                    <a:pt x="701" y="2435"/>
                  </a:lnTo>
                  <a:cubicBezTo>
                    <a:pt x="301" y="2435"/>
                    <a:pt x="1" y="2735"/>
                    <a:pt x="1" y="3136"/>
                  </a:cubicBezTo>
                  <a:lnTo>
                    <a:pt x="67" y="11175"/>
                  </a:lnTo>
                  <a:cubicBezTo>
                    <a:pt x="67" y="11542"/>
                    <a:pt x="368" y="11842"/>
                    <a:pt x="768" y="11842"/>
                  </a:cubicBezTo>
                  <a:lnTo>
                    <a:pt x="19348" y="11708"/>
                  </a:lnTo>
                  <a:cubicBezTo>
                    <a:pt x="19715" y="11708"/>
                    <a:pt x="20015" y="11442"/>
                    <a:pt x="20048" y="11075"/>
                  </a:cubicBezTo>
                  <a:lnTo>
                    <a:pt x="20582" y="734"/>
                  </a:lnTo>
                  <a:cubicBezTo>
                    <a:pt x="20615" y="334"/>
                    <a:pt x="20282" y="0"/>
                    <a:pt x="198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a:off x="5404025" y="4469475"/>
              <a:ext cx="509550" cy="306900"/>
            </a:xfrm>
            <a:custGeom>
              <a:avLst/>
              <a:gdLst/>
              <a:ahLst/>
              <a:cxnLst/>
              <a:rect l="l" t="t" r="r" b="b"/>
              <a:pathLst>
                <a:path w="20382" h="12276" extrusionOk="0">
                  <a:moveTo>
                    <a:pt x="20282" y="0"/>
                  </a:moveTo>
                  <a:lnTo>
                    <a:pt x="1" y="134"/>
                  </a:lnTo>
                  <a:lnTo>
                    <a:pt x="67" y="12276"/>
                  </a:lnTo>
                  <a:lnTo>
                    <a:pt x="20382" y="12109"/>
                  </a:lnTo>
                  <a:lnTo>
                    <a:pt x="20282"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5370675" y="4483650"/>
              <a:ext cx="582100" cy="342775"/>
            </a:xfrm>
            <a:custGeom>
              <a:avLst/>
              <a:gdLst/>
              <a:ahLst/>
              <a:cxnLst/>
              <a:rect l="l" t="t" r="r" b="b"/>
              <a:pathLst>
                <a:path w="23284" h="13711" extrusionOk="0">
                  <a:moveTo>
                    <a:pt x="22783" y="1"/>
                  </a:moveTo>
                  <a:lnTo>
                    <a:pt x="467" y="167"/>
                  </a:lnTo>
                  <a:cubicBezTo>
                    <a:pt x="201" y="167"/>
                    <a:pt x="0" y="401"/>
                    <a:pt x="34" y="668"/>
                  </a:cubicBezTo>
                  <a:lnTo>
                    <a:pt x="1101" y="13310"/>
                  </a:lnTo>
                  <a:cubicBezTo>
                    <a:pt x="1135" y="13544"/>
                    <a:pt x="1335" y="13710"/>
                    <a:pt x="1568" y="13710"/>
                  </a:cubicBezTo>
                  <a:lnTo>
                    <a:pt x="21349" y="13577"/>
                  </a:lnTo>
                  <a:cubicBezTo>
                    <a:pt x="21583" y="13577"/>
                    <a:pt x="21783" y="13410"/>
                    <a:pt x="21783" y="13177"/>
                  </a:cubicBezTo>
                  <a:lnTo>
                    <a:pt x="23250" y="501"/>
                  </a:lnTo>
                  <a:cubicBezTo>
                    <a:pt x="23284" y="234"/>
                    <a:pt x="23050" y="1"/>
                    <a:pt x="22783"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5370675" y="4483650"/>
              <a:ext cx="582100" cy="342775"/>
            </a:xfrm>
            <a:custGeom>
              <a:avLst/>
              <a:gdLst/>
              <a:ahLst/>
              <a:cxnLst/>
              <a:rect l="l" t="t" r="r" b="b"/>
              <a:pathLst>
                <a:path w="23284" h="13711" extrusionOk="0">
                  <a:moveTo>
                    <a:pt x="22783" y="1"/>
                  </a:moveTo>
                  <a:lnTo>
                    <a:pt x="467" y="167"/>
                  </a:lnTo>
                  <a:cubicBezTo>
                    <a:pt x="201" y="167"/>
                    <a:pt x="0" y="401"/>
                    <a:pt x="34" y="668"/>
                  </a:cubicBezTo>
                  <a:lnTo>
                    <a:pt x="1101" y="13310"/>
                  </a:lnTo>
                  <a:cubicBezTo>
                    <a:pt x="1135" y="13544"/>
                    <a:pt x="1335" y="13710"/>
                    <a:pt x="1568" y="13710"/>
                  </a:cubicBezTo>
                  <a:lnTo>
                    <a:pt x="21349" y="13577"/>
                  </a:lnTo>
                  <a:cubicBezTo>
                    <a:pt x="21583" y="13577"/>
                    <a:pt x="21783" y="13410"/>
                    <a:pt x="21783" y="13177"/>
                  </a:cubicBezTo>
                  <a:lnTo>
                    <a:pt x="23250" y="501"/>
                  </a:lnTo>
                  <a:cubicBezTo>
                    <a:pt x="23284" y="234"/>
                    <a:pt x="23050" y="1"/>
                    <a:pt x="227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5557475" y="4503675"/>
              <a:ext cx="516225" cy="296050"/>
            </a:xfrm>
            <a:custGeom>
              <a:avLst/>
              <a:gdLst/>
              <a:ahLst/>
              <a:cxnLst/>
              <a:rect l="l" t="t" r="r" b="b"/>
              <a:pathLst>
                <a:path w="20649" h="11842" extrusionOk="0">
                  <a:moveTo>
                    <a:pt x="19915" y="0"/>
                  </a:moveTo>
                  <a:lnTo>
                    <a:pt x="15078" y="33"/>
                  </a:lnTo>
                  <a:cubicBezTo>
                    <a:pt x="14911" y="33"/>
                    <a:pt x="14744" y="100"/>
                    <a:pt x="14611" y="234"/>
                  </a:cubicBezTo>
                  <a:lnTo>
                    <a:pt x="12643" y="2202"/>
                  </a:lnTo>
                  <a:cubicBezTo>
                    <a:pt x="12509" y="2335"/>
                    <a:pt x="12309" y="2402"/>
                    <a:pt x="12142" y="2402"/>
                  </a:cubicBezTo>
                  <a:lnTo>
                    <a:pt x="701" y="2402"/>
                  </a:lnTo>
                  <a:cubicBezTo>
                    <a:pt x="334" y="2402"/>
                    <a:pt x="0" y="2735"/>
                    <a:pt x="34" y="3102"/>
                  </a:cubicBezTo>
                  <a:lnTo>
                    <a:pt x="100" y="11141"/>
                  </a:lnTo>
                  <a:cubicBezTo>
                    <a:pt x="100" y="11542"/>
                    <a:pt x="401" y="11842"/>
                    <a:pt x="801" y="11842"/>
                  </a:cubicBezTo>
                  <a:lnTo>
                    <a:pt x="19381" y="11709"/>
                  </a:lnTo>
                  <a:cubicBezTo>
                    <a:pt x="19748" y="11709"/>
                    <a:pt x="20048" y="11408"/>
                    <a:pt x="20048" y="11041"/>
                  </a:cubicBezTo>
                  <a:lnTo>
                    <a:pt x="20615" y="734"/>
                  </a:lnTo>
                  <a:cubicBezTo>
                    <a:pt x="20649" y="300"/>
                    <a:pt x="20315" y="0"/>
                    <a:pt x="19915"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5557475" y="4529525"/>
              <a:ext cx="509550" cy="306900"/>
            </a:xfrm>
            <a:custGeom>
              <a:avLst/>
              <a:gdLst/>
              <a:ahLst/>
              <a:cxnLst/>
              <a:rect l="l" t="t" r="r" b="b"/>
              <a:pathLst>
                <a:path w="20382" h="12276" extrusionOk="0">
                  <a:moveTo>
                    <a:pt x="20315" y="0"/>
                  </a:moveTo>
                  <a:lnTo>
                    <a:pt x="0" y="167"/>
                  </a:lnTo>
                  <a:lnTo>
                    <a:pt x="100" y="12276"/>
                  </a:lnTo>
                  <a:lnTo>
                    <a:pt x="20382" y="12142"/>
                  </a:lnTo>
                  <a:lnTo>
                    <a:pt x="2031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5524950" y="4543700"/>
              <a:ext cx="582100" cy="342775"/>
            </a:xfrm>
            <a:custGeom>
              <a:avLst/>
              <a:gdLst/>
              <a:ahLst/>
              <a:cxnLst/>
              <a:rect l="l" t="t" r="r" b="b"/>
              <a:pathLst>
                <a:path w="23284" h="13711" extrusionOk="0">
                  <a:moveTo>
                    <a:pt x="22783" y="0"/>
                  </a:moveTo>
                  <a:lnTo>
                    <a:pt x="467" y="167"/>
                  </a:lnTo>
                  <a:cubicBezTo>
                    <a:pt x="201" y="167"/>
                    <a:pt x="0" y="401"/>
                    <a:pt x="34" y="667"/>
                  </a:cubicBezTo>
                  <a:lnTo>
                    <a:pt x="1101" y="13310"/>
                  </a:lnTo>
                  <a:cubicBezTo>
                    <a:pt x="1135" y="13543"/>
                    <a:pt x="1301" y="13710"/>
                    <a:pt x="1568" y="13710"/>
                  </a:cubicBezTo>
                  <a:lnTo>
                    <a:pt x="21349" y="13577"/>
                  </a:lnTo>
                  <a:cubicBezTo>
                    <a:pt x="21549" y="13577"/>
                    <a:pt x="21749" y="13410"/>
                    <a:pt x="21783" y="13176"/>
                  </a:cubicBezTo>
                  <a:lnTo>
                    <a:pt x="23250" y="534"/>
                  </a:lnTo>
                  <a:cubicBezTo>
                    <a:pt x="23284" y="234"/>
                    <a:pt x="23050" y="0"/>
                    <a:pt x="22783"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5524950" y="4599575"/>
              <a:ext cx="633800" cy="439500"/>
            </a:xfrm>
            <a:custGeom>
              <a:avLst/>
              <a:gdLst/>
              <a:ahLst/>
              <a:cxnLst/>
              <a:rect l="l" t="t" r="r" b="b"/>
              <a:pathLst>
                <a:path w="25352" h="17580" extrusionOk="0">
                  <a:moveTo>
                    <a:pt x="15873" y="1866"/>
                  </a:moveTo>
                  <a:cubicBezTo>
                    <a:pt x="17581" y="1866"/>
                    <a:pt x="17581" y="4473"/>
                    <a:pt x="15873" y="4473"/>
                  </a:cubicBezTo>
                  <a:cubicBezTo>
                    <a:pt x="15842" y="4473"/>
                    <a:pt x="15811" y="4472"/>
                    <a:pt x="15778" y="4470"/>
                  </a:cubicBezTo>
                  <a:lnTo>
                    <a:pt x="9574" y="4470"/>
                  </a:lnTo>
                  <a:cubicBezTo>
                    <a:pt x="8873" y="4470"/>
                    <a:pt x="8273" y="3870"/>
                    <a:pt x="8273" y="3169"/>
                  </a:cubicBezTo>
                  <a:cubicBezTo>
                    <a:pt x="8273" y="2469"/>
                    <a:pt x="8873" y="1868"/>
                    <a:pt x="9574" y="1868"/>
                  </a:cubicBezTo>
                  <a:lnTo>
                    <a:pt x="15778" y="1868"/>
                  </a:lnTo>
                  <a:cubicBezTo>
                    <a:pt x="15811" y="1866"/>
                    <a:pt x="15842" y="1866"/>
                    <a:pt x="15873" y="1866"/>
                  </a:cubicBezTo>
                  <a:close/>
                  <a:moveTo>
                    <a:pt x="0" y="0"/>
                  </a:moveTo>
                  <a:lnTo>
                    <a:pt x="0" y="17579"/>
                  </a:lnTo>
                  <a:lnTo>
                    <a:pt x="25352" y="17579"/>
                  </a:lnTo>
                  <a:lnTo>
                    <a:pt x="2535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5183875" y="4599575"/>
              <a:ext cx="341100" cy="439500"/>
            </a:xfrm>
            <a:custGeom>
              <a:avLst/>
              <a:gdLst/>
              <a:ahLst/>
              <a:cxnLst/>
              <a:rect l="l" t="t" r="r" b="b"/>
              <a:pathLst>
                <a:path w="13644" h="17580" extrusionOk="0">
                  <a:moveTo>
                    <a:pt x="0" y="0"/>
                  </a:moveTo>
                  <a:lnTo>
                    <a:pt x="0" y="17579"/>
                  </a:lnTo>
                  <a:lnTo>
                    <a:pt x="13643" y="17579"/>
                  </a:lnTo>
                  <a:lnTo>
                    <a:pt x="136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742850" y="4707150"/>
              <a:ext cx="430325" cy="332750"/>
            </a:xfrm>
            <a:custGeom>
              <a:avLst/>
              <a:gdLst/>
              <a:ahLst/>
              <a:cxnLst/>
              <a:rect l="l" t="t" r="r" b="b"/>
              <a:pathLst>
                <a:path w="17213" h="13310" extrusionOk="0">
                  <a:moveTo>
                    <a:pt x="9874" y="0"/>
                  </a:moveTo>
                  <a:lnTo>
                    <a:pt x="8573" y="7639"/>
                  </a:lnTo>
                  <a:cubicBezTo>
                    <a:pt x="8573" y="7639"/>
                    <a:pt x="367" y="8840"/>
                    <a:pt x="0" y="10241"/>
                  </a:cubicBezTo>
                  <a:lnTo>
                    <a:pt x="14677" y="13310"/>
                  </a:lnTo>
                  <a:lnTo>
                    <a:pt x="17213" y="1535"/>
                  </a:lnTo>
                  <a:lnTo>
                    <a:pt x="9874"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4050575" y="4903825"/>
              <a:ext cx="33375" cy="29125"/>
            </a:xfrm>
            <a:custGeom>
              <a:avLst/>
              <a:gdLst/>
              <a:ahLst/>
              <a:cxnLst/>
              <a:rect l="l" t="t" r="r" b="b"/>
              <a:pathLst>
                <a:path w="1335" h="1165" extrusionOk="0">
                  <a:moveTo>
                    <a:pt x="661" y="0"/>
                  </a:moveTo>
                  <a:cubicBezTo>
                    <a:pt x="461" y="0"/>
                    <a:pt x="273" y="102"/>
                    <a:pt x="167" y="272"/>
                  </a:cubicBezTo>
                  <a:cubicBezTo>
                    <a:pt x="0" y="606"/>
                    <a:pt x="133" y="973"/>
                    <a:pt x="434" y="1106"/>
                  </a:cubicBezTo>
                  <a:cubicBezTo>
                    <a:pt x="521" y="1145"/>
                    <a:pt x="612" y="1164"/>
                    <a:pt x="699" y="1164"/>
                  </a:cubicBezTo>
                  <a:cubicBezTo>
                    <a:pt x="912" y="1164"/>
                    <a:pt x="1106" y="1052"/>
                    <a:pt x="1201" y="840"/>
                  </a:cubicBezTo>
                  <a:cubicBezTo>
                    <a:pt x="1334" y="539"/>
                    <a:pt x="1201" y="239"/>
                    <a:pt x="934" y="72"/>
                  </a:cubicBezTo>
                  <a:lnTo>
                    <a:pt x="934" y="72"/>
                  </a:lnTo>
                  <a:lnTo>
                    <a:pt x="1001" y="106"/>
                  </a:lnTo>
                  <a:cubicBezTo>
                    <a:pt x="892" y="33"/>
                    <a:pt x="774" y="0"/>
                    <a:pt x="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742000" y="4947325"/>
              <a:ext cx="372800" cy="92575"/>
            </a:xfrm>
            <a:custGeom>
              <a:avLst/>
              <a:gdLst/>
              <a:ahLst/>
              <a:cxnLst/>
              <a:rect l="l" t="t" r="r" b="b"/>
              <a:pathLst>
                <a:path w="14912" h="3703" extrusionOk="0">
                  <a:moveTo>
                    <a:pt x="735" y="0"/>
                  </a:moveTo>
                  <a:cubicBezTo>
                    <a:pt x="735" y="0"/>
                    <a:pt x="34" y="167"/>
                    <a:pt x="1" y="634"/>
                  </a:cubicBezTo>
                  <a:lnTo>
                    <a:pt x="14711" y="3703"/>
                  </a:lnTo>
                  <a:lnTo>
                    <a:pt x="14912" y="2502"/>
                  </a:lnTo>
                  <a:lnTo>
                    <a:pt x="7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951325" y="4893925"/>
              <a:ext cx="30875" cy="28450"/>
            </a:xfrm>
            <a:custGeom>
              <a:avLst/>
              <a:gdLst/>
              <a:ahLst/>
              <a:cxnLst/>
              <a:rect l="l" t="t" r="r" b="b"/>
              <a:pathLst>
                <a:path w="1235" h="1138" extrusionOk="0">
                  <a:moveTo>
                    <a:pt x="104" y="1"/>
                  </a:moveTo>
                  <a:cubicBezTo>
                    <a:pt x="39" y="1"/>
                    <a:pt x="1" y="15"/>
                    <a:pt x="1" y="35"/>
                  </a:cubicBezTo>
                  <a:cubicBezTo>
                    <a:pt x="1" y="101"/>
                    <a:pt x="334" y="201"/>
                    <a:pt x="634" y="502"/>
                  </a:cubicBezTo>
                  <a:cubicBezTo>
                    <a:pt x="954" y="789"/>
                    <a:pt x="1059" y="1138"/>
                    <a:pt x="1126" y="1138"/>
                  </a:cubicBezTo>
                  <a:cubicBezTo>
                    <a:pt x="1129" y="1138"/>
                    <a:pt x="1132" y="1137"/>
                    <a:pt x="1135" y="1135"/>
                  </a:cubicBezTo>
                  <a:cubicBezTo>
                    <a:pt x="1235" y="1135"/>
                    <a:pt x="1201" y="702"/>
                    <a:pt x="834" y="335"/>
                  </a:cubicBezTo>
                  <a:cubicBezTo>
                    <a:pt x="554" y="78"/>
                    <a:pt x="257" y="1"/>
                    <a:pt x="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3908800" y="4901825"/>
              <a:ext cx="22300" cy="33050"/>
            </a:xfrm>
            <a:custGeom>
              <a:avLst/>
              <a:gdLst/>
              <a:ahLst/>
              <a:cxnLst/>
              <a:rect l="l" t="t" r="r" b="b"/>
              <a:pathLst>
                <a:path w="892" h="1322" extrusionOk="0">
                  <a:moveTo>
                    <a:pt x="71" y="0"/>
                  </a:moveTo>
                  <a:cubicBezTo>
                    <a:pt x="47" y="0"/>
                    <a:pt x="34" y="7"/>
                    <a:pt x="34" y="19"/>
                  </a:cubicBezTo>
                  <a:cubicBezTo>
                    <a:pt x="0" y="86"/>
                    <a:pt x="301" y="286"/>
                    <a:pt x="434" y="619"/>
                  </a:cubicBezTo>
                  <a:cubicBezTo>
                    <a:pt x="601" y="986"/>
                    <a:pt x="634" y="1320"/>
                    <a:pt x="701" y="1320"/>
                  </a:cubicBezTo>
                  <a:cubicBezTo>
                    <a:pt x="703" y="1321"/>
                    <a:pt x="706" y="1322"/>
                    <a:pt x="709" y="1322"/>
                  </a:cubicBezTo>
                  <a:cubicBezTo>
                    <a:pt x="777" y="1322"/>
                    <a:pt x="892" y="935"/>
                    <a:pt x="667" y="486"/>
                  </a:cubicBezTo>
                  <a:cubicBezTo>
                    <a:pt x="477" y="132"/>
                    <a:pt x="175" y="0"/>
                    <a:pt x="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3869600" y="4910350"/>
              <a:ext cx="14075" cy="33725"/>
            </a:xfrm>
            <a:custGeom>
              <a:avLst/>
              <a:gdLst/>
              <a:ahLst/>
              <a:cxnLst/>
              <a:rect l="l" t="t" r="r" b="b"/>
              <a:pathLst>
                <a:path w="563" h="1349" extrusionOk="0">
                  <a:moveTo>
                    <a:pt x="46" y="0"/>
                  </a:moveTo>
                  <a:cubicBezTo>
                    <a:pt x="38" y="0"/>
                    <a:pt x="34" y="4"/>
                    <a:pt x="34" y="11"/>
                  </a:cubicBezTo>
                  <a:cubicBezTo>
                    <a:pt x="1" y="45"/>
                    <a:pt x="134" y="312"/>
                    <a:pt x="234" y="645"/>
                  </a:cubicBezTo>
                  <a:cubicBezTo>
                    <a:pt x="301" y="1012"/>
                    <a:pt x="267" y="1312"/>
                    <a:pt x="334" y="1346"/>
                  </a:cubicBezTo>
                  <a:cubicBezTo>
                    <a:pt x="337" y="1347"/>
                    <a:pt x="340" y="1348"/>
                    <a:pt x="344" y="1348"/>
                  </a:cubicBezTo>
                  <a:cubicBezTo>
                    <a:pt x="416" y="1348"/>
                    <a:pt x="563" y="1025"/>
                    <a:pt x="468" y="612"/>
                  </a:cubicBezTo>
                  <a:cubicBezTo>
                    <a:pt x="379" y="227"/>
                    <a:pt x="106" y="0"/>
                    <a:pt x="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3963225" y="4848500"/>
              <a:ext cx="39000" cy="14100"/>
            </a:xfrm>
            <a:custGeom>
              <a:avLst/>
              <a:gdLst/>
              <a:ahLst/>
              <a:cxnLst/>
              <a:rect l="l" t="t" r="r" b="b"/>
              <a:pathLst>
                <a:path w="1560" h="564" extrusionOk="0">
                  <a:moveTo>
                    <a:pt x="486" y="0"/>
                  </a:moveTo>
                  <a:cubicBezTo>
                    <a:pt x="189" y="0"/>
                    <a:pt x="1" y="102"/>
                    <a:pt x="25" y="150"/>
                  </a:cubicBezTo>
                  <a:cubicBezTo>
                    <a:pt x="25" y="217"/>
                    <a:pt x="392" y="184"/>
                    <a:pt x="792" y="284"/>
                  </a:cubicBezTo>
                  <a:cubicBezTo>
                    <a:pt x="1138" y="399"/>
                    <a:pt x="1409" y="564"/>
                    <a:pt x="1498" y="564"/>
                  </a:cubicBezTo>
                  <a:cubicBezTo>
                    <a:pt x="1512" y="564"/>
                    <a:pt x="1521" y="560"/>
                    <a:pt x="1526" y="551"/>
                  </a:cubicBezTo>
                  <a:cubicBezTo>
                    <a:pt x="1559" y="484"/>
                    <a:pt x="1326" y="184"/>
                    <a:pt x="859" y="50"/>
                  </a:cubicBezTo>
                  <a:cubicBezTo>
                    <a:pt x="723" y="14"/>
                    <a:pt x="597" y="0"/>
                    <a:pt x="4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3977175" y="4744675"/>
              <a:ext cx="187650" cy="70900"/>
            </a:xfrm>
            <a:custGeom>
              <a:avLst/>
              <a:gdLst/>
              <a:ahLst/>
              <a:cxnLst/>
              <a:rect l="l" t="t" r="r" b="b"/>
              <a:pathLst>
                <a:path w="7506" h="2836" extrusionOk="0">
                  <a:moveTo>
                    <a:pt x="234" y="0"/>
                  </a:moveTo>
                  <a:lnTo>
                    <a:pt x="1" y="1368"/>
                  </a:lnTo>
                  <a:lnTo>
                    <a:pt x="7239" y="2836"/>
                  </a:lnTo>
                  <a:lnTo>
                    <a:pt x="7506" y="1602"/>
                  </a:lnTo>
                  <a:lnTo>
                    <a:pt x="2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3971350" y="4793050"/>
              <a:ext cx="61725" cy="24425"/>
            </a:xfrm>
            <a:custGeom>
              <a:avLst/>
              <a:gdLst/>
              <a:ahLst/>
              <a:cxnLst/>
              <a:rect l="l" t="t" r="r" b="b"/>
              <a:pathLst>
                <a:path w="2469" h="977" extrusionOk="0">
                  <a:moveTo>
                    <a:pt x="1835" y="267"/>
                  </a:moveTo>
                  <a:cubicBezTo>
                    <a:pt x="2002" y="267"/>
                    <a:pt x="2135" y="300"/>
                    <a:pt x="2168" y="367"/>
                  </a:cubicBezTo>
                  <a:cubicBezTo>
                    <a:pt x="2202" y="434"/>
                    <a:pt x="2168" y="400"/>
                    <a:pt x="2135" y="434"/>
                  </a:cubicBezTo>
                  <a:cubicBezTo>
                    <a:pt x="2068" y="467"/>
                    <a:pt x="2002" y="500"/>
                    <a:pt x="1935" y="534"/>
                  </a:cubicBezTo>
                  <a:cubicBezTo>
                    <a:pt x="1801" y="601"/>
                    <a:pt x="1668" y="634"/>
                    <a:pt x="1535" y="667"/>
                  </a:cubicBezTo>
                  <a:cubicBezTo>
                    <a:pt x="1268" y="734"/>
                    <a:pt x="1001" y="767"/>
                    <a:pt x="734" y="801"/>
                  </a:cubicBezTo>
                  <a:cubicBezTo>
                    <a:pt x="551" y="801"/>
                    <a:pt x="347" y="801"/>
                    <a:pt x="155" y="817"/>
                  </a:cubicBezTo>
                  <a:lnTo>
                    <a:pt x="155" y="817"/>
                  </a:lnTo>
                  <a:cubicBezTo>
                    <a:pt x="269" y="749"/>
                    <a:pt x="441" y="647"/>
                    <a:pt x="667" y="534"/>
                  </a:cubicBezTo>
                  <a:cubicBezTo>
                    <a:pt x="901" y="434"/>
                    <a:pt x="1134" y="334"/>
                    <a:pt x="1401" y="300"/>
                  </a:cubicBezTo>
                  <a:cubicBezTo>
                    <a:pt x="1535" y="267"/>
                    <a:pt x="1701" y="267"/>
                    <a:pt x="1835" y="267"/>
                  </a:cubicBezTo>
                  <a:close/>
                  <a:moveTo>
                    <a:pt x="1835" y="0"/>
                  </a:moveTo>
                  <a:cubicBezTo>
                    <a:pt x="1668" y="33"/>
                    <a:pt x="1501" y="33"/>
                    <a:pt x="1334" y="67"/>
                  </a:cubicBezTo>
                  <a:cubicBezTo>
                    <a:pt x="1068" y="134"/>
                    <a:pt x="801" y="234"/>
                    <a:pt x="567" y="367"/>
                  </a:cubicBezTo>
                  <a:cubicBezTo>
                    <a:pt x="280" y="559"/>
                    <a:pt x="113" y="733"/>
                    <a:pt x="41" y="829"/>
                  </a:cubicBezTo>
                  <a:lnTo>
                    <a:pt x="41" y="829"/>
                  </a:lnTo>
                  <a:cubicBezTo>
                    <a:pt x="28" y="830"/>
                    <a:pt x="14" y="832"/>
                    <a:pt x="0" y="834"/>
                  </a:cubicBezTo>
                  <a:cubicBezTo>
                    <a:pt x="10" y="838"/>
                    <a:pt x="19" y="842"/>
                    <a:pt x="29" y="846"/>
                  </a:cubicBezTo>
                  <a:lnTo>
                    <a:pt x="29" y="846"/>
                  </a:lnTo>
                  <a:cubicBezTo>
                    <a:pt x="9" y="874"/>
                    <a:pt x="0" y="893"/>
                    <a:pt x="0" y="901"/>
                  </a:cubicBezTo>
                  <a:cubicBezTo>
                    <a:pt x="9" y="901"/>
                    <a:pt x="34" y="888"/>
                    <a:pt x="74" y="865"/>
                  </a:cubicBezTo>
                  <a:lnTo>
                    <a:pt x="74" y="865"/>
                  </a:lnTo>
                  <a:cubicBezTo>
                    <a:pt x="242" y="931"/>
                    <a:pt x="411" y="976"/>
                    <a:pt x="595" y="976"/>
                  </a:cubicBezTo>
                  <a:cubicBezTo>
                    <a:pt x="640" y="976"/>
                    <a:pt x="687" y="973"/>
                    <a:pt x="734" y="967"/>
                  </a:cubicBezTo>
                  <a:cubicBezTo>
                    <a:pt x="1001" y="967"/>
                    <a:pt x="1301" y="967"/>
                    <a:pt x="1568" y="901"/>
                  </a:cubicBezTo>
                  <a:cubicBezTo>
                    <a:pt x="1735" y="867"/>
                    <a:pt x="1868" y="834"/>
                    <a:pt x="2035" y="767"/>
                  </a:cubicBezTo>
                  <a:cubicBezTo>
                    <a:pt x="2135" y="734"/>
                    <a:pt x="2202" y="701"/>
                    <a:pt x="2268" y="634"/>
                  </a:cubicBezTo>
                  <a:cubicBezTo>
                    <a:pt x="2402" y="567"/>
                    <a:pt x="2469" y="400"/>
                    <a:pt x="2402" y="267"/>
                  </a:cubicBezTo>
                  <a:cubicBezTo>
                    <a:pt x="2335" y="134"/>
                    <a:pt x="2235" y="67"/>
                    <a:pt x="2102" y="33"/>
                  </a:cubicBezTo>
                  <a:cubicBezTo>
                    <a:pt x="2035" y="0"/>
                    <a:pt x="1935" y="0"/>
                    <a:pt x="18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3956325" y="4755200"/>
              <a:ext cx="28375" cy="61225"/>
            </a:xfrm>
            <a:custGeom>
              <a:avLst/>
              <a:gdLst/>
              <a:ahLst/>
              <a:cxnLst/>
              <a:rect l="l" t="t" r="r" b="b"/>
              <a:pathLst>
                <a:path w="1135" h="2449" extrusionOk="0">
                  <a:moveTo>
                    <a:pt x="508" y="1"/>
                  </a:moveTo>
                  <a:cubicBezTo>
                    <a:pt x="408" y="1"/>
                    <a:pt x="319" y="45"/>
                    <a:pt x="268" y="146"/>
                  </a:cubicBezTo>
                  <a:cubicBezTo>
                    <a:pt x="201" y="213"/>
                    <a:pt x="167" y="313"/>
                    <a:pt x="134" y="380"/>
                  </a:cubicBezTo>
                  <a:cubicBezTo>
                    <a:pt x="67" y="547"/>
                    <a:pt x="34" y="714"/>
                    <a:pt x="34" y="880"/>
                  </a:cubicBezTo>
                  <a:cubicBezTo>
                    <a:pt x="1" y="1181"/>
                    <a:pt x="67" y="1447"/>
                    <a:pt x="167" y="1714"/>
                  </a:cubicBezTo>
                  <a:cubicBezTo>
                    <a:pt x="379" y="2137"/>
                    <a:pt x="617" y="2286"/>
                    <a:pt x="661" y="2286"/>
                  </a:cubicBezTo>
                  <a:cubicBezTo>
                    <a:pt x="665" y="2286"/>
                    <a:pt x="668" y="2284"/>
                    <a:pt x="668" y="2281"/>
                  </a:cubicBezTo>
                  <a:cubicBezTo>
                    <a:pt x="701" y="2281"/>
                    <a:pt x="501" y="2081"/>
                    <a:pt x="334" y="1648"/>
                  </a:cubicBezTo>
                  <a:cubicBezTo>
                    <a:pt x="268" y="1414"/>
                    <a:pt x="234" y="1181"/>
                    <a:pt x="268" y="914"/>
                  </a:cubicBezTo>
                  <a:cubicBezTo>
                    <a:pt x="268" y="780"/>
                    <a:pt x="301" y="613"/>
                    <a:pt x="368" y="513"/>
                  </a:cubicBezTo>
                  <a:cubicBezTo>
                    <a:pt x="434" y="347"/>
                    <a:pt x="501" y="247"/>
                    <a:pt x="568" y="247"/>
                  </a:cubicBezTo>
                  <a:cubicBezTo>
                    <a:pt x="601" y="280"/>
                    <a:pt x="735" y="413"/>
                    <a:pt x="768" y="547"/>
                  </a:cubicBezTo>
                  <a:cubicBezTo>
                    <a:pt x="801" y="714"/>
                    <a:pt x="835" y="847"/>
                    <a:pt x="868" y="980"/>
                  </a:cubicBezTo>
                  <a:cubicBezTo>
                    <a:pt x="901" y="1247"/>
                    <a:pt x="901" y="1514"/>
                    <a:pt x="868" y="1748"/>
                  </a:cubicBezTo>
                  <a:cubicBezTo>
                    <a:pt x="768" y="2181"/>
                    <a:pt x="634" y="2448"/>
                    <a:pt x="701" y="2448"/>
                  </a:cubicBezTo>
                  <a:cubicBezTo>
                    <a:pt x="868" y="2281"/>
                    <a:pt x="968" y="2048"/>
                    <a:pt x="1035" y="1781"/>
                  </a:cubicBezTo>
                  <a:cubicBezTo>
                    <a:pt x="1101" y="1514"/>
                    <a:pt x="1135" y="1247"/>
                    <a:pt x="1101" y="947"/>
                  </a:cubicBezTo>
                  <a:cubicBezTo>
                    <a:pt x="1068" y="780"/>
                    <a:pt x="1035" y="613"/>
                    <a:pt x="1001" y="480"/>
                  </a:cubicBezTo>
                  <a:cubicBezTo>
                    <a:pt x="968" y="247"/>
                    <a:pt x="801" y="80"/>
                    <a:pt x="601" y="13"/>
                  </a:cubicBezTo>
                  <a:cubicBezTo>
                    <a:pt x="570" y="5"/>
                    <a:pt x="538" y="1"/>
                    <a:pt x="5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5018750" y="4602075"/>
              <a:ext cx="316925" cy="430325"/>
            </a:xfrm>
            <a:custGeom>
              <a:avLst/>
              <a:gdLst/>
              <a:ahLst/>
              <a:cxnLst/>
              <a:rect l="l" t="t" r="r" b="b"/>
              <a:pathLst>
                <a:path w="12677" h="17213" extrusionOk="0">
                  <a:moveTo>
                    <a:pt x="5405" y="0"/>
                  </a:moveTo>
                  <a:lnTo>
                    <a:pt x="1" y="4037"/>
                  </a:lnTo>
                  <a:lnTo>
                    <a:pt x="5004" y="9540"/>
                  </a:lnTo>
                  <a:lnTo>
                    <a:pt x="4804" y="15111"/>
                  </a:lnTo>
                  <a:cubicBezTo>
                    <a:pt x="2035" y="15845"/>
                    <a:pt x="1602" y="17213"/>
                    <a:pt x="1602" y="17213"/>
                  </a:cubicBezTo>
                  <a:lnTo>
                    <a:pt x="7406" y="17213"/>
                  </a:lnTo>
                  <a:lnTo>
                    <a:pt x="12676" y="7072"/>
                  </a:lnTo>
                  <a:lnTo>
                    <a:pt x="8740" y="4370"/>
                  </a:lnTo>
                  <a:lnTo>
                    <a:pt x="5571" y="234"/>
                  </a:lnTo>
                  <a:lnTo>
                    <a:pt x="5405"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5058775" y="4764675"/>
              <a:ext cx="276900" cy="267725"/>
            </a:xfrm>
            <a:custGeom>
              <a:avLst/>
              <a:gdLst/>
              <a:ahLst/>
              <a:cxnLst/>
              <a:rect l="l" t="t" r="r" b="b"/>
              <a:pathLst>
                <a:path w="11076" h="10709" extrusionOk="0">
                  <a:moveTo>
                    <a:pt x="10241" y="1"/>
                  </a:moveTo>
                  <a:lnTo>
                    <a:pt x="5371" y="9574"/>
                  </a:lnTo>
                  <a:lnTo>
                    <a:pt x="668" y="9841"/>
                  </a:lnTo>
                  <a:lnTo>
                    <a:pt x="1" y="10709"/>
                  </a:lnTo>
                  <a:lnTo>
                    <a:pt x="5805" y="10709"/>
                  </a:lnTo>
                  <a:lnTo>
                    <a:pt x="11075" y="568"/>
                  </a:lnTo>
                  <a:lnTo>
                    <a:pt x="102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5138850" y="4906450"/>
              <a:ext cx="44225" cy="10375"/>
            </a:xfrm>
            <a:custGeom>
              <a:avLst/>
              <a:gdLst/>
              <a:ahLst/>
              <a:cxnLst/>
              <a:rect l="l" t="t" r="r" b="b"/>
              <a:pathLst>
                <a:path w="1769" h="415" extrusionOk="0">
                  <a:moveTo>
                    <a:pt x="901" y="1"/>
                  </a:moveTo>
                  <a:cubicBezTo>
                    <a:pt x="334" y="1"/>
                    <a:pt x="0" y="334"/>
                    <a:pt x="67" y="368"/>
                  </a:cubicBezTo>
                  <a:cubicBezTo>
                    <a:pt x="72" y="377"/>
                    <a:pt x="83" y="381"/>
                    <a:pt x="100" y="381"/>
                  </a:cubicBezTo>
                  <a:cubicBezTo>
                    <a:pt x="190" y="381"/>
                    <a:pt x="448" y="264"/>
                    <a:pt x="794" y="264"/>
                  </a:cubicBezTo>
                  <a:cubicBezTo>
                    <a:pt x="829" y="264"/>
                    <a:pt x="864" y="265"/>
                    <a:pt x="901" y="268"/>
                  </a:cubicBezTo>
                  <a:cubicBezTo>
                    <a:pt x="1272" y="268"/>
                    <a:pt x="1571" y="415"/>
                    <a:pt x="1690" y="415"/>
                  </a:cubicBezTo>
                  <a:cubicBezTo>
                    <a:pt x="1710" y="415"/>
                    <a:pt x="1725" y="410"/>
                    <a:pt x="1735" y="401"/>
                  </a:cubicBezTo>
                  <a:cubicBezTo>
                    <a:pt x="1768" y="334"/>
                    <a:pt x="1434" y="1"/>
                    <a:pt x="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5142175" y="4865000"/>
              <a:ext cx="42550" cy="16525"/>
            </a:xfrm>
            <a:custGeom>
              <a:avLst/>
              <a:gdLst/>
              <a:ahLst/>
              <a:cxnLst/>
              <a:rect l="l" t="t" r="r" b="b"/>
              <a:pathLst>
                <a:path w="1702" h="661" extrusionOk="0">
                  <a:moveTo>
                    <a:pt x="956" y="0"/>
                  </a:moveTo>
                  <a:cubicBezTo>
                    <a:pt x="646" y="0"/>
                    <a:pt x="349" y="133"/>
                    <a:pt x="134" y="391"/>
                  </a:cubicBezTo>
                  <a:cubicBezTo>
                    <a:pt x="1" y="525"/>
                    <a:pt x="1" y="625"/>
                    <a:pt x="34" y="658"/>
                  </a:cubicBezTo>
                  <a:cubicBezTo>
                    <a:pt x="35" y="660"/>
                    <a:pt x="38" y="660"/>
                    <a:pt x="40" y="660"/>
                  </a:cubicBezTo>
                  <a:cubicBezTo>
                    <a:pt x="93" y="660"/>
                    <a:pt x="356" y="353"/>
                    <a:pt x="801" y="258"/>
                  </a:cubicBezTo>
                  <a:cubicBezTo>
                    <a:pt x="886" y="240"/>
                    <a:pt x="967" y="232"/>
                    <a:pt x="1044" y="232"/>
                  </a:cubicBezTo>
                  <a:cubicBezTo>
                    <a:pt x="1336" y="232"/>
                    <a:pt x="1560" y="337"/>
                    <a:pt x="1640" y="337"/>
                  </a:cubicBezTo>
                  <a:cubicBezTo>
                    <a:pt x="1654" y="337"/>
                    <a:pt x="1664" y="333"/>
                    <a:pt x="1668" y="324"/>
                  </a:cubicBezTo>
                  <a:cubicBezTo>
                    <a:pt x="1702" y="258"/>
                    <a:pt x="1635" y="191"/>
                    <a:pt x="1468" y="124"/>
                  </a:cubicBezTo>
                  <a:cubicBezTo>
                    <a:pt x="1302" y="41"/>
                    <a:pt x="1127" y="0"/>
                    <a:pt x="9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5141350" y="4818600"/>
              <a:ext cx="37550" cy="18725"/>
            </a:xfrm>
            <a:custGeom>
              <a:avLst/>
              <a:gdLst/>
              <a:ahLst/>
              <a:cxnLst/>
              <a:rect l="l" t="t" r="r" b="b"/>
              <a:pathLst>
                <a:path w="1502" h="749" extrusionOk="0">
                  <a:moveTo>
                    <a:pt x="951" y="0"/>
                  </a:moveTo>
                  <a:cubicBezTo>
                    <a:pt x="598" y="0"/>
                    <a:pt x="273" y="170"/>
                    <a:pt x="67" y="479"/>
                  </a:cubicBezTo>
                  <a:cubicBezTo>
                    <a:pt x="0" y="613"/>
                    <a:pt x="0" y="713"/>
                    <a:pt x="0" y="746"/>
                  </a:cubicBezTo>
                  <a:cubicBezTo>
                    <a:pt x="3" y="748"/>
                    <a:pt x="7" y="748"/>
                    <a:pt x="11" y="748"/>
                  </a:cubicBezTo>
                  <a:cubicBezTo>
                    <a:pt x="86" y="748"/>
                    <a:pt x="286" y="438"/>
                    <a:pt x="667" y="279"/>
                  </a:cubicBezTo>
                  <a:cubicBezTo>
                    <a:pt x="815" y="230"/>
                    <a:pt x="959" y="217"/>
                    <a:pt x="1082" y="217"/>
                  </a:cubicBezTo>
                  <a:cubicBezTo>
                    <a:pt x="1217" y="217"/>
                    <a:pt x="1329" y="232"/>
                    <a:pt x="1397" y="232"/>
                  </a:cubicBezTo>
                  <a:cubicBezTo>
                    <a:pt x="1436" y="232"/>
                    <a:pt x="1460" y="227"/>
                    <a:pt x="1468" y="212"/>
                  </a:cubicBezTo>
                  <a:cubicBezTo>
                    <a:pt x="1501" y="146"/>
                    <a:pt x="1401" y="112"/>
                    <a:pt x="1268" y="46"/>
                  </a:cubicBezTo>
                  <a:cubicBezTo>
                    <a:pt x="1161" y="15"/>
                    <a:pt x="1055" y="0"/>
                    <a:pt x="9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5101325" y="4778750"/>
              <a:ext cx="34200" cy="24325"/>
            </a:xfrm>
            <a:custGeom>
              <a:avLst/>
              <a:gdLst/>
              <a:ahLst/>
              <a:cxnLst/>
              <a:rect l="l" t="t" r="r" b="b"/>
              <a:pathLst>
                <a:path w="1368" h="973" extrusionOk="0">
                  <a:moveTo>
                    <a:pt x="1131" y="1"/>
                  </a:moveTo>
                  <a:cubicBezTo>
                    <a:pt x="971" y="1"/>
                    <a:pt x="745" y="48"/>
                    <a:pt x="500" y="205"/>
                  </a:cubicBezTo>
                  <a:cubicBezTo>
                    <a:pt x="67" y="505"/>
                    <a:pt x="0" y="939"/>
                    <a:pt x="67" y="972"/>
                  </a:cubicBezTo>
                  <a:cubicBezTo>
                    <a:pt x="133" y="972"/>
                    <a:pt x="300" y="639"/>
                    <a:pt x="667" y="405"/>
                  </a:cubicBezTo>
                  <a:cubicBezTo>
                    <a:pt x="1001" y="172"/>
                    <a:pt x="1368" y="138"/>
                    <a:pt x="1368" y="72"/>
                  </a:cubicBezTo>
                  <a:cubicBezTo>
                    <a:pt x="1368" y="40"/>
                    <a:pt x="1277" y="1"/>
                    <a:pt x="11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5074625" y="4714650"/>
              <a:ext cx="41725" cy="58400"/>
            </a:xfrm>
            <a:custGeom>
              <a:avLst/>
              <a:gdLst/>
              <a:ahLst/>
              <a:cxnLst/>
              <a:rect l="l" t="t" r="r" b="b"/>
              <a:pathLst>
                <a:path w="1669" h="2336" extrusionOk="0">
                  <a:moveTo>
                    <a:pt x="1235" y="1"/>
                  </a:moveTo>
                  <a:cubicBezTo>
                    <a:pt x="1035" y="34"/>
                    <a:pt x="868" y="134"/>
                    <a:pt x="701" y="301"/>
                  </a:cubicBezTo>
                  <a:cubicBezTo>
                    <a:pt x="568" y="401"/>
                    <a:pt x="434" y="568"/>
                    <a:pt x="334" y="701"/>
                  </a:cubicBezTo>
                  <a:cubicBezTo>
                    <a:pt x="201" y="968"/>
                    <a:pt x="101" y="1235"/>
                    <a:pt x="34" y="1535"/>
                  </a:cubicBezTo>
                  <a:cubicBezTo>
                    <a:pt x="1" y="1802"/>
                    <a:pt x="34" y="2102"/>
                    <a:pt x="167" y="2336"/>
                  </a:cubicBezTo>
                  <a:cubicBezTo>
                    <a:pt x="167" y="2069"/>
                    <a:pt x="201" y="1835"/>
                    <a:pt x="234" y="1568"/>
                  </a:cubicBezTo>
                  <a:cubicBezTo>
                    <a:pt x="301" y="1135"/>
                    <a:pt x="534" y="768"/>
                    <a:pt x="868" y="501"/>
                  </a:cubicBezTo>
                  <a:cubicBezTo>
                    <a:pt x="968" y="367"/>
                    <a:pt x="1135" y="301"/>
                    <a:pt x="1268" y="267"/>
                  </a:cubicBezTo>
                  <a:cubicBezTo>
                    <a:pt x="1335" y="267"/>
                    <a:pt x="1368" y="267"/>
                    <a:pt x="1402" y="334"/>
                  </a:cubicBezTo>
                  <a:cubicBezTo>
                    <a:pt x="1402" y="367"/>
                    <a:pt x="1402" y="434"/>
                    <a:pt x="1402" y="501"/>
                  </a:cubicBezTo>
                  <a:cubicBezTo>
                    <a:pt x="1335" y="634"/>
                    <a:pt x="1268" y="768"/>
                    <a:pt x="1168" y="901"/>
                  </a:cubicBezTo>
                  <a:lnTo>
                    <a:pt x="734" y="1635"/>
                  </a:lnTo>
                  <a:cubicBezTo>
                    <a:pt x="568" y="1835"/>
                    <a:pt x="434" y="2069"/>
                    <a:pt x="368" y="2336"/>
                  </a:cubicBezTo>
                  <a:cubicBezTo>
                    <a:pt x="568" y="2135"/>
                    <a:pt x="734" y="1935"/>
                    <a:pt x="868" y="1702"/>
                  </a:cubicBezTo>
                  <a:lnTo>
                    <a:pt x="1368" y="1001"/>
                  </a:lnTo>
                  <a:cubicBezTo>
                    <a:pt x="1468" y="868"/>
                    <a:pt x="1568" y="701"/>
                    <a:pt x="1635" y="534"/>
                  </a:cubicBezTo>
                  <a:cubicBezTo>
                    <a:pt x="1668" y="434"/>
                    <a:pt x="1668" y="301"/>
                    <a:pt x="1602" y="201"/>
                  </a:cubicBezTo>
                  <a:cubicBezTo>
                    <a:pt x="1535" y="67"/>
                    <a:pt x="1402" y="1"/>
                    <a:pt x="1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5025425" y="4749000"/>
              <a:ext cx="54225" cy="30375"/>
            </a:xfrm>
            <a:custGeom>
              <a:avLst/>
              <a:gdLst/>
              <a:ahLst/>
              <a:cxnLst/>
              <a:rect l="l" t="t" r="r" b="b"/>
              <a:pathLst>
                <a:path w="2169" h="1215" extrusionOk="0">
                  <a:moveTo>
                    <a:pt x="807" y="247"/>
                  </a:moveTo>
                  <a:cubicBezTo>
                    <a:pt x="913" y="247"/>
                    <a:pt x="1007" y="271"/>
                    <a:pt x="1101" y="294"/>
                  </a:cubicBezTo>
                  <a:cubicBezTo>
                    <a:pt x="1335" y="328"/>
                    <a:pt x="1535" y="428"/>
                    <a:pt x="1735" y="595"/>
                  </a:cubicBezTo>
                  <a:cubicBezTo>
                    <a:pt x="1923" y="806"/>
                    <a:pt x="2029" y="1002"/>
                    <a:pt x="2086" y="1087"/>
                  </a:cubicBezTo>
                  <a:lnTo>
                    <a:pt x="2086" y="1087"/>
                  </a:lnTo>
                  <a:cubicBezTo>
                    <a:pt x="1978" y="1069"/>
                    <a:pt x="1770" y="1062"/>
                    <a:pt x="1502" y="995"/>
                  </a:cubicBezTo>
                  <a:cubicBezTo>
                    <a:pt x="1235" y="962"/>
                    <a:pt x="1035" y="861"/>
                    <a:pt x="801" y="761"/>
                  </a:cubicBezTo>
                  <a:cubicBezTo>
                    <a:pt x="668" y="695"/>
                    <a:pt x="568" y="628"/>
                    <a:pt x="468" y="528"/>
                  </a:cubicBezTo>
                  <a:cubicBezTo>
                    <a:pt x="401" y="495"/>
                    <a:pt x="334" y="461"/>
                    <a:pt x="301" y="394"/>
                  </a:cubicBezTo>
                  <a:cubicBezTo>
                    <a:pt x="267" y="361"/>
                    <a:pt x="267" y="361"/>
                    <a:pt x="301" y="361"/>
                  </a:cubicBezTo>
                  <a:cubicBezTo>
                    <a:pt x="367" y="328"/>
                    <a:pt x="401" y="294"/>
                    <a:pt x="468" y="294"/>
                  </a:cubicBezTo>
                  <a:cubicBezTo>
                    <a:pt x="534" y="261"/>
                    <a:pt x="601" y="261"/>
                    <a:pt x="668" y="261"/>
                  </a:cubicBezTo>
                  <a:cubicBezTo>
                    <a:pt x="717" y="251"/>
                    <a:pt x="763" y="247"/>
                    <a:pt x="807" y="247"/>
                  </a:cubicBezTo>
                  <a:close/>
                  <a:moveTo>
                    <a:pt x="748" y="1"/>
                  </a:moveTo>
                  <a:cubicBezTo>
                    <a:pt x="528" y="1"/>
                    <a:pt x="305" y="53"/>
                    <a:pt x="101" y="161"/>
                  </a:cubicBezTo>
                  <a:cubicBezTo>
                    <a:pt x="34" y="228"/>
                    <a:pt x="1" y="294"/>
                    <a:pt x="1" y="361"/>
                  </a:cubicBezTo>
                  <a:cubicBezTo>
                    <a:pt x="1" y="428"/>
                    <a:pt x="34" y="495"/>
                    <a:pt x="67" y="561"/>
                  </a:cubicBezTo>
                  <a:cubicBezTo>
                    <a:pt x="134" y="628"/>
                    <a:pt x="201" y="695"/>
                    <a:pt x="267" y="728"/>
                  </a:cubicBezTo>
                  <a:cubicBezTo>
                    <a:pt x="401" y="828"/>
                    <a:pt x="534" y="895"/>
                    <a:pt x="701" y="962"/>
                  </a:cubicBezTo>
                  <a:cubicBezTo>
                    <a:pt x="935" y="1095"/>
                    <a:pt x="1201" y="1162"/>
                    <a:pt x="1468" y="1195"/>
                  </a:cubicBezTo>
                  <a:cubicBezTo>
                    <a:pt x="1554" y="1207"/>
                    <a:pt x="1639" y="1215"/>
                    <a:pt x="1725" y="1215"/>
                  </a:cubicBezTo>
                  <a:cubicBezTo>
                    <a:pt x="1873" y="1215"/>
                    <a:pt x="2021" y="1192"/>
                    <a:pt x="2169" y="1128"/>
                  </a:cubicBezTo>
                  <a:cubicBezTo>
                    <a:pt x="2169" y="1114"/>
                    <a:pt x="2156" y="1104"/>
                    <a:pt x="2133" y="1097"/>
                  </a:cubicBezTo>
                  <a:lnTo>
                    <a:pt x="2133" y="1097"/>
                  </a:lnTo>
                  <a:cubicBezTo>
                    <a:pt x="2123" y="1011"/>
                    <a:pt x="2071" y="758"/>
                    <a:pt x="1802" y="461"/>
                  </a:cubicBezTo>
                  <a:cubicBezTo>
                    <a:pt x="1525" y="163"/>
                    <a:pt x="1139" y="1"/>
                    <a:pt x="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5220575" y="4757175"/>
              <a:ext cx="34200" cy="34225"/>
            </a:xfrm>
            <a:custGeom>
              <a:avLst/>
              <a:gdLst/>
              <a:ahLst/>
              <a:cxnLst/>
              <a:rect l="l" t="t" r="r" b="b"/>
              <a:pathLst>
                <a:path w="1368" h="1369" extrusionOk="0">
                  <a:moveTo>
                    <a:pt x="667" y="1"/>
                  </a:moveTo>
                  <a:cubicBezTo>
                    <a:pt x="300" y="1"/>
                    <a:pt x="0" y="301"/>
                    <a:pt x="0" y="701"/>
                  </a:cubicBezTo>
                  <a:cubicBezTo>
                    <a:pt x="0" y="1068"/>
                    <a:pt x="300" y="1368"/>
                    <a:pt x="667" y="1368"/>
                  </a:cubicBezTo>
                  <a:cubicBezTo>
                    <a:pt x="1068" y="1368"/>
                    <a:pt x="1368" y="1068"/>
                    <a:pt x="1368" y="701"/>
                  </a:cubicBezTo>
                  <a:cubicBezTo>
                    <a:pt x="1368" y="301"/>
                    <a:pt x="1068" y="1"/>
                    <a:pt x="6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5031275" y="4610400"/>
              <a:ext cx="145125" cy="136800"/>
            </a:xfrm>
            <a:custGeom>
              <a:avLst/>
              <a:gdLst/>
              <a:ahLst/>
              <a:cxnLst/>
              <a:rect l="l" t="t" r="r" b="b"/>
              <a:pathLst>
                <a:path w="5805" h="5472" extrusionOk="0">
                  <a:moveTo>
                    <a:pt x="5137" y="1"/>
                  </a:moveTo>
                  <a:lnTo>
                    <a:pt x="0" y="4271"/>
                  </a:lnTo>
                  <a:lnTo>
                    <a:pt x="1101" y="5471"/>
                  </a:lnTo>
                  <a:lnTo>
                    <a:pt x="5804" y="835"/>
                  </a:lnTo>
                  <a:lnTo>
                    <a:pt x="513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923800" y="2825800"/>
              <a:ext cx="964875" cy="1976450"/>
            </a:xfrm>
            <a:custGeom>
              <a:avLst/>
              <a:gdLst/>
              <a:ahLst/>
              <a:cxnLst/>
              <a:rect l="l" t="t" r="r" b="b"/>
              <a:pathLst>
                <a:path w="38595" h="79058" extrusionOk="0">
                  <a:moveTo>
                    <a:pt x="37794" y="0"/>
                  </a:moveTo>
                  <a:lnTo>
                    <a:pt x="15979" y="968"/>
                  </a:lnTo>
                  <a:cubicBezTo>
                    <a:pt x="15979" y="968"/>
                    <a:pt x="10542" y="19348"/>
                    <a:pt x="5705" y="40163"/>
                  </a:cubicBezTo>
                  <a:cubicBezTo>
                    <a:pt x="2803" y="52772"/>
                    <a:pt x="1" y="76222"/>
                    <a:pt x="1" y="76222"/>
                  </a:cubicBezTo>
                  <a:lnTo>
                    <a:pt x="12877" y="79057"/>
                  </a:lnTo>
                  <a:lnTo>
                    <a:pt x="18414" y="48902"/>
                  </a:lnTo>
                  <a:lnTo>
                    <a:pt x="24285" y="31056"/>
                  </a:lnTo>
                  <a:cubicBezTo>
                    <a:pt x="26320" y="25419"/>
                    <a:pt x="29222" y="21282"/>
                    <a:pt x="32757" y="18247"/>
                  </a:cubicBezTo>
                  <a:cubicBezTo>
                    <a:pt x="36594" y="12810"/>
                    <a:pt x="38595" y="6605"/>
                    <a:pt x="377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4296575" y="2833300"/>
              <a:ext cx="940700" cy="1916400"/>
            </a:xfrm>
            <a:custGeom>
              <a:avLst/>
              <a:gdLst/>
              <a:ahLst/>
              <a:cxnLst/>
              <a:rect l="l" t="t" r="r" b="b"/>
              <a:pathLst>
                <a:path w="37628" h="76656" extrusionOk="0">
                  <a:moveTo>
                    <a:pt x="20582" y="1"/>
                  </a:moveTo>
                  <a:lnTo>
                    <a:pt x="401" y="3436"/>
                  </a:lnTo>
                  <a:lnTo>
                    <a:pt x="0" y="3603"/>
                  </a:lnTo>
                  <a:lnTo>
                    <a:pt x="4804" y="43198"/>
                  </a:lnTo>
                  <a:cubicBezTo>
                    <a:pt x="5271" y="47034"/>
                    <a:pt x="5938" y="50704"/>
                    <a:pt x="8506" y="53539"/>
                  </a:cubicBezTo>
                  <a:lnTo>
                    <a:pt x="27987" y="76656"/>
                  </a:lnTo>
                  <a:lnTo>
                    <a:pt x="37627" y="67983"/>
                  </a:lnTo>
                  <a:lnTo>
                    <a:pt x="17013" y="39762"/>
                  </a:lnTo>
                  <a:lnTo>
                    <a:pt x="2058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651000" y="3819650"/>
              <a:ext cx="76750" cy="77800"/>
            </a:xfrm>
            <a:custGeom>
              <a:avLst/>
              <a:gdLst/>
              <a:ahLst/>
              <a:cxnLst/>
              <a:rect l="l" t="t" r="r" b="b"/>
              <a:pathLst>
                <a:path w="3070" h="3112" extrusionOk="0">
                  <a:moveTo>
                    <a:pt x="2985" y="1"/>
                  </a:moveTo>
                  <a:cubicBezTo>
                    <a:pt x="2851" y="1"/>
                    <a:pt x="1938" y="377"/>
                    <a:pt x="1168" y="1209"/>
                  </a:cubicBezTo>
                  <a:cubicBezTo>
                    <a:pt x="300" y="2110"/>
                    <a:pt x="0" y="3077"/>
                    <a:pt x="67" y="3110"/>
                  </a:cubicBezTo>
                  <a:cubicBezTo>
                    <a:pt x="68" y="3111"/>
                    <a:pt x="69" y="3111"/>
                    <a:pt x="71" y="3111"/>
                  </a:cubicBezTo>
                  <a:cubicBezTo>
                    <a:pt x="147" y="3111"/>
                    <a:pt x="516" y="2228"/>
                    <a:pt x="1334" y="1376"/>
                  </a:cubicBezTo>
                  <a:cubicBezTo>
                    <a:pt x="2168" y="542"/>
                    <a:pt x="3069" y="108"/>
                    <a:pt x="3002" y="8"/>
                  </a:cubicBezTo>
                  <a:cubicBezTo>
                    <a:pt x="3002" y="3"/>
                    <a:pt x="2997" y="1"/>
                    <a:pt x="298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634325" y="3823950"/>
              <a:ext cx="85075" cy="12150"/>
            </a:xfrm>
            <a:custGeom>
              <a:avLst/>
              <a:gdLst/>
              <a:ahLst/>
              <a:cxnLst/>
              <a:rect l="l" t="t" r="r" b="b"/>
              <a:pathLst>
                <a:path w="3403" h="486" extrusionOk="0">
                  <a:moveTo>
                    <a:pt x="2364" y="0"/>
                  </a:moveTo>
                  <a:cubicBezTo>
                    <a:pt x="2151" y="0"/>
                    <a:pt x="1916" y="11"/>
                    <a:pt x="1668" y="36"/>
                  </a:cubicBezTo>
                  <a:cubicBezTo>
                    <a:pt x="1067" y="36"/>
                    <a:pt x="500" y="203"/>
                    <a:pt x="0" y="470"/>
                  </a:cubicBezTo>
                  <a:cubicBezTo>
                    <a:pt x="5" y="481"/>
                    <a:pt x="28" y="485"/>
                    <a:pt x="67" y="485"/>
                  </a:cubicBezTo>
                  <a:cubicBezTo>
                    <a:pt x="272" y="485"/>
                    <a:pt x="916" y="354"/>
                    <a:pt x="1701" y="270"/>
                  </a:cubicBezTo>
                  <a:cubicBezTo>
                    <a:pt x="2602" y="203"/>
                    <a:pt x="3402" y="237"/>
                    <a:pt x="3402" y="136"/>
                  </a:cubicBezTo>
                  <a:cubicBezTo>
                    <a:pt x="3402" y="87"/>
                    <a:pt x="2979" y="0"/>
                    <a:pt x="23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4380800" y="3050950"/>
              <a:ext cx="473700" cy="1008250"/>
            </a:xfrm>
            <a:custGeom>
              <a:avLst/>
              <a:gdLst/>
              <a:ahLst/>
              <a:cxnLst/>
              <a:rect l="l" t="t" r="r" b="b"/>
              <a:pathLst>
                <a:path w="18948" h="40330" extrusionOk="0">
                  <a:moveTo>
                    <a:pt x="18947" y="1"/>
                  </a:moveTo>
                  <a:lnTo>
                    <a:pt x="18947" y="1"/>
                  </a:lnTo>
                  <a:cubicBezTo>
                    <a:pt x="18881" y="134"/>
                    <a:pt x="18847" y="301"/>
                    <a:pt x="18814" y="435"/>
                  </a:cubicBezTo>
                  <a:cubicBezTo>
                    <a:pt x="18781" y="601"/>
                    <a:pt x="18747" y="768"/>
                    <a:pt x="18680" y="968"/>
                  </a:cubicBezTo>
                  <a:cubicBezTo>
                    <a:pt x="18614" y="1168"/>
                    <a:pt x="18547" y="1435"/>
                    <a:pt x="18447" y="1702"/>
                  </a:cubicBezTo>
                  <a:cubicBezTo>
                    <a:pt x="17913" y="3203"/>
                    <a:pt x="17179" y="4638"/>
                    <a:pt x="16245" y="5938"/>
                  </a:cubicBezTo>
                  <a:cubicBezTo>
                    <a:pt x="15111" y="7640"/>
                    <a:pt x="13543" y="9474"/>
                    <a:pt x="11876" y="11576"/>
                  </a:cubicBezTo>
                  <a:cubicBezTo>
                    <a:pt x="10975" y="12677"/>
                    <a:pt x="10174" y="13844"/>
                    <a:pt x="9441" y="15045"/>
                  </a:cubicBezTo>
                  <a:cubicBezTo>
                    <a:pt x="8640" y="16346"/>
                    <a:pt x="7939" y="17680"/>
                    <a:pt x="7306" y="19048"/>
                  </a:cubicBezTo>
                  <a:cubicBezTo>
                    <a:pt x="6005" y="21883"/>
                    <a:pt x="4937" y="24685"/>
                    <a:pt x="4070" y="27220"/>
                  </a:cubicBezTo>
                  <a:cubicBezTo>
                    <a:pt x="3203" y="29756"/>
                    <a:pt x="2469" y="32091"/>
                    <a:pt x="1868" y="34025"/>
                  </a:cubicBezTo>
                  <a:lnTo>
                    <a:pt x="501" y="38629"/>
                  </a:lnTo>
                  <a:lnTo>
                    <a:pt x="101" y="39896"/>
                  </a:lnTo>
                  <a:cubicBezTo>
                    <a:pt x="67" y="40030"/>
                    <a:pt x="34" y="40196"/>
                    <a:pt x="0" y="40330"/>
                  </a:cubicBezTo>
                  <a:cubicBezTo>
                    <a:pt x="67" y="40196"/>
                    <a:pt x="134" y="40063"/>
                    <a:pt x="167" y="39929"/>
                  </a:cubicBezTo>
                  <a:cubicBezTo>
                    <a:pt x="267" y="39596"/>
                    <a:pt x="401" y="39196"/>
                    <a:pt x="601" y="38662"/>
                  </a:cubicBezTo>
                  <a:cubicBezTo>
                    <a:pt x="934" y="37561"/>
                    <a:pt x="1435" y="36027"/>
                    <a:pt x="2069" y="34092"/>
                  </a:cubicBezTo>
                  <a:cubicBezTo>
                    <a:pt x="2702" y="32157"/>
                    <a:pt x="3436" y="29856"/>
                    <a:pt x="4304" y="27287"/>
                  </a:cubicBezTo>
                  <a:cubicBezTo>
                    <a:pt x="5204" y="24752"/>
                    <a:pt x="6238" y="21983"/>
                    <a:pt x="7539" y="19181"/>
                  </a:cubicBezTo>
                  <a:cubicBezTo>
                    <a:pt x="8173" y="17814"/>
                    <a:pt x="8873" y="16479"/>
                    <a:pt x="9641" y="15178"/>
                  </a:cubicBezTo>
                  <a:cubicBezTo>
                    <a:pt x="10375" y="13978"/>
                    <a:pt x="11208" y="12843"/>
                    <a:pt x="12076" y="11743"/>
                  </a:cubicBezTo>
                  <a:cubicBezTo>
                    <a:pt x="13744" y="9641"/>
                    <a:pt x="15311" y="7773"/>
                    <a:pt x="16412" y="6039"/>
                  </a:cubicBezTo>
                  <a:cubicBezTo>
                    <a:pt x="17346" y="4704"/>
                    <a:pt x="18047" y="3270"/>
                    <a:pt x="18547" y="1735"/>
                  </a:cubicBezTo>
                  <a:cubicBezTo>
                    <a:pt x="18647" y="1469"/>
                    <a:pt x="18714" y="1202"/>
                    <a:pt x="18781" y="1002"/>
                  </a:cubicBezTo>
                  <a:cubicBezTo>
                    <a:pt x="18814" y="801"/>
                    <a:pt x="18847" y="601"/>
                    <a:pt x="18881" y="435"/>
                  </a:cubicBezTo>
                  <a:cubicBezTo>
                    <a:pt x="18914" y="301"/>
                    <a:pt x="18947" y="168"/>
                    <a:pt x="1894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383425" y="2563950"/>
              <a:ext cx="378625" cy="230175"/>
            </a:xfrm>
            <a:custGeom>
              <a:avLst/>
              <a:gdLst/>
              <a:ahLst/>
              <a:cxnLst/>
              <a:rect l="l" t="t" r="r" b="b"/>
              <a:pathLst>
                <a:path w="15145" h="9207" extrusionOk="0">
                  <a:moveTo>
                    <a:pt x="12342" y="0"/>
                  </a:moveTo>
                  <a:lnTo>
                    <a:pt x="8973" y="1768"/>
                  </a:lnTo>
                  <a:lnTo>
                    <a:pt x="3103" y="4637"/>
                  </a:lnTo>
                  <a:cubicBezTo>
                    <a:pt x="2702" y="4770"/>
                    <a:pt x="2369" y="5037"/>
                    <a:pt x="2169" y="5404"/>
                  </a:cubicBezTo>
                  <a:lnTo>
                    <a:pt x="0" y="9207"/>
                  </a:lnTo>
                  <a:lnTo>
                    <a:pt x="4137" y="9207"/>
                  </a:lnTo>
                  <a:lnTo>
                    <a:pt x="5204" y="7339"/>
                  </a:lnTo>
                  <a:cubicBezTo>
                    <a:pt x="5600" y="7477"/>
                    <a:pt x="6006" y="7544"/>
                    <a:pt x="6407" y="7544"/>
                  </a:cubicBezTo>
                  <a:cubicBezTo>
                    <a:pt x="7458" y="7544"/>
                    <a:pt x="8473" y="7083"/>
                    <a:pt x="9174" y="6238"/>
                  </a:cubicBezTo>
                  <a:lnTo>
                    <a:pt x="15144" y="4170"/>
                  </a:lnTo>
                  <a:lnTo>
                    <a:pt x="1234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674350" y="1363650"/>
              <a:ext cx="177650" cy="166950"/>
            </a:xfrm>
            <a:custGeom>
              <a:avLst/>
              <a:gdLst/>
              <a:ahLst/>
              <a:cxnLst/>
              <a:rect l="l" t="t" r="r" b="b"/>
              <a:pathLst>
                <a:path w="7106" h="6678" extrusionOk="0">
                  <a:moveTo>
                    <a:pt x="2390" y="0"/>
                  </a:moveTo>
                  <a:cubicBezTo>
                    <a:pt x="1436" y="0"/>
                    <a:pt x="479" y="497"/>
                    <a:pt x="0" y="1546"/>
                  </a:cubicBezTo>
                  <a:lnTo>
                    <a:pt x="267" y="2880"/>
                  </a:lnTo>
                  <a:cubicBezTo>
                    <a:pt x="667" y="4114"/>
                    <a:pt x="1134" y="5448"/>
                    <a:pt x="2235" y="6149"/>
                  </a:cubicBezTo>
                  <a:cubicBezTo>
                    <a:pt x="2854" y="6541"/>
                    <a:pt x="3600" y="6678"/>
                    <a:pt x="4356" y="6678"/>
                  </a:cubicBezTo>
                  <a:cubicBezTo>
                    <a:pt x="4822" y="6678"/>
                    <a:pt x="5292" y="6626"/>
                    <a:pt x="5738" y="6549"/>
                  </a:cubicBezTo>
                  <a:cubicBezTo>
                    <a:pt x="6004" y="6549"/>
                    <a:pt x="6238" y="6449"/>
                    <a:pt x="6438" y="6349"/>
                  </a:cubicBezTo>
                  <a:cubicBezTo>
                    <a:pt x="6672" y="6216"/>
                    <a:pt x="6772" y="5949"/>
                    <a:pt x="6738" y="5715"/>
                  </a:cubicBezTo>
                  <a:cubicBezTo>
                    <a:pt x="6692" y="5528"/>
                    <a:pt x="6530" y="5423"/>
                    <a:pt x="6368" y="5423"/>
                  </a:cubicBezTo>
                  <a:cubicBezTo>
                    <a:pt x="6323" y="5423"/>
                    <a:pt x="6278" y="5431"/>
                    <a:pt x="6235" y="5448"/>
                  </a:cubicBezTo>
                  <a:lnTo>
                    <a:pt x="6235" y="5448"/>
                  </a:lnTo>
                  <a:cubicBezTo>
                    <a:pt x="6604" y="5245"/>
                    <a:pt x="6884" y="4926"/>
                    <a:pt x="7105" y="4548"/>
                  </a:cubicBezTo>
                  <a:lnTo>
                    <a:pt x="7105" y="4548"/>
                  </a:lnTo>
                  <a:cubicBezTo>
                    <a:pt x="6980" y="4576"/>
                    <a:pt x="6854" y="4590"/>
                    <a:pt x="6729" y="4590"/>
                  </a:cubicBezTo>
                  <a:cubicBezTo>
                    <a:pt x="6123" y="4590"/>
                    <a:pt x="5553" y="4262"/>
                    <a:pt x="5304" y="3681"/>
                  </a:cubicBezTo>
                  <a:cubicBezTo>
                    <a:pt x="5137" y="3180"/>
                    <a:pt x="5070" y="2646"/>
                    <a:pt x="5004" y="2146"/>
                  </a:cubicBezTo>
                  <a:cubicBezTo>
                    <a:pt x="4728" y="749"/>
                    <a:pt x="3561" y="0"/>
                    <a:pt x="23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4169825" y="1315550"/>
              <a:ext cx="393625" cy="499725"/>
            </a:xfrm>
            <a:custGeom>
              <a:avLst/>
              <a:gdLst/>
              <a:ahLst/>
              <a:cxnLst/>
              <a:rect l="l" t="t" r="r" b="b"/>
              <a:pathLst>
                <a:path w="15745" h="19989" extrusionOk="0">
                  <a:moveTo>
                    <a:pt x="8773" y="1"/>
                  </a:moveTo>
                  <a:cubicBezTo>
                    <a:pt x="7539" y="134"/>
                    <a:pt x="6505" y="1035"/>
                    <a:pt x="5771" y="2069"/>
                  </a:cubicBezTo>
                  <a:cubicBezTo>
                    <a:pt x="5037" y="3103"/>
                    <a:pt x="4537" y="4270"/>
                    <a:pt x="3769" y="5271"/>
                  </a:cubicBezTo>
                  <a:cubicBezTo>
                    <a:pt x="3202" y="6005"/>
                    <a:pt x="2502" y="6705"/>
                    <a:pt x="2202" y="7573"/>
                  </a:cubicBezTo>
                  <a:cubicBezTo>
                    <a:pt x="1768" y="9007"/>
                    <a:pt x="2535" y="10641"/>
                    <a:pt x="1935" y="12009"/>
                  </a:cubicBezTo>
                  <a:cubicBezTo>
                    <a:pt x="1568" y="12776"/>
                    <a:pt x="834" y="13310"/>
                    <a:pt x="467" y="14044"/>
                  </a:cubicBezTo>
                  <a:cubicBezTo>
                    <a:pt x="0" y="15011"/>
                    <a:pt x="200" y="16145"/>
                    <a:pt x="500" y="17146"/>
                  </a:cubicBezTo>
                  <a:cubicBezTo>
                    <a:pt x="634" y="17847"/>
                    <a:pt x="1001" y="18514"/>
                    <a:pt x="1501" y="19047"/>
                  </a:cubicBezTo>
                  <a:cubicBezTo>
                    <a:pt x="2002" y="19348"/>
                    <a:pt x="2535" y="19548"/>
                    <a:pt x="3102" y="19648"/>
                  </a:cubicBezTo>
                  <a:cubicBezTo>
                    <a:pt x="4366" y="19875"/>
                    <a:pt x="5642" y="19988"/>
                    <a:pt x="6914" y="19988"/>
                  </a:cubicBezTo>
                  <a:cubicBezTo>
                    <a:pt x="9941" y="19988"/>
                    <a:pt x="12950" y="19348"/>
                    <a:pt x="15745" y="18080"/>
                  </a:cubicBezTo>
                  <a:lnTo>
                    <a:pt x="87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309925" y="1335325"/>
              <a:ext cx="323575" cy="672400"/>
            </a:xfrm>
            <a:custGeom>
              <a:avLst/>
              <a:gdLst/>
              <a:ahLst/>
              <a:cxnLst/>
              <a:rect l="l" t="t" r="r" b="b"/>
              <a:pathLst>
                <a:path w="12943" h="26896" extrusionOk="0">
                  <a:moveTo>
                    <a:pt x="6499" y="0"/>
                  </a:moveTo>
                  <a:cubicBezTo>
                    <a:pt x="6379" y="0"/>
                    <a:pt x="6259" y="3"/>
                    <a:pt x="6138" y="10"/>
                  </a:cubicBezTo>
                  <a:cubicBezTo>
                    <a:pt x="2669" y="177"/>
                    <a:pt x="0" y="3179"/>
                    <a:pt x="0" y="6648"/>
                  </a:cubicBezTo>
                  <a:cubicBezTo>
                    <a:pt x="0" y="9684"/>
                    <a:pt x="33" y="12753"/>
                    <a:pt x="200" y="13820"/>
                  </a:cubicBezTo>
                  <a:cubicBezTo>
                    <a:pt x="734" y="17122"/>
                    <a:pt x="2835" y="18123"/>
                    <a:pt x="3669" y="18390"/>
                  </a:cubicBezTo>
                  <a:cubicBezTo>
                    <a:pt x="3970" y="18457"/>
                    <a:pt x="4270" y="18490"/>
                    <a:pt x="4570" y="18490"/>
                  </a:cubicBezTo>
                  <a:lnTo>
                    <a:pt x="4603" y="18490"/>
                  </a:lnTo>
                  <a:lnTo>
                    <a:pt x="4403" y="22393"/>
                  </a:lnTo>
                  <a:cubicBezTo>
                    <a:pt x="4437" y="24895"/>
                    <a:pt x="6138" y="26896"/>
                    <a:pt x="8673" y="26896"/>
                  </a:cubicBezTo>
                  <a:cubicBezTo>
                    <a:pt x="11175" y="26896"/>
                    <a:pt x="12843" y="24728"/>
                    <a:pt x="12876" y="22193"/>
                  </a:cubicBezTo>
                  <a:lnTo>
                    <a:pt x="12943" y="6348"/>
                  </a:lnTo>
                  <a:cubicBezTo>
                    <a:pt x="12878" y="2800"/>
                    <a:pt x="10006" y="0"/>
                    <a:pt x="6499"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4340775" y="1531550"/>
              <a:ext cx="26700" cy="25875"/>
            </a:xfrm>
            <a:custGeom>
              <a:avLst/>
              <a:gdLst/>
              <a:ahLst/>
              <a:cxnLst/>
              <a:rect l="l" t="t" r="r" b="b"/>
              <a:pathLst>
                <a:path w="1068" h="1035" extrusionOk="0">
                  <a:moveTo>
                    <a:pt x="534" y="0"/>
                  </a:moveTo>
                  <a:cubicBezTo>
                    <a:pt x="267" y="0"/>
                    <a:pt x="0" y="200"/>
                    <a:pt x="0" y="500"/>
                  </a:cubicBezTo>
                  <a:cubicBezTo>
                    <a:pt x="0" y="767"/>
                    <a:pt x="234" y="1001"/>
                    <a:pt x="501" y="1034"/>
                  </a:cubicBezTo>
                  <a:cubicBezTo>
                    <a:pt x="801" y="1034"/>
                    <a:pt x="1034" y="834"/>
                    <a:pt x="1034" y="567"/>
                  </a:cubicBezTo>
                  <a:cubicBezTo>
                    <a:pt x="1068" y="267"/>
                    <a:pt x="834" y="33"/>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4331600" y="1507200"/>
              <a:ext cx="54225" cy="13800"/>
            </a:xfrm>
            <a:custGeom>
              <a:avLst/>
              <a:gdLst/>
              <a:ahLst/>
              <a:cxnLst/>
              <a:rect l="l" t="t" r="r" b="b"/>
              <a:pathLst>
                <a:path w="2169" h="552" extrusionOk="0">
                  <a:moveTo>
                    <a:pt x="922" y="0"/>
                  </a:moveTo>
                  <a:cubicBezTo>
                    <a:pt x="666" y="0"/>
                    <a:pt x="434" y="99"/>
                    <a:pt x="201" y="274"/>
                  </a:cubicBezTo>
                  <a:cubicBezTo>
                    <a:pt x="34" y="407"/>
                    <a:pt x="0" y="540"/>
                    <a:pt x="34" y="540"/>
                  </a:cubicBezTo>
                  <a:cubicBezTo>
                    <a:pt x="41" y="548"/>
                    <a:pt x="53" y="551"/>
                    <a:pt x="68" y="551"/>
                  </a:cubicBezTo>
                  <a:cubicBezTo>
                    <a:pt x="191" y="551"/>
                    <a:pt x="564" y="340"/>
                    <a:pt x="1068" y="340"/>
                  </a:cubicBezTo>
                  <a:cubicBezTo>
                    <a:pt x="1572" y="340"/>
                    <a:pt x="1944" y="551"/>
                    <a:pt x="2068" y="551"/>
                  </a:cubicBezTo>
                  <a:cubicBezTo>
                    <a:pt x="2083" y="551"/>
                    <a:pt x="2094" y="548"/>
                    <a:pt x="2102" y="540"/>
                  </a:cubicBezTo>
                  <a:cubicBezTo>
                    <a:pt x="2169" y="474"/>
                    <a:pt x="2069" y="374"/>
                    <a:pt x="1868" y="240"/>
                  </a:cubicBezTo>
                  <a:cubicBezTo>
                    <a:pt x="1635" y="73"/>
                    <a:pt x="1335" y="7"/>
                    <a:pt x="1034" y="7"/>
                  </a:cubicBezTo>
                  <a:cubicBezTo>
                    <a:pt x="996" y="2"/>
                    <a:pt x="959" y="0"/>
                    <a:pt x="9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4479200" y="1531550"/>
              <a:ext cx="26725" cy="25875"/>
            </a:xfrm>
            <a:custGeom>
              <a:avLst/>
              <a:gdLst/>
              <a:ahLst/>
              <a:cxnLst/>
              <a:rect l="l" t="t" r="r" b="b"/>
              <a:pathLst>
                <a:path w="1069" h="1035" extrusionOk="0">
                  <a:moveTo>
                    <a:pt x="568" y="0"/>
                  </a:moveTo>
                  <a:cubicBezTo>
                    <a:pt x="267" y="0"/>
                    <a:pt x="34" y="200"/>
                    <a:pt x="34" y="500"/>
                  </a:cubicBezTo>
                  <a:cubicBezTo>
                    <a:pt x="1" y="767"/>
                    <a:pt x="234" y="1034"/>
                    <a:pt x="534" y="1034"/>
                  </a:cubicBezTo>
                  <a:cubicBezTo>
                    <a:pt x="801" y="1034"/>
                    <a:pt x="1068" y="834"/>
                    <a:pt x="1068" y="567"/>
                  </a:cubicBezTo>
                  <a:cubicBezTo>
                    <a:pt x="1068" y="267"/>
                    <a:pt x="835" y="33"/>
                    <a:pt x="5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470875" y="1509850"/>
              <a:ext cx="54225" cy="14275"/>
            </a:xfrm>
            <a:custGeom>
              <a:avLst/>
              <a:gdLst/>
              <a:ahLst/>
              <a:cxnLst/>
              <a:rect l="l" t="t" r="r" b="b"/>
              <a:pathLst>
                <a:path w="2169" h="571" extrusionOk="0">
                  <a:moveTo>
                    <a:pt x="1067" y="1"/>
                  </a:moveTo>
                  <a:cubicBezTo>
                    <a:pt x="767" y="1"/>
                    <a:pt x="467" y="101"/>
                    <a:pt x="234" y="268"/>
                  </a:cubicBezTo>
                  <a:cubicBezTo>
                    <a:pt x="67" y="401"/>
                    <a:pt x="0" y="534"/>
                    <a:pt x="33" y="568"/>
                  </a:cubicBezTo>
                  <a:cubicBezTo>
                    <a:pt x="37" y="570"/>
                    <a:pt x="42" y="571"/>
                    <a:pt x="49" y="571"/>
                  </a:cubicBezTo>
                  <a:cubicBezTo>
                    <a:pt x="148" y="571"/>
                    <a:pt x="534" y="334"/>
                    <a:pt x="1067" y="334"/>
                  </a:cubicBezTo>
                  <a:cubicBezTo>
                    <a:pt x="1572" y="334"/>
                    <a:pt x="1970" y="545"/>
                    <a:pt x="2099" y="545"/>
                  </a:cubicBezTo>
                  <a:cubicBezTo>
                    <a:pt x="2116" y="545"/>
                    <a:pt x="2127" y="542"/>
                    <a:pt x="2135" y="534"/>
                  </a:cubicBezTo>
                  <a:cubicBezTo>
                    <a:pt x="2168" y="468"/>
                    <a:pt x="2102" y="368"/>
                    <a:pt x="1901" y="268"/>
                  </a:cubicBezTo>
                  <a:cubicBezTo>
                    <a:pt x="1668" y="67"/>
                    <a:pt x="1368" y="1"/>
                    <a:pt x="10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383300" y="1510700"/>
              <a:ext cx="45050" cy="119050"/>
            </a:xfrm>
            <a:custGeom>
              <a:avLst/>
              <a:gdLst/>
              <a:ahLst/>
              <a:cxnLst/>
              <a:rect l="l" t="t" r="r" b="b"/>
              <a:pathLst>
                <a:path w="1802" h="4762" extrusionOk="0">
                  <a:moveTo>
                    <a:pt x="1735" y="0"/>
                  </a:moveTo>
                  <a:lnTo>
                    <a:pt x="1735" y="0"/>
                  </a:lnTo>
                  <a:cubicBezTo>
                    <a:pt x="1235" y="901"/>
                    <a:pt x="868" y="1868"/>
                    <a:pt x="534" y="2802"/>
                  </a:cubicBezTo>
                  <a:cubicBezTo>
                    <a:pt x="401" y="3202"/>
                    <a:pt x="267" y="3569"/>
                    <a:pt x="101" y="3936"/>
                  </a:cubicBezTo>
                  <a:cubicBezTo>
                    <a:pt x="34" y="4103"/>
                    <a:pt x="1" y="4303"/>
                    <a:pt x="34" y="4503"/>
                  </a:cubicBezTo>
                  <a:cubicBezTo>
                    <a:pt x="67" y="4603"/>
                    <a:pt x="167" y="4670"/>
                    <a:pt x="267" y="4703"/>
                  </a:cubicBezTo>
                  <a:cubicBezTo>
                    <a:pt x="367" y="4737"/>
                    <a:pt x="434" y="4737"/>
                    <a:pt x="534" y="4737"/>
                  </a:cubicBezTo>
                  <a:cubicBezTo>
                    <a:pt x="684" y="4754"/>
                    <a:pt x="843" y="4762"/>
                    <a:pt x="1001" y="4762"/>
                  </a:cubicBezTo>
                  <a:cubicBezTo>
                    <a:pt x="1160" y="4762"/>
                    <a:pt x="1318" y="4754"/>
                    <a:pt x="1468" y="4737"/>
                  </a:cubicBezTo>
                  <a:cubicBezTo>
                    <a:pt x="1168" y="4637"/>
                    <a:pt x="868" y="4570"/>
                    <a:pt x="568" y="4570"/>
                  </a:cubicBezTo>
                  <a:cubicBezTo>
                    <a:pt x="401" y="4570"/>
                    <a:pt x="267" y="4503"/>
                    <a:pt x="234" y="4437"/>
                  </a:cubicBezTo>
                  <a:cubicBezTo>
                    <a:pt x="234" y="4270"/>
                    <a:pt x="267" y="4136"/>
                    <a:pt x="334" y="4003"/>
                  </a:cubicBezTo>
                  <a:lnTo>
                    <a:pt x="768" y="2902"/>
                  </a:lnTo>
                  <a:cubicBezTo>
                    <a:pt x="1368" y="1334"/>
                    <a:pt x="1802" y="33"/>
                    <a:pt x="17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423325" y="1760025"/>
              <a:ext cx="125125" cy="63675"/>
            </a:xfrm>
            <a:custGeom>
              <a:avLst/>
              <a:gdLst/>
              <a:ahLst/>
              <a:cxnLst/>
              <a:rect l="l" t="t" r="r" b="b"/>
              <a:pathLst>
                <a:path w="5005" h="2547" extrusionOk="0">
                  <a:moveTo>
                    <a:pt x="5004" y="1"/>
                  </a:moveTo>
                  <a:cubicBezTo>
                    <a:pt x="2725" y="1391"/>
                    <a:pt x="816" y="1507"/>
                    <a:pt x="243" y="1507"/>
                  </a:cubicBezTo>
                  <a:cubicBezTo>
                    <a:pt x="129" y="1507"/>
                    <a:pt x="67" y="1502"/>
                    <a:pt x="67" y="1502"/>
                  </a:cubicBezTo>
                  <a:lnTo>
                    <a:pt x="1" y="2503"/>
                  </a:lnTo>
                  <a:cubicBezTo>
                    <a:pt x="285" y="2533"/>
                    <a:pt x="554" y="2546"/>
                    <a:pt x="809" y="2546"/>
                  </a:cubicBezTo>
                  <a:cubicBezTo>
                    <a:pt x="4252" y="2546"/>
                    <a:pt x="5004" y="1"/>
                    <a:pt x="5004"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4424175" y="1653750"/>
              <a:ext cx="45875" cy="31550"/>
            </a:xfrm>
            <a:custGeom>
              <a:avLst/>
              <a:gdLst/>
              <a:ahLst/>
              <a:cxnLst/>
              <a:rect l="l" t="t" r="r" b="b"/>
              <a:pathLst>
                <a:path w="1835" h="1262" extrusionOk="0">
                  <a:moveTo>
                    <a:pt x="839" y="1"/>
                  </a:moveTo>
                  <a:cubicBezTo>
                    <a:pt x="537" y="1"/>
                    <a:pt x="270" y="155"/>
                    <a:pt x="100" y="382"/>
                  </a:cubicBezTo>
                  <a:lnTo>
                    <a:pt x="67" y="416"/>
                  </a:lnTo>
                  <a:cubicBezTo>
                    <a:pt x="0" y="483"/>
                    <a:pt x="0" y="549"/>
                    <a:pt x="67" y="616"/>
                  </a:cubicBezTo>
                  <a:cubicBezTo>
                    <a:pt x="100" y="683"/>
                    <a:pt x="167" y="749"/>
                    <a:pt x="234" y="783"/>
                  </a:cubicBezTo>
                  <a:cubicBezTo>
                    <a:pt x="434" y="983"/>
                    <a:pt x="667" y="1116"/>
                    <a:pt x="934" y="1216"/>
                  </a:cubicBezTo>
                  <a:cubicBezTo>
                    <a:pt x="1014" y="1246"/>
                    <a:pt x="1097" y="1261"/>
                    <a:pt x="1180" y="1261"/>
                  </a:cubicBezTo>
                  <a:cubicBezTo>
                    <a:pt x="1372" y="1261"/>
                    <a:pt x="1561" y="1180"/>
                    <a:pt x="1701" y="1016"/>
                  </a:cubicBezTo>
                  <a:cubicBezTo>
                    <a:pt x="1835" y="816"/>
                    <a:pt x="1801" y="549"/>
                    <a:pt x="1635" y="349"/>
                  </a:cubicBezTo>
                  <a:cubicBezTo>
                    <a:pt x="1501" y="149"/>
                    <a:pt x="1268" y="16"/>
                    <a:pt x="1001" y="16"/>
                  </a:cubicBezTo>
                  <a:cubicBezTo>
                    <a:pt x="946" y="6"/>
                    <a:pt x="892" y="1"/>
                    <a:pt x="83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416650" y="1639125"/>
              <a:ext cx="48400" cy="40875"/>
            </a:xfrm>
            <a:custGeom>
              <a:avLst/>
              <a:gdLst/>
              <a:ahLst/>
              <a:cxnLst/>
              <a:rect l="l" t="t" r="r" b="b"/>
              <a:pathLst>
                <a:path w="1936" h="1635" extrusionOk="0">
                  <a:moveTo>
                    <a:pt x="1802" y="0"/>
                  </a:moveTo>
                  <a:cubicBezTo>
                    <a:pt x="1735" y="0"/>
                    <a:pt x="1735" y="601"/>
                    <a:pt x="1202" y="1034"/>
                  </a:cubicBezTo>
                  <a:cubicBezTo>
                    <a:pt x="668" y="1468"/>
                    <a:pt x="1" y="1401"/>
                    <a:pt x="1" y="1501"/>
                  </a:cubicBezTo>
                  <a:cubicBezTo>
                    <a:pt x="1" y="1568"/>
                    <a:pt x="168" y="1601"/>
                    <a:pt x="434" y="1635"/>
                  </a:cubicBezTo>
                  <a:cubicBezTo>
                    <a:pt x="768" y="1635"/>
                    <a:pt x="1135" y="1501"/>
                    <a:pt x="1402" y="1268"/>
                  </a:cubicBezTo>
                  <a:cubicBezTo>
                    <a:pt x="1669" y="1068"/>
                    <a:pt x="1869" y="734"/>
                    <a:pt x="1902" y="400"/>
                  </a:cubicBezTo>
                  <a:cubicBezTo>
                    <a:pt x="1936" y="134"/>
                    <a:pt x="1869" y="0"/>
                    <a:pt x="18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4465025" y="1488100"/>
              <a:ext cx="65900" cy="18875"/>
            </a:xfrm>
            <a:custGeom>
              <a:avLst/>
              <a:gdLst/>
              <a:ahLst/>
              <a:cxnLst/>
              <a:rect l="l" t="t" r="r" b="b"/>
              <a:pathLst>
                <a:path w="2636" h="755" extrusionOk="0">
                  <a:moveTo>
                    <a:pt x="1139" y="1"/>
                  </a:moveTo>
                  <a:cubicBezTo>
                    <a:pt x="876" y="1"/>
                    <a:pt x="614" y="46"/>
                    <a:pt x="367" y="137"/>
                  </a:cubicBezTo>
                  <a:cubicBezTo>
                    <a:pt x="101" y="237"/>
                    <a:pt x="1" y="337"/>
                    <a:pt x="34" y="437"/>
                  </a:cubicBezTo>
                  <a:cubicBezTo>
                    <a:pt x="67" y="571"/>
                    <a:pt x="634" y="504"/>
                    <a:pt x="1301" y="604"/>
                  </a:cubicBezTo>
                  <a:cubicBezTo>
                    <a:pt x="1788" y="653"/>
                    <a:pt x="2203" y="754"/>
                    <a:pt x="2431" y="754"/>
                  </a:cubicBezTo>
                  <a:cubicBezTo>
                    <a:pt x="2516" y="754"/>
                    <a:pt x="2575" y="740"/>
                    <a:pt x="2602" y="704"/>
                  </a:cubicBezTo>
                  <a:cubicBezTo>
                    <a:pt x="2636" y="637"/>
                    <a:pt x="2536" y="504"/>
                    <a:pt x="2336" y="337"/>
                  </a:cubicBezTo>
                  <a:cubicBezTo>
                    <a:pt x="1969" y="113"/>
                    <a:pt x="1552" y="1"/>
                    <a:pt x="1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336600" y="1477200"/>
              <a:ext cx="50050" cy="15825"/>
            </a:xfrm>
            <a:custGeom>
              <a:avLst/>
              <a:gdLst/>
              <a:ahLst/>
              <a:cxnLst/>
              <a:rect l="l" t="t" r="r" b="b"/>
              <a:pathLst>
                <a:path w="2002" h="633" extrusionOk="0">
                  <a:moveTo>
                    <a:pt x="1036" y="0"/>
                  </a:moveTo>
                  <a:cubicBezTo>
                    <a:pt x="743" y="0"/>
                    <a:pt x="453" y="93"/>
                    <a:pt x="201" y="273"/>
                  </a:cubicBezTo>
                  <a:cubicBezTo>
                    <a:pt x="34" y="406"/>
                    <a:pt x="1" y="540"/>
                    <a:pt x="34" y="573"/>
                  </a:cubicBezTo>
                  <a:cubicBezTo>
                    <a:pt x="67" y="617"/>
                    <a:pt x="134" y="632"/>
                    <a:pt x="225" y="632"/>
                  </a:cubicBezTo>
                  <a:cubicBezTo>
                    <a:pt x="408" y="632"/>
                    <a:pt x="690" y="573"/>
                    <a:pt x="1001" y="573"/>
                  </a:cubicBezTo>
                  <a:cubicBezTo>
                    <a:pt x="1281" y="573"/>
                    <a:pt x="1538" y="609"/>
                    <a:pt x="1719" y="609"/>
                  </a:cubicBezTo>
                  <a:cubicBezTo>
                    <a:pt x="1841" y="609"/>
                    <a:pt x="1929" y="593"/>
                    <a:pt x="1969" y="540"/>
                  </a:cubicBezTo>
                  <a:cubicBezTo>
                    <a:pt x="2002" y="473"/>
                    <a:pt x="1969" y="339"/>
                    <a:pt x="1768" y="206"/>
                  </a:cubicBezTo>
                  <a:cubicBezTo>
                    <a:pt x="1538" y="68"/>
                    <a:pt x="1286" y="0"/>
                    <a:pt x="10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275725" y="1287825"/>
              <a:ext cx="299400" cy="205875"/>
            </a:xfrm>
            <a:custGeom>
              <a:avLst/>
              <a:gdLst/>
              <a:ahLst/>
              <a:cxnLst/>
              <a:rect l="l" t="t" r="r" b="b"/>
              <a:pathLst>
                <a:path w="11976" h="8235" extrusionOk="0">
                  <a:moveTo>
                    <a:pt x="6998" y="1"/>
                  </a:moveTo>
                  <a:cubicBezTo>
                    <a:pt x="4359" y="1"/>
                    <a:pt x="1919" y="1479"/>
                    <a:pt x="768" y="3878"/>
                  </a:cubicBezTo>
                  <a:cubicBezTo>
                    <a:pt x="201" y="5079"/>
                    <a:pt x="0" y="6580"/>
                    <a:pt x="601" y="7814"/>
                  </a:cubicBezTo>
                  <a:lnTo>
                    <a:pt x="601" y="7848"/>
                  </a:lnTo>
                  <a:cubicBezTo>
                    <a:pt x="845" y="8121"/>
                    <a:pt x="1198" y="8235"/>
                    <a:pt x="1605" y="8235"/>
                  </a:cubicBezTo>
                  <a:cubicBezTo>
                    <a:pt x="2586" y="8235"/>
                    <a:pt x="3878" y="7574"/>
                    <a:pt x="4704" y="6914"/>
                  </a:cubicBezTo>
                  <a:cubicBezTo>
                    <a:pt x="5117" y="7102"/>
                    <a:pt x="5552" y="7192"/>
                    <a:pt x="5982" y="7192"/>
                  </a:cubicBezTo>
                  <a:cubicBezTo>
                    <a:pt x="7147" y="7192"/>
                    <a:pt x="8271" y="6534"/>
                    <a:pt x="8807" y="5413"/>
                  </a:cubicBezTo>
                  <a:cubicBezTo>
                    <a:pt x="9110" y="5693"/>
                    <a:pt x="9477" y="5819"/>
                    <a:pt x="9847" y="5819"/>
                  </a:cubicBezTo>
                  <a:cubicBezTo>
                    <a:pt x="10575" y="5819"/>
                    <a:pt x="11310" y="5331"/>
                    <a:pt x="11575" y="4579"/>
                  </a:cubicBezTo>
                  <a:cubicBezTo>
                    <a:pt x="11976" y="3445"/>
                    <a:pt x="11442" y="2010"/>
                    <a:pt x="10541" y="1176"/>
                  </a:cubicBezTo>
                  <a:cubicBezTo>
                    <a:pt x="9641" y="409"/>
                    <a:pt x="8507" y="9"/>
                    <a:pt x="7339" y="9"/>
                  </a:cubicBezTo>
                  <a:cubicBezTo>
                    <a:pt x="7225" y="3"/>
                    <a:pt x="7112" y="1"/>
                    <a:pt x="69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4497550" y="1310850"/>
              <a:ext cx="294400" cy="462275"/>
            </a:xfrm>
            <a:custGeom>
              <a:avLst/>
              <a:gdLst/>
              <a:ahLst/>
              <a:cxnLst/>
              <a:rect l="l" t="t" r="r" b="b"/>
              <a:pathLst>
                <a:path w="11776" h="18491" extrusionOk="0">
                  <a:moveTo>
                    <a:pt x="2589" y="0"/>
                  </a:moveTo>
                  <a:cubicBezTo>
                    <a:pt x="2214" y="0"/>
                    <a:pt x="1837" y="59"/>
                    <a:pt x="1468" y="189"/>
                  </a:cubicBezTo>
                  <a:lnTo>
                    <a:pt x="1435" y="222"/>
                  </a:lnTo>
                  <a:cubicBezTo>
                    <a:pt x="0" y="1656"/>
                    <a:pt x="1035" y="4892"/>
                    <a:pt x="1301" y="5826"/>
                  </a:cubicBezTo>
                  <a:cubicBezTo>
                    <a:pt x="1568" y="6727"/>
                    <a:pt x="3203" y="7894"/>
                    <a:pt x="3336" y="8861"/>
                  </a:cubicBezTo>
                  <a:cubicBezTo>
                    <a:pt x="3636" y="10663"/>
                    <a:pt x="2269" y="10930"/>
                    <a:pt x="2135" y="12764"/>
                  </a:cubicBezTo>
                  <a:cubicBezTo>
                    <a:pt x="2035" y="14132"/>
                    <a:pt x="3169" y="14766"/>
                    <a:pt x="3536" y="16067"/>
                  </a:cubicBezTo>
                  <a:cubicBezTo>
                    <a:pt x="3670" y="16534"/>
                    <a:pt x="3103" y="17734"/>
                    <a:pt x="3503" y="18001"/>
                  </a:cubicBezTo>
                  <a:cubicBezTo>
                    <a:pt x="3937" y="18268"/>
                    <a:pt x="4437" y="18402"/>
                    <a:pt x="4937" y="18435"/>
                  </a:cubicBezTo>
                  <a:cubicBezTo>
                    <a:pt x="5318" y="18475"/>
                    <a:pt x="5769" y="18491"/>
                    <a:pt x="6247" y="18491"/>
                  </a:cubicBezTo>
                  <a:cubicBezTo>
                    <a:pt x="8160" y="18491"/>
                    <a:pt x="10508" y="18235"/>
                    <a:pt x="10508" y="18235"/>
                  </a:cubicBezTo>
                  <a:cubicBezTo>
                    <a:pt x="10508" y="18235"/>
                    <a:pt x="11375" y="15433"/>
                    <a:pt x="11575" y="14432"/>
                  </a:cubicBezTo>
                  <a:cubicBezTo>
                    <a:pt x="11776" y="13265"/>
                    <a:pt x="11509" y="11497"/>
                    <a:pt x="10842" y="10529"/>
                  </a:cubicBezTo>
                  <a:cubicBezTo>
                    <a:pt x="10208" y="9629"/>
                    <a:pt x="8840" y="8861"/>
                    <a:pt x="8340" y="7961"/>
                  </a:cubicBezTo>
                  <a:cubicBezTo>
                    <a:pt x="7573" y="6593"/>
                    <a:pt x="7906" y="6159"/>
                    <a:pt x="7039" y="3191"/>
                  </a:cubicBezTo>
                  <a:cubicBezTo>
                    <a:pt x="6616" y="1726"/>
                    <a:pt x="4624" y="0"/>
                    <a:pt x="25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4674350" y="1390600"/>
              <a:ext cx="16700" cy="66750"/>
            </a:xfrm>
            <a:custGeom>
              <a:avLst/>
              <a:gdLst/>
              <a:ahLst/>
              <a:cxnLst/>
              <a:rect l="l" t="t" r="r" b="b"/>
              <a:pathLst>
                <a:path w="668" h="2670" extrusionOk="0">
                  <a:moveTo>
                    <a:pt x="34" y="1"/>
                  </a:moveTo>
                  <a:cubicBezTo>
                    <a:pt x="0" y="1"/>
                    <a:pt x="200" y="601"/>
                    <a:pt x="334" y="1302"/>
                  </a:cubicBezTo>
                  <a:cubicBezTo>
                    <a:pt x="434" y="2035"/>
                    <a:pt x="400" y="2669"/>
                    <a:pt x="467" y="2669"/>
                  </a:cubicBezTo>
                  <a:cubicBezTo>
                    <a:pt x="634" y="2202"/>
                    <a:pt x="667" y="1735"/>
                    <a:pt x="534" y="1268"/>
                  </a:cubicBezTo>
                  <a:cubicBezTo>
                    <a:pt x="501" y="801"/>
                    <a:pt x="334" y="368"/>
                    <a:pt x="34"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531750" y="1367250"/>
              <a:ext cx="148450" cy="68750"/>
            </a:xfrm>
            <a:custGeom>
              <a:avLst/>
              <a:gdLst/>
              <a:ahLst/>
              <a:cxnLst/>
              <a:rect l="l" t="t" r="r" b="b"/>
              <a:pathLst>
                <a:path w="5938" h="2750" extrusionOk="0">
                  <a:moveTo>
                    <a:pt x="267" y="1"/>
                  </a:moveTo>
                  <a:cubicBezTo>
                    <a:pt x="167" y="1"/>
                    <a:pt x="67" y="34"/>
                    <a:pt x="0" y="67"/>
                  </a:cubicBezTo>
                  <a:cubicBezTo>
                    <a:pt x="300" y="101"/>
                    <a:pt x="634" y="167"/>
                    <a:pt x="967" y="234"/>
                  </a:cubicBezTo>
                  <a:cubicBezTo>
                    <a:pt x="1301" y="334"/>
                    <a:pt x="1601" y="501"/>
                    <a:pt x="1901" y="701"/>
                  </a:cubicBezTo>
                  <a:cubicBezTo>
                    <a:pt x="2235" y="968"/>
                    <a:pt x="2535" y="1302"/>
                    <a:pt x="2802" y="1635"/>
                  </a:cubicBezTo>
                  <a:cubicBezTo>
                    <a:pt x="3102" y="2002"/>
                    <a:pt x="3469" y="2302"/>
                    <a:pt x="3870" y="2469"/>
                  </a:cubicBezTo>
                  <a:cubicBezTo>
                    <a:pt x="4203" y="2636"/>
                    <a:pt x="4570" y="2736"/>
                    <a:pt x="4970" y="2736"/>
                  </a:cubicBezTo>
                  <a:cubicBezTo>
                    <a:pt x="5033" y="2745"/>
                    <a:pt x="5095" y="2749"/>
                    <a:pt x="5159" y="2749"/>
                  </a:cubicBezTo>
                  <a:cubicBezTo>
                    <a:pt x="5331" y="2749"/>
                    <a:pt x="5509" y="2718"/>
                    <a:pt x="5704" y="2669"/>
                  </a:cubicBezTo>
                  <a:cubicBezTo>
                    <a:pt x="5871" y="2636"/>
                    <a:pt x="5938" y="2569"/>
                    <a:pt x="5938" y="2569"/>
                  </a:cubicBezTo>
                  <a:lnTo>
                    <a:pt x="5938" y="2569"/>
                  </a:lnTo>
                  <a:cubicBezTo>
                    <a:pt x="5788" y="2586"/>
                    <a:pt x="5629" y="2594"/>
                    <a:pt x="5467" y="2594"/>
                  </a:cubicBezTo>
                  <a:cubicBezTo>
                    <a:pt x="5304" y="2594"/>
                    <a:pt x="5137" y="2586"/>
                    <a:pt x="4970" y="2569"/>
                  </a:cubicBezTo>
                  <a:cubicBezTo>
                    <a:pt x="4170" y="2502"/>
                    <a:pt x="3469" y="2102"/>
                    <a:pt x="2969" y="1502"/>
                  </a:cubicBezTo>
                  <a:cubicBezTo>
                    <a:pt x="2702" y="1135"/>
                    <a:pt x="2368" y="801"/>
                    <a:pt x="2002" y="534"/>
                  </a:cubicBezTo>
                  <a:cubicBezTo>
                    <a:pt x="1701" y="334"/>
                    <a:pt x="1368" y="167"/>
                    <a:pt x="1001" y="67"/>
                  </a:cubicBezTo>
                  <a:cubicBezTo>
                    <a:pt x="767" y="34"/>
                    <a:pt x="500" y="1"/>
                    <a:pt x="26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4693525" y="1405225"/>
              <a:ext cx="150125" cy="102800"/>
            </a:xfrm>
            <a:custGeom>
              <a:avLst/>
              <a:gdLst/>
              <a:ahLst/>
              <a:cxnLst/>
              <a:rect l="l" t="t" r="r" b="b"/>
              <a:pathLst>
                <a:path w="6005" h="4112" extrusionOk="0">
                  <a:moveTo>
                    <a:pt x="1503" y="0"/>
                  </a:moveTo>
                  <a:cubicBezTo>
                    <a:pt x="1308" y="0"/>
                    <a:pt x="1115" y="27"/>
                    <a:pt x="934" y="83"/>
                  </a:cubicBezTo>
                  <a:cubicBezTo>
                    <a:pt x="634" y="183"/>
                    <a:pt x="367" y="350"/>
                    <a:pt x="167" y="583"/>
                  </a:cubicBezTo>
                  <a:cubicBezTo>
                    <a:pt x="100" y="683"/>
                    <a:pt x="34" y="783"/>
                    <a:pt x="0" y="883"/>
                  </a:cubicBezTo>
                  <a:cubicBezTo>
                    <a:pt x="267" y="583"/>
                    <a:pt x="601" y="350"/>
                    <a:pt x="968" y="250"/>
                  </a:cubicBezTo>
                  <a:cubicBezTo>
                    <a:pt x="1127" y="201"/>
                    <a:pt x="1286" y="179"/>
                    <a:pt x="1442" y="179"/>
                  </a:cubicBezTo>
                  <a:cubicBezTo>
                    <a:pt x="1711" y="179"/>
                    <a:pt x="1970" y="244"/>
                    <a:pt x="2202" y="350"/>
                  </a:cubicBezTo>
                  <a:cubicBezTo>
                    <a:pt x="2669" y="617"/>
                    <a:pt x="3003" y="1017"/>
                    <a:pt x="3203" y="1517"/>
                  </a:cubicBezTo>
                  <a:cubicBezTo>
                    <a:pt x="3436" y="2018"/>
                    <a:pt x="3603" y="2551"/>
                    <a:pt x="3836" y="2985"/>
                  </a:cubicBezTo>
                  <a:cubicBezTo>
                    <a:pt x="4037" y="3419"/>
                    <a:pt x="4370" y="3752"/>
                    <a:pt x="4770" y="3952"/>
                  </a:cubicBezTo>
                  <a:cubicBezTo>
                    <a:pt x="4990" y="4050"/>
                    <a:pt x="5228" y="4112"/>
                    <a:pt x="5457" y="4112"/>
                  </a:cubicBezTo>
                  <a:cubicBezTo>
                    <a:pt x="5541" y="4112"/>
                    <a:pt x="5624" y="4104"/>
                    <a:pt x="5704" y="4086"/>
                  </a:cubicBezTo>
                  <a:cubicBezTo>
                    <a:pt x="5805" y="4052"/>
                    <a:pt x="5905" y="4019"/>
                    <a:pt x="6005" y="3919"/>
                  </a:cubicBezTo>
                  <a:lnTo>
                    <a:pt x="6005" y="3919"/>
                  </a:lnTo>
                  <a:cubicBezTo>
                    <a:pt x="5971" y="3919"/>
                    <a:pt x="5871" y="3986"/>
                    <a:pt x="5671" y="3986"/>
                  </a:cubicBezTo>
                  <a:cubicBezTo>
                    <a:pt x="5625" y="3991"/>
                    <a:pt x="5579" y="3994"/>
                    <a:pt x="5531" y="3994"/>
                  </a:cubicBezTo>
                  <a:cubicBezTo>
                    <a:pt x="5302" y="3994"/>
                    <a:pt x="5058" y="3929"/>
                    <a:pt x="4837" y="3819"/>
                  </a:cubicBezTo>
                  <a:cubicBezTo>
                    <a:pt x="4470" y="3619"/>
                    <a:pt x="4203" y="3285"/>
                    <a:pt x="4003" y="2885"/>
                  </a:cubicBezTo>
                  <a:cubicBezTo>
                    <a:pt x="3803" y="2485"/>
                    <a:pt x="3636" y="1951"/>
                    <a:pt x="3369" y="1417"/>
                  </a:cubicBezTo>
                  <a:cubicBezTo>
                    <a:pt x="3169" y="883"/>
                    <a:pt x="2802" y="450"/>
                    <a:pt x="2302" y="150"/>
                  </a:cubicBezTo>
                  <a:cubicBezTo>
                    <a:pt x="2049" y="52"/>
                    <a:pt x="1774" y="0"/>
                    <a:pt x="150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530075" y="1334300"/>
              <a:ext cx="150975" cy="89075"/>
            </a:xfrm>
            <a:custGeom>
              <a:avLst/>
              <a:gdLst/>
              <a:ahLst/>
              <a:cxnLst/>
              <a:rect l="l" t="t" r="r" b="b"/>
              <a:pathLst>
                <a:path w="6039" h="3563" extrusionOk="0">
                  <a:moveTo>
                    <a:pt x="1383" y="0"/>
                  </a:moveTo>
                  <a:cubicBezTo>
                    <a:pt x="1278" y="0"/>
                    <a:pt x="1173" y="6"/>
                    <a:pt x="1068" y="18"/>
                  </a:cubicBezTo>
                  <a:cubicBezTo>
                    <a:pt x="768" y="51"/>
                    <a:pt x="501" y="118"/>
                    <a:pt x="267" y="251"/>
                  </a:cubicBezTo>
                  <a:cubicBezTo>
                    <a:pt x="67" y="318"/>
                    <a:pt x="0" y="385"/>
                    <a:pt x="0" y="385"/>
                  </a:cubicBezTo>
                  <a:cubicBezTo>
                    <a:pt x="334" y="285"/>
                    <a:pt x="701" y="218"/>
                    <a:pt x="1068" y="185"/>
                  </a:cubicBezTo>
                  <a:cubicBezTo>
                    <a:pt x="1141" y="179"/>
                    <a:pt x="1214" y="176"/>
                    <a:pt x="1286" y="176"/>
                  </a:cubicBezTo>
                  <a:cubicBezTo>
                    <a:pt x="2074" y="176"/>
                    <a:pt x="2820" y="505"/>
                    <a:pt x="3369" y="1085"/>
                  </a:cubicBezTo>
                  <a:cubicBezTo>
                    <a:pt x="3703" y="1452"/>
                    <a:pt x="3937" y="1852"/>
                    <a:pt x="4170" y="2286"/>
                  </a:cubicBezTo>
                  <a:cubicBezTo>
                    <a:pt x="4370" y="2653"/>
                    <a:pt x="4637" y="2987"/>
                    <a:pt x="4971" y="3220"/>
                  </a:cubicBezTo>
                  <a:cubicBezTo>
                    <a:pt x="5171" y="3420"/>
                    <a:pt x="5438" y="3520"/>
                    <a:pt x="5738" y="3554"/>
                  </a:cubicBezTo>
                  <a:cubicBezTo>
                    <a:pt x="5778" y="3560"/>
                    <a:pt x="5814" y="3563"/>
                    <a:pt x="5846" y="3563"/>
                  </a:cubicBezTo>
                  <a:cubicBezTo>
                    <a:pt x="5974" y="3563"/>
                    <a:pt x="6038" y="3520"/>
                    <a:pt x="6038" y="3520"/>
                  </a:cubicBezTo>
                  <a:cubicBezTo>
                    <a:pt x="5671" y="3487"/>
                    <a:pt x="5338" y="3353"/>
                    <a:pt x="5071" y="3120"/>
                  </a:cubicBezTo>
                  <a:cubicBezTo>
                    <a:pt x="4770" y="2853"/>
                    <a:pt x="4537" y="2553"/>
                    <a:pt x="4370" y="2186"/>
                  </a:cubicBezTo>
                  <a:cubicBezTo>
                    <a:pt x="4137" y="1752"/>
                    <a:pt x="3870" y="1319"/>
                    <a:pt x="3570" y="952"/>
                  </a:cubicBezTo>
                  <a:cubicBezTo>
                    <a:pt x="2980" y="333"/>
                    <a:pt x="2182" y="0"/>
                    <a:pt x="138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4533400" y="1400825"/>
              <a:ext cx="217700" cy="375925"/>
            </a:xfrm>
            <a:custGeom>
              <a:avLst/>
              <a:gdLst/>
              <a:ahLst/>
              <a:cxnLst/>
              <a:rect l="l" t="t" r="r" b="b"/>
              <a:pathLst>
                <a:path w="8708" h="15037" extrusionOk="0">
                  <a:moveTo>
                    <a:pt x="485" y="0"/>
                  </a:moveTo>
                  <a:cubicBezTo>
                    <a:pt x="393" y="0"/>
                    <a:pt x="301" y="9"/>
                    <a:pt x="201" y="25"/>
                  </a:cubicBezTo>
                  <a:cubicBezTo>
                    <a:pt x="68" y="25"/>
                    <a:pt x="1" y="59"/>
                    <a:pt x="1" y="59"/>
                  </a:cubicBezTo>
                  <a:cubicBezTo>
                    <a:pt x="268" y="59"/>
                    <a:pt x="501" y="59"/>
                    <a:pt x="735" y="125"/>
                  </a:cubicBezTo>
                  <a:cubicBezTo>
                    <a:pt x="1402" y="326"/>
                    <a:pt x="1936" y="793"/>
                    <a:pt x="2202" y="1426"/>
                  </a:cubicBezTo>
                  <a:cubicBezTo>
                    <a:pt x="2403" y="1860"/>
                    <a:pt x="2569" y="2294"/>
                    <a:pt x="2703" y="2761"/>
                  </a:cubicBezTo>
                  <a:cubicBezTo>
                    <a:pt x="2836" y="3294"/>
                    <a:pt x="3003" y="3828"/>
                    <a:pt x="3236" y="4328"/>
                  </a:cubicBezTo>
                  <a:cubicBezTo>
                    <a:pt x="3503" y="4929"/>
                    <a:pt x="3937" y="5396"/>
                    <a:pt x="4471" y="5696"/>
                  </a:cubicBezTo>
                  <a:cubicBezTo>
                    <a:pt x="5038" y="6063"/>
                    <a:pt x="5638" y="6263"/>
                    <a:pt x="6205" y="6597"/>
                  </a:cubicBezTo>
                  <a:cubicBezTo>
                    <a:pt x="7273" y="7264"/>
                    <a:pt x="8007" y="8331"/>
                    <a:pt x="8307" y="9532"/>
                  </a:cubicBezTo>
                  <a:cubicBezTo>
                    <a:pt x="8507" y="10533"/>
                    <a:pt x="8474" y="11534"/>
                    <a:pt x="8207" y="12534"/>
                  </a:cubicBezTo>
                  <a:cubicBezTo>
                    <a:pt x="8007" y="13168"/>
                    <a:pt x="7706" y="13802"/>
                    <a:pt x="7373" y="14402"/>
                  </a:cubicBezTo>
                  <a:cubicBezTo>
                    <a:pt x="7106" y="14803"/>
                    <a:pt x="6939" y="15036"/>
                    <a:pt x="6939" y="15036"/>
                  </a:cubicBezTo>
                  <a:cubicBezTo>
                    <a:pt x="6939" y="15036"/>
                    <a:pt x="7006" y="15003"/>
                    <a:pt x="7073" y="14903"/>
                  </a:cubicBezTo>
                  <a:cubicBezTo>
                    <a:pt x="7206" y="14769"/>
                    <a:pt x="7306" y="14602"/>
                    <a:pt x="7406" y="14436"/>
                  </a:cubicBezTo>
                  <a:cubicBezTo>
                    <a:pt x="7806" y="13869"/>
                    <a:pt x="8107" y="13235"/>
                    <a:pt x="8307" y="12568"/>
                  </a:cubicBezTo>
                  <a:cubicBezTo>
                    <a:pt x="8640" y="11567"/>
                    <a:pt x="8707" y="10499"/>
                    <a:pt x="8474" y="9465"/>
                  </a:cubicBezTo>
                  <a:cubicBezTo>
                    <a:pt x="8207" y="8198"/>
                    <a:pt x="7406" y="7097"/>
                    <a:pt x="6305" y="6397"/>
                  </a:cubicBezTo>
                  <a:cubicBezTo>
                    <a:pt x="5738" y="6063"/>
                    <a:pt x="5104" y="5829"/>
                    <a:pt x="4571" y="5496"/>
                  </a:cubicBezTo>
                  <a:cubicBezTo>
                    <a:pt x="4070" y="5229"/>
                    <a:pt x="3670" y="4762"/>
                    <a:pt x="3403" y="4228"/>
                  </a:cubicBezTo>
                  <a:cubicBezTo>
                    <a:pt x="3170" y="3728"/>
                    <a:pt x="3003" y="3228"/>
                    <a:pt x="2870" y="2694"/>
                  </a:cubicBezTo>
                  <a:cubicBezTo>
                    <a:pt x="2736" y="2227"/>
                    <a:pt x="2569" y="1793"/>
                    <a:pt x="2336" y="1326"/>
                  </a:cubicBezTo>
                  <a:cubicBezTo>
                    <a:pt x="2036" y="692"/>
                    <a:pt x="1469" y="192"/>
                    <a:pt x="768" y="25"/>
                  </a:cubicBezTo>
                  <a:cubicBezTo>
                    <a:pt x="668" y="9"/>
                    <a:pt x="576" y="0"/>
                    <a:pt x="48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4229850" y="1437300"/>
              <a:ext cx="75925" cy="365300"/>
            </a:xfrm>
            <a:custGeom>
              <a:avLst/>
              <a:gdLst/>
              <a:ahLst/>
              <a:cxnLst/>
              <a:rect l="l" t="t" r="r" b="b"/>
              <a:pathLst>
                <a:path w="3037" h="14612" extrusionOk="0">
                  <a:moveTo>
                    <a:pt x="3036" y="1"/>
                  </a:moveTo>
                  <a:cubicBezTo>
                    <a:pt x="3003" y="34"/>
                    <a:pt x="2936" y="67"/>
                    <a:pt x="2903" y="101"/>
                  </a:cubicBezTo>
                  <a:cubicBezTo>
                    <a:pt x="2769" y="167"/>
                    <a:pt x="2669" y="268"/>
                    <a:pt x="2536" y="401"/>
                  </a:cubicBezTo>
                  <a:cubicBezTo>
                    <a:pt x="2136" y="768"/>
                    <a:pt x="1802" y="1268"/>
                    <a:pt x="1569" y="1802"/>
                  </a:cubicBezTo>
                  <a:cubicBezTo>
                    <a:pt x="1268" y="2569"/>
                    <a:pt x="1168" y="3436"/>
                    <a:pt x="1268" y="4304"/>
                  </a:cubicBezTo>
                  <a:cubicBezTo>
                    <a:pt x="1335" y="5238"/>
                    <a:pt x="1835" y="6238"/>
                    <a:pt x="1735" y="7273"/>
                  </a:cubicBezTo>
                  <a:cubicBezTo>
                    <a:pt x="1702" y="7806"/>
                    <a:pt x="1502" y="8273"/>
                    <a:pt x="1202" y="8707"/>
                  </a:cubicBezTo>
                  <a:cubicBezTo>
                    <a:pt x="935" y="9107"/>
                    <a:pt x="668" y="9541"/>
                    <a:pt x="468" y="10008"/>
                  </a:cubicBezTo>
                  <a:cubicBezTo>
                    <a:pt x="101" y="10775"/>
                    <a:pt x="1" y="11642"/>
                    <a:pt x="134" y="12510"/>
                  </a:cubicBezTo>
                  <a:cubicBezTo>
                    <a:pt x="201" y="13077"/>
                    <a:pt x="401" y="13610"/>
                    <a:pt x="701" y="14111"/>
                  </a:cubicBezTo>
                  <a:cubicBezTo>
                    <a:pt x="768" y="14244"/>
                    <a:pt x="835" y="14378"/>
                    <a:pt x="935" y="14478"/>
                  </a:cubicBezTo>
                  <a:cubicBezTo>
                    <a:pt x="1002" y="14578"/>
                    <a:pt x="1068" y="14611"/>
                    <a:pt x="1068" y="14611"/>
                  </a:cubicBezTo>
                  <a:cubicBezTo>
                    <a:pt x="1068" y="14578"/>
                    <a:pt x="935" y="14411"/>
                    <a:pt x="768" y="14044"/>
                  </a:cubicBezTo>
                  <a:cubicBezTo>
                    <a:pt x="535" y="13544"/>
                    <a:pt x="368" y="13010"/>
                    <a:pt x="301" y="12476"/>
                  </a:cubicBezTo>
                  <a:cubicBezTo>
                    <a:pt x="201" y="11642"/>
                    <a:pt x="301" y="10808"/>
                    <a:pt x="668" y="10075"/>
                  </a:cubicBezTo>
                  <a:cubicBezTo>
                    <a:pt x="868" y="9641"/>
                    <a:pt x="1135" y="9207"/>
                    <a:pt x="1402" y="8807"/>
                  </a:cubicBezTo>
                  <a:cubicBezTo>
                    <a:pt x="1735" y="8373"/>
                    <a:pt x="1902" y="7840"/>
                    <a:pt x="1969" y="7306"/>
                  </a:cubicBezTo>
                  <a:cubicBezTo>
                    <a:pt x="2002" y="6772"/>
                    <a:pt x="1936" y="6205"/>
                    <a:pt x="1769" y="5705"/>
                  </a:cubicBezTo>
                  <a:cubicBezTo>
                    <a:pt x="1635" y="5238"/>
                    <a:pt x="1535" y="4737"/>
                    <a:pt x="1469" y="4270"/>
                  </a:cubicBezTo>
                  <a:cubicBezTo>
                    <a:pt x="1368" y="3436"/>
                    <a:pt x="1469" y="2636"/>
                    <a:pt x="1735" y="1835"/>
                  </a:cubicBezTo>
                  <a:cubicBezTo>
                    <a:pt x="1936" y="1335"/>
                    <a:pt x="2236" y="868"/>
                    <a:pt x="2636" y="434"/>
                  </a:cubicBezTo>
                  <a:cubicBezTo>
                    <a:pt x="2868" y="169"/>
                    <a:pt x="3034" y="3"/>
                    <a:pt x="303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4301575" y="1297700"/>
              <a:ext cx="145975" cy="195500"/>
            </a:xfrm>
            <a:custGeom>
              <a:avLst/>
              <a:gdLst/>
              <a:ahLst/>
              <a:cxnLst/>
              <a:rect l="l" t="t" r="r" b="b"/>
              <a:pathLst>
                <a:path w="5839" h="7820" extrusionOk="0">
                  <a:moveTo>
                    <a:pt x="5522" y="0"/>
                  </a:moveTo>
                  <a:cubicBezTo>
                    <a:pt x="5483" y="0"/>
                    <a:pt x="5443" y="4"/>
                    <a:pt x="5404" y="14"/>
                  </a:cubicBezTo>
                  <a:cubicBezTo>
                    <a:pt x="5004" y="14"/>
                    <a:pt x="4604" y="81"/>
                    <a:pt x="4204" y="181"/>
                  </a:cubicBezTo>
                  <a:cubicBezTo>
                    <a:pt x="2936" y="548"/>
                    <a:pt x="1835" y="1348"/>
                    <a:pt x="1068" y="2449"/>
                  </a:cubicBezTo>
                  <a:cubicBezTo>
                    <a:pt x="367" y="3583"/>
                    <a:pt x="1" y="4884"/>
                    <a:pt x="34" y="6218"/>
                  </a:cubicBezTo>
                  <a:cubicBezTo>
                    <a:pt x="34" y="6619"/>
                    <a:pt x="67" y="7019"/>
                    <a:pt x="167" y="7386"/>
                  </a:cubicBezTo>
                  <a:cubicBezTo>
                    <a:pt x="201" y="7553"/>
                    <a:pt x="267" y="7686"/>
                    <a:pt x="334" y="7820"/>
                  </a:cubicBezTo>
                  <a:cubicBezTo>
                    <a:pt x="234" y="7286"/>
                    <a:pt x="201" y="6752"/>
                    <a:pt x="167" y="6218"/>
                  </a:cubicBezTo>
                  <a:cubicBezTo>
                    <a:pt x="201" y="4951"/>
                    <a:pt x="568" y="3683"/>
                    <a:pt x="1268" y="2583"/>
                  </a:cubicBezTo>
                  <a:cubicBezTo>
                    <a:pt x="1969" y="1548"/>
                    <a:pt x="3036" y="748"/>
                    <a:pt x="4270" y="348"/>
                  </a:cubicBezTo>
                  <a:cubicBezTo>
                    <a:pt x="4771" y="214"/>
                    <a:pt x="5304" y="114"/>
                    <a:pt x="5838" y="47"/>
                  </a:cubicBezTo>
                  <a:cubicBezTo>
                    <a:pt x="5720" y="24"/>
                    <a:pt x="5619" y="0"/>
                    <a:pt x="55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4372450" y="1300350"/>
              <a:ext cx="154300" cy="131975"/>
            </a:xfrm>
            <a:custGeom>
              <a:avLst/>
              <a:gdLst/>
              <a:ahLst/>
              <a:cxnLst/>
              <a:rect l="l" t="t" r="r" b="b"/>
              <a:pathLst>
                <a:path w="6172" h="5279" extrusionOk="0">
                  <a:moveTo>
                    <a:pt x="4245" y="0"/>
                  </a:moveTo>
                  <a:cubicBezTo>
                    <a:pt x="2085" y="0"/>
                    <a:pt x="218" y="1644"/>
                    <a:pt x="34" y="3878"/>
                  </a:cubicBezTo>
                  <a:cubicBezTo>
                    <a:pt x="1" y="4211"/>
                    <a:pt x="34" y="4578"/>
                    <a:pt x="68" y="4912"/>
                  </a:cubicBezTo>
                  <a:cubicBezTo>
                    <a:pt x="101" y="5045"/>
                    <a:pt x="134" y="5178"/>
                    <a:pt x="201" y="5279"/>
                  </a:cubicBezTo>
                  <a:cubicBezTo>
                    <a:pt x="134" y="4812"/>
                    <a:pt x="134" y="4345"/>
                    <a:pt x="201" y="3911"/>
                  </a:cubicBezTo>
                  <a:cubicBezTo>
                    <a:pt x="420" y="1754"/>
                    <a:pt x="2251" y="153"/>
                    <a:pt x="4374" y="153"/>
                  </a:cubicBezTo>
                  <a:cubicBezTo>
                    <a:pt x="4517" y="153"/>
                    <a:pt x="4660" y="160"/>
                    <a:pt x="4804" y="175"/>
                  </a:cubicBezTo>
                  <a:cubicBezTo>
                    <a:pt x="5271" y="242"/>
                    <a:pt x="5705" y="342"/>
                    <a:pt x="6172" y="475"/>
                  </a:cubicBezTo>
                  <a:cubicBezTo>
                    <a:pt x="6072" y="408"/>
                    <a:pt x="5938" y="342"/>
                    <a:pt x="5838" y="308"/>
                  </a:cubicBezTo>
                  <a:cubicBezTo>
                    <a:pt x="5505" y="175"/>
                    <a:pt x="5171" y="75"/>
                    <a:pt x="4838" y="41"/>
                  </a:cubicBezTo>
                  <a:cubicBezTo>
                    <a:pt x="4639" y="14"/>
                    <a:pt x="4441" y="0"/>
                    <a:pt x="424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3640275" y="1845925"/>
              <a:ext cx="1211725" cy="1068300"/>
            </a:xfrm>
            <a:custGeom>
              <a:avLst/>
              <a:gdLst/>
              <a:ahLst/>
              <a:cxnLst/>
              <a:rect l="l" t="t" r="r" b="b"/>
              <a:pathLst>
                <a:path w="48469" h="42732" extrusionOk="0">
                  <a:moveTo>
                    <a:pt x="39996" y="1"/>
                  </a:moveTo>
                  <a:lnTo>
                    <a:pt x="30856" y="334"/>
                  </a:lnTo>
                  <a:lnTo>
                    <a:pt x="30656" y="2769"/>
                  </a:lnTo>
                  <a:cubicBezTo>
                    <a:pt x="27920" y="3436"/>
                    <a:pt x="25585" y="5271"/>
                    <a:pt x="24251" y="7773"/>
                  </a:cubicBezTo>
                  <a:lnTo>
                    <a:pt x="17780" y="19982"/>
                  </a:lnTo>
                  <a:lnTo>
                    <a:pt x="0" y="28888"/>
                  </a:lnTo>
                  <a:lnTo>
                    <a:pt x="2335" y="34392"/>
                  </a:lnTo>
                  <a:cubicBezTo>
                    <a:pt x="2335" y="34392"/>
                    <a:pt x="20181" y="27654"/>
                    <a:pt x="21682" y="26987"/>
                  </a:cubicBezTo>
                  <a:cubicBezTo>
                    <a:pt x="22683" y="26553"/>
                    <a:pt x="23784" y="24685"/>
                    <a:pt x="24718" y="22717"/>
                  </a:cubicBezTo>
                  <a:cubicBezTo>
                    <a:pt x="25452" y="26119"/>
                    <a:pt x="26186" y="28821"/>
                    <a:pt x="26186" y="28821"/>
                  </a:cubicBezTo>
                  <a:lnTo>
                    <a:pt x="26019" y="42198"/>
                  </a:lnTo>
                  <a:lnTo>
                    <a:pt x="48468" y="42731"/>
                  </a:lnTo>
                  <a:lnTo>
                    <a:pt x="43965" y="25285"/>
                  </a:lnTo>
                  <a:lnTo>
                    <a:pt x="45499" y="18481"/>
                  </a:lnTo>
                  <a:lnTo>
                    <a:pt x="47768" y="5671"/>
                  </a:lnTo>
                  <a:cubicBezTo>
                    <a:pt x="47768" y="5671"/>
                    <a:pt x="45700" y="2869"/>
                    <a:pt x="40362" y="2603"/>
                  </a:cubicBezTo>
                  <a:lnTo>
                    <a:pt x="39996"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4244875" y="2013850"/>
              <a:ext cx="407800" cy="58925"/>
            </a:xfrm>
            <a:custGeom>
              <a:avLst/>
              <a:gdLst/>
              <a:ahLst/>
              <a:cxnLst/>
              <a:rect l="l" t="t" r="r" b="b"/>
              <a:pathLst>
                <a:path w="16312" h="2357" extrusionOk="0">
                  <a:moveTo>
                    <a:pt x="3463" y="0"/>
                  </a:moveTo>
                  <a:cubicBezTo>
                    <a:pt x="3097" y="0"/>
                    <a:pt x="2730" y="30"/>
                    <a:pt x="2369" y="89"/>
                  </a:cubicBezTo>
                  <a:cubicBezTo>
                    <a:pt x="1735" y="155"/>
                    <a:pt x="1134" y="355"/>
                    <a:pt x="567" y="589"/>
                  </a:cubicBezTo>
                  <a:cubicBezTo>
                    <a:pt x="434" y="656"/>
                    <a:pt x="267" y="722"/>
                    <a:pt x="134" y="822"/>
                  </a:cubicBezTo>
                  <a:cubicBezTo>
                    <a:pt x="100" y="856"/>
                    <a:pt x="34" y="889"/>
                    <a:pt x="0" y="923"/>
                  </a:cubicBezTo>
                  <a:cubicBezTo>
                    <a:pt x="767" y="589"/>
                    <a:pt x="1568" y="355"/>
                    <a:pt x="2369" y="222"/>
                  </a:cubicBezTo>
                  <a:cubicBezTo>
                    <a:pt x="2647" y="191"/>
                    <a:pt x="2926" y="176"/>
                    <a:pt x="3204" y="176"/>
                  </a:cubicBezTo>
                  <a:cubicBezTo>
                    <a:pt x="3824" y="176"/>
                    <a:pt x="4438" y="251"/>
                    <a:pt x="5037" y="389"/>
                  </a:cubicBezTo>
                  <a:cubicBezTo>
                    <a:pt x="5538" y="522"/>
                    <a:pt x="6038" y="722"/>
                    <a:pt x="6505" y="956"/>
                  </a:cubicBezTo>
                  <a:cubicBezTo>
                    <a:pt x="7005" y="1189"/>
                    <a:pt x="7506" y="1523"/>
                    <a:pt x="8006" y="1790"/>
                  </a:cubicBezTo>
                  <a:cubicBezTo>
                    <a:pt x="8540" y="2090"/>
                    <a:pt x="9107" y="2290"/>
                    <a:pt x="9674" y="2357"/>
                  </a:cubicBezTo>
                  <a:cubicBezTo>
                    <a:pt x="10241" y="2357"/>
                    <a:pt x="10775" y="2324"/>
                    <a:pt x="11308" y="2190"/>
                  </a:cubicBezTo>
                  <a:cubicBezTo>
                    <a:pt x="12309" y="1957"/>
                    <a:pt x="13176" y="1623"/>
                    <a:pt x="13910" y="1390"/>
                  </a:cubicBezTo>
                  <a:cubicBezTo>
                    <a:pt x="14644" y="1123"/>
                    <a:pt x="15244" y="956"/>
                    <a:pt x="15645" y="822"/>
                  </a:cubicBezTo>
                  <a:cubicBezTo>
                    <a:pt x="16078" y="689"/>
                    <a:pt x="16312" y="622"/>
                    <a:pt x="16312" y="622"/>
                  </a:cubicBezTo>
                  <a:cubicBezTo>
                    <a:pt x="16245" y="622"/>
                    <a:pt x="16178" y="622"/>
                    <a:pt x="16112" y="656"/>
                  </a:cubicBezTo>
                  <a:cubicBezTo>
                    <a:pt x="16012" y="656"/>
                    <a:pt x="15845" y="689"/>
                    <a:pt x="15611" y="756"/>
                  </a:cubicBezTo>
                  <a:cubicBezTo>
                    <a:pt x="15211" y="822"/>
                    <a:pt x="14611" y="1023"/>
                    <a:pt x="13843" y="1256"/>
                  </a:cubicBezTo>
                  <a:cubicBezTo>
                    <a:pt x="13110" y="1456"/>
                    <a:pt x="12242" y="1756"/>
                    <a:pt x="11242" y="1990"/>
                  </a:cubicBezTo>
                  <a:cubicBezTo>
                    <a:pt x="10741" y="2090"/>
                    <a:pt x="10208" y="2157"/>
                    <a:pt x="9707" y="2157"/>
                  </a:cubicBezTo>
                  <a:cubicBezTo>
                    <a:pt x="9140" y="2057"/>
                    <a:pt x="8606" y="1890"/>
                    <a:pt x="8106" y="1590"/>
                  </a:cubicBezTo>
                  <a:cubicBezTo>
                    <a:pt x="7606" y="1323"/>
                    <a:pt x="7105" y="1023"/>
                    <a:pt x="6605" y="756"/>
                  </a:cubicBezTo>
                  <a:cubicBezTo>
                    <a:pt x="5632" y="257"/>
                    <a:pt x="4548" y="0"/>
                    <a:pt x="34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125625" y="2245725"/>
              <a:ext cx="595450" cy="92575"/>
            </a:xfrm>
            <a:custGeom>
              <a:avLst/>
              <a:gdLst/>
              <a:ahLst/>
              <a:cxnLst/>
              <a:rect l="l" t="t" r="r" b="b"/>
              <a:pathLst>
                <a:path w="23818" h="3703" extrusionOk="0">
                  <a:moveTo>
                    <a:pt x="22293" y="0"/>
                  </a:moveTo>
                  <a:cubicBezTo>
                    <a:pt x="21556" y="0"/>
                    <a:pt x="20835" y="107"/>
                    <a:pt x="20115" y="320"/>
                  </a:cubicBezTo>
                  <a:cubicBezTo>
                    <a:pt x="18814" y="721"/>
                    <a:pt x="17579" y="1221"/>
                    <a:pt x="16379" y="1821"/>
                  </a:cubicBezTo>
                  <a:cubicBezTo>
                    <a:pt x="14911" y="2555"/>
                    <a:pt x="13343" y="3089"/>
                    <a:pt x="11742" y="3423"/>
                  </a:cubicBezTo>
                  <a:cubicBezTo>
                    <a:pt x="11308" y="3456"/>
                    <a:pt x="10875" y="3489"/>
                    <a:pt x="10474" y="3489"/>
                  </a:cubicBezTo>
                  <a:cubicBezTo>
                    <a:pt x="10041" y="3456"/>
                    <a:pt x="9640" y="3389"/>
                    <a:pt x="9240" y="3289"/>
                  </a:cubicBezTo>
                  <a:cubicBezTo>
                    <a:pt x="8473" y="3089"/>
                    <a:pt x="7739" y="2755"/>
                    <a:pt x="7105" y="2322"/>
                  </a:cubicBezTo>
                  <a:cubicBezTo>
                    <a:pt x="5804" y="1521"/>
                    <a:pt x="4704" y="687"/>
                    <a:pt x="3569" y="354"/>
                  </a:cubicBezTo>
                  <a:cubicBezTo>
                    <a:pt x="3102" y="174"/>
                    <a:pt x="2605" y="81"/>
                    <a:pt x="2110" y="81"/>
                  </a:cubicBezTo>
                  <a:cubicBezTo>
                    <a:pt x="1688" y="81"/>
                    <a:pt x="1267" y="149"/>
                    <a:pt x="867" y="287"/>
                  </a:cubicBezTo>
                  <a:cubicBezTo>
                    <a:pt x="634" y="387"/>
                    <a:pt x="400" y="487"/>
                    <a:pt x="200" y="654"/>
                  </a:cubicBezTo>
                  <a:cubicBezTo>
                    <a:pt x="134" y="687"/>
                    <a:pt x="67" y="754"/>
                    <a:pt x="0" y="821"/>
                  </a:cubicBezTo>
                  <a:cubicBezTo>
                    <a:pt x="267" y="621"/>
                    <a:pt x="567" y="487"/>
                    <a:pt x="901" y="354"/>
                  </a:cubicBezTo>
                  <a:cubicBezTo>
                    <a:pt x="1270" y="254"/>
                    <a:pt x="1646" y="203"/>
                    <a:pt x="2023" y="203"/>
                  </a:cubicBezTo>
                  <a:cubicBezTo>
                    <a:pt x="2530" y="203"/>
                    <a:pt x="3038" y="296"/>
                    <a:pt x="3536" y="487"/>
                  </a:cubicBezTo>
                  <a:cubicBezTo>
                    <a:pt x="4603" y="821"/>
                    <a:pt x="5704" y="1655"/>
                    <a:pt x="7005" y="2489"/>
                  </a:cubicBezTo>
                  <a:cubicBezTo>
                    <a:pt x="7672" y="2956"/>
                    <a:pt x="8406" y="3289"/>
                    <a:pt x="9173" y="3523"/>
                  </a:cubicBezTo>
                  <a:cubicBezTo>
                    <a:pt x="9607" y="3623"/>
                    <a:pt x="10007" y="3689"/>
                    <a:pt x="10441" y="3689"/>
                  </a:cubicBezTo>
                  <a:cubicBezTo>
                    <a:pt x="10557" y="3698"/>
                    <a:pt x="10676" y="3703"/>
                    <a:pt x="10795" y="3703"/>
                  </a:cubicBezTo>
                  <a:cubicBezTo>
                    <a:pt x="11122" y="3703"/>
                    <a:pt x="11458" y="3672"/>
                    <a:pt x="11775" y="3623"/>
                  </a:cubicBezTo>
                  <a:cubicBezTo>
                    <a:pt x="13410" y="3323"/>
                    <a:pt x="14978" y="2755"/>
                    <a:pt x="16445" y="1988"/>
                  </a:cubicBezTo>
                  <a:cubicBezTo>
                    <a:pt x="17646" y="1388"/>
                    <a:pt x="18880" y="887"/>
                    <a:pt x="20181" y="454"/>
                  </a:cubicBezTo>
                  <a:cubicBezTo>
                    <a:pt x="20942" y="220"/>
                    <a:pt x="21728" y="114"/>
                    <a:pt x="22517" y="114"/>
                  </a:cubicBezTo>
                  <a:cubicBezTo>
                    <a:pt x="22628" y="114"/>
                    <a:pt x="22739" y="116"/>
                    <a:pt x="22850" y="120"/>
                  </a:cubicBezTo>
                  <a:cubicBezTo>
                    <a:pt x="23363" y="147"/>
                    <a:pt x="23679" y="196"/>
                    <a:pt x="23781" y="196"/>
                  </a:cubicBezTo>
                  <a:cubicBezTo>
                    <a:pt x="23805" y="196"/>
                    <a:pt x="23817" y="193"/>
                    <a:pt x="23817" y="187"/>
                  </a:cubicBezTo>
                  <a:cubicBezTo>
                    <a:pt x="23750" y="154"/>
                    <a:pt x="23650" y="154"/>
                    <a:pt x="23584" y="120"/>
                  </a:cubicBezTo>
                  <a:cubicBezTo>
                    <a:pt x="23317" y="87"/>
                    <a:pt x="23083" y="54"/>
                    <a:pt x="22850" y="20"/>
                  </a:cubicBezTo>
                  <a:cubicBezTo>
                    <a:pt x="22663" y="7"/>
                    <a:pt x="22478" y="0"/>
                    <a:pt x="2229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237375" y="2098600"/>
              <a:ext cx="66725" cy="433675"/>
            </a:xfrm>
            <a:custGeom>
              <a:avLst/>
              <a:gdLst/>
              <a:ahLst/>
              <a:cxnLst/>
              <a:rect l="l" t="t" r="r" b="b"/>
              <a:pathLst>
                <a:path w="2669" h="17347" extrusionOk="0">
                  <a:moveTo>
                    <a:pt x="2669" y="1"/>
                  </a:moveTo>
                  <a:lnTo>
                    <a:pt x="2669" y="1"/>
                  </a:lnTo>
                  <a:cubicBezTo>
                    <a:pt x="2569" y="201"/>
                    <a:pt x="2468" y="435"/>
                    <a:pt x="2368" y="668"/>
                  </a:cubicBezTo>
                  <a:cubicBezTo>
                    <a:pt x="2202" y="1068"/>
                    <a:pt x="1935" y="1669"/>
                    <a:pt x="1635" y="2436"/>
                  </a:cubicBezTo>
                  <a:cubicBezTo>
                    <a:pt x="1301" y="3170"/>
                    <a:pt x="934" y="4071"/>
                    <a:pt x="600" y="5105"/>
                  </a:cubicBezTo>
                  <a:cubicBezTo>
                    <a:pt x="400" y="5638"/>
                    <a:pt x="267" y="6172"/>
                    <a:pt x="167" y="6739"/>
                  </a:cubicBezTo>
                  <a:cubicBezTo>
                    <a:pt x="33" y="7340"/>
                    <a:pt x="0" y="7940"/>
                    <a:pt x="33" y="8574"/>
                  </a:cubicBezTo>
                  <a:cubicBezTo>
                    <a:pt x="100" y="9741"/>
                    <a:pt x="267" y="10909"/>
                    <a:pt x="534" y="12043"/>
                  </a:cubicBezTo>
                  <a:cubicBezTo>
                    <a:pt x="767" y="13077"/>
                    <a:pt x="1034" y="14011"/>
                    <a:pt x="1234" y="14812"/>
                  </a:cubicBezTo>
                  <a:lnTo>
                    <a:pt x="1735" y="16646"/>
                  </a:lnTo>
                  <a:cubicBezTo>
                    <a:pt x="1801" y="16880"/>
                    <a:pt x="1868" y="17113"/>
                    <a:pt x="1968" y="17347"/>
                  </a:cubicBezTo>
                  <a:cubicBezTo>
                    <a:pt x="1968" y="17280"/>
                    <a:pt x="1935" y="17213"/>
                    <a:pt x="1935" y="17147"/>
                  </a:cubicBezTo>
                  <a:cubicBezTo>
                    <a:pt x="1901" y="17046"/>
                    <a:pt x="1868" y="16846"/>
                    <a:pt x="1835" y="16646"/>
                  </a:cubicBezTo>
                  <a:cubicBezTo>
                    <a:pt x="1735" y="16179"/>
                    <a:pt x="1568" y="15545"/>
                    <a:pt x="1401" y="14745"/>
                  </a:cubicBezTo>
                  <a:cubicBezTo>
                    <a:pt x="1201" y="13978"/>
                    <a:pt x="967" y="13044"/>
                    <a:pt x="734" y="11976"/>
                  </a:cubicBezTo>
                  <a:cubicBezTo>
                    <a:pt x="500" y="10842"/>
                    <a:pt x="334" y="9708"/>
                    <a:pt x="234" y="8540"/>
                  </a:cubicBezTo>
                  <a:cubicBezTo>
                    <a:pt x="200" y="7940"/>
                    <a:pt x="267" y="7340"/>
                    <a:pt x="367" y="6772"/>
                  </a:cubicBezTo>
                  <a:cubicBezTo>
                    <a:pt x="467" y="6205"/>
                    <a:pt x="634" y="5672"/>
                    <a:pt x="801" y="5138"/>
                  </a:cubicBezTo>
                  <a:cubicBezTo>
                    <a:pt x="1134" y="4137"/>
                    <a:pt x="1501" y="3237"/>
                    <a:pt x="1801" y="2469"/>
                  </a:cubicBezTo>
                  <a:cubicBezTo>
                    <a:pt x="2102" y="1736"/>
                    <a:pt x="2335" y="1102"/>
                    <a:pt x="2468" y="668"/>
                  </a:cubicBezTo>
                  <a:cubicBezTo>
                    <a:pt x="2535" y="468"/>
                    <a:pt x="2602" y="301"/>
                    <a:pt x="2635" y="168"/>
                  </a:cubicBezTo>
                  <a:cubicBezTo>
                    <a:pt x="2669" y="68"/>
                    <a:pt x="2669" y="1"/>
                    <a:pt x="2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933825" y="2424300"/>
              <a:ext cx="115925" cy="148000"/>
            </a:xfrm>
            <a:custGeom>
              <a:avLst/>
              <a:gdLst/>
              <a:ahLst/>
              <a:cxnLst/>
              <a:rect l="l" t="t" r="r" b="b"/>
              <a:pathLst>
                <a:path w="4637" h="5920" extrusionOk="0">
                  <a:moveTo>
                    <a:pt x="133" y="1"/>
                  </a:moveTo>
                  <a:cubicBezTo>
                    <a:pt x="45" y="1"/>
                    <a:pt x="0" y="16"/>
                    <a:pt x="0" y="16"/>
                  </a:cubicBezTo>
                  <a:cubicBezTo>
                    <a:pt x="367" y="82"/>
                    <a:pt x="701" y="249"/>
                    <a:pt x="1001" y="516"/>
                  </a:cubicBezTo>
                  <a:cubicBezTo>
                    <a:pt x="1301" y="783"/>
                    <a:pt x="1534" y="1150"/>
                    <a:pt x="1701" y="1517"/>
                  </a:cubicBezTo>
                  <a:cubicBezTo>
                    <a:pt x="1868" y="2017"/>
                    <a:pt x="2001" y="2484"/>
                    <a:pt x="2102" y="3018"/>
                  </a:cubicBezTo>
                  <a:cubicBezTo>
                    <a:pt x="2202" y="3518"/>
                    <a:pt x="2402" y="4052"/>
                    <a:pt x="2669" y="4485"/>
                  </a:cubicBezTo>
                  <a:cubicBezTo>
                    <a:pt x="2902" y="4852"/>
                    <a:pt x="3202" y="5186"/>
                    <a:pt x="3536" y="5453"/>
                  </a:cubicBezTo>
                  <a:cubicBezTo>
                    <a:pt x="3769" y="5653"/>
                    <a:pt x="4036" y="5786"/>
                    <a:pt x="4303" y="5886"/>
                  </a:cubicBezTo>
                  <a:cubicBezTo>
                    <a:pt x="4403" y="5920"/>
                    <a:pt x="4537" y="5920"/>
                    <a:pt x="4637" y="5920"/>
                  </a:cubicBezTo>
                  <a:cubicBezTo>
                    <a:pt x="4637" y="5886"/>
                    <a:pt x="4537" y="5886"/>
                    <a:pt x="4370" y="5820"/>
                  </a:cubicBezTo>
                  <a:cubicBezTo>
                    <a:pt x="4103" y="5686"/>
                    <a:pt x="3869" y="5520"/>
                    <a:pt x="3669" y="5353"/>
                  </a:cubicBezTo>
                  <a:cubicBezTo>
                    <a:pt x="3336" y="5053"/>
                    <a:pt x="3069" y="4752"/>
                    <a:pt x="2869" y="4385"/>
                  </a:cubicBezTo>
                  <a:cubicBezTo>
                    <a:pt x="2602" y="3952"/>
                    <a:pt x="2435" y="3451"/>
                    <a:pt x="2335" y="2951"/>
                  </a:cubicBezTo>
                  <a:cubicBezTo>
                    <a:pt x="2235" y="2451"/>
                    <a:pt x="2068" y="1917"/>
                    <a:pt x="1868" y="1450"/>
                  </a:cubicBezTo>
                  <a:cubicBezTo>
                    <a:pt x="1701" y="1050"/>
                    <a:pt x="1434" y="683"/>
                    <a:pt x="1101" y="383"/>
                  </a:cubicBezTo>
                  <a:cubicBezTo>
                    <a:pt x="867" y="182"/>
                    <a:pt x="600" y="49"/>
                    <a:pt x="300" y="16"/>
                  </a:cubicBezTo>
                  <a:cubicBezTo>
                    <a:pt x="234" y="4"/>
                    <a:pt x="178" y="1"/>
                    <a:pt x="13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3733675" y="2522250"/>
              <a:ext cx="63400" cy="147625"/>
            </a:xfrm>
            <a:custGeom>
              <a:avLst/>
              <a:gdLst/>
              <a:ahLst/>
              <a:cxnLst/>
              <a:rect l="l" t="t" r="r" b="b"/>
              <a:pathLst>
                <a:path w="2536" h="5905" extrusionOk="0">
                  <a:moveTo>
                    <a:pt x="0" y="0"/>
                  </a:moveTo>
                  <a:cubicBezTo>
                    <a:pt x="0" y="34"/>
                    <a:pt x="267" y="301"/>
                    <a:pt x="634" y="768"/>
                  </a:cubicBezTo>
                  <a:cubicBezTo>
                    <a:pt x="1101" y="1368"/>
                    <a:pt x="1468" y="2035"/>
                    <a:pt x="1768" y="2736"/>
                  </a:cubicBezTo>
                  <a:cubicBezTo>
                    <a:pt x="2068" y="3436"/>
                    <a:pt x="2269" y="4170"/>
                    <a:pt x="2369" y="4937"/>
                  </a:cubicBezTo>
                  <a:cubicBezTo>
                    <a:pt x="2469" y="5538"/>
                    <a:pt x="2402" y="5905"/>
                    <a:pt x="2469" y="5905"/>
                  </a:cubicBezTo>
                  <a:cubicBezTo>
                    <a:pt x="2535" y="5571"/>
                    <a:pt x="2535" y="5237"/>
                    <a:pt x="2502" y="4937"/>
                  </a:cubicBezTo>
                  <a:cubicBezTo>
                    <a:pt x="2435" y="4137"/>
                    <a:pt x="2269" y="3369"/>
                    <a:pt x="1968" y="2636"/>
                  </a:cubicBezTo>
                  <a:cubicBezTo>
                    <a:pt x="1668" y="1935"/>
                    <a:pt x="1268" y="1235"/>
                    <a:pt x="734" y="668"/>
                  </a:cubicBezTo>
                  <a:cubicBezTo>
                    <a:pt x="534" y="401"/>
                    <a:pt x="301" y="167"/>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286575" y="2473250"/>
              <a:ext cx="453675" cy="64625"/>
            </a:xfrm>
            <a:custGeom>
              <a:avLst/>
              <a:gdLst/>
              <a:ahLst/>
              <a:cxnLst/>
              <a:rect l="l" t="t" r="r" b="b"/>
              <a:pathLst>
                <a:path w="18147" h="2585" extrusionOk="0">
                  <a:moveTo>
                    <a:pt x="17713" y="1"/>
                  </a:moveTo>
                  <a:cubicBezTo>
                    <a:pt x="17621" y="1"/>
                    <a:pt x="17529" y="9"/>
                    <a:pt x="17446" y="26"/>
                  </a:cubicBezTo>
                  <a:cubicBezTo>
                    <a:pt x="16745" y="59"/>
                    <a:pt x="16078" y="159"/>
                    <a:pt x="15444" y="326"/>
                  </a:cubicBezTo>
                  <a:cubicBezTo>
                    <a:pt x="14611" y="526"/>
                    <a:pt x="13643" y="860"/>
                    <a:pt x="12576" y="1227"/>
                  </a:cubicBezTo>
                  <a:cubicBezTo>
                    <a:pt x="11442" y="1660"/>
                    <a:pt x="10274" y="1994"/>
                    <a:pt x="9073" y="2194"/>
                  </a:cubicBezTo>
                  <a:cubicBezTo>
                    <a:pt x="8339" y="2305"/>
                    <a:pt x="7602" y="2361"/>
                    <a:pt x="6867" y="2361"/>
                  </a:cubicBezTo>
                  <a:cubicBezTo>
                    <a:pt x="5397" y="2361"/>
                    <a:pt x="3936" y="2138"/>
                    <a:pt x="2535" y="1694"/>
                  </a:cubicBezTo>
                  <a:cubicBezTo>
                    <a:pt x="1901" y="1493"/>
                    <a:pt x="1268" y="1260"/>
                    <a:pt x="667" y="960"/>
                  </a:cubicBezTo>
                  <a:cubicBezTo>
                    <a:pt x="434" y="860"/>
                    <a:pt x="200" y="760"/>
                    <a:pt x="0" y="659"/>
                  </a:cubicBezTo>
                  <a:lnTo>
                    <a:pt x="0" y="659"/>
                  </a:lnTo>
                  <a:cubicBezTo>
                    <a:pt x="0" y="660"/>
                    <a:pt x="34" y="726"/>
                    <a:pt x="134" y="793"/>
                  </a:cubicBezTo>
                  <a:cubicBezTo>
                    <a:pt x="267" y="826"/>
                    <a:pt x="400" y="926"/>
                    <a:pt x="634" y="1060"/>
                  </a:cubicBezTo>
                  <a:cubicBezTo>
                    <a:pt x="1234" y="1360"/>
                    <a:pt x="1835" y="1627"/>
                    <a:pt x="2502" y="1860"/>
                  </a:cubicBezTo>
                  <a:cubicBezTo>
                    <a:pt x="3940" y="2340"/>
                    <a:pt x="5457" y="2585"/>
                    <a:pt x="6976" y="2585"/>
                  </a:cubicBezTo>
                  <a:cubicBezTo>
                    <a:pt x="7677" y="2585"/>
                    <a:pt x="8378" y="2533"/>
                    <a:pt x="9073" y="2427"/>
                  </a:cubicBezTo>
                  <a:cubicBezTo>
                    <a:pt x="10307" y="2194"/>
                    <a:pt x="11475" y="1860"/>
                    <a:pt x="12642" y="1427"/>
                  </a:cubicBezTo>
                  <a:cubicBezTo>
                    <a:pt x="13677" y="1026"/>
                    <a:pt x="14611" y="693"/>
                    <a:pt x="15444" y="459"/>
                  </a:cubicBezTo>
                  <a:cubicBezTo>
                    <a:pt x="16112" y="293"/>
                    <a:pt x="16745" y="159"/>
                    <a:pt x="17413" y="92"/>
                  </a:cubicBezTo>
                  <a:cubicBezTo>
                    <a:pt x="17913" y="59"/>
                    <a:pt x="18146" y="59"/>
                    <a:pt x="18146" y="59"/>
                  </a:cubicBezTo>
                  <a:cubicBezTo>
                    <a:pt x="18113" y="26"/>
                    <a:pt x="18046" y="26"/>
                    <a:pt x="17980" y="26"/>
                  </a:cubicBezTo>
                  <a:cubicBezTo>
                    <a:pt x="17896" y="9"/>
                    <a:pt x="17805" y="1"/>
                    <a:pt x="1771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4421650" y="1915150"/>
              <a:ext cx="198500" cy="26075"/>
            </a:xfrm>
            <a:custGeom>
              <a:avLst/>
              <a:gdLst/>
              <a:ahLst/>
              <a:cxnLst/>
              <a:rect l="l" t="t" r="r" b="b"/>
              <a:pathLst>
                <a:path w="7940" h="1043" extrusionOk="0">
                  <a:moveTo>
                    <a:pt x="68" y="0"/>
                  </a:moveTo>
                  <a:lnTo>
                    <a:pt x="1" y="67"/>
                  </a:lnTo>
                  <a:cubicBezTo>
                    <a:pt x="68" y="70"/>
                    <a:pt x="135" y="72"/>
                    <a:pt x="203" y="74"/>
                  </a:cubicBezTo>
                  <a:lnTo>
                    <a:pt x="203" y="74"/>
                  </a:lnTo>
                  <a:cubicBezTo>
                    <a:pt x="157" y="50"/>
                    <a:pt x="112" y="26"/>
                    <a:pt x="68" y="0"/>
                  </a:cubicBezTo>
                  <a:close/>
                  <a:moveTo>
                    <a:pt x="7940" y="34"/>
                  </a:moveTo>
                  <a:cubicBezTo>
                    <a:pt x="6528" y="105"/>
                    <a:pt x="5116" y="138"/>
                    <a:pt x="3698" y="138"/>
                  </a:cubicBezTo>
                  <a:cubicBezTo>
                    <a:pt x="2537" y="138"/>
                    <a:pt x="1373" y="116"/>
                    <a:pt x="203" y="74"/>
                  </a:cubicBezTo>
                  <a:lnTo>
                    <a:pt x="203" y="74"/>
                  </a:lnTo>
                  <a:cubicBezTo>
                    <a:pt x="1400" y="718"/>
                    <a:pt x="2728" y="1043"/>
                    <a:pt x="4054" y="1043"/>
                  </a:cubicBezTo>
                  <a:cubicBezTo>
                    <a:pt x="5396" y="1043"/>
                    <a:pt x="6737" y="709"/>
                    <a:pt x="7940" y="34"/>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405825" y="1909175"/>
              <a:ext cx="241850" cy="12650"/>
            </a:xfrm>
            <a:custGeom>
              <a:avLst/>
              <a:gdLst/>
              <a:ahLst/>
              <a:cxnLst/>
              <a:rect l="l" t="t" r="r" b="b"/>
              <a:pathLst>
                <a:path w="9674" h="506" extrusionOk="0">
                  <a:moveTo>
                    <a:pt x="9656" y="1"/>
                  </a:moveTo>
                  <a:cubicBezTo>
                    <a:pt x="9556" y="1"/>
                    <a:pt x="9047" y="117"/>
                    <a:pt x="8273" y="206"/>
                  </a:cubicBezTo>
                  <a:cubicBezTo>
                    <a:pt x="7540" y="271"/>
                    <a:pt x="6808" y="307"/>
                    <a:pt x="6076" y="307"/>
                  </a:cubicBezTo>
                  <a:cubicBezTo>
                    <a:pt x="5674" y="307"/>
                    <a:pt x="5272" y="296"/>
                    <a:pt x="4870" y="273"/>
                  </a:cubicBezTo>
                  <a:cubicBezTo>
                    <a:pt x="3754" y="218"/>
                    <a:pt x="2748" y="164"/>
                    <a:pt x="1945" y="164"/>
                  </a:cubicBezTo>
                  <a:cubicBezTo>
                    <a:pt x="1764" y="164"/>
                    <a:pt x="1594" y="167"/>
                    <a:pt x="1435" y="173"/>
                  </a:cubicBezTo>
                  <a:cubicBezTo>
                    <a:pt x="968" y="206"/>
                    <a:pt x="634" y="206"/>
                    <a:pt x="367" y="239"/>
                  </a:cubicBezTo>
                  <a:cubicBezTo>
                    <a:pt x="267" y="273"/>
                    <a:pt x="134" y="273"/>
                    <a:pt x="0" y="306"/>
                  </a:cubicBezTo>
                  <a:cubicBezTo>
                    <a:pt x="0" y="317"/>
                    <a:pt x="59" y="321"/>
                    <a:pt x="172" y="321"/>
                  </a:cubicBezTo>
                  <a:cubicBezTo>
                    <a:pt x="397" y="321"/>
                    <a:pt x="834" y="306"/>
                    <a:pt x="1435" y="306"/>
                  </a:cubicBezTo>
                  <a:cubicBezTo>
                    <a:pt x="2302" y="339"/>
                    <a:pt x="3503" y="406"/>
                    <a:pt x="4837" y="473"/>
                  </a:cubicBezTo>
                  <a:cubicBezTo>
                    <a:pt x="5207" y="494"/>
                    <a:pt x="5573" y="505"/>
                    <a:pt x="5937" y="505"/>
                  </a:cubicBezTo>
                  <a:cubicBezTo>
                    <a:pt x="6723" y="505"/>
                    <a:pt x="7498" y="453"/>
                    <a:pt x="8273" y="339"/>
                  </a:cubicBezTo>
                  <a:cubicBezTo>
                    <a:pt x="8640" y="306"/>
                    <a:pt x="8973" y="239"/>
                    <a:pt x="9307" y="139"/>
                  </a:cubicBezTo>
                  <a:cubicBezTo>
                    <a:pt x="9440" y="106"/>
                    <a:pt x="9540" y="73"/>
                    <a:pt x="9674" y="6"/>
                  </a:cubicBezTo>
                  <a:cubicBezTo>
                    <a:pt x="9674" y="2"/>
                    <a:pt x="9668" y="1"/>
                    <a:pt x="9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214850" y="2389650"/>
              <a:ext cx="779750" cy="742875"/>
            </a:xfrm>
            <a:custGeom>
              <a:avLst/>
              <a:gdLst/>
              <a:ahLst/>
              <a:cxnLst/>
              <a:rect l="l" t="t" r="r" b="b"/>
              <a:pathLst>
                <a:path w="31190" h="29715" extrusionOk="0">
                  <a:moveTo>
                    <a:pt x="11709" y="1"/>
                  </a:moveTo>
                  <a:lnTo>
                    <a:pt x="534" y="12810"/>
                  </a:lnTo>
                  <a:cubicBezTo>
                    <a:pt x="0" y="13410"/>
                    <a:pt x="67" y="14344"/>
                    <a:pt x="701" y="14811"/>
                  </a:cubicBezTo>
                  <a:lnTo>
                    <a:pt x="19147" y="29422"/>
                  </a:lnTo>
                  <a:cubicBezTo>
                    <a:pt x="19401" y="29619"/>
                    <a:pt x="19702" y="29715"/>
                    <a:pt x="20001" y="29715"/>
                  </a:cubicBezTo>
                  <a:cubicBezTo>
                    <a:pt x="20409" y="29715"/>
                    <a:pt x="20812" y="29535"/>
                    <a:pt x="21082" y="29188"/>
                  </a:cubicBezTo>
                  <a:lnTo>
                    <a:pt x="30722" y="17246"/>
                  </a:lnTo>
                  <a:cubicBezTo>
                    <a:pt x="31189" y="16646"/>
                    <a:pt x="31089" y="15779"/>
                    <a:pt x="30489" y="15278"/>
                  </a:cubicBezTo>
                  <a:cubicBezTo>
                    <a:pt x="26353" y="12009"/>
                    <a:pt x="11942" y="501"/>
                    <a:pt x="1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204850" y="2338775"/>
              <a:ext cx="788075" cy="747800"/>
            </a:xfrm>
            <a:custGeom>
              <a:avLst/>
              <a:gdLst/>
              <a:ahLst/>
              <a:cxnLst/>
              <a:rect l="l" t="t" r="r" b="b"/>
              <a:pathLst>
                <a:path w="31523" h="29912" extrusionOk="0">
                  <a:moveTo>
                    <a:pt x="11875" y="1"/>
                  </a:moveTo>
                  <a:lnTo>
                    <a:pt x="334" y="13177"/>
                  </a:lnTo>
                  <a:cubicBezTo>
                    <a:pt x="0" y="13577"/>
                    <a:pt x="67" y="14144"/>
                    <a:pt x="467" y="14478"/>
                  </a:cubicBezTo>
                  <a:lnTo>
                    <a:pt x="19714" y="29722"/>
                  </a:lnTo>
                  <a:cubicBezTo>
                    <a:pt x="19870" y="29850"/>
                    <a:pt x="20063" y="29911"/>
                    <a:pt x="20255" y="29911"/>
                  </a:cubicBezTo>
                  <a:cubicBezTo>
                    <a:pt x="20515" y="29911"/>
                    <a:pt x="20776" y="29799"/>
                    <a:pt x="20948" y="29589"/>
                  </a:cubicBezTo>
                  <a:lnTo>
                    <a:pt x="31222" y="16846"/>
                  </a:lnTo>
                  <a:cubicBezTo>
                    <a:pt x="31523" y="16446"/>
                    <a:pt x="31456" y="15912"/>
                    <a:pt x="31089" y="15612"/>
                  </a:cubicBezTo>
                  <a:cubicBezTo>
                    <a:pt x="27586" y="12810"/>
                    <a:pt x="12142" y="501"/>
                    <a:pt x="1187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4204000" y="2338775"/>
              <a:ext cx="789750" cy="749175"/>
            </a:xfrm>
            <a:custGeom>
              <a:avLst/>
              <a:gdLst/>
              <a:ahLst/>
              <a:cxnLst/>
              <a:rect l="l" t="t" r="r" b="b"/>
              <a:pathLst>
                <a:path w="31590" h="29967" extrusionOk="0">
                  <a:moveTo>
                    <a:pt x="11909" y="1"/>
                  </a:moveTo>
                  <a:lnTo>
                    <a:pt x="268" y="13277"/>
                  </a:lnTo>
                  <a:cubicBezTo>
                    <a:pt x="1" y="13611"/>
                    <a:pt x="34" y="14111"/>
                    <a:pt x="401" y="14378"/>
                  </a:cubicBezTo>
                  <a:lnTo>
                    <a:pt x="19815" y="29789"/>
                  </a:lnTo>
                  <a:cubicBezTo>
                    <a:pt x="19963" y="29907"/>
                    <a:pt x="20138" y="29967"/>
                    <a:pt x="20309" y="29967"/>
                  </a:cubicBezTo>
                  <a:cubicBezTo>
                    <a:pt x="20524" y="29967"/>
                    <a:pt x="20734" y="29874"/>
                    <a:pt x="20882" y="29689"/>
                  </a:cubicBezTo>
                  <a:lnTo>
                    <a:pt x="31323" y="16746"/>
                  </a:lnTo>
                  <a:cubicBezTo>
                    <a:pt x="31590" y="16413"/>
                    <a:pt x="31523" y="15946"/>
                    <a:pt x="31190" y="15679"/>
                  </a:cubicBezTo>
                  <a:cubicBezTo>
                    <a:pt x="27887" y="13043"/>
                    <a:pt x="12176" y="501"/>
                    <a:pt x="119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4208175" y="2330575"/>
              <a:ext cx="786425" cy="713450"/>
            </a:xfrm>
            <a:custGeom>
              <a:avLst/>
              <a:gdLst/>
              <a:ahLst/>
              <a:cxnLst/>
              <a:rect l="l" t="t" r="r" b="b"/>
              <a:pathLst>
                <a:path w="31457" h="28538" extrusionOk="0">
                  <a:moveTo>
                    <a:pt x="11764" y="1"/>
                  </a:moveTo>
                  <a:cubicBezTo>
                    <a:pt x="11087" y="1"/>
                    <a:pt x="10418" y="279"/>
                    <a:pt x="9941" y="829"/>
                  </a:cubicBezTo>
                  <a:lnTo>
                    <a:pt x="668" y="11470"/>
                  </a:lnTo>
                  <a:cubicBezTo>
                    <a:pt x="1" y="12237"/>
                    <a:pt x="101" y="13405"/>
                    <a:pt x="901" y="14072"/>
                  </a:cubicBezTo>
                  <a:lnTo>
                    <a:pt x="18681" y="28149"/>
                  </a:lnTo>
                  <a:cubicBezTo>
                    <a:pt x="19027" y="28409"/>
                    <a:pt x="19430" y="28537"/>
                    <a:pt x="19824" y="28537"/>
                  </a:cubicBezTo>
                  <a:cubicBezTo>
                    <a:pt x="20341" y="28537"/>
                    <a:pt x="20842" y="28317"/>
                    <a:pt x="21182" y="27882"/>
                  </a:cubicBezTo>
                  <a:lnTo>
                    <a:pt x="31456" y="15139"/>
                  </a:lnTo>
                  <a:cubicBezTo>
                    <a:pt x="31456" y="15139"/>
                    <a:pt x="18214" y="4632"/>
                    <a:pt x="13343" y="562"/>
                  </a:cubicBezTo>
                  <a:cubicBezTo>
                    <a:pt x="12878" y="187"/>
                    <a:pt x="12318" y="1"/>
                    <a:pt x="1176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847800" y="2592300"/>
              <a:ext cx="146800" cy="145125"/>
            </a:xfrm>
            <a:custGeom>
              <a:avLst/>
              <a:gdLst/>
              <a:ahLst/>
              <a:cxnLst/>
              <a:rect l="l" t="t" r="r" b="b"/>
              <a:pathLst>
                <a:path w="5872" h="5805" extrusionOk="0">
                  <a:moveTo>
                    <a:pt x="0" y="0"/>
                  </a:moveTo>
                  <a:lnTo>
                    <a:pt x="267" y="1802"/>
                  </a:lnTo>
                  <a:lnTo>
                    <a:pt x="4937" y="5805"/>
                  </a:lnTo>
                  <a:lnTo>
                    <a:pt x="5871" y="4670"/>
                  </a:lnTo>
                  <a:lnTo>
                    <a:pt x="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4354950" y="2816625"/>
              <a:ext cx="261050" cy="228225"/>
            </a:xfrm>
            <a:custGeom>
              <a:avLst/>
              <a:gdLst/>
              <a:ahLst/>
              <a:cxnLst/>
              <a:rect l="l" t="t" r="r" b="b"/>
              <a:pathLst>
                <a:path w="10442" h="9129" extrusionOk="0">
                  <a:moveTo>
                    <a:pt x="8273" y="1"/>
                  </a:moveTo>
                  <a:lnTo>
                    <a:pt x="5304" y="2702"/>
                  </a:lnTo>
                  <a:cubicBezTo>
                    <a:pt x="4604" y="2869"/>
                    <a:pt x="3903" y="3003"/>
                    <a:pt x="3169" y="3069"/>
                  </a:cubicBezTo>
                  <a:cubicBezTo>
                    <a:pt x="3078" y="3078"/>
                    <a:pt x="2986" y="3082"/>
                    <a:pt x="2894" y="3082"/>
                  </a:cubicBezTo>
                  <a:cubicBezTo>
                    <a:pt x="2619" y="3082"/>
                    <a:pt x="2344" y="3044"/>
                    <a:pt x="2069" y="2969"/>
                  </a:cubicBezTo>
                  <a:cubicBezTo>
                    <a:pt x="1602" y="2903"/>
                    <a:pt x="1168" y="2736"/>
                    <a:pt x="768" y="2536"/>
                  </a:cubicBezTo>
                  <a:cubicBezTo>
                    <a:pt x="675" y="2468"/>
                    <a:pt x="578" y="2439"/>
                    <a:pt x="487" y="2439"/>
                  </a:cubicBezTo>
                  <a:cubicBezTo>
                    <a:pt x="218" y="2439"/>
                    <a:pt x="1" y="2695"/>
                    <a:pt x="100" y="2969"/>
                  </a:cubicBezTo>
                  <a:cubicBezTo>
                    <a:pt x="234" y="3336"/>
                    <a:pt x="1201" y="4003"/>
                    <a:pt x="2536" y="4204"/>
                  </a:cubicBezTo>
                  <a:cubicBezTo>
                    <a:pt x="3736" y="4404"/>
                    <a:pt x="2369" y="5304"/>
                    <a:pt x="1602" y="5771"/>
                  </a:cubicBezTo>
                  <a:cubicBezTo>
                    <a:pt x="1468" y="5871"/>
                    <a:pt x="1401" y="6038"/>
                    <a:pt x="1468" y="6205"/>
                  </a:cubicBezTo>
                  <a:cubicBezTo>
                    <a:pt x="1799" y="6949"/>
                    <a:pt x="2950" y="9129"/>
                    <a:pt x="4770" y="9129"/>
                  </a:cubicBezTo>
                  <a:cubicBezTo>
                    <a:pt x="5153" y="9129"/>
                    <a:pt x="5565" y="9033"/>
                    <a:pt x="6005" y="8807"/>
                  </a:cubicBezTo>
                  <a:lnTo>
                    <a:pt x="10441" y="5104"/>
                  </a:lnTo>
                  <a:lnTo>
                    <a:pt x="827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85050" y="1960925"/>
              <a:ext cx="627125" cy="1036725"/>
            </a:xfrm>
            <a:custGeom>
              <a:avLst/>
              <a:gdLst/>
              <a:ahLst/>
              <a:cxnLst/>
              <a:rect l="l" t="t" r="r" b="b"/>
              <a:pathLst>
                <a:path w="25085" h="41469" extrusionOk="0">
                  <a:moveTo>
                    <a:pt x="12038" y="1"/>
                  </a:moveTo>
                  <a:cubicBezTo>
                    <a:pt x="9828" y="1"/>
                    <a:pt x="7559" y="3440"/>
                    <a:pt x="7806" y="6842"/>
                  </a:cubicBezTo>
                  <a:lnTo>
                    <a:pt x="7806" y="6942"/>
                  </a:lnTo>
                  <a:cubicBezTo>
                    <a:pt x="8139" y="10378"/>
                    <a:pt x="14010" y="21086"/>
                    <a:pt x="14444" y="21886"/>
                  </a:cubicBezTo>
                  <a:cubicBezTo>
                    <a:pt x="14444" y="21920"/>
                    <a:pt x="14444" y="21953"/>
                    <a:pt x="14444" y="21986"/>
                  </a:cubicBezTo>
                  <a:lnTo>
                    <a:pt x="1134" y="34996"/>
                  </a:lnTo>
                  <a:cubicBezTo>
                    <a:pt x="1134" y="35029"/>
                    <a:pt x="0" y="36163"/>
                    <a:pt x="33" y="36197"/>
                  </a:cubicBezTo>
                  <a:lnTo>
                    <a:pt x="4703" y="41033"/>
                  </a:lnTo>
                  <a:cubicBezTo>
                    <a:pt x="4703" y="41065"/>
                    <a:pt x="5013" y="41469"/>
                    <a:pt x="5066" y="41469"/>
                  </a:cubicBezTo>
                  <a:cubicBezTo>
                    <a:pt x="5068" y="41469"/>
                    <a:pt x="5069" y="41468"/>
                    <a:pt x="5070" y="41467"/>
                  </a:cubicBezTo>
                  <a:cubicBezTo>
                    <a:pt x="6205" y="40533"/>
                    <a:pt x="25085" y="25522"/>
                    <a:pt x="24418" y="22387"/>
                  </a:cubicBezTo>
                  <a:cubicBezTo>
                    <a:pt x="22916" y="15615"/>
                    <a:pt x="16946" y="5675"/>
                    <a:pt x="14244" y="1438"/>
                  </a:cubicBezTo>
                  <a:cubicBezTo>
                    <a:pt x="13591" y="429"/>
                    <a:pt x="12818" y="1"/>
                    <a:pt x="12038"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840300" y="2494725"/>
              <a:ext cx="102600" cy="13925"/>
            </a:xfrm>
            <a:custGeom>
              <a:avLst/>
              <a:gdLst/>
              <a:ahLst/>
              <a:cxnLst/>
              <a:rect l="l" t="t" r="r" b="b"/>
              <a:pathLst>
                <a:path w="4104" h="557" extrusionOk="0">
                  <a:moveTo>
                    <a:pt x="2102" y="1"/>
                  </a:moveTo>
                  <a:cubicBezTo>
                    <a:pt x="901" y="1"/>
                    <a:pt x="0" y="334"/>
                    <a:pt x="34" y="434"/>
                  </a:cubicBezTo>
                  <a:cubicBezTo>
                    <a:pt x="38" y="444"/>
                    <a:pt x="61" y="448"/>
                    <a:pt x="100" y="448"/>
                  </a:cubicBezTo>
                  <a:cubicBezTo>
                    <a:pt x="311" y="448"/>
                    <a:pt x="987" y="330"/>
                    <a:pt x="1815" y="330"/>
                  </a:cubicBezTo>
                  <a:cubicBezTo>
                    <a:pt x="1898" y="330"/>
                    <a:pt x="1983" y="332"/>
                    <a:pt x="2068" y="334"/>
                  </a:cubicBezTo>
                  <a:cubicBezTo>
                    <a:pt x="3025" y="362"/>
                    <a:pt x="3792" y="557"/>
                    <a:pt x="4029" y="557"/>
                  </a:cubicBezTo>
                  <a:cubicBezTo>
                    <a:pt x="4072" y="557"/>
                    <a:pt x="4098" y="550"/>
                    <a:pt x="4103" y="534"/>
                  </a:cubicBezTo>
                  <a:cubicBezTo>
                    <a:pt x="4103" y="468"/>
                    <a:pt x="3269" y="34"/>
                    <a:pt x="21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843625" y="2503400"/>
              <a:ext cx="80075" cy="41525"/>
            </a:xfrm>
            <a:custGeom>
              <a:avLst/>
              <a:gdLst/>
              <a:ahLst/>
              <a:cxnLst/>
              <a:rect l="l" t="t" r="r" b="b"/>
              <a:pathLst>
                <a:path w="3203" h="1661" extrusionOk="0">
                  <a:moveTo>
                    <a:pt x="261" y="1"/>
                  </a:moveTo>
                  <a:cubicBezTo>
                    <a:pt x="118" y="1"/>
                    <a:pt x="34" y="22"/>
                    <a:pt x="34" y="54"/>
                  </a:cubicBezTo>
                  <a:cubicBezTo>
                    <a:pt x="1" y="154"/>
                    <a:pt x="801" y="254"/>
                    <a:pt x="1669" y="688"/>
                  </a:cubicBezTo>
                  <a:cubicBezTo>
                    <a:pt x="2491" y="1099"/>
                    <a:pt x="3014" y="1660"/>
                    <a:pt x="3122" y="1660"/>
                  </a:cubicBezTo>
                  <a:cubicBezTo>
                    <a:pt x="3128" y="1660"/>
                    <a:pt x="3133" y="1658"/>
                    <a:pt x="3136" y="1655"/>
                  </a:cubicBezTo>
                  <a:cubicBezTo>
                    <a:pt x="3203" y="1622"/>
                    <a:pt x="2736" y="921"/>
                    <a:pt x="1802" y="421"/>
                  </a:cubicBezTo>
                  <a:cubicBezTo>
                    <a:pt x="1164" y="102"/>
                    <a:pt x="572" y="1"/>
                    <a:pt x="2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47650" y="1939025"/>
              <a:ext cx="198500" cy="571575"/>
            </a:xfrm>
            <a:custGeom>
              <a:avLst/>
              <a:gdLst/>
              <a:ahLst/>
              <a:cxnLst/>
              <a:rect l="l" t="t" r="r" b="b"/>
              <a:pathLst>
                <a:path w="7940" h="22863" extrusionOk="0">
                  <a:moveTo>
                    <a:pt x="3764" y="1"/>
                  </a:moveTo>
                  <a:cubicBezTo>
                    <a:pt x="3434" y="1"/>
                    <a:pt x="3109" y="44"/>
                    <a:pt x="2803" y="146"/>
                  </a:cubicBezTo>
                  <a:cubicBezTo>
                    <a:pt x="2236" y="346"/>
                    <a:pt x="1735" y="647"/>
                    <a:pt x="1368" y="1080"/>
                  </a:cubicBezTo>
                  <a:cubicBezTo>
                    <a:pt x="468" y="2014"/>
                    <a:pt x="1" y="3582"/>
                    <a:pt x="101" y="5250"/>
                  </a:cubicBezTo>
                  <a:cubicBezTo>
                    <a:pt x="234" y="7084"/>
                    <a:pt x="768" y="8852"/>
                    <a:pt x="1669" y="10454"/>
                  </a:cubicBezTo>
                  <a:cubicBezTo>
                    <a:pt x="3370" y="13856"/>
                    <a:pt x="4938" y="16958"/>
                    <a:pt x="6072" y="19260"/>
                  </a:cubicBezTo>
                  <a:lnTo>
                    <a:pt x="7406" y="21895"/>
                  </a:lnTo>
                  <a:lnTo>
                    <a:pt x="7773" y="22629"/>
                  </a:lnTo>
                  <a:cubicBezTo>
                    <a:pt x="7840" y="22696"/>
                    <a:pt x="7873" y="22796"/>
                    <a:pt x="7940" y="22862"/>
                  </a:cubicBezTo>
                  <a:cubicBezTo>
                    <a:pt x="7906" y="22762"/>
                    <a:pt x="7873" y="22696"/>
                    <a:pt x="7840" y="22596"/>
                  </a:cubicBezTo>
                  <a:lnTo>
                    <a:pt x="7473" y="21862"/>
                  </a:lnTo>
                  <a:cubicBezTo>
                    <a:pt x="7173" y="21228"/>
                    <a:pt x="6739" y="20294"/>
                    <a:pt x="6205" y="19193"/>
                  </a:cubicBezTo>
                  <a:cubicBezTo>
                    <a:pt x="5071" y="16891"/>
                    <a:pt x="3570" y="13789"/>
                    <a:pt x="1869" y="10353"/>
                  </a:cubicBezTo>
                  <a:cubicBezTo>
                    <a:pt x="968" y="8786"/>
                    <a:pt x="434" y="7051"/>
                    <a:pt x="268" y="5250"/>
                  </a:cubicBezTo>
                  <a:cubicBezTo>
                    <a:pt x="168" y="3615"/>
                    <a:pt x="635" y="2114"/>
                    <a:pt x="1468" y="1180"/>
                  </a:cubicBezTo>
                  <a:cubicBezTo>
                    <a:pt x="1835" y="780"/>
                    <a:pt x="2302" y="446"/>
                    <a:pt x="2836" y="280"/>
                  </a:cubicBezTo>
                  <a:cubicBezTo>
                    <a:pt x="3170" y="141"/>
                    <a:pt x="3503" y="71"/>
                    <a:pt x="3856" y="71"/>
                  </a:cubicBezTo>
                  <a:cubicBezTo>
                    <a:pt x="3927" y="71"/>
                    <a:pt x="3998" y="74"/>
                    <a:pt x="4070" y="79"/>
                  </a:cubicBezTo>
                  <a:cubicBezTo>
                    <a:pt x="4437" y="113"/>
                    <a:pt x="4804" y="213"/>
                    <a:pt x="5104" y="346"/>
                  </a:cubicBezTo>
                  <a:cubicBezTo>
                    <a:pt x="5138" y="346"/>
                    <a:pt x="5104" y="313"/>
                    <a:pt x="5071" y="313"/>
                  </a:cubicBezTo>
                  <a:cubicBezTo>
                    <a:pt x="5004" y="280"/>
                    <a:pt x="4971" y="246"/>
                    <a:pt x="4871" y="213"/>
                  </a:cubicBezTo>
                  <a:cubicBezTo>
                    <a:pt x="4637" y="79"/>
                    <a:pt x="4371" y="13"/>
                    <a:pt x="4070" y="13"/>
                  </a:cubicBezTo>
                  <a:cubicBezTo>
                    <a:pt x="3968" y="5"/>
                    <a:pt x="3866" y="1"/>
                    <a:pt x="37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635150" y="2066925"/>
              <a:ext cx="132625" cy="457850"/>
            </a:xfrm>
            <a:custGeom>
              <a:avLst/>
              <a:gdLst/>
              <a:ahLst/>
              <a:cxnLst/>
              <a:rect l="l" t="t" r="r" b="b"/>
              <a:pathLst>
                <a:path w="5305" h="18314" extrusionOk="0">
                  <a:moveTo>
                    <a:pt x="834" y="0"/>
                  </a:moveTo>
                  <a:cubicBezTo>
                    <a:pt x="367" y="4070"/>
                    <a:pt x="0" y="8173"/>
                    <a:pt x="367" y="12276"/>
                  </a:cubicBezTo>
                  <a:cubicBezTo>
                    <a:pt x="567" y="14411"/>
                    <a:pt x="2836" y="17113"/>
                    <a:pt x="4637" y="18313"/>
                  </a:cubicBezTo>
                  <a:lnTo>
                    <a:pt x="4170" y="16445"/>
                  </a:lnTo>
                  <a:cubicBezTo>
                    <a:pt x="4437" y="15245"/>
                    <a:pt x="5304" y="11475"/>
                    <a:pt x="5304" y="11475"/>
                  </a:cubicBezTo>
                  <a:cubicBezTo>
                    <a:pt x="5304" y="11475"/>
                    <a:pt x="3670" y="8240"/>
                    <a:pt x="3003" y="7072"/>
                  </a:cubicBezTo>
                  <a:cubicBezTo>
                    <a:pt x="1768" y="4904"/>
                    <a:pt x="1034" y="2502"/>
                    <a:pt x="83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826950" y="2418850"/>
              <a:ext cx="235200" cy="59550"/>
            </a:xfrm>
            <a:custGeom>
              <a:avLst/>
              <a:gdLst/>
              <a:ahLst/>
              <a:cxnLst/>
              <a:rect l="l" t="t" r="r" b="b"/>
              <a:pathLst>
                <a:path w="9408" h="2382" extrusionOk="0">
                  <a:moveTo>
                    <a:pt x="9407" y="0"/>
                  </a:moveTo>
                  <a:cubicBezTo>
                    <a:pt x="9374" y="0"/>
                    <a:pt x="8940" y="334"/>
                    <a:pt x="8140" y="734"/>
                  </a:cubicBezTo>
                  <a:cubicBezTo>
                    <a:pt x="7673" y="1001"/>
                    <a:pt x="7206" y="1201"/>
                    <a:pt x="6739" y="1401"/>
                  </a:cubicBezTo>
                  <a:cubicBezTo>
                    <a:pt x="6138" y="1601"/>
                    <a:pt x="5504" y="1801"/>
                    <a:pt x="4904" y="1935"/>
                  </a:cubicBezTo>
                  <a:cubicBezTo>
                    <a:pt x="4270" y="2068"/>
                    <a:pt x="3636" y="2135"/>
                    <a:pt x="3003" y="2168"/>
                  </a:cubicBezTo>
                  <a:cubicBezTo>
                    <a:pt x="2782" y="2182"/>
                    <a:pt x="2566" y="2190"/>
                    <a:pt x="2352" y="2190"/>
                  </a:cubicBezTo>
                  <a:cubicBezTo>
                    <a:pt x="2049" y="2190"/>
                    <a:pt x="1748" y="2174"/>
                    <a:pt x="1435" y="2135"/>
                  </a:cubicBezTo>
                  <a:cubicBezTo>
                    <a:pt x="645" y="2074"/>
                    <a:pt x="104" y="1930"/>
                    <a:pt x="14" y="1930"/>
                  </a:cubicBezTo>
                  <a:cubicBezTo>
                    <a:pt x="5" y="1930"/>
                    <a:pt x="1" y="1932"/>
                    <a:pt x="1" y="1935"/>
                  </a:cubicBezTo>
                  <a:cubicBezTo>
                    <a:pt x="134" y="2002"/>
                    <a:pt x="234" y="2068"/>
                    <a:pt x="367" y="2068"/>
                  </a:cubicBezTo>
                  <a:cubicBezTo>
                    <a:pt x="534" y="2135"/>
                    <a:pt x="668" y="2168"/>
                    <a:pt x="834" y="2202"/>
                  </a:cubicBezTo>
                  <a:cubicBezTo>
                    <a:pt x="1035" y="2235"/>
                    <a:pt x="1235" y="2268"/>
                    <a:pt x="1435" y="2302"/>
                  </a:cubicBezTo>
                  <a:cubicBezTo>
                    <a:pt x="1801" y="2351"/>
                    <a:pt x="2185" y="2382"/>
                    <a:pt x="2574" y="2382"/>
                  </a:cubicBezTo>
                  <a:cubicBezTo>
                    <a:pt x="2717" y="2382"/>
                    <a:pt x="2860" y="2377"/>
                    <a:pt x="3003" y="2368"/>
                  </a:cubicBezTo>
                  <a:cubicBezTo>
                    <a:pt x="3670" y="2368"/>
                    <a:pt x="4304" y="2268"/>
                    <a:pt x="4937" y="2135"/>
                  </a:cubicBezTo>
                  <a:cubicBezTo>
                    <a:pt x="5571" y="2002"/>
                    <a:pt x="6205" y="1801"/>
                    <a:pt x="6805" y="1568"/>
                  </a:cubicBezTo>
                  <a:cubicBezTo>
                    <a:pt x="7306" y="1368"/>
                    <a:pt x="7773" y="1134"/>
                    <a:pt x="8240" y="867"/>
                  </a:cubicBezTo>
                  <a:cubicBezTo>
                    <a:pt x="8407" y="767"/>
                    <a:pt x="8573" y="667"/>
                    <a:pt x="8740" y="567"/>
                  </a:cubicBezTo>
                  <a:cubicBezTo>
                    <a:pt x="8874" y="434"/>
                    <a:pt x="9007" y="367"/>
                    <a:pt x="9107" y="267"/>
                  </a:cubicBezTo>
                  <a:cubicBezTo>
                    <a:pt x="9307" y="134"/>
                    <a:pt x="9407" y="0"/>
                    <a:pt x="94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759400" y="2594800"/>
              <a:ext cx="108450" cy="173475"/>
            </a:xfrm>
            <a:custGeom>
              <a:avLst/>
              <a:gdLst/>
              <a:ahLst/>
              <a:cxnLst/>
              <a:rect l="l" t="t" r="r" b="b"/>
              <a:pathLst>
                <a:path w="4338" h="6939" extrusionOk="0">
                  <a:moveTo>
                    <a:pt x="1" y="0"/>
                  </a:moveTo>
                  <a:cubicBezTo>
                    <a:pt x="1" y="34"/>
                    <a:pt x="434" y="201"/>
                    <a:pt x="1035" y="668"/>
                  </a:cubicBezTo>
                  <a:cubicBezTo>
                    <a:pt x="1402" y="934"/>
                    <a:pt x="1702" y="1268"/>
                    <a:pt x="1969" y="1602"/>
                  </a:cubicBezTo>
                  <a:cubicBezTo>
                    <a:pt x="2302" y="2035"/>
                    <a:pt x="2602" y="2502"/>
                    <a:pt x="2836" y="3003"/>
                  </a:cubicBezTo>
                  <a:cubicBezTo>
                    <a:pt x="3270" y="3903"/>
                    <a:pt x="3637" y="4804"/>
                    <a:pt x="3937" y="5771"/>
                  </a:cubicBezTo>
                  <a:cubicBezTo>
                    <a:pt x="4037" y="6172"/>
                    <a:pt x="4170" y="6572"/>
                    <a:pt x="4337" y="6939"/>
                  </a:cubicBezTo>
                  <a:cubicBezTo>
                    <a:pt x="4304" y="6538"/>
                    <a:pt x="4204" y="6138"/>
                    <a:pt x="4070" y="5738"/>
                  </a:cubicBezTo>
                  <a:cubicBezTo>
                    <a:pt x="3837" y="4737"/>
                    <a:pt x="3470" y="3803"/>
                    <a:pt x="3036" y="2903"/>
                  </a:cubicBezTo>
                  <a:cubicBezTo>
                    <a:pt x="2769" y="2402"/>
                    <a:pt x="2469" y="1935"/>
                    <a:pt x="2135" y="1468"/>
                  </a:cubicBezTo>
                  <a:cubicBezTo>
                    <a:pt x="1835" y="1135"/>
                    <a:pt x="1502" y="801"/>
                    <a:pt x="1135" y="534"/>
                  </a:cubicBezTo>
                  <a:cubicBezTo>
                    <a:pt x="868" y="367"/>
                    <a:pt x="601" y="201"/>
                    <a:pt x="334" y="101"/>
                  </a:cubicBezTo>
                  <a:cubicBezTo>
                    <a:pt x="234" y="34"/>
                    <a:pt x="134"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599300" y="2755750"/>
              <a:ext cx="145950" cy="127625"/>
            </a:xfrm>
            <a:custGeom>
              <a:avLst/>
              <a:gdLst/>
              <a:ahLst/>
              <a:cxnLst/>
              <a:rect l="l" t="t" r="r" b="b"/>
              <a:pathLst>
                <a:path w="5838" h="5105" extrusionOk="0">
                  <a:moveTo>
                    <a:pt x="0" y="0"/>
                  </a:moveTo>
                  <a:cubicBezTo>
                    <a:pt x="133" y="367"/>
                    <a:pt x="300" y="734"/>
                    <a:pt x="534" y="1034"/>
                  </a:cubicBezTo>
                  <a:cubicBezTo>
                    <a:pt x="1067" y="1835"/>
                    <a:pt x="1668" y="2536"/>
                    <a:pt x="2402" y="3169"/>
                  </a:cubicBezTo>
                  <a:cubicBezTo>
                    <a:pt x="3102" y="3770"/>
                    <a:pt x="3869" y="4304"/>
                    <a:pt x="4737" y="4704"/>
                  </a:cubicBezTo>
                  <a:cubicBezTo>
                    <a:pt x="5070" y="4904"/>
                    <a:pt x="5437" y="5037"/>
                    <a:pt x="5838" y="5104"/>
                  </a:cubicBezTo>
                  <a:cubicBezTo>
                    <a:pt x="5838" y="5071"/>
                    <a:pt x="5404" y="4904"/>
                    <a:pt x="4803" y="4570"/>
                  </a:cubicBezTo>
                  <a:cubicBezTo>
                    <a:pt x="3169" y="3703"/>
                    <a:pt x="1768" y="2436"/>
                    <a:pt x="667" y="934"/>
                  </a:cubicBezTo>
                  <a:cubicBezTo>
                    <a:pt x="234" y="367"/>
                    <a:pt x="33" y="0"/>
                    <a:pt x="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661000" y="2030925"/>
              <a:ext cx="201000" cy="61875"/>
            </a:xfrm>
            <a:custGeom>
              <a:avLst/>
              <a:gdLst/>
              <a:ahLst/>
              <a:cxnLst/>
              <a:rect l="l" t="t" r="r" b="b"/>
              <a:pathLst>
                <a:path w="8040" h="2475" extrusionOk="0">
                  <a:moveTo>
                    <a:pt x="8014" y="1"/>
                  </a:moveTo>
                  <a:cubicBezTo>
                    <a:pt x="7903" y="1"/>
                    <a:pt x="7454" y="117"/>
                    <a:pt x="6739" y="206"/>
                  </a:cubicBezTo>
                  <a:cubicBezTo>
                    <a:pt x="6527" y="225"/>
                    <a:pt x="6289" y="230"/>
                    <a:pt x="6030" y="230"/>
                  </a:cubicBezTo>
                  <a:cubicBezTo>
                    <a:pt x="5610" y="230"/>
                    <a:pt x="5132" y="215"/>
                    <a:pt x="4612" y="215"/>
                  </a:cubicBezTo>
                  <a:cubicBezTo>
                    <a:pt x="4291" y="215"/>
                    <a:pt x="3953" y="221"/>
                    <a:pt x="3603" y="240"/>
                  </a:cubicBezTo>
                  <a:cubicBezTo>
                    <a:pt x="3036" y="273"/>
                    <a:pt x="2436" y="406"/>
                    <a:pt x="1902" y="573"/>
                  </a:cubicBezTo>
                  <a:cubicBezTo>
                    <a:pt x="1435" y="773"/>
                    <a:pt x="1035" y="1007"/>
                    <a:pt x="668" y="1340"/>
                  </a:cubicBezTo>
                  <a:cubicBezTo>
                    <a:pt x="434" y="1574"/>
                    <a:pt x="234" y="1841"/>
                    <a:pt x="101" y="2141"/>
                  </a:cubicBezTo>
                  <a:cubicBezTo>
                    <a:pt x="34" y="2241"/>
                    <a:pt x="0" y="2341"/>
                    <a:pt x="0" y="2474"/>
                  </a:cubicBezTo>
                  <a:cubicBezTo>
                    <a:pt x="201" y="2074"/>
                    <a:pt x="467" y="1741"/>
                    <a:pt x="768" y="1474"/>
                  </a:cubicBezTo>
                  <a:cubicBezTo>
                    <a:pt x="1135" y="1174"/>
                    <a:pt x="1535" y="940"/>
                    <a:pt x="1969" y="773"/>
                  </a:cubicBezTo>
                  <a:cubicBezTo>
                    <a:pt x="2502" y="606"/>
                    <a:pt x="3069" y="473"/>
                    <a:pt x="3636" y="473"/>
                  </a:cubicBezTo>
                  <a:cubicBezTo>
                    <a:pt x="4837" y="406"/>
                    <a:pt x="5971" y="473"/>
                    <a:pt x="6772" y="340"/>
                  </a:cubicBezTo>
                  <a:cubicBezTo>
                    <a:pt x="7072" y="306"/>
                    <a:pt x="7406" y="240"/>
                    <a:pt x="7706" y="139"/>
                  </a:cubicBezTo>
                  <a:cubicBezTo>
                    <a:pt x="7806" y="106"/>
                    <a:pt x="7939" y="73"/>
                    <a:pt x="8040" y="6"/>
                  </a:cubicBezTo>
                  <a:cubicBezTo>
                    <a:pt x="8036" y="2"/>
                    <a:pt x="8027" y="1"/>
                    <a:pt x="801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749400" y="2225375"/>
              <a:ext cx="220175" cy="76800"/>
            </a:xfrm>
            <a:custGeom>
              <a:avLst/>
              <a:gdLst/>
              <a:ahLst/>
              <a:cxnLst/>
              <a:rect l="l" t="t" r="r" b="b"/>
              <a:pathLst>
                <a:path w="8807" h="3072" extrusionOk="0">
                  <a:moveTo>
                    <a:pt x="8807" y="0"/>
                  </a:moveTo>
                  <a:lnTo>
                    <a:pt x="8807" y="0"/>
                  </a:lnTo>
                  <a:cubicBezTo>
                    <a:pt x="8540" y="367"/>
                    <a:pt x="8173" y="634"/>
                    <a:pt x="7739" y="801"/>
                  </a:cubicBezTo>
                  <a:cubicBezTo>
                    <a:pt x="6972" y="1101"/>
                    <a:pt x="5738" y="968"/>
                    <a:pt x="4403" y="1268"/>
                  </a:cubicBezTo>
                  <a:cubicBezTo>
                    <a:pt x="3303" y="1468"/>
                    <a:pt x="2202" y="1835"/>
                    <a:pt x="1201" y="2335"/>
                  </a:cubicBezTo>
                  <a:cubicBezTo>
                    <a:pt x="868" y="2502"/>
                    <a:pt x="567" y="2669"/>
                    <a:pt x="301" y="2869"/>
                  </a:cubicBezTo>
                  <a:cubicBezTo>
                    <a:pt x="167" y="2902"/>
                    <a:pt x="67" y="3002"/>
                    <a:pt x="0" y="3069"/>
                  </a:cubicBezTo>
                  <a:cubicBezTo>
                    <a:pt x="0" y="3071"/>
                    <a:pt x="2" y="3072"/>
                    <a:pt x="5" y="3072"/>
                  </a:cubicBezTo>
                  <a:cubicBezTo>
                    <a:pt x="54" y="3072"/>
                    <a:pt x="511" y="2817"/>
                    <a:pt x="1235" y="2502"/>
                  </a:cubicBezTo>
                  <a:cubicBezTo>
                    <a:pt x="2269" y="2035"/>
                    <a:pt x="3336" y="1701"/>
                    <a:pt x="4437" y="1468"/>
                  </a:cubicBezTo>
                  <a:cubicBezTo>
                    <a:pt x="5037" y="1368"/>
                    <a:pt x="5671" y="1301"/>
                    <a:pt x="6271" y="1234"/>
                  </a:cubicBezTo>
                  <a:cubicBezTo>
                    <a:pt x="6805" y="1234"/>
                    <a:pt x="7306" y="1101"/>
                    <a:pt x="7773" y="934"/>
                  </a:cubicBezTo>
                  <a:cubicBezTo>
                    <a:pt x="8106" y="801"/>
                    <a:pt x="8406" y="601"/>
                    <a:pt x="8606" y="334"/>
                  </a:cubicBezTo>
                  <a:cubicBezTo>
                    <a:pt x="8707" y="234"/>
                    <a:pt x="8773" y="100"/>
                    <a:pt x="880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2322675" y="1188800"/>
              <a:ext cx="256875" cy="422825"/>
            </a:xfrm>
            <a:custGeom>
              <a:avLst/>
              <a:gdLst/>
              <a:ahLst/>
              <a:cxnLst/>
              <a:rect l="l" t="t" r="r" b="b"/>
              <a:pathLst>
                <a:path w="10275" h="16913" extrusionOk="0">
                  <a:moveTo>
                    <a:pt x="2835" y="0"/>
                  </a:moveTo>
                  <a:cubicBezTo>
                    <a:pt x="0" y="534"/>
                    <a:pt x="834" y="6972"/>
                    <a:pt x="2302" y="10041"/>
                  </a:cubicBezTo>
                  <a:cubicBezTo>
                    <a:pt x="3269" y="11975"/>
                    <a:pt x="5337" y="15678"/>
                    <a:pt x="8773" y="16912"/>
                  </a:cubicBezTo>
                  <a:cubicBezTo>
                    <a:pt x="9707" y="13777"/>
                    <a:pt x="10274" y="10041"/>
                    <a:pt x="9440" y="6838"/>
                  </a:cubicBezTo>
                  <a:cubicBezTo>
                    <a:pt x="9073" y="5171"/>
                    <a:pt x="8306" y="3636"/>
                    <a:pt x="7239" y="2302"/>
                  </a:cubicBezTo>
                  <a:cubicBezTo>
                    <a:pt x="6138" y="968"/>
                    <a:pt x="4537" y="134"/>
                    <a:pt x="2835"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2637050" y="1482650"/>
              <a:ext cx="219350" cy="226550"/>
            </a:xfrm>
            <a:custGeom>
              <a:avLst/>
              <a:gdLst/>
              <a:ahLst/>
              <a:cxnLst/>
              <a:rect l="l" t="t" r="r" b="b"/>
              <a:pathLst>
                <a:path w="8774" h="9062" extrusionOk="0">
                  <a:moveTo>
                    <a:pt x="6526" y="0"/>
                  </a:moveTo>
                  <a:cubicBezTo>
                    <a:pt x="6093" y="0"/>
                    <a:pt x="5646" y="91"/>
                    <a:pt x="5238" y="221"/>
                  </a:cubicBezTo>
                  <a:cubicBezTo>
                    <a:pt x="3403" y="722"/>
                    <a:pt x="1835" y="1956"/>
                    <a:pt x="901" y="3657"/>
                  </a:cubicBezTo>
                  <a:cubicBezTo>
                    <a:pt x="1" y="5358"/>
                    <a:pt x="67" y="7427"/>
                    <a:pt x="1101" y="9061"/>
                  </a:cubicBezTo>
                  <a:cubicBezTo>
                    <a:pt x="3903" y="8861"/>
                    <a:pt x="5972" y="6993"/>
                    <a:pt x="7639" y="4725"/>
                  </a:cubicBezTo>
                  <a:cubicBezTo>
                    <a:pt x="8173" y="4091"/>
                    <a:pt x="8540" y="3324"/>
                    <a:pt x="8674" y="2523"/>
                  </a:cubicBezTo>
                  <a:cubicBezTo>
                    <a:pt x="8774" y="1689"/>
                    <a:pt x="8440" y="855"/>
                    <a:pt x="7773" y="355"/>
                  </a:cubicBezTo>
                  <a:cubicBezTo>
                    <a:pt x="7415" y="99"/>
                    <a:pt x="6979" y="0"/>
                    <a:pt x="6526"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2637050" y="1482650"/>
              <a:ext cx="219350" cy="226550"/>
            </a:xfrm>
            <a:custGeom>
              <a:avLst/>
              <a:gdLst/>
              <a:ahLst/>
              <a:cxnLst/>
              <a:rect l="l" t="t" r="r" b="b"/>
              <a:pathLst>
                <a:path w="8774" h="9062" extrusionOk="0">
                  <a:moveTo>
                    <a:pt x="6526" y="0"/>
                  </a:moveTo>
                  <a:cubicBezTo>
                    <a:pt x="6093" y="0"/>
                    <a:pt x="5646" y="91"/>
                    <a:pt x="5238" y="221"/>
                  </a:cubicBezTo>
                  <a:cubicBezTo>
                    <a:pt x="3403" y="722"/>
                    <a:pt x="1835" y="1956"/>
                    <a:pt x="901" y="3657"/>
                  </a:cubicBezTo>
                  <a:cubicBezTo>
                    <a:pt x="1" y="5358"/>
                    <a:pt x="67" y="7427"/>
                    <a:pt x="1101" y="9061"/>
                  </a:cubicBezTo>
                  <a:cubicBezTo>
                    <a:pt x="3903" y="8861"/>
                    <a:pt x="5972" y="6993"/>
                    <a:pt x="7639" y="4725"/>
                  </a:cubicBezTo>
                  <a:cubicBezTo>
                    <a:pt x="8173" y="4091"/>
                    <a:pt x="8540" y="3324"/>
                    <a:pt x="8674" y="2523"/>
                  </a:cubicBezTo>
                  <a:cubicBezTo>
                    <a:pt x="8774" y="1689"/>
                    <a:pt x="8440" y="855"/>
                    <a:pt x="7773" y="355"/>
                  </a:cubicBezTo>
                  <a:cubicBezTo>
                    <a:pt x="7415" y="99"/>
                    <a:pt x="6979" y="0"/>
                    <a:pt x="6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2246775" y="1646325"/>
              <a:ext cx="327750" cy="174200"/>
            </a:xfrm>
            <a:custGeom>
              <a:avLst/>
              <a:gdLst/>
              <a:ahLst/>
              <a:cxnLst/>
              <a:rect l="l" t="t" r="r" b="b"/>
              <a:pathLst>
                <a:path w="13110" h="6968" extrusionOk="0">
                  <a:moveTo>
                    <a:pt x="2777" y="1"/>
                  </a:moveTo>
                  <a:cubicBezTo>
                    <a:pt x="1832" y="1"/>
                    <a:pt x="819" y="252"/>
                    <a:pt x="434" y="1080"/>
                  </a:cubicBezTo>
                  <a:cubicBezTo>
                    <a:pt x="1" y="1980"/>
                    <a:pt x="634" y="3048"/>
                    <a:pt x="1335" y="3815"/>
                  </a:cubicBezTo>
                  <a:cubicBezTo>
                    <a:pt x="3412" y="5870"/>
                    <a:pt x="6178" y="6968"/>
                    <a:pt x="8991" y="6968"/>
                  </a:cubicBezTo>
                  <a:cubicBezTo>
                    <a:pt x="10378" y="6968"/>
                    <a:pt x="11777" y="6701"/>
                    <a:pt x="13110" y="6150"/>
                  </a:cubicBezTo>
                  <a:lnTo>
                    <a:pt x="13043" y="5883"/>
                  </a:lnTo>
                  <a:cubicBezTo>
                    <a:pt x="10875" y="2447"/>
                    <a:pt x="7172" y="246"/>
                    <a:pt x="3136" y="12"/>
                  </a:cubicBezTo>
                  <a:cubicBezTo>
                    <a:pt x="3019" y="5"/>
                    <a:pt x="2898" y="1"/>
                    <a:pt x="2777"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2246775" y="1646325"/>
              <a:ext cx="327750" cy="174200"/>
            </a:xfrm>
            <a:custGeom>
              <a:avLst/>
              <a:gdLst/>
              <a:ahLst/>
              <a:cxnLst/>
              <a:rect l="l" t="t" r="r" b="b"/>
              <a:pathLst>
                <a:path w="13110" h="6968" extrusionOk="0">
                  <a:moveTo>
                    <a:pt x="2777" y="1"/>
                  </a:moveTo>
                  <a:cubicBezTo>
                    <a:pt x="1832" y="1"/>
                    <a:pt x="819" y="252"/>
                    <a:pt x="434" y="1080"/>
                  </a:cubicBezTo>
                  <a:cubicBezTo>
                    <a:pt x="1" y="1980"/>
                    <a:pt x="634" y="3048"/>
                    <a:pt x="1335" y="3815"/>
                  </a:cubicBezTo>
                  <a:cubicBezTo>
                    <a:pt x="3412" y="5870"/>
                    <a:pt x="6178" y="6968"/>
                    <a:pt x="8991" y="6968"/>
                  </a:cubicBezTo>
                  <a:cubicBezTo>
                    <a:pt x="10378" y="6968"/>
                    <a:pt x="11777" y="6701"/>
                    <a:pt x="13110" y="6150"/>
                  </a:cubicBezTo>
                  <a:lnTo>
                    <a:pt x="13043" y="5883"/>
                  </a:lnTo>
                  <a:cubicBezTo>
                    <a:pt x="10875" y="2447"/>
                    <a:pt x="7172" y="246"/>
                    <a:pt x="3136" y="12"/>
                  </a:cubicBezTo>
                  <a:cubicBezTo>
                    <a:pt x="3019" y="5"/>
                    <a:pt x="2898" y="1"/>
                    <a:pt x="2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2645400" y="1578250"/>
              <a:ext cx="110925" cy="404475"/>
            </a:xfrm>
            <a:custGeom>
              <a:avLst/>
              <a:gdLst/>
              <a:ahLst/>
              <a:cxnLst/>
              <a:rect l="l" t="t" r="r" b="b"/>
              <a:pathLst>
                <a:path w="4437" h="16179" extrusionOk="0">
                  <a:moveTo>
                    <a:pt x="4437" y="0"/>
                  </a:moveTo>
                  <a:cubicBezTo>
                    <a:pt x="4370" y="33"/>
                    <a:pt x="4337" y="67"/>
                    <a:pt x="4270" y="100"/>
                  </a:cubicBezTo>
                  <a:cubicBezTo>
                    <a:pt x="4137" y="167"/>
                    <a:pt x="4003" y="267"/>
                    <a:pt x="3870" y="400"/>
                  </a:cubicBezTo>
                  <a:cubicBezTo>
                    <a:pt x="3369" y="767"/>
                    <a:pt x="2902" y="1234"/>
                    <a:pt x="2535" y="1735"/>
                  </a:cubicBezTo>
                  <a:cubicBezTo>
                    <a:pt x="1268" y="3402"/>
                    <a:pt x="467" y="5371"/>
                    <a:pt x="234" y="7439"/>
                  </a:cubicBezTo>
                  <a:cubicBezTo>
                    <a:pt x="0" y="9507"/>
                    <a:pt x="67" y="11575"/>
                    <a:pt x="367" y="13643"/>
                  </a:cubicBezTo>
                  <a:cubicBezTo>
                    <a:pt x="467" y="14410"/>
                    <a:pt x="567" y="15044"/>
                    <a:pt x="667" y="15478"/>
                  </a:cubicBezTo>
                  <a:cubicBezTo>
                    <a:pt x="667" y="15711"/>
                    <a:pt x="734" y="15945"/>
                    <a:pt x="801" y="16178"/>
                  </a:cubicBezTo>
                  <a:cubicBezTo>
                    <a:pt x="801" y="15945"/>
                    <a:pt x="767" y="15711"/>
                    <a:pt x="734" y="15478"/>
                  </a:cubicBezTo>
                  <a:cubicBezTo>
                    <a:pt x="667" y="15011"/>
                    <a:pt x="601" y="14377"/>
                    <a:pt x="534" y="13610"/>
                  </a:cubicBezTo>
                  <a:cubicBezTo>
                    <a:pt x="267" y="11575"/>
                    <a:pt x="234" y="9507"/>
                    <a:pt x="434" y="7472"/>
                  </a:cubicBezTo>
                  <a:cubicBezTo>
                    <a:pt x="701" y="5437"/>
                    <a:pt x="1435" y="3469"/>
                    <a:pt x="2635" y="1801"/>
                  </a:cubicBezTo>
                  <a:cubicBezTo>
                    <a:pt x="3169" y="1134"/>
                    <a:pt x="3770" y="534"/>
                    <a:pt x="44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2420225" y="1309725"/>
              <a:ext cx="256050" cy="677175"/>
            </a:xfrm>
            <a:custGeom>
              <a:avLst/>
              <a:gdLst/>
              <a:ahLst/>
              <a:cxnLst/>
              <a:rect l="l" t="t" r="r" b="b"/>
              <a:pathLst>
                <a:path w="10242" h="27087" extrusionOk="0">
                  <a:moveTo>
                    <a:pt x="1" y="0"/>
                  </a:moveTo>
                  <a:lnTo>
                    <a:pt x="1" y="0"/>
                  </a:lnTo>
                  <a:cubicBezTo>
                    <a:pt x="34" y="100"/>
                    <a:pt x="68" y="200"/>
                    <a:pt x="101" y="300"/>
                  </a:cubicBezTo>
                  <a:cubicBezTo>
                    <a:pt x="168" y="500"/>
                    <a:pt x="268" y="734"/>
                    <a:pt x="401" y="1067"/>
                  </a:cubicBezTo>
                  <a:lnTo>
                    <a:pt x="1569" y="3936"/>
                  </a:lnTo>
                  <a:cubicBezTo>
                    <a:pt x="2536" y="6405"/>
                    <a:pt x="3870" y="9740"/>
                    <a:pt x="5271" y="13476"/>
                  </a:cubicBezTo>
                  <a:cubicBezTo>
                    <a:pt x="6706" y="17212"/>
                    <a:pt x="7906" y="20615"/>
                    <a:pt x="8807" y="23083"/>
                  </a:cubicBezTo>
                  <a:cubicBezTo>
                    <a:pt x="9241" y="24317"/>
                    <a:pt x="9574" y="25285"/>
                    <a:pt x="9841" y="26019"/>
                  </a:cubicBezTo>
                  <a:cubicBezTo>
                    <a:pt x="9941" y="26352"/>
                    <a:pt x="10041" y="26619"/>
                    <a:pt x="10108" y="26819"/>
                  </a:cubicBezTo>
                  <a:cubicBezTo>
                    <a:pt x="10141" y="26886"/>
                    <a:pt x="10175" y="26986"/>
                    <a:pt x="10241" y="27086"/>
                  </a:cubicBezTo>
                  <a:cubicBezTo>
                    <a:pt x="10208" y="26986"/>
                    <a:pt x="10208" y="26886"/>
                    <a:pt x="10175" y="26786"/>
                  </a:cubicBezTo>
                  <a:cubicBezTo>
                    <a:pt x="10108" y="26586"/>
                    <a:pt x="10008" y="26319"/>
                    <a:pt x="9908" y="25985"/>
                  </a:cubicBezTo>
                  <a:cubicBezTo>
                    <a:pt x="9708" y="25285"/>
                    <a:pt x="9374" y="24284"/>
                    <a:pt x="8941" y="23050"/>
                  </a:cubicBezTo>
                  <a:cubicBezTo>
                    <a:pt x="8107" y="20548"/>
                    <a:pt x="6906" y="17146"/>
                    <a:pt x="5471" y="13410"/>
                  </a:cubicBezTo>
                  <a:cubicBezTo>
                    <a:pt x="4070" y="9674"/>
                    <a:pt x="2703" y="6305"/>
                    <a:pt x="1702" y="3903"/>
                  </a:cubicBezTo>
                  <a:cubicBezTo>
                    <a:pt x="1202" y="2669"/>
                    <a:pt x="768" y="1701"/>
                    <a:pt x="468" y="1034"/>
                  </a:cubicBezTo>
                  <a:cubicBezTo>
                    <a:pt x="334" y="734"/>
                    <a:pt x="234" y="467"/>
                    <a:pt x="134" y="267"/>
                  </a:cubicBezTo>
                  <a:cubicBezTo>
                    <a:pt x="101" y="167"/>
                    <a:pt x="68" y="10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2365200" y="1712150"/>
              <a:ext cx="306900" cy="248875"/>
            </a:xfrm>
            <a:custGeom>
              <a:avLst/>
              <a:gdLst/>
              <a:ahLst/>
              <a:cxnLst/>
              <a:rect l="l" t="t" r="r" b="b"/>
              <a:pathLst>
                <a:path w="12276" h="9955" extrusionOk="0">
                  <a:moveTo>
                    <a:pt x="198" y="1"/>
                  </a:moveTo>
                  <a:cubicBezTo>
                    <a:pt x="134" y="1"/>
                    <a:pt x="69" y="5"/>
                    <a:pt x="0" y="15"/>
                  </a:cubicBezTo>
                  <a:cubicBezTo>
                    <a:pt x="0" y="48"/>
                    <a:pt x="968" y="115"/>
                    <a:pt x="2402" y="515"/>
                  </a:cubicBezTo>
                  <a:lnTo>
                    <a:pt x="2969" y="682"/>
                  </a:lnTo>
                  <a:cubicBezTo>
                    <a:pt x="3136" y="748"/>
                    <a:pt x="3369" y="848"/>
                    <a:pt x="3569" y="915"/>
                  </a:cubicBezTo>
                  <a:cubicBezTo>
                    <a:pt x="3970" y="1049"/>
                    <a:pt x="4403" y="1282"/>
                    <a:pt x="4837" y="1482"/>
                  </a:cubicBezTo>
                  <a:cubicBezTo>
                    <a:pt x="6772" y="2450"/>
                    <a:pt x="8473" y="3817"/>
                    <a:pt x="9841" y="5518"/>
                  </a:cubicBezTo>
                  <a:cubicBezTo>
                    <a:pt x="10141" y="5885"/>
                    <a:pt x="10408" y="6286"/>
                    <a:pt x="10675" y="6686"/>
                  </a:cubicBezTo>
                  <a:cubicBezTo>
                    <a:pt x="10775" y="6853"/>
                    <a:pt x="10908" y="7020"/>
                    <a:pt x="11008" y="7220"/>
                  </a:cubicBezTo>
                  <a:cubicBezTo>
                    <a:pt x="11108" y="7386"/>
                    <a:pt x="11208" y="7553"/>
                    <a:pt x="11275" y="7720"/>
                  </a:cubicBezTo>
                  <a:cubicBezTo>
                    <a:pt x="11975" y="9054"/>
                    <a:pt x="12242" y="9955"/>
                    <a:pt x="12276" y="9955"/>
                  </a:cubicBezTo>
                  <a:cubicBezTo>
                    <a:pt x="12242" y="9755"/>
                    <a:pt x="12176" y="9521"/>
                    <a:pt x="12109" y="9321"/>
                  </a:cubicBezTo>
                  <a:cubicBezTo>
                    <a:pt x="12042" y="9088"/>
                    <a:pt x="11942" y="8821"/>
                    <a:pt x="11842" y="8587"/>
                  </a:cubicBezTo>
                  <a:cubicBezTo>
                    <a:pt x="11742" y="8320"/>
                    <a:pt x="11609" y="7987"/>
                    <a:pt x="11442" y="7653"/>
                  </a:cubicBezTo>
                  <a:lnTo>
                    <a:pt x="11142" y="7120"/>
                  </a:lnTo>
                  <a:cubicBezTo>
                    <a:pt x="11041" y="6953"/>
                    <a:pt x="10941" y="6753"/>
                    <a:pt x="10808" y="6586"/>
                  </a:cubicBezTo>
                  <a:cubicBezTo>
                    <a:pt x="10574" y="6186"/>
                    <a:pt x="10274" y="5819"/>
                    <a:pt x="9974" y="5385"/>
                  </a:cubicBezTo>
                  <a:cubicBezTo>
                    <a:pt x="8640" y="3650"/>
                    <a:pt x="6905" y="2249"/>
                    <a:pt x="4937" y="1282"/>
                  </a:cubicBezTo>
                  <a:cubicBezTo>
                    <a:pt x="4503" y="1082"/>
                    <a:pt x="4070" y="915"/>
                    <a:pt x="3636" y="748"/>
                  </a:cubicBezTo>
                  <a:cubicBezTo>
                    <a:pt x="3436" y="682"/>
                    <a:pt x="3203" y="582"/>
                    <a:pt x="3002" y="515"/>
                  </a:cubicBezTo>
                  <a:lnTo>
                    <a:pt x="2435" y="381"/>
                  </a:lnTo>
                  <a:cubicBezTo>
                    <a:pt x="2102" y="281"/>
                    <a:pt x="1768" y="215"/>
                    <a:pt x="1435" y="148"/>
                  </a:cubicBezTo>
                  <a:cubicBezTo>
                    <a:pt x="1168" y="81"/>
                    <a:pt x="934" y="48"/>
                    <a:pt x="667" y="48"/>
                  </a:cubicBezTo>
                  <a:cubicBezTo>
                    <a:pt x="502" y="24"/>
                    <a:pt x="354" y="1"/>
                    <a:pt x="19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2501950" y="1905150"/>
              <a:ext cx="308575" cy="309400"/>
            </a:xfrm>
            <a:custGeom>
              <a:avLst/>
              <a:gdLst/>
              <a:ahLst/>
              <a:cxnLst/>
              <a:rect l="l" t="t" r="r" b="b"/>
              <a:pathLst>
                <a:path w="12343" h="12376" extrusionOk="0">
                  <a:moveTo>
                    <a:pt x="1" y="0"/>
                  </a:moveTo>
                  <a:lnTo>
                    <a:pt x="1" y="7239"/>
                  </a:lnTo>
                  <a:cubicBezTo>
                    <a:pt x="1" y="10074"/>
                    <a:pt x="2302" y="12376"/>
                    <a:pt x="5138" y="12376"/>
                  </a:cubicBezTo>
                  <a:lnTo>
                    <a:pt x="7239" y="12376"/>
                  </a:lnTo>
                  <a:cubicBezTo>
                    <a:pt x="10075" y="12376"/>
                    <a:pt x="12343" y="10074"/>
                    <a:pt x="12343" y="7239"/>
                  </a:cubicBezTo>
                  <a:lnTo>
                    <a:pt x="12343"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2501950" y="1905150"/>
              <a:ext cx="308575" cy="309400"/>
            </a:xfrm>
            <a:custGeom>
              <a:avLst/>
              <a:gdLst/>
              <a:ahLst/>
              <a:cxnLst/>
              <a:rect l="l" t="t" r="r" b="b"/>
              <a:pathLst>
                <a:path w="12343" h="12376" extrusionOk="0">
                  <a:moveTo>
                    <a:pt x="1" y="0"/>
                  </a:moveTo>
                  <a:lnTo>
                    <a:pt x="1" y="7239"/>
                  </a:lnTo>
                  <a:cubicBezTo>
                    <a:pt x="1" y="10074"/>
                    <a:pt x="2302" y="12376"/>
                    <a:pt x="5138" y="12376"/>
                  </a:cubicBezTo>
                  <a:lnTo>
                    <a:pt x="7239" y="12376"/>
                  </a:lnTo>
                  <a:cubicBezTo>
                    <a:pt x="10075" y="12376"/>
                    <a:pt x="12343" y="10074"/>
                    <a:pt x="12343" y="7239"/>
                  </a:cubicBezTo>
                  <a:lnTo>
                    <a:pt x="1234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2505300" y="1905975"/>
              <a:ext cx="205175" cy="109275"/>
            </a:xfrm>
            <a:custGeom>
              <a:avLst/>
              <a:gdLst/>
              <a:ahLst/>
              <a:cxnLst/>
              <a:rect l="l" t="t" r="r" b="b"/>
              <a:pathLst>
                <a:path w="8207" h="4371" extrusionOk="0">
                  <a:moveTo>
                    <a:pt x="8206" y="0"/>
                  </a:moveTo>
                  <a:lnTo>
                    <a:pt x="8206" y="0"/>
                  </a:lnTo>
                  <a:cubicBezTo>
                    <a:pt x="8173" y="0"/>
                    <a:pt x="7939" y="501"/>
                    <a:pt x="7406" y="1201"/>
                  </a:cubicBezTo>
                  <a:cubicBezTo>
                    <a:pt x="5971" y="3036"/>
                    <a:pt x="3803" y="4170"/>
                    <a:pt x="1468" y="4237"/>
                  </a:cubicBezTo>
                  <a:cubicBezTo>
                    <a:pt x="1365" y="4241"/>
                    <a:pt x="1266" y="4242"/>
                    <a:pt x="1172" y="4242"/>
                  </a:cubicBezTo>
                  <a:cubicBezTo>
                    <a:pt x="614" y="4242"/>
                    <a:pt x="222" y="4184"/>
                    <a:pt x="70" y="4184"/>
                  </a:cubicBezTo>
                  <a:cubicBezTo>
                    <a:pt x="24" y="4184"/>
                    <a:pt x="0" y="4190"/>
                    <a:pt x="0" y="4203"/>
                  </a:cubicBezTo>
                  <a:cubicBezTo>
                    <a:pt x="134" y="4237"/>
                    <a:pt x="267" y="4270"/>
                    <a:pt x="401" y="4304"/>
                  </a:cubicBezTo>
                  <a:cubicBezTo>
                    <a:pt x="734" y="4337"/>
                    <a:pt x="1101" y="4370"/>
                    <a:pt x="1468" y="4370"/>
                  </a:cubicBezTo>
                  <a:cubicBezTo>
                    <a:pt x="1501" y="4371"/>
                    <a:pt x="1535" y="4371"/>
                    <a:pt x="1568" y="4371"/>
                  </a:cubicBezTo>
                  <a:cubicBezTo>
                    <a:pt x="3933" y="4371"/>
                    <a:pt x="6157" y="3209"/>
                    <a:pt x="7539" y="1268"/>
                  </a:cubicBezTo>
                  <a:cubicBezTo>
                    <a:pt x="7739" y="1001"/>
                    <a:pt x="7906" y="701"/>
                    <a:pt x="8073" y="367"/>
                  </a:cubicBezTo>
                  <a:cubicBezTo>
                    <a:pt x="8139" y="267"/>
                    <a:pt x="8206" y="134"/>
                    <a:pt x="820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2692925" y="1906800"/>
              <a:ext cx="115100" cy="207675"/>
            </a:xfrm>
            <a:custGeom>
              <a:avLst/>
              <a:gdLst/>
              <a:ahLst/>
              <a:cxnLst/>
              <a:rect l="l" t="t" r="r" b="b"/>
              <a:pathLst>
                <a:path w="4604" h="8307" extrusionOk="0">
                  <a:moveTo>
                    <a:pt x="1735" y="1"/>
                  </a:moveTo>
                  <a:cubicBezTo>
                    <a:pt x="1602" y="101"/>
                    <a:pt x="1535" y="201"/>
                    <a:pt x="1468" y="334"/>
                  </a:cubicBezTo>
                  <a:cubicBezTo>
                    <a:pt x="1235" y="635"/>
                    <a:pt x="1068" y="968"/>
                    <a:pt x="935" y="1302"/>
                  </a:cubicBezTo>
                  <a:cubicBezTo>
                    <a:pt x="1" y="3737"/>
                    <a:pt x="935" y="6472"/>
                    <a:pt x="3170" y="7773"/>
                  </a:cubicBezTo>
                  <a:cubicBezTo>
                    <a:pt x="3503" y="7940"/>
                    <a:pt x="3837" y="8107"/>
                    <a:pt x="4170" y="8240"/>
                  </a:cubicBezTo>
                  <a:cubicBezTo>
                    <a:pt x="4304" y="8273"/>
                    <a:pt x="4470" y="8307"/>
                    <a:pt x="4604" y="8307"/>
                  </a:cubicBezTo>
                  <a:cubicBezTo>
                    <a:pt x="4137" y="8107"/>
                    <a:pt x="3703" y="7873"/>
                    <a:pt x="3236" y="7640"/>
                  </a:cubicBezTo>
                  <a:cubicBezTo>
                    <a:pt x="1168" y="6305"/>
                    <a:pt x="267" y="3703"/>
                    <a:pt x="1101" y="1368"/>
                  </a:cubicBezTo>
                  <a:cubicBezTo>
                    <a:pt x="1268" y="901"/>
                    <a:pt x="1468" y="434"/>
                    <a:pt x="17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2501125" y="2050350"/>
              <a:ext cx="229350" cy="155875"/>
            </a:xfrm>
            <a:custGeom>
              <a:avLst/>
              <a:gdLst/>
              <a:ahLst/>
              <a:cxnLst/>
              <a:rect l="l" t="t" r="r" b="b"/>
              <a:pathLst>
                <a:path w="9174" h="6235" extrusionOk="0">
                  <a:moveTo>
                    <a:pt x="2900" y="0"/>
                  </a:moveTo>
                  <a:cubicBezTo>
                    <a:pt x="2533" y="0"/>
                    <a:pt x="2165" y="32"/>
                    <a:pt x="1802" y="96"/>
                  </a:cubicBezTo>
                  <a:cubicBezTo>
                    <a:pt x="1335" y="163"/>
                    <a:pt x="901" y="263"/>
                    <a:pt x="467" y="430"/>
                  </a:cubicBezTo>
                  <a:cubicBezTo>
                    <a:pt x="301" y="463"/>
                    <a:pt x="134" y="530"/>
                    <a:pt x="0" y="630"/>
                  </a:cubicBezTo>
                  <a:cubicBezTo>
                    <a:pt x="601" y="463"/>
                    <a:pt x="1201" y="330"/>
                    <a:pt x="1835" y="230"/>
                  </a:cubicBezTo>
                  <a:cubicBezTo>
                    <a:pt x="2133" y="189"/>
                    <a:pt x="2432" y="169"/>
                    <a:pt x="2730" y="169"/>
                  </a:cubicBezTo>
                  <a:cubicBezTo>
                    <a:pt x="3903" y="169"/>
                    <a:pt x="5068" y="479"/>
                    <a:pt x="6105" y="1064"/>
                  </a:cubicBezTo>
                  <a:cubicBezTo>
                    <a:pt x="6805" y="1464"/>
                    <a:pt x="7439" y="1998"/>
                    <a:pt x="7939" y="2631"/>
                  </a:cubicBezTo>
                  <a:cubicBezTo>
                    <a:pt x="8340" y="3165"/>
                    <a:pt x="8640" y="3766"/>
                    <a:pt x="8840" y="4399"/>
                  </a:cubicBezTo>
                  <a:cubicBezTo>
                    <a:pt x="9007" y="5000"/>
                    <a:pt x="9107" y="5600"/>
                    <a:pt x="9107" y="6234"/>
                  </a:cubicBezTo>
                  <a:cubicBezTo>
                    <a:pt x="9140" y="6067"/>
                    <a:pt x="9174" y="5900"/>
                    <a:pt x="9174" y="5734"/>
                  </a:cubicBezTo>
                  <a:cubicBezTo>
                    <a:pt x="9174" y="5267"/>
                    <a:pt x="9107" y="4833"/>
                    <a:pt x="9007" y="4366"/>
                  </a:cubicBezTo>
                  <a:cubicBezTo>
                    <a:pt x="8807" y="3699"/>
                    <a:pt x="8507" y="3098"/>
                    <a:pt x="8106" y="2531"/>
                  </a:cubicBezTo>
                  <a:cubicBezTo>
                    <a:pt x="7573" y="1864"/>
                    <a:pt x="6939" y="1297"/>
                    <a:pt x="6205" y="864"/>
                  </a:cubicBezTo>
                  <a:cubicBezTo>
                    <a:pt x="5194" y="307"/>
                    <a:pt x="4049" y="0"/>
                    <a:pt x="29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1800625" y="2214525"/>
              <a:ext cx="972375" cy="2822050"/>
            </a:xfrm>
            <a:custGeom>
              <a:avLst/>
              <a:gdLst/>
              <a:ahLst/>
              <a:cxnLst/>
              <a:rect l="l" t="t" r="r" b="b"/>
              <a:pathLst>
                <a:path w="38895" h="112882" extrusionOk="0">
                  <a:moveTo>
                    <a:pt x="0" y="1"/>
                  </a:moveTo>
                  <a:lnTo>
                    <a:pt x="0" y="112881"/>
                  </a:lnTo>
                  <a:lnTo>
                    <a:pt x="38895" y="112881"/>
                  </a:lnTo>
                  <a:lnTo>
                    <a:pt x="3889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2230100" y="2214525"/>
              <a:ext cx="1064950" cy="2822050"/>
            </a:xfrm>
            <a:custGeom>
              <a:avLst/>
              <a:gdLst/>
              <a:ahLst/>
              <a:cxnLst/>
              <a:rect l="l" t="t" r="r" b="b"/>
              <a:pathLst>
                <a:path w="42598" h="112882" extrusionOk="0">
                  <a:moveTo>
                    <a:pt x="0" y="1"/>
                  </a:moveTo>
                  <a:lnTo>
                    <a:pt x="0" y="112881"/>
                  </a:lnTo>
                  <a:lnTo>
                    <a:pt x="42597" y="112881"/>
                  </a:lnTo>
                  <a:lnTo>
                    <a:pt x="4259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2298475" y="3015100"/>
              <a:ext cx="949050" cy="582950"/>
            </a:xfrm>
            <a:custGeom>
              <a:avLst/>
              <a:gdLst/>
              <a:ahLst/>
              <a:cxnLst/>
              <a:rect l="l" t="t" r="r" b="b"/>
              <a:pathLst>
                <a:path w="37962" h="23318" extrusionOk="0">
                  <a:moveTo>
                    <a:pt x="1" y="1"/>
                  </a:moveTo>
                  <a:lnTo>
                    <a:pt x="1" y="23317"/>
                  </a:lnTo>
                  <a:lnTo>
                    <a:pt x="37961" y="23317"/>
                  </a:lnTo>
                  <a:lnTo>
                    <a:pt x="3796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2618700" y="4391075"/>
              <a:ext cx="324425" cy="37550"/>
            </a:xfrm>
            <a:custGeom>
              <a:avLst/>
              <a:gdLst/>
              <a:ahLst/>
              <a:cxnLst/>
              <a:rect l="l" t="t" r="r" b="b"/>
              <a:pathLst>
                <a:path w="12977" h="1502" extrusionOk="0">
                  <a:moveTo>
                    <a:pt x="1" y="1"/>
                  </a:moveTo>
                  <a:lnTo>
                    <a:pt x="1" y="34"/>
                  </a:lnTo>
                  <a:lnTo>
                    <a:pt x="1" y="601"/>
                  </a:lnTo>
                  <a:cubicBezTo>
                    <a:pt x="1" y="1102"/>
                    <a:pt x="401" y="1502"/>
                    <a:pt x="901" y="1502"/>
                  </a:cubicBezTo>
                  <a:lnTo>
                    <a:pt x="12076" y="1502"/>
                  </a:lnTo>
                  <a:cubicBezTo>
                    <a:pt x="12576" y="1502"/>
                    <a:pt x="12977" y="1102"/>
                    <a:pt x="12977" y="601"/>
                  </a:cubicBezTo>
                  <a:lnTo>
                    <a:pt x="129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2292650" y="4389425"/>
              <a:ext cx="954025" cy="587100"/>
            </a:xfrm>
            <a:custGeom>
              <a:avLst/>
              <a:gdLst/>
              <a:ahLst/>
              <a:cxnLst/>
              <a:rect l="l" t="t" r="r" b="b"/>
              <a:pathLst>
                <a:path w="38161" h="23484" extrusionOk="0">
                  <a:moveTo>
                    <a:pt x="0" y="0"/>
                  </a:moveTo>
                  <a:lnTo>
                    <a:pt x="0" y="100"/>
                  </a:lnTo>
                  <a:lnTo>
                    <a:pt x="0" y="23384"/>
                  </a:lnTo>
                  <a:lnTo>
                    <a:pt x="0" y="23484"/>
                  </a:lnTo>
                  <a:lnTo>
                    <a:pt x="134" y="23484"/>
                  </a:lnTo>
                  <a:lnTo>
                    <a:pt x="38061" y="23450"/>
                  </a:lnTo>
                  <a:lnTo>
                    <a:pt x="38161" y="23450"/>
                  </a:lnTo>
                  <a:lnTo>
                    <a:pt x="38161" y="23384"/>
                  </a:lnTo>
                  <a:cubicBezTo>
                    <a:pt x="38127" y="16245"/>
                    <a:pt x="38094" y="10408"/>
                    <a:pt x="38094" y="6338"/>
                  </a:cubicBezTo>
                  <a:lnTo>
                    <a:pt x="38094" y="1701"/>
                  </a:lnTo>
                  <a:lnTo>
                    <a:pt x="38094" y="467"/>
                  </a:lnTo>
                  <a:lnTo>
                    <a:pt x="38094" y="67"/>
                  </a:lnTo>
                  <a:cubicBezTo>
                    <a:pt x="38094" y="67"/>
                    <a:pt x="38094" y="200"/>
                    <a:pt x="38027" y="434"/>
                  </a:cubicBezTo>
                  <a:lnTo>
                    <a:pt x="38027" y="1635"/>
                  </a:lnTo>
                  <a:cubicBezTo>
                    <a:pt x="37994" y="2735"/>
                    <a:pt x="37994" y="4303"/>
                    <a:pt x="37994" y="6338"/>
                  </a:cubicBezTo>
                  <a:cubicBezTo>
                    <a:pt x="37994" y="10355"/>
                    <a:pt x="37961" y="16124"/>
                    <a:pt x="37961" y="23217"/>
                  </a:cubicBezTo>
                  <a:lnTo>
                    <a:pt x="200" y="23217"/>
                  </a:lnTo>
                  <a:lnTo>
                    <a:pt x="200" y="133"/>
                  </a:lnTo>
                  <a:lnTo>
                    <a:pt x="200" y="133"/>
                  </a:lnTo>
                  <a:lnTo>
                    <a:pt x="27420" y="67"/>
                  </a:lnTo>
                  <a:lnTo>
                    <a:pt x="35259" y="34"/>
                  </a:lnTo>
                  <a:lnTo>
                    <a:pt x="27486" y="34"/>
                  </a:lnTo>
                  <a:lnTo>
                    <a:pt x="1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2647900" y="4533700"/>
              <a:ext cx="282725" cy="75900"/>
            </a:xfrm>
            <a:custGeom>
              <a:avLst/>
              <a:gdLst/>
              <a:ahLst/>
              <a:cxnLst/>
              <a:rect l="l" t="t" r="r" b="b"/>
              <a:pathLst>
                <a:path w="11309" h="3036" extrusionOk="0">
                  <a:moveTo>
                    <a:pt x="0" y="0"/>
                  </a:moveTo>
                  <a:lnTo>
                    <a:pt x="0" y="3036"/>
                  </a:lnTo>
                  <a:lnTo>
                    <a:pt x="11308" y="3036"/>
                  </a:lnTo>
                  <a:lnTo>
                    <a:pt x="1130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2298475" y="3663900"/>
              <a:ext cx="949050" cy="582100"/>
            </a:xfrm>
            <a:custGeom>
              <a:avLst/>
              <a:gdLst/>
              <a:ahLst/>
              <a:cxnLst/>
              <a:rect l="l" t="t" r="r" b="b"/>
              <a:pathLst>
                <a:path w="37962" h="23284" extrusionOk="0">
                  <a:moveTo>
                    <a:pt x="1" y="0"/>
                  </a:moveTo>
                  <a:lnTo>
                    <a:pt x="1" y="23284"/>
                  </a:lnTo>
                  <a:lnTo>
                    <a:pt x="37961" y="23284"/>
                  </a:lnTo>
                  <a:lnTo>
                    <a:pt x="3796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2617050" y="3738950"/>
              <a:ext cx="325250" cy="37550"/>
            </a:xfrm>
            <a:custGeom>
              <a:avLst/>
              <a:gdLst/>
              <a:ahLst/>
              <a:cxnLst/>
              <a:rect l="l" t="t" r="r" b="b"/>
              <a:pathLst>
                <a:path w="13010" h="1502" extrusionOk="0">
                  <a:moveTo>
                    <a:pt x="0" y="1"/>
                  </a:moveTo>
                  <a:lnTo>
                    <a:pt x="0" y="601"/>
                  </a:lnTo>
                  <a:cubicBezTo>
                    <a:pt x="0" y="1101"/>
                    <a:pt x="400" y="1502"/>
                    <a:pt x="901" y="1502"/>
                  </a:cubicBezTo>
                  <a:lnTo>
                    <a:pt x="12109" y="1502"/>
                  </a:lnTo>
                  <a:cubicBezTo>
                    <a:pt x="12609" y="1502"/>
                    <a:pt x="13009" y="1101"/>
                    <a:pt x="13009" y="601"/>
                  </a:cubicBezTo>
                  <a:lnTo>
                    <a:pt x="1300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2302650" y="3737275"/>
              <a:ext cx="953200" cy="587125"/>
            </a:xfrm>
            <a:custGeom>
              <a:avLst/>
              <a:gdLst/>
              <a:ahLst/>
              <a:cxnLst/>
              <a:rect l="l" t="t" r="r" b="b"/>
              <a:pathLst>
                <a:path w="38128" h="23485" extrusionOk="0">
                  <a:moveTo>
                    <a:pt x="0" y="1"/>
                  </a:moveTo>
                  <a:lnTo>
                    <a:pt x="0" y="101"/>
                  </a:lnTo>
                  <a:lnTo>
                    <a:pt x="0" y="23384"/>
                  </a:lnTo>
                  <a:lnTo>
                    <a:pt x="0" y="23484"/>
                  </a:lnTo>
                  <a:lnTo>
                    <a:pt x="38128" y="23484"/>
                  </a:lnTo>
                  <a:lnTo>
                    <a:pt x="38128" y="23384"/>
                  </a:lnTo>
                  <a:cubicBezTo>
                    <a:pt x="38128" y="16246"/>
                    <a:pt x="38094" y="10408"/>
                    <a:pt x="38094" y="6372"/>
                  </a:cubicBezTo>
                  <a:cubicBezTo>
                    <a:pt x="38061" y="4337"/>
                    <a:pt x="38061" y="2770"/>
                    <a:pt x="38061" y="1702"/>
                  </a:cubicBezTo>
                  <a:lnTo>
                    <a:pt x="38061" y="501"/>
                  </a:lnTo>
                  <a:lnTo>
                    <a:pt x="38061" y="68"/>
                  </a:lnTo>
                  <a:cubicBezTo>
                    <a:pt x="38061" y="68"/>
                    <a:pt x="38061" y="234"/>
                    <a:pt x="37994" y="435"/>
                  </a:cubicBezTo>
                  <a:lnTo>
                    <a:pt x="37994" y="1669"/>
                  </a:lnTo>
                  <a:lnTo>
                    <a:pt x="37994" y="6339"/>
                  </a:lnTo>
                  <a:cubicBezTo>
                    <a:pt x="37994" y="10396"/>
                    <a:pt x="37961" y="16176"/>
                    <a:pt x="37928" y="23251"/>
                  </a:cubicBezTo>
                  <a:lnTo>
                    <a:pt x="37928" y="23251"/>
                  </a:lnTo>
                  <a:lnTo>
                    <a:pt x="201" y="23218"/>
                  </a:lnTo>
                  <a:lnTo>
                    <a:pt x="201" y="23218"/>
                  </a:lnTo>
                  <a:lnTo>
                    <a:pt x="201" y="167"/>
                  </a:lnTo>
                  <a:lnTo>
                    <a:pt x="201" y="167"/>
                  </a:lnTo>
                  <a:lnTo>
                    <a:pt x="27420" y="68"/>
                  </a:lnTo>
                  <a:lnTo>
                    <a:pt x="35259" y="34"/>
                  </a:lnTo>
                  <a:lnTo>
                    <a:pt x="27453" y="34"/>
                  </a:ln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2637900" y="3877375"/>
              <a:ext cx="282725" cy="75925"/>
            </a:xfrm>
            <a:custGeom>
              <a:avLst/>
              <a:gdLst/>
              <a:ahLst/>
              <a:cxnLst/>
              <a:rect l="l" t="t" r="r" b="b"/>
              <a:pathLst>
                <a:path w="11309" h="3037" extrusionOk="0">
                  <a:moveTo>
                    <a:pt x="0" y="1"/>
                  </a:moveTo>
                  <a:lnTo>
                    <a:pt x="0" y="3036"/>
                  </a:lnTo>
                  <a:lnTo>
                    <a:pt x="11308" y="3036"/>
                  </a:lnTo>
                  <a:lnTo>
                    <a:pt x="1130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2620375" y="2292075"/>
              <a:ext cx="325250" cy="36725"/>
            </a:xfrm>
            <a:custGeom>
              <a:avLst/>
              <a:gdLst/>
              <a:ahLst/>
              <a:cxnLst/>
              <a:rect l="l" t="t" r="r" b="b"/>
              <a:pathLst>
                <a:path w="13010" h="1469" extrusionOk="0">
                  <a:moveTo>
                    <a:pt x="1" y="1"/>
                  </a:moveTo>
                  <a:lnTo>
                    <a:pt x="1" y="568"/>
                  </a:lnTo>
                  <a:cubicBezTo>
                    <a:pt x="1" y="1068"/>
                    <a:pt x="401" y="1469"/>
                    <a:pt x="901" y="1469"/>
                  </a:cubicBezTo>
                  <a:lnTo>
                    <a:pt x="12109" y="1469"/>
                  </a:lnTo>
                  <a:cubicBezTo>
                    <a:pt x="12610" y="1469"/>
                    <a:pt x="13010" y="1068"/>
                    <a:pt x="13010" y="568"/>
                  </a:cubicBezTo>
                  <a:lnTo>
                    <a:pt x="130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2295150" y="2290425"/>
              <a:ext cx="954025" cy="587100"/>
            </a:xfrm>
            <a:custGeom>
              <a:avLst/>
              <a:gdLst/>
              <a:ahLst/>
              <a:cxnLst/>
              <a:rect l="l" t="t" r="r" b="b"/>
              <a:pathLst>
                <a:path w="38161" h="23484" extrusionOk="0">
                  <a:moveTo>
                    <a:pt x="0" y="0"/>
                  </a:moveTo>
                  <a:lnTo>
                    <a:pt x="0" y="100"/>
                  </a:lnTo>
                  <a:lnTo>
                    <a:pt x="0" y="23350"/>
                  </a:lnTo>
                  <a:lnTo>
                    <a:pt x="0" y="23484"/>
                  </a:lnTo>
                  <a:lnTo>
                    <a:pt x="134" y="23484"/>
                  </a:lnTo>
                  <a:lnTo>
                    <a:pt x="38061" y="23450"/>
                  </a:lnTo>
                  <a:lnTo>
                    <a:pt x="38161" y="23450"/>
                  </a:lnTo>
                  <a:lnTo>
                    <a:pt x="38161" y="23384"/>
                  </a:lnTo>
                  <a:cubicBezTo>
                    <a:pt x="38127" y="16212"/>
                    <a:pt x="38094" y="10408"/>
                    <a:pt x="38094" y="6338"/>
                  </a:cubicBezTo>
                  <a:cubicBezTo>
                    <a:pt x="38094" y="4337"/>
                    <a:pt x="38094" y="2769"/>
                    <a:pt x="38094" y="1668"/>
                  </a:cubicBezTo>
                  <a:lnTo>
                    <a:pt x="38094" y="467"/>
                  </a:lnTo>
                  <a:lnTo>
                    <a:pt x="38094" y="67"/>
                  </a:lnTo>
                  <a:cubicBezTo>
                    <a:pt x="38094" y="67"/>
                    <a:pt x="38061" y="134"/>
                    <a:pt x="38061" y="434"/>
                  </a:cubicBezTo>
                  <a:lnTo>
                    <a:pt x="38061" y="1635"/>
                  </a:lnTo>
                  <a:cubicBezTo>
                    <a:pt x="38027" y="2735"/>
                    <a:pt x="38027" y="4303"/>
                    <a:pt x="38027" y="6305"/>
                  </a:cubicBezTo>
                  <a:cubicBezTo>
                    <a:pt x="38027" y="10361"/>
                    <a:pt x="37994" y="16142"/>
                    <a:pt x="37994" y="23217"/>
                  </a:cubicBezTo>
                  <a:lnTo>
                    <a:pt x="37994" y="23217"/>
                  </a:lnTo>
                  <a:lnTo>
                    <a:pt x="234" y="23183"/>
                  </a:lnTo>
                  <a:lnTo>
                    <a:pt x="234" y="23183"/>
                  </a:lnTo>
                  <a:lnTo>
                    <a:pt x="234" y="133"/>
                  </a:lnTo>
                  <a:lnTo>
                    <a:pt x="234" y="133"/>
                  </a:lnTo>
                  <a:lnTo>
                    <a:pt x="27453" y="67"/>
                  </a:lnTo>
                  <a:lnTo>
                    <a:pt x="35259" y="33"/>
                  </a:lnTo>
                  <a:lnTo>
                    <a:pt x="27487" y="33"/>
                  </a:lnTo>
                  <a:lnTo>
                    <a:pt x="10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2636225" y="2415500"/>
              <a:ext cx="282725" cy="75925"/>
            </a:xfrm>
            <a:custGeom>
              <a:avLst/>
              <a:gdLst/>
              <a:ahLst/>
              <a:cxnLst/>
              <a:rect l="l" t="t" r="r" b="b"/>
              <a:pathLst>
                <a:path w="11309" h="3037" extrusionOk="0">
                  <a:moveTo>
                    <a:pt x="0" y="1"/>
                  </a:moveTo>
                  <a:lnTo>
                    <a:pt x="0" y="3036"/>
                  </a:lnTo>
                  <a:lnTo>
                    <a:pt x="11308" y="3036"/>
                  </a:lnTo>
                  <a:lnTo>
                    <a:pt x="1130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2301825" y="2950900"/>
              <a:ext cx="650475" cy="253525"/>
            </a:xfrm>
            <a:custGeom>
              <a:avLst/>
              <a:gdLst/>
              <a:ahLst/>
              <a:cxnLst/>
              <a:rect l="l" t="t" r="r" b="b"/>
              <a:pathLst>
                <a:path w="26019" h="10141" extrusionOk="0">
                  <a:moveTo>
                    <a:pt x="1368" y="0"/>
                  </a:moveTo>
                  <a:cubicBezTo>
                    <a:pt x="601" y="0"/>
                    <a:pt x="0" y="600"/>
                    <a:pt x="0" y="1368"/>
                  </a:cubicBezTo>
                  <a:lnTo>
                    <a:pt x="0" y="10141"/>
                  </a:lnTo>
                  <a:lnTo>
                    <a:pt x="26019" y="10107"/>
                  </a:lnTo>
                  <a:lnTo>
                    <a:pt x="26019" y="1368"/>
                  </a:lnTo>
                  <a:cubicBezTo>
                    <a:pt x="26019" y="600"/>
                    <a:pt x="25418" y="0"/>
                    <a:pt x="24684"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2301825" y="2950900"/>
              <a:ext cx="650475" cy="253525"/>
            </a:xfrm>
            <a:custGeom>
              <a:avLst/>
              <a:gdLst/>
              <a:ahLst/>
              <a:cxnLst/>
              <a:rect l="l" t="t" r="r" b="b"/>
              <a:pathLst>
                <a:path w="26019" h="10141" extrusionOk="0">
                  <a:moveTo>
                    <a:pt x="1368" y="0"/>
                  </a:moveTo>
                  <a:cubicBezTo>
                    <a:pt x="601" y="0"/>
                    <a:pt x="0" y="600"/>
                    <a:pt x="0" y="1368"/>
                  </a:cubicBezTo>
                  <a:lnTo>
                    <a:pt x="0" y="10141"/>
                  </a:lnTo>
                  <a:lnTo>
                    <a:pt x="26019" y="10107"/>
                  </a:lnTo>
                  <a:lnTo>
                    <a:pt x="26019" y="1368"/>
                  </a:lnTo>
                  <a:cubicBezTo>
                    <a:pt x="26019" y="600"/>
                    <a:pt x="25418" y="0"/>
                    <a:pt x="246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2361025" y="3008425"/>
              <a:ext cx="591275" cy="196000"/>
            </a:xfrm>
            <a:custGeom>
              <a:avLst/>
              <a:gdLst/>
              <a:ahLst/>
              <a:cxnLst/>
              <a:rect l="l" t="t" r="r" b="b"/>
              <a:pathLst>
                <a:path w="23651" h="7840" extrusionOk="0">
                  <a:moveTo>
                    <a:pt x="134" y="1"/>
                  </a:moveTo>
                  <a:cubicBezTo>
                    <a:pt x="67" y="1"/>
                    <a:pt x="0" y="67"/>
                    <a:pt x="0" y="134"/>
                  </a:cubicBezTo>
                  <a:lnTo>
                    <a:pt x="0" y="7840"/>
                  </a:lnTo>
                  <a:lnTo>
                    <a:pt x="23651" y="7840"/>
                  </a:lnTo>
                  <a:lnTo>
                    <a:pt x="2365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2435250" y="2927550"/>
              <a:ext cx="651325" cy="276875"/>
            </a:xfrm>
            <a:custGeom>
              <a:avLst/>
              <a:gdLst/>
              <a:ahLst/>
              <a:cxnLst/>
              <a:rect l="l" t="t" r="r" b="b"/>
              <a:pathLst>
                <a:path w="26053" h="11075" extrusionOk="0">
                  <a:moveTo>
                    <a:pt x="15178" y="0"/>
                  </a:moveTo>
                  <a:cubicBezTo>
                    <a:pt x="14644" y="67"/>
                    <a:pt x="14277" y="500"/>
                    <a:pt x="14344" y="1034"/>
                  </a:cubicBezTo>
                  <a:lnTo>
                    <a:pt x="2002" y="967"/>
                  </a:lnTo>
                  <a:cubicBezTo>
                    <a:pt x="1985" y="967"/>
                    <a:pt x="1968" y="966"/>
                    <a:pt x="1951" y="966"/>
                  </a:cubicBezTo>
                  <a:cubicBezTo>
                    <a:pt x="1306" y="966"/>
                    <a:pt x="766" y="1589"/>
                    <a:pt x="701" y="2402"/>
                  </a:cubicBezTo>
                  <a:lnTo>
                    <a:pt x="0" y="11075"/>
                  </a:lnTo>
                  <a:lnTo>
                    <a:pt x="25318" y="11075"/>
                  </a:lnTo>
                  <a:lnTo>
                    <a:pt x="25985" y="1735"/>
                  </a:lnTo>
                  <a:cubicBezTo>
                    <a:pt x="26052" y="801"/>
                    <a:pt x="25452" y="0"/>
                    <a:pt x="24685"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2560325" y="2928375"/>
              <a:ext cx="651325" cy="253525"/>
            </a:xfrm>
            <a:custGeom>
              <a:avLst/>
              <a:gdLst/>
              <a:ahLst/>
              <a:cxnLst/>
              <a:rect l="l" t="t" r="r" b="b"/>
              <a:pathLst>
                <a:path w="26053" h="10141" extrusionOk="0">
                  <a:moveTo>
                    <a:pt x="1402" y="0"/>
                  </a:moveTo>
                  <a:cubicBezTo>
                    <a:pt x="635" y="0"/>
                    <a:pt x="1" y="601"/>
                    <a:pt x="1" y="1368"/>
                  </a:cubicBezTo>
                  <a:lnTo>
                    <a:pt x="1" y="10141"/>
                  </a:lnTo>
                  <a:lnTo>
                    <a:pt x="26053" y="10141"/>
                  </a:lnTo>
                  <a:lnTo>
                    <a:pt x="26053" y="1335"/>
                  </a:lnTo>
                  <a:cubicBezTo>
                    <a:pt x="26053" y="601"/>
                    <a:pt x="25452" y="0"/>
                    <a:pt x="24718"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2560325" y="2928375"/>
              <a:ext cx="651325" cy="253525"/>
            </a:xfrm>
            <a:custGeom>
              <a:avLst/>
              <a:gdLst/>
              <a:ahLst/>
              <a:cxnLst/>
              <a:rect l="l" t="t" r="r" b="b"/>
              <a:pathLst>
                <a:path w="26053" h="10141" extrusionOk="0">
                  <a:moveTo>
                    <a:pt x="1402" y="0"/>
                  </a:moveTo>
                  <a:cubicBezTo>
                    <a:pt x="635" y="0"/>
                    <a:pt x="1" y="601"/>
                    <a:pt x="1" y="1368"/>
                  </a:cubicBezTo>
                  <a:lnTo>
                    <a:pt x="1" y="10141"/>
                  </a:lnTo>
                  <a:lnTo>
                    <a:pt x="26053" y="10141"/>
                  </a:lnTo>
                  <a:lnTo>
                    <a:pt x="26053" y="1335"/>
                  </a:lnTo>
                  <a:cubicBezTo>
                    <a:pt x="26053" y="601"/>
                    <a:pt x="25452" y="0"/>
                    <a:pt x="2471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2620375" y="2985700"/>
              <a:ext cx="591275" cy="196200"/>
            </a:xfrm>
            <a:custGeom>
              <a:avLst/>
              <a:gdLst/>
              <a:ahLst/>
              <a:cxnLst/>
              <a:rect l="l" t="t" r="r" b="b"/>
              <a:pathLst>
                <a:path w="23651" h="7848" extrusionOk="0">
                  <a:moveTo>
                    <a:pt x="99" y="0"/>
                  </a:moveTo>
                  <a:cubicBezTo>
                    <a:pt x="46" y="0"/>
                    <a:pt x="1" y="60"/>
                    <a:pt x="1" y="142"/>
                  </a:cubicBezTo>
                  <a:lnTo>
                    <a:pt x="1" y="7848"/>
                  </a:lnTo>
                  <a:lnTo>
                    <a:pt x="23651" y="7848"/>
                  </a:lnTo>
                  <a:lnTo>
                    <a:pt x="23651" y="9"/>
                  </a:lnTo>
                  <a:lnTo>
                    <a:pt x="134" y="9"/>
                  </a:lnTo>
                  <a:cubicBezTo>
                    <a:pt x="122" y="3"/>
                    <a:pt x="110" y="0"/>
                    <a:pt x="9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2694600" y="2905025"/>
              <a:ext cx="651325" cy="276875"/>
            </a:xfrm>
            <a:custGeom>
              <a:avLst/>
              <a:gdLst/>
              <a:ahLst/>
              <a:cxnLst/>
              <a:rect l="l" t="t" r="r" b="b"/>
              <a:pathLst>
                <a:path w="26053" h="11075" extrusionOk="0">
                  <a:moveTo>
                    <a:pt x="15178" y="0"/>
                  </a:moveTo>
                  <a:cubicBezTo>
                    <a:pt x="14677" y="34"/>
                    <a:pt x="14311" y="501"/>
                    <a:pt x="14344" y="1001"/>
                  </a:cubicBezTo>
                  <a:lnTo>
                    <a:pt x="2035" y="968"/>
                  </a:lnTo>
                  <a:cubicBezTo>
                    <a:pt x="1268" y="1034"/>
                    <a:pt x="701" y="1668"/>
                    <a:pt x="701" y="2402"/>
                  </a:cubicBezTo>
                  <a:lnTo>
                    <a:pt x="0" y="11075"/>
                  </a:lnTo>
                  <a:lnTo>
                    <a:pt x="25318" y="11075"/>
                  </a:lnTo>
                  <a:lnTo>
                    <a:pt x="25986" y="1735"/>
                  </a:lnTo>
                  <a:cubicBezTo>
                    <a:pt x="26052" y="801"/>
                    <a:pt x="25452" y="0"/>
                    <a:pt x="24685"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2921425" y="2940875"/>
              <a:ext cx="651325" cy="253550"/>
            </a:xfrm>
            <a:custGeom>
              <a:avLst/>
              <a:gdLst/>
              <a:ahLst/>
              <a:cxnLst/>
              <a:rect l="l" t="t" r="r" b="b"/>
              <a:pathLst>
                <a:path w="26053" h="10142" extrusionOk="0">
                  <a:moveTo>
                    <a:pt x="1368" y="1"/>
                  </a:moveTo>
                  <a:cubicBezTo>
                    <a:pt x="601" y="1"/>
                    <a:pt x="0" y="601"/>
                    <a:pt x="0" y="1368"/>
                  </a:cubicBezTo>
                  <a:lnTo>
                    <a:pt x="0" y="10141"/>
                  </a:lnTo>
                  <a:lnTo>
                    <a:pt x="26052" y="10141"/>
                  </a:lnTo>
                  <a:lnTo>
                    <a:pt x="26052" y="1368"/>
                  </a:lnTo>
                  <a:cubicBezTo>
                    <a:pt x="26052" y="601"/>
                    <a:pt x="25452" y="1"/>
                    <a:pt x="2468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2921425" y="2940875"/>
              <a:ext cx="651325" cy="253550"/>
            </a:xfrm>
            <a:custGeom>
              <a:avLst/>
              <a:gdLst/>
              <a:ahLst/>
              <a:cxnLst/>
              <a:rect l="l" t="t" r="r" b="b"/>
              <a:pathLst>
                <a:path w="26053" h="10142" extrusionOk="0">
                  <a:moveTo>
                    <a:pt x="1368" y="1"/>
                  </a:moveTo>
                  <a:cubicBezTo>
                    <a:pt x="601" y="1"/>
                    <a:pt x="0" y="601"/>
                    <a:pt x="0" y="1368"/>
                  </a:cubicBezTo>
                  <a:lnTo>
                    <a:pt x="0" y="10141"/>
                  </a:lnTo>
                  <a:lnTo>
                    <a:pt x="26052" y="10141"/>
                  </a:lnTo>
                  <a:lnTo>
                    <a:pt x="26052" y="1368"/>
                  </a:lnTo>
                  <a:cubicBezTo>
                    <a:pt x="26052" y="601"/>
                    <a:pt x="25452" y="1"/>
                    <a:pt x="246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2981475" y="2998425"/>
              <a:ext cx="591275" cy="196000"/>
            </a:xfrm>
            <a:custGeom>
              <a:avLst/>
              <a:gdLst/>
              <a:ahLst/>
              <a:cxnLst/>
              <a:rect l="l" t="t" r="r" b="b"/>
              <a:pathLst>
                <a:path w="23651" h="7840" extrusionOk="0">
                  <a:moveTo>
                    <a:pt x="134" y="0"/>
                  </a:moveTo>
                  <a:cubicBezTo>
                    <a:pt x="34" y="0"/>
                    <a:pt x="0" y="67"/>
                    <a:pt x="0" y="134"/>
                  </a:cubicBezTo>
                  <a:lnTo>
                    <a:pt x="0" y="7839"/>
                  </a:lnTo>
                  <a:lnTo>
                    <a:pt x="23650" y="7839"/>
                  </a:lnTo>
                  <a:lnTo>
                    <a:pt x="2365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3010650" y="2947550"/>
              <a:ext cx="596300" cy="350275"/>
            </a:xfrm>
            <a:custGeom>
              <a:avLst/>
              <a:gdLst/>
              <a:ahLst/>
              <a:cxnLst/>
              <a:rect l="l" t="t" r="r" b="b"/>
              <a:pathLst>
                <a:path w="23852" h="14011" extrusionOk="0">
                  <a:moveTo>
                    <a:pt x="1" y="1"/>
                  </a:moveTo>
                  <a:lnTo>
                    <a:pt x="1" y="14011"/>
                  </a:lnTo>
                  <a:lnTo>
                    <a:pt x="23851" y="14011"/>
                  </a:lnTo>
                  <a:lnTo>
                    <a:pt x="2385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3054850" y="2792450"/>
              <a:ext cx="601300" cy="372775"/>
            </a:xfrm>
            <a:custGeom>
              <a:avLst/>
              <a:gdLst/>
              <a:ahLst/>
              <a:cxnLst/>
              <a:rect l="l" t="t" r="r" b="b"/>
              <a:pathLst>
                <a:path w="24052" h="14911" extrusionOk="0">
                  <a:moveTo>
                    <a:pt x="1" y="0"/>
                  </a:moveTo>
                  <a:lnTo>
                    <a:pt x="1" y="14911"/>
                  </a:lnTo>
                  <a:lnTo>
                    <a:pt x="24051" y="14911"/>
                  </a:lnTo>
                  <a:lnTo>
                    <a:pt x="2405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3162425" y="2854150"/>
              <a:ext cx="5025" cy="287725"/>
            </a:xfrm>
            <a:custGeom>
              <a:avLst/>
              <a:gdLst/>
              <a:ahLst/>
              <a:cxnLst/>
              <a:rect l="l" t="t" r="r" b="b"/>
              <a:pathLst>
                <a:path w="201" h="11509" extrusionOk="0">
                  <a:moveTo>
                    <a:pt x="101" y="1"/>
                  </a:moveTo>
                  <a:cubicBezTo>
                    <a:pt x="34" y="1"/>
                    <a:pt x="1" y="2569"/>
                    <a:pt x="1" y="5771"/>
                  </a:cubicBezTo>
                  <a:cubicBezTo>
                    <a:pt x="1" y="8940"/>
                    <a:pt x="34" y="11509"/>
                    <a:pt x="101" y="11509"/>
                  </a:cubicBezTo>
                  <a:cubicBezTo>
                    <a:pt x="167" y="11509"/>
                    <a:pt x="201" y="8940"/>
                    <a:pt x="201" y="5771"/>
                  </a:cubicBezTo>
                  <a:cubicBezTo>
                    <a:pt x="201" y="2569"/>
                    <a:pt x="167"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3204950" y="2854150"/>
              <a:ext cx="5050" cy="287725"/>
            </a:xfrm>
            <a:custGeom>
              <a:avLst/>
              <a:gdLst/>
              <a:ahLst/>
              <a:cxnLst/>
              <a:rect l="l" t="t" r="r" b="b"/>
              <a:pathLst>
                <a:path w="202" h="11509" extrusionOk="0">
                  <a:moveTo>
                    <a:pt x="101" y="1"/>
                  </a:moveTo>
                  <a:cubicBezTo>
                    <a:pt x="34" y="1"/>
                    <a:pt x="1" y="2569"/>
                    <a:pt x="1" y="5771"/>
                  </a:cubicBezTo>
                  <a:cubicBezTo>
                    <a:pt x="1" y="8940"/>
                    <a:pt x="34" y="11509"/>
                    <a:pt x="101" y="11509"/>
                  </a:cubicBezTo>
                  <a:cubicBezTo>
                    <a:pt x="168" y="11509"/>
                    <a:pt x="201" y="8940"/>
                    <a:pt x="201" y="5771"/>
                  </a:cubicBezTo>
                  <a:cubicBezTo>
                    <a:pt x="201" y="2569"/>
                    <a:pt x="16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3251650" y="2854150"/>
              <a:ext cx="5050" cy="287725"/>
            </a:xfrm>
            <a:custGeom>
              <a:avLst/>
              <a:gdLst/>
              <a:ahLst/>
              <a:cxnLst/>
              <a:rect l="l" t="t" r="r" b="b"/>
              <a:pathLst>
                <a:path w="202" h="11509" extrusionOk="0">
                  <a:moveTo>
                    <a:pt x="101" y="1"/>
                  </a:moveTo>
                  <a:cubicBezTo>
                    <a:pt x="34" y="1"/>
                    <a:pt x="1" y="2569"/>
                    <a:pt x="1" y="5771"/>
                  </a:cubicBezTo>
                  <a:cubicBezTo>
                    <a:pt x="1" y="8940"/>
                    <a:pt x="34" y="11509"/>
                    <a:pt x="101" y="11509"/>
                  </a:cubicBezTo>
                  <a:cubicBezTo>
                    <a:pt x="168" y="11509"/>
                    <a:pt x="201" y="8940"/>
                    <a:pt x="201" y="5771"/>
                  </a:cubicBezTo>
                  <a:cubicBezTo>
                    <a:pt x="201" y="2569"/>
                    <a:pt x="168"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3297525" y="2854150"/>
              <a:ext cx="5875" cy="287725"/>
            </a:xfrm>
            <a:custGeom>
              <a:avLst/>
              <a:gdLst/>
              <a:ahLst/>
              <a:cxnLst/>
              <a:rect l="l" t="t" r="r" b="b"/>
              <a:pathLst>
                <a:path w="235" h="11509" extrusionOk="0">
                  <a:moveTo>
                    <a:pt x="134" y="1"/>
                  </a:moveTo>
                  <a:cubicBezTo>
                    <a:pt x="67" y="1"/>
                    <a:pt x="1" y="2569"/>
                    <a:pt x="1" y="5771"/>
                  </a:cubicBezTo>
                  <a:cubicBezTo>
                    <a:pt x="1" y="8940"/>
                    <a:pt x="67" y="11509"/>
                    <a:pt x="134" y="11509"/>
                  </a:cubicBezTo>
                  <a:cubicBezTo>
                    <a:pt x="167" y="11509"/>
                    <a:pt x="234" y="8940"/>
                    <a:pt x="234" y="5771"/>
                  </a:cubicBezTo>
                  <a:cubicBezTo>
                    <a:pt x="234" y="2569"/>
                    <a:pt x="1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3344225" y="2854150"/>
              <a:ext cx="5875" cy="287725"/>
            </a:xfrm>
            <a:custGeom>
              <a:avLst/>
              <a:gdLst/>
              <a:ahLst/>
              <a:cxnLst/>
              <a:rect l="l" t="t" r="r" b="b"/>
              <a:pathLst>
                <a:path w="235" h="11509" extrusionOk="0">
                  <a:moveTo>
                    <a:pt x="101" y="1"/>
                  </a:moveTo>
                  <a:cubicBezTo>
                    <a:pt x="67" y="1"/>
                    <a:pt x="1" y="2569"/>
                    <a:pt x="1" y="5771"/>
                  </a:cubicBezTo>
                  <a:cubicBezTo>
                    <a:pt x="1" y="8940"/>
                    <a:pt x="67" y="11509"/>
                    <a:pt x="101" y="11509"/>
                  </a:cubicBezTo>
                  <a:cubicBezTo>
                    <a:pt x="167" y="11509"/>
                    <a:pt x="234" y="8940"/>
                    <a:pt x="234" y="5771"/>
                  </a:cubicBezTo>
                  <a:cubicBezTo>
                    <a:pt x="234" y="2569"/>
                    <a:pt x="167"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3390925" y="2854150"/>
              <a:ext cx="5875" cy="287725"/>
            </a:xfrm>
            <a:custGeom>
              <a:avLst/>
              <a:gdLst/>
              <a:ahLst/>
              <a:cxnLst/>
              <a:rect l="l" t="t" r="r" b="b"/>
              <a:pathLst>
                <a:path w="235" h="11509" extrusionOk="0">
                  <a:moveTo>
                    <a:pt x="101" y="1"/>
                  </a:moveTo>
                  <a:cubicBezTo>
                    <a:pt x="34" y="1"/>
                    <a:pt x="1" y="2569"/>
                    <a:pt x="1" y="5771"/>
                  </a:cubicBezTo>
                  <a:cubicBezTo>
                    <a:pt x="1" y="8940"/>
                    <a:pt x="34" y="11509"/>
                    <a:pt x="101" y="11509"/>
                  </a:cubicBezTo>
                  <a:cubicBezTo>
                    <a:pt x="167" y="11509"/>
                    <a:pt x="234" y="8940"/>
                    <a:pt x="234" y="5771"/>
                  </a:cubicBezTo>
                  <a:cubicBezTo>
                    <a:pt x="234" y="2569"/>
                    <a:pt x="167"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3437625" y="2854150"/>
              <a:ext cx="5025" cy="287725"/>
            </a:xfrm>
            <a:custGeom>
              <a:avLst/>
              <a:gdLst/>
              <a:ahLst/>
              <a:cxnLst/>
              <a:rect l="l" t="t" r="r" b="b"/>
              <a:pathLst>
                <a:path w="201" h="11509" extrusionOk="0">
                  <a:moveTo>
                    <a:pt x="101" y="1"/>
                  </a:moveTo>
                  <a:cubicBezTo>
                    <a:pt x="34" y="1"/>
                    <a:pt x="1" y="2569"/>
                    <a:pt x="1" y="5771"/>
                  </a:cubicBezTo>
                  <a:cubicBezTo>
                    <a:pt x="1" y="8940"/>
                    <a:pt x="34" y="11509"/>
                    <a:pt x="101" y="11509"/>
                  </a:cubicBezTo>
                  <a:cubicBezTo>
                    <a:pt x="167" y="11509"/>
                    <a:pt x="201" y="8940"/>
                    <a:pt x="201" y="5771"/>
                  </a:cubicBezTo>
                  <a:cubicBezTo>
                    <a:pt x="201" y="2569"/>
                    <a:pt x="167"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3484325" y="2854150"/>
              <a:ext cx="5025" cy="287725"/>
            </a:xfrm>
            <a:custGeom>
              <a:avLst/>
              <a:gdLst/>
              <a:ahLst/>
              <a:cxnLst/>
              <a:rect l="l" t="t" r="r" b="b"/>
              <a:pathLst>
                <a:path w="201" h="11509" extrusionOk="0">
                  <a:moveTo>
                    <a:pt x="101" y="1"/>
                  </a:moveTo>
                  <a:cubicBezTo>
                    <a:pt x="34" y="1"/>
                    <a:pt x="1" y="2569"/>
                    <a:pt x="1" y="5771"/>
                  </a:cubicBezTo>
                  <a:cubicBezTo>
                    <a:pt x="1" y="8940"/>
                    <a:pt x="34" y="11509"/>
                    <a:pt x="101" y="11509"/>
                  </a:cubicBezTo>
                  <a:cubicBezTo>
                    <a:pt x="167" y="11509"/>
                    <a:pt x="201" y="8940"/>
                    <a:pt x="201" y="5771"/>
                  </a:cubicBezTo>
                  <a:cubicBezTo>
                    <a:pt x="201" y="2569"/>
                    <a:pt x="167" y="1"/>
                    <a:pt x="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3530200" y="2854150"/>
              <a:ext cx="5850" cy="287725"/>
            </a:xfrm>
            <a:custGeom>
              <a:avLst/>
              <a:gdLst/>
              <a:ahLst/>
              <a:cxnLst/>
              <a:rect l="l" t="t" r="r" b="b"/>
              <a:pathLst>
                <a:path w="234" h="11509" extrusionOk="0">
                  <a:moveTo>
                    <a:pt x="134" y="1"/>
                  </a:moveTo>
                  <a:cubicBezTo>
                    <a:pt x="67" y="1"/>
                    <a:pt x="0" y="2569"/>
                    <a:pt x="0" y="5771"/>
                  </a:cubicBezTo>
                  <a:cubicBezTo>
                    <a:pt x="0" y="8940"/>
                    <a:pt x="67" y="11509"/>
                    <a:pt x="134" y="11509"/>
                  </a:cubicBezTo>
                  <a:cubicBezTo>
                    <a:pt x="167" y="11509"/>
                    <a:pt x="234" y="8940"/>
                    <a:pt x="234" y="5771"/>
                  </a:cubicBezTo>
                  <a:cubicBezTo>
                    <a:pt x="234" y="2569"/>
                    <a:pt x="200"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576900" y="2854150"/>
              <a:ext cx="5850" cy="287725"/>
            </a:xfrm>
            <a:custGeom>
              <a:avLst/>
              <a:gdLst/>
              <a:ahLst/>
              <a:cxnLst/>
              <a:rect l="l" t="t" r="r" b="b"/>
              <a:pathLst>
                <a:path w="234" h="11509" extrusionOk="0">
                  <a:moveTo>
                    <a:pt x="100" y="1"/>
                  </a:moveTo>
                  <a:cubicBezTo>
                    <a:pt x="67" y="1"/>
                    <a:pt x="0" y="2569"/>
                    <a:pt x="0" y="5771"/>
                  </a:cubicBezTo>
                  <a:cubicBezTo>
                    <a:pt x="0" y="8940"/>
                    <a:pt x="67" y="11509"/>
                    <a:pt x="100" y="11509"/>
                  </a:cubicBezTo>
                  <a:cubicBezTo>
                    <a:pt x="167" y="11509"/>
                    <a:pt x="234" y="8940"/>
                    <a:pt x="234" y="5771"/>
                  </a:cubicBezTo>
                  <a:cubicBezTo>
                    <a:pt x="234" y="2569"/>
                    <a:pt x="167" y="1"/>
                    <a:pt x="1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55675" y="2966725"/>
              <a:ext cx="650500" cy="227700"/>
            </a:xfrm>
            <a:custGeom>
              <a:avLst/>
              <a:gdLst/>
              <a:ahLst/>
              <a:cxnLst/>
              <a:rect l="l" t="t" r="r" b="b"/>
              <a:pathLst>
                <a:path w="26020" h="9108" extrusionOk="0">
                  <a:moveTo>
                    <a:pt x="15145" y="1"/>
                  </a:moveTo>
                  <a:cubicBezTo>
                    <a:pt x="14678" y="1"/>
                    <a:pt x="14311" y="368"/>
                    <a:pt x="14311" y="835"/>
                  </a:cubicBezTo>
                  <a:lnTo>
                    <a:pt x="2002" y="768"/>
                  </a:lnTo>
                  <a:cubicBezTo>
                    <a:pt x="1302" y="768"/>
                    <a:pt x="735" y="1302"/>
                    <a:pt x="668" y="1969"/>
                  </a:cubicBezTo>
                  <a:lnTo>
                    <a:pt x="1" y="9107"/>
                  </a:lnTo>
                  <a:lnTo>
                    <a:pt x="25319" y="9107"/>
                  </a:lnTo>
                  <a:lnTo>
                    <a:pt x="25986" y="1435"/>
                  </a:lnTo>
                  <a:cubicBezTo>
                    <a:pt x="26020" y="635"/>
                    <a:pt x="25419" y="1"/>
                    <a:pt x="24652"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2295975" y="3087650"/>
              <a:ext cx="949050" cy="582950"/>
            </a:xfrm>
            <a:custGeom>
              <a:avLst/>
              <a:gdLst/>
              <a:ahLst/>
              <a:cxnLst/>
              <a:rect l="l" t="t" r="r" b="b"/>
              <a:pathLst>
                <a:path w="37962" h="23318" extrusionOk="0">
                  <a:moveTo>
                    <a:pt x="1" y="1"/>
                  </a:moveTo>
                  <a:lnTo>
                    <a:pt x="1" y="23317"/>
                  </a:lnTo>
                  <a:lnTo>
                    <a:pt x="37961" y="23317"/>
                  </a:lnTo>
                  <a:lnTo>
                    <a:pt x="379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2870550" y="3087650"/>
              <a:ext cx="948200" cy="582950"/>
            </a:xfrm>
            <a:custGeom>
              <a:avLst/>
              <a:gdLst/>
              <a:ahLst/>
              <a:cxnLst/>
              <a:rect l="l" t="t" r="r" b="b"/>
              <a:pathLst>
                <a:path w="37928" h="23318" extrusionOk="0">
                  <a:moveTo>
                    <a:pt x="1" y="1"/>
                  </a:moveTo>
                  <a:lnTo>
                    <a:pt x="1" y="23317"/>
                  </a:lnTo>
                  <a:lnTo>
                    <a:pt x="37928" y="23317"/>
                  </a:lnTo>
                  <a:lnTo>
                    <a:pt x="3792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2868050" y="3086825"/>
              <a:ext cx="954050" cy="582100"/>
            </a:xfrm>
            <a:custGeom>
              <a:avLst/>
              <a:gdLst/>
              <a:ahLst/>
              <a:cxnLst/>
              <a:rect l="l" t="t" r="r" b="b"/>
              <a:pathLst>
                <a:path w="38162" h="23284" extrusionOk="0">
                  <a:moveTo>
                    <a:pt x="1" y="0"/>
                  </a:moveTo>
                  <a:lnTo>
                    <a:pt x="1" y="100"/>
                  </a:lnTo>
                  <a:lnTo>
                    <a:pt x="1" y="23250"/>
                  </a:lnTo>
                  <a:lnTo>
                    <a:pt x="1" y="23284"/>
                  </a:lnTo>
                  <a:lnTo>
                    <a:pt x="101" y="23284"/>
                  </a:lnTo>
                  <a:lnTo>
                    <a:pt x="27487" y="23250"/>
                  </a:lnTo>
                  <a:lnTo>
                    <a:pt x="35292" y="23217"/>
                  </a:lnTo>
                  <a:lnTo>
                    <a:pt x="35259" y="23217"/>
                  </a:lnTo>
                  <a:lnTo>
                    <a:pt x="27420" y="23184"/>
                  </a:lnTo>
                  <a:lnTo>
                    <a:pt x="234" y="23150"/>
                  </a:lnTo>
                  <a:lnTo>
                    <a:pt x="234" y="23150"/>
                  </a:lnTo>
                  <a:lnTo>
                    <a:pt x="234" y="200"/>
                  </a:lnTo>
                  <a:lnTo>
                    <a:pt x="37994" y="200"/>
                  </a:lnTo>
                  <a:cubicBezTo>
                    <a:pt x="37995" y="7226"/>
                    <a:pt x="38028" y="12962"/>
                    <a:pt x="38028" y="16946"/>
                  </a:cubicBezTo>
                  <a:lnTo>
                    <a:pt x="38028" y="21616"/>
                  </a:lnTo>
                  <a:lnTo>
                    <a:pt x="38028" y="22817"/>
                  </a:lnTo>
                  <a:lnTo>
                    <a:pt x="38028" y="23250"/>
                  </a:lnTo>
                  <a:cubicBezTo>
                    <a:pt x="38028" y="23250"/>
                    <a:pt x="38061" y="23083"/>
                    <a:pt x="38094" y="22817"/>
                  </a:cubicBezTo>
                  <a:lnTo>
                    <a:pt x="38094" y="21616"/>
                  </a:lnTo>
                  <a:cubicBezTo>
                    <a:pt x="38094" y="20548"/>
                    <a:pt x="38094" y="19014"/>
                    <a:pt x="38094" y="17012"/>
                  </a:cubicBezTo>
                  <a:cubicBezTo>
                    <a:pt x="38128" y="12976"/>
                    <a:pt x="38161" y="7205"/>
                    <a:pt x="38161" y="100"/>
                  </a:cubicBezTo>
                  <a:lnTo>
                    <a:pt x="38161" y="34"/>
                  </a:lnTo>
                  <a:lnTo>
                    <a:pt x="38061" y="34"/>
                  </a:lnTo>
                  <a:lnTo>
                    <a:pt x="1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211625" y="3087650"/>
              <a:ext cx="325275" cy="35050"/>
            </a:xfrm>
            <a:custGeom>
              <a:avLst/>
              <a:gdLst/>
              <a:ahLst/>
              <a:cxnLst/>
              <a:rect l="l" t="t" r="r" b="b"/>
              <a:pathLst>
                <a:path w="13011" h="1402" extrusionOk="0">
                  <a:moveTo>
                    <a:pt x="1" y="1"/>
                  </a:moveTo>
                  <a:lnTo>
                    <a:pt x="1" y="501"/>
                  </a:lnTo>
                  <a:cubicBezTo>
                    <a:pt x="1" y="1001"/>
                    <a:pt x="401" y="1402"/>
                    <a:pt x="901" y="1402"/>
                  </a:cubicBezTo>
                  <a:lnTo>
                    <a:pt x="12109" y="1402"/>
                  </a:lnTo>
                  <a:cubicBezTo>
                    <a:pt x="12610" y="1402"/>
                    <a:pt x="13010" y="1001"/>
                    <a:pt x="13010" y="501"/>
                  </a:cubicBezTo>
                  <a:lnTo>
                    <a:pt x="130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3239150" y="3218575"/>
              <a:ext cx="281900" cy="75925"/>
            </a:xfrm>
            <a:custGeom>
              <a:avLst/>
              <a:gdLst/>
              <a:ahLst/>
              <a:cxnLst/>
              <a:rect l="l" t="t" r="r" b="b"/>
              <a:pathLst>
                <a:path w="11276" h="3037" extrusionOk="0">
                  <a:moveTo>
                    <a:pt x="1" y="1"/>
                  </a:moveTo>
                  <a:lnTo>
                    <a:pt x="1" y="3036"/>
                  </a:lnTo>
                  <a:lnTo>
                    <a:pt x="11275" y="3036"/>
                  </a:lnTo>
                  <a:lnTo>
                    <a:pt x="1127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3494325" y="2720725"/>
              <a:ext cx="113450" cy="128150"/>
            </a:xfrm>
            <a:custGeom>
              <a:avLst/>
              <a:gdLst/>
              <a:ahLst/>
              <a:cxnLst/>
              <a:rect l="l" t="t" r="r" b="b"/>
              <a:pathLst>
                <a:path w="4538" h="5126" extrusionOk="0">
                  <a:moveTo>
                    <a:pt x="4537" y="0"/>
                  </a:moveTo>
                  <a:lnTo>
                    <a:pt x="601" y="167"/>
                  </a:lnTo>
                  <a:cubicBezTo>
                    <a:pt x="268" y="1602"/>
                    <a:pt x="34" y="3103"/>
                    <a:pt x="1" y="4604"/>
                  </a:cubicBezTo>
                  <a:cubicBezTo>
                    <a:pt x="1" y="4771"/>
                    <a:pt x="1" y="5004"/>
                    <a:pt x="168" y="5104"/>
                  </a:cubicBezTo>
                  <a:cubicBezTo>
                    <a:pt x="193" y="5119"/>
                    <a:pt x="219" y="5126"/>
                    <a:pt x="247" y="5126"/>
                  </a:cubicBezTo>
                  <a:cubicBezTo>
                    <a:pt x="403" y="5126"/>
                    <a:pt x="588" y="4912"/>
                    <a:pt x="701" y="4771"/>
                  </a:cubicBezTo>
                  <a:cubicBezTo>
                    <a:pt x="968" y="4470"/>
                    <a:pt x="1969" y="2736"/>
                    <a:pt x="1969" y="2736"/>
                  </a:cubicBezTo>
                  <a:cubicBezTo>
                    <a:pt x="3403" y="2602"/>
                    <a:pt x="4504" y="1435"/>
                    <a:pt x="453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3490175" y="2720725"/>
              <a:ext cx="117600" cy="130950"/>
            </a:xfrm>
            <a:custGeom>
              <a:avLst/>
              <a:gdLst/>
              <a:ahLst/>
              <a:cxnLst/>
              <a:rect l="l" t="t" r="r" b="b"/>
              <a:pathLst>
                <a:path w="4704" h="5238" extrusionOk="0">
                  <a:moveTo>
                    <a:pt x="4670" y="0"/>
                  </a:moveTo>
                  <a:cubicBezTo>
                    <a:pt x="4603" y="367"/>
                    <a:pt x="4503" y="734"/>
                    <a:pt x="4370" y="1101"/>
                  </a:cubicBezTo>
                  <a:cubicBezTo>
                    <a:pt x="4170" y="1468"/>
                    <a:pt x="3903" y="1802"/>
                    <a:pt x="3569" y="2069"/>
                  </a:cubicBezTo>
                  <a:cubicBezTo>
                    <a:pt x="3136" y="2402"/>
                    <a:pt x="2635" y="2602"/>
                    <a:pt x="2102" y="2636"/>
                  </a:cubicBezTo>
                  <a:lnTo>
                    <a:pt x="2035" y="2636"/>
                  </a:lnTo>
                  <a:lnTo>
                    <a:pt x="2001" y="2702"/>
                  </a:lnTo>
                  <a:cubicBezTo>
                    <a:pt x="1701" y="3236"/>
                    <a:pt x="1334" y="3803"/>
                    <a:pt x="967" y="4404"/>
                  </a:cubicBezTo>
                  <a:cubicBezTo>
                    <a:pt x="901" y="4504"/>
                    <a:pt x="834" y="4570"/>
                    <a:pt x="767" y="4670"/>
                  </a:cubicBezTo>
                  <a:lnTo>
                    <a:pt x="600" y="4904"/>
                  </a:lnTo>
                  <a:cubicBezTo>
                    <a:pt x="534" y="4937"/>
                    <a:pt x="467" y="5004"/>
                    <a:pt x="400" y="5037"/>
                  </a:cubicBezTo>
                  <a:cubicBezTo>
                    <a:pt x="367" y="5037"/>
                    <a:pt x="300" y="5004"/>
                    <a:pt x="267" y="4937"/>
                  </a:cubicBezTo>
                  <a:cubicBezTo>
                    <a:pt x="234" y="4771"/>
                    <a:pt x="200" y="4570"/>
                    <a:pt x="234" y="4404"/>
                  </a:cubicBezTo>
                  <a:lnTo>
                    <a:pt x="267" y="3837"/>
                  </a:lnTo>
                  <a:cubicBezTo>
                    <a:pt x="334" y="3136"/>
                    <a:pt x="400" y="2469"/>
                    <a:pt x="500" y="1935"/>
                  </a:cubicBezTo>
                  <a:cubicBezTo>
                    <a:pt x="567" y="1368"/>
                    <a:pt x="634" y="934"/>
                    <a:pt x="701" y="634"/>
                  </a:cubicBezTo>
                  <a:cubicBezTo>
                    <a:pt x="734" y="467"/>
                    <a:pt x="767" y="301"/>
                    <a:pt x="767" y="134"/>
                  </a:cubicBezTo>
                  <a:lnTo>
                    <a:pt x="767" y="134"/>
                  </a:lnTo>
                  <a:cubicBezTo>
                    <a:pt x="701" y="301"/>
                    <a:pt x="667" y="434"/>
                    <a:pt x="634" y="601"/>
                  </a:cubicBezTo>
                  <a:cubicBezTo>
                    <a:pt x="534" y="901"/>
                    <a:pt x="434" y="1335"/>
                    <a:pt x="334" y="1902"/>
                  </a:cubicBezTo>
                  <a:cubicBezTo>
                    <a:pt x="200" y="2536"/>
                    <a:pt x="133" y="3169"/>
                    <a:pt x="67" y="3837"/>
                  </a:cubicBezTo>
                  <a:cubicBezTo>
                    <a:pt x="67" y="4003"/>
                    <a:pt x="33" y="4203"/>
                    <a:pt x="33" y="4404"/>
                  </a:cubicBezTo>
                  <a:cubicBezTo>
                    <a:pt x="0" y="4604"/>
                    <a:pt x="0" y="4837"/>
                    <a:pt x="67" y="5037"/>
                  </a:cubicBezTo>
                  <a:cubicBezTo>
                    <a:pt x="133" y="5171"/>
                    <a:pt x="267" y="5238"/>
                    <a:pt x="434" y="5238"/>
                  </a:cubicBezTo>
                  <a:cubicBezTo>
                    <a:pt x="534" y="5204"/>
                    <a:pt x="667" y="5137"/>
                    <a:pt x="734" y="5037"/>
                  </a:cubicBezTo>
                  <a:cubicBezTo>
                    <a:pt x="834" y="4971"/>
                    <a:pt x="867" y="4904"/>
                    <a:pt x="934" y="4804"/>
                  </a:cubicBezTo>
                  <a:cubicBezTo>
                    <a:pt x="1034" y="4704"/>
                    <a:pt x="1067" y="4637"/>
                    <a:pt x="1134" y="4537"/>
                  </a:cubicBezTo>
                  <a:cubicBezTo>
                    <a:pt x="1529" y="3945"/>
                    <a:pt x="1859" y="3353"/>
                    <a:pt x="2188" y="2825"/>
                  </a:cubicBezTo>
                  <a:lnTo>
                    <a:pt x="2188" y="2825"/>
                  </a:lnTo>
                  <a:cubicBezTo>
                    <a:pt x="2726" y="2748"/>
                    <a:pt x="3258" y="2550"/>
                    <a:pt x="3669" y="2202"/>
                  </a:cubicBezTo>
                  <a:cubicBezTo>
                    <a:pt x="4003" y="1902"/>
                    <a:pt x="4303" y="1568"/>
                    <a:pt x="4470" y="1135"/>
                  </a:cubicBezTo>
                  <a:cubicBezTo>
                    <a:pt x="4570" y="868"/>
                    <a:pt x="4670" y="601"/>
                    <a:pt x="4670" y="301"/>
                  </a:cubicBezTo>
                  <a:cubicBezTo>
                    <a:pt x="4703" y="201"/>
                    <a:pt x="4703" y="100"/>
                    <a:pt x="467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90C93A76-5723-F700-BE15-193F71B05D44}"/>
              </a:ext>
            </a:extLst>
          </p:cNvPr>
          <p:cNvPicPr>
            <a:picLocks noChangeAspect="1"/>
          </p:cNvPicPr>
          <p:nvPr/>
        </p:nvPicPr>
        <p:blipFill>
          <a:blip r:embed="rId3"/>
          <a:stretch>
            <a:fillRect/>
          </a:stretch>
        </p:blipFill>
        <p:spPr>
          <a:xfrm>
            <a:off x="289348" y="0"/>
            <a:ext cx="927660" cy="3777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38"/>
          <p:cNvSpPr txBox="1">
            <a:spLocks noGrp="1"/>
          </p:cNvSpPr>
          <p:nvPr>
            <p:ph type="title"/>
          </p:nvPr>
        </p:nvSpPr>
        <p:spPr>
          <a:xfrm>
            <a:off x="546180" y="241832"/>
            <a:ext cx="35913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1. Introduction</a:t>
            </a:r>
            <a:endParaRPr dirty="0"/>
          </a:p>
        </p:txBody>
      </p:sp>
      <p:sp>
        <p:nvSpPr>
          <p:cNvPr id="891" name="Google Shape;891;p38"/>
          <p:cNvSpPr txBox="1">
            <a:spLocks noGrp="1"/>
          </p:cNvSpPr>
          <p:nvPr>
            <p:ph type="subTitle" idx="1"/>
          </p:nvPr>
        </p:nvSpPr>
        <p:spPr>
          <a:xfrm>
            <a:off x="404410" y="872238"/>
            <a:ext cx="4323000" cy="3975871"/>
          </a:xfrm>
          <a:prstGeom prst="rect">
            <a:avLst/>
          </a:prstGeom>
        </p:spPr>
        <p:txBody>
          <a:bodyPr spcFirstLastPara="1" wrap="square" lIns="91425" tIns="91425" rIns="91425" bIns="91425" anchor="t" anchorCtr="0">
            <a:noAutofit/>
          </a:bodyPr>
          <a:lstStyle/>
          <a:p>
            <a:pPr>
              <a:buFont typeface="Wingdings" panose="05000000000000000000" pitchFamily="2" charset="2"/>
              <a:buChar char="§"/>
            </a:pPr>
            <a:r>
              <a:rPr lang="en-US" sz="1200" dirty="0"/>
              <a:t>In today's digital world, scams and frauds are becoming more sophisticated, targeting individuals and businesses alike. To combat this growing issue, we have developed a Scam Information App, a platform where users can report scams, find solutions to protect themselves and help others stay informed.</a:t>
            </a:r>
          </a:p>
          <a:p>
            <a:pPr>
              <a:buFont typeface="Wingdings" panose="05000000000000000000" pitchFamily="2" charset="2"/>
              <a:buChar char="§"/>
            </a:pPr>
            <a:endParaRPr lang="en-US" sz="1200" dirty="0"/>
          </a:p>
          <a:p>
            <a:pPr>
              <a:buFont typeface="Wingdings" panose="05000000000000000000" pitchFamily="2" charset="2"/>
              <a:buChar char="§"/>
            </a:pPr>
            <a:r>
              <a:rPr lang="en-US" sz="1200" dirty="0"/>
              <a:t>Our app serves as a community-driven hub for scam awareness, allowing users to share their experiences, verify potential frauds, and access expert advice on staying safe. With real-time updates and AI-driven scam detection, we aim to empower people with knowledge and reduce the impact of fraudulent activities.</a:t>
            </a:r>
          </a:p>
        </p:txBody>
      </p:sp>
      <p:sp>
        <p:nvSpPr>
          <p:cNvPr id="892" name="Google Shape;892;p38"/>
          <p:cNvSpPr txBox="1">
            <a:spLocks noGrp="1"/>
          </p:cNvSpPr>
          <p:nvPr>
            <p:ph type="body" idx="2"/>
          </p:nvPr>
        </p:nvSpPr>
        <p:spPr>
          <a:xfrm>
            <a:off x="6167213" y="2746638"/>
            <a:ext cx="19164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t>
            </a:r>
            <a:r>
              <a:rPr lang="en-IN" dirty="0"/>
              <a:t>RCE</a:t>
            </a:r>
            <a:endParaRPr dirty="0"/>
          </a:p>
        </p:txBody>
      </p:sp>
      <p:grpSp>
        <p:nvGrpSpPr>
          <p:cNvPr id="893" name="Google Shape;893;p38"/>
          <p:cNvGrpSpPr/>
          <p:nvPr/>
        </p:nvGrpSpPr>
        <p:grpSpPr>
          <a:xfrm>
            <a:off x="6659758" y="1848808"/>
            <a:ext cx="931350" cy="781021"/>
            <a:chOff x="6498768" y="1929231"/>
            <a:chExt cx="1072489" cy="899379"/>
          </a:xfrm>
        </p:grpSpPr>
        <p:sp>
          <p:nvSpPr>
            <p:cNvPr id="894" name="Google Shape;894;p38"/>
            <p:cNvSpPr/>
            <p:nvPr/>
          </p:nvSpPr>
          <p:spPr>
            <a:xfrm>
              <a:off x="6999788" y="2142022"/>
              <a:ext cx="545881" cy="496840"/>
            </a:xfrm>
            <a:custGeom>
              <a:avLst/>
              <a:gdLst/>
              <a:ahLst/>
              <a:cxnLst/>
              <a:rect l="l" t="t" r="r" b="b"/>
              <a:pathLst>
                <a:path w="6656" h="6059" extrusionOk="0">
                  <a:moveTo>
                    <a:pt x="4192" y="0"/>
                  </a:moveTo>
                  <a:lnTo>
                    <a:pt x="2912" y="977"/>
                  </a:lnTo>
                  <a:lnTo>
                    <a:pt x="1843" y="626"/>
                  </a:lnTo>
                  <a:lnTo>
                    <a:pt x="1" y="2127"/>
                  </a:lnTo>
                  <a:lnTo>
                    <a:pt x="2844" y="6058"/>
                  </a:lnTo>
                  <a:lnTo>
                    <a:pt x="6655" y="3349"/>
                  </a:lnTo>
                  <a:lnTo>
                    <a:pt x="4192" y="0"/>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7239759" y="1944729"/>
              <a:ext cx="309026" cy="547680"/>
            </a:xfrm>
            <a:custGeom>
              <a:avLst/>
              <a:gdLst/>
              <a:ahLst/>
              <a:cxnLst/>
              <a:rect l="l" t="t" r="r" b="b"/>
              <a:pathLst>
                <a:path w="3768" h="6679" extrusionOk="0">
                  <a:moveTo>
                    <a:pt x="3768" y="0"/>
                  </a:moveTo>
                  <a:lnTo>
                    <a:pt x="0" y="2421"/>
                  </a:lnTo>
                  <a:lnTo>
                    <a:pt x="3248" y="6679"/>
                  </a:lnTo>
                  <a:lnTo>
                    <a:pt x="3768" y="6265"/>
                  </a:lnTo>
                  <a:lnTo>
                    <a:pt x="3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7447663" y="2349565"/>
              <a:ext cx="101123" cy="142844"/>
            </a:xfrm>
            <a:custGeom>
              <a:avLst/>
              <a:gdLst/>
              <a:ahLst/>
              <a:cxnLst/>
              <a:rect l="l" t="t" r="r" b="b"/>
              <a:pathLst>
                <a:path w="1233" h="1742" extrusionOk="0">
                  <a:moveTo>
                    <a:pt x="1233" y="0"/>
                  </a:moveTo>
                  <a:lnTo>
                    <a:pt x="1" y="813"/>
                  </a:lnTo>
                  <a:lnTo>
                    <a:pt x="713" y="1742"/>
                  </a:lnTo>
                  <a:lnTo>
                    <a:pt x="1233" y="1328"/>
                  </a:lnTo>
                  <a:lnTo>
                    <a:pt x="12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7035300" y="2306105"/>
              <a:ext cx="415234" cy="276013"/>
            </a:xfrm>
            <a:custGeom>
              <a:avLst/>
              <a:gdLst/>
              <a:ahLst/>
              <a:cxnLst/>
              <a:rect l="l" t="t" r="r" b="b"/>
              <a:pathLst>
                <a:path w="5063" h="3366" extrusionOk="0">
                  <a:moveTo>
                    <a:pt x="583" y="1"/>
                  </a:moveTo>
                  <a:lnTo>
                    <a:pt x="1" y="1069"/>
                  </a:lnTo>
                  <a:lnTo>
                    <a:pt x="4081" y="3292"/>
                  </a:lnTo>
                  <a:cubicBezTo>
                    <a:pt x="4173" y="3342"/>
                    <a:pt x="4273" y="3366"/>
                    <a:pt x="4372" y="3366"/>
                  </a:cubicBezTo>
                  <a:cubicBezTo>
                    <a:pt x="4587" y="3366"/>
                    <a:pt x="4795" y="3253"/>
                    <a:pt x="4904" y="3051"/>
                  </a:cubicBezTo>
                  <a:cubicBezTo>
                    <a:pt x="5063" y="2758"/>
                    <a:pt x="4957" y="2387"/>
                    <a:pt x="4663" y="2229"/>
                  </a:cubicBezTo>
                  <a:lnTo>
                    <a:pt x="583"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7197522" y="2445013"/>
              <a:ext cx="243580" cy="136858"/>
            </a:xfrm>
            <a:custGeom>
              <a:avLst/>
              <a:gdLst/>
              <a:ahLst/>
              <a:cxnLst/>
              <a:rect l="l" t="t" r="r" b="b"/>
              <a:pathLst>
                <a:path w="2970" h="1669" extrusionOk="0">
                  <a:moveTo>
                    <a:pt x="265" y="1"/>
                  </a:moveTo>
                  <a:lnTo>
                    <a:pt x="0" y="453"/>
                  </a:lnTo>
                  <a:lnTo>
                    <a:pt x="2103" y="1593"/>
                  </a:lnTo>
                  <a:cubicBezTo>
                    <a:pt x="2196" y="1645"/>
                    <a:pt x="2296" y="1669"/>
                    <a:pt x="2394" y="1669"/>
                  </a:cubicBezTo>
                  <a:cubicBezTo>
                    <a:pt x="2644" y="1669"/>
                    <a:pt x="2883" y="1511"/>
                    <a:pt x="2969" y="1252"/>
                  </a:cubicBezTo>
                  <a:lnTo>
                    <a:pt x="2969" y="1252"/>
                  </a:lnTo>
                  <a:cubicBezTo>
                    <a:pt x="2906" y="1273"/>
                    <a:pt x="2840" y="1283"/>
                    <a:pt x="2775" y="1283"/>
                  </a:cubicBezTo>
                  <a:cubicBezTo>
                    <a:pt x="2676" y="1283"/>
                    <a:pt x="2578" y="1259"/>
                    <a:pt x="2488" y="1213"/>
                  </a:cubicBezTo>
                  <a:lnTo>
                    <a:pt x="265" y="1"/>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6958781" y="2377527"/>
              <a:ext cx="415234" cy="275931"/>
            </a:xfrm>
            <a:custGeom>
              <a:avLst/>
              <a:gdLst/>
              <a:ahLst/>
              <a:cxnLst/>
              <a:rect l="l" t="t" r="r" b="b"/>
              <a:pathLst>
                <a:path w="5063" h="3365" extrusionOk="0">
                  <a:moveTo>
                    <a:pt x="582" y="1"/>
                  </a:moveTo>
                  <a:lnTo>
                    <a:pt x="0" y="1064"/>
                  </a:lnTo>
                  <a:lnTo>
                    <a:pt x="4081" y="3292"/>
                  </a:lnTo>
                  <a:cubicBezTo>
                    <a:pt x="4172" y="3341"/>
                    <a:pt x="4269" y="3365"/>
                    <a:pt x="4366" y="3365"/>
                  </a:cubicBezTo>
                  <a:cubicBezTo>
                    <a:pt x="4581" y="3365"/>
                    <a:pt x="4790" y="3249"/>
                    <a:pt x="4903" y="3047"/>
                  </a:cubicBezTo>
                  <a:cubicBezTo>
                    <a:pt x="5062" y="2753"/>
                    <a:pt x="4956" y="2387"/>
                    <a:pt x="4663" y="2229"/>
                  </a:cubicBezTo>
                  <a:lnTo>
                    <a:pt x="582"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7147740" y="2534557"/>
              <a:ext cx="216761" cy="118982"/>
            </a:xfrm>
            <a:custGeom>
              <a:avLst/>
              <a:gdLst/>
              <a:ahLst/>
              <a:cxnLst/>
              <a:rect l="l" t="t" r="r" b="b"/>
              <a:pathLst>
                <a:path w="2643" h="1451" extrusionOk="0">
                  <a:moveTo>
                    <a:pt x="237" y="1"/>
                  </a:moveTo>
                  <a:lnTo>
                    <a:pt x="1" y="410"/>
                  </a:lnTo>
                  <a:lnTo>
                    <a:pt x="1777" y="1377"/>
                  </a:lnTo>
                  <a:cubicBezTo>
                    <a:pt x="1870" y="1427"/>
                    <a:pt x="1969" y="1450"/>
                    <a:pt x="2066" y="1450"/>
                  </a:cubicBezTo>
                  <a:cubicBezTo>
                    <a:pt x="2316" y="1450"/>
                    <a:pt x="2553" y="1296"/>
                    <a:pt x="2643" y="1040"/>
                  </a:cubicBezTo>
                  <a:lnTo>
                    <a:pt x="2643" y="1040"/>
                  </a:lnTo>
                  <a:cubicBezTo>
                    <a:pt x="2562" y="1076"/>
                    <a:pt x="2476" y="1094"/>
                    <a:pt x="2389" y="1094"/>
                  </a:cubicBezTo>
                  <a:cubicBezTo>
                    <a:pt x="2289" y="1094"/>
                    <a:pt x="2189" y="1070"/>
                    <a:pt x="2099" y="1021"/>
                  </a:cubicBezTo>
                  <a:lnTo>
                    <a:pt x="237" y="1"/>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6882181" y="2448949"/>
              <a:ext cx="415234" cy="275931"/>
            </a:xfrm>
            <a:custGeom>
              <a:avLst/>
              <a:gdLst/>
              <a:ahLst/>
              <a:cxnLst/>
              <a:rect l="l" t="t" r="r" b="b"/>
              <a:pathLst>
                <a:path w="5063" h="3365" extrusionOk="0">
                  <a:moveTo>
                    <a:pt x="578" y="1"/>
                  </a:moveTo>
                  <a:lnTo>
                    <a:pt x="1" y="1064"/>
                  </a:lnTo>
                  <a:lnTo>
                    <a:pt x="4081" y="3292"/>
                  </a:lnTo>
                  <a:cubicBezTo>
                    <a:pt x="4172" y="3341"/>
                    <a:pt x="4270" y="3364"/>
                    <a:pt x="4367" y="3364"/>
                  </a:cubicBezTo>
                  <a:cubicBezTo>
                    <a:pt x="4581" y="3364"/>
                    <a:pt x="4789" y="3249"/>
                    <a:pt x="4899" y="3046"/>
                  </a:cubicBezTo>
                  <a:cubicBezTo>
                    <a:pt x="5063" y="2753"/>
                    <a:pt x="4952" y="2387"/>
                    <a:pt x="4658" y="2228"/>
                  </a:cubicBezTo>
                  <a:lnTo>
                    <a:pt x="578"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7097630" y="2621806"/>
              <a:ext cx="189123" cy="103156"/>
            </a:xfrm>
            <a:custGeom>
              <a:avLst/>
              <a:gdLst/>
              <a:ahLst/>
              <a:cxnLst/>
              <a:rect l="l" t="t" r="r" b="b"/>
              <a:pathLst>
                <a:path w="2306" h="1258" extrusionOk="0">
                  <a:moveTo>
                    <a:pt x="232" y="0"/>
                  </a:moveTo>
                  <a:lnTo>
                    <a:pt x="1" y="390"/>
                  </a:lnTo>
                  <a:lnTo>
                    <a:pt x="1454" y="1184"/>
                  </a:lnTo>
                  <a:cubicBezTo>
                    <a:pt x="1546" y="1234"/>
                    <a:pt x="1645" y="1257"/>
                    <a:pt x="1742" y="1257"/>
                  </a:cubicBezTo>
                  <a:cubicBezTo>
                    <a:pt x="1980" y="1257"/>
                    <a:pt x="2210" y="1115"/>
                    <a:pt x="2306" y="876"/>
                  </a:cubicBezTo>
                  <a:lnTo>
                    <a:pt x="2306" y="876"/>
                  </a:lnTo>
                  <a:cubicBezTo>
                    <a:pt x="2232" y="905"/>
                    <a:pt x="2154" y="920"/>
                    <a:pt x="2076" y="920"/>
                  </a:cubicBezTo>
                  <a:cubicBezTo>
                    <a:pt x="1975" y="920"/>
                    <a:pt x="1875" y="896"/>
                    <a:pt x="1786" y="847"/>
                  </a:cubicBezTo>
                  <a:lnTo>
                    <a:pt x="232" y="0"/>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6805252" y="2520371"/>
              <a:ext cx="415234" cy="275931"/>
            </a:xfrm>
            <a:custGeom>
              <a:avLst/>
              <a:gdLst/>
              <a:ahLst/>
              <a:cxnLst/>
              <a:rect l="l" t="t" r="r" b="b"/>
              <a:pathLst>
                <a:path w="5063" h="3365" extrusionOk="0">
                  <a:moveTo>
                    <a:pt x="583" y="1"/>
                  </a:moveTo>
                  <a:lnTo>
                    <a:pt x="0" y="1064"/>
                  </a:lnTo>
                  <a:lnTo>
                    <a:pt x="4081" y="3292"/>
                  </a:lnTo>
                  <a:cubicBezTo>
                    <a:pt x="4172" y="3341"/>
                    <a:pt x="4271" y="3364"/>
                    <a:pt x="4368" y="3364"/>
                  </a:cubicBezTo>
                  <a:cubicBezTo>
                    <a:pt x="4584" y="3364"/>
                    <a:pt x="4794" y="3250"/>
                    <a:pt x="4904" y="3051"/>
                  </a:cubicBezTo>
                  <a:cubicBezTo>
                    <a:pt x="5062" y="2758"/>
                    <a:pt x="4956" y="2387"/>
                    <a:pt x="4663" y="2228"/>
                  </a:cubicBezTo>
                  <a:lnTo>
                    <a:pt x="583"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7047930" y="2704626"/>
              <a:ext cx="162715" cy="91758"/>
            </a:xfrm>
            <a:custGeom>
              <a:avLst/>
              <a:gdLst/>
              <a:ahLst/>
              <a:cxnLst/>
              <a:rect l="l" t="t" r="r" b="b"/>
              <a:pathLst>
                <a:path w="1984" h="1119" extrusionOk="0">
                  <a:moveTo>
                    <a:pt x="246" y="1"/>
                  </a:moveTo>
                  <a:lnTo>
                    <a:pt x="1" y="434"/>
                  </a:lnTo>
                  <a:lnTo>
                    <a:pt x="1122" y="1045"/>
                  </a:lnTo>
                  <a:cubicBezTo>
                    <a:pt x="1214" y="1095"/>
                    <a:pt x="1314" y="1118"/>
                    <a:pt x="1412" y="1118"/>
                  </a:cubicBezTo>
                  <a:cubicBezTo>
                    <a:pt x="1627" y="1118"/>
                    <a:pt x="1836" y="1005"/>
                    <a:pt x="1945" y="804"/>
                  </a:cubicBezTo>
                  <a:cubicBezTo>
                    <a:pt x="1959" y="775"/>
                    <a:pt x="1973" y="746"/>
                    <a:pt x="1983" y="718"/>
                  </a:cubicBezTo>
                  <a:lnTo>
                    <a:pt x="1983" y="718"/>
                  </a:lnTo>
                  <a:cubicBezTo>
                    <a:pt x="1917" y="741"/>
                    <a:pt x="1848" y="753"/>
                    <a:pt x="1779" y="753"/>
                  </a:cubicBezTo>
                  <a:cubicBezTo>
                    <a:pt x="1679" y="753"/>
                    <a:pt x="1579" y="728"/>
                    <a:pt x="1487" y="679"/>
                  </a:cubicBezTo>
                  <a:lnTo>
                    <a:pt x="246" y="1"/>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6554619" y="2176708"/>
              <a:ext cx="528494" cy="478718"/>
            </a:xfrm>
            <a:custGeom>
              <a:avLst/>
              <a:gdLst/>
              <a:ahLst/>
              <a:cxnLst/>
              <a:rect l="l" t="t" r="r" b="b"/>
              <a:pathLst>
                <a:path w="6444" h="5838" extrusionOk="0">
                  <a:moveTo>
                    <a:pt x="2017" y="1"/>
                  </a:moveTo>
                  <a:lnTo>
                    <a:pt x="1" y="3638"/>
                  </a:lnTo>
                  <a:lnTo>
                    <a:pt x="4125" y="5837"/>
                  </a:lnTo>
                  <a:lnTo>
                    <a:pt x="6444" y="1579"/>
                  </a:lnTo>
                  <a:lnTo>
                    <a:pt x="4351" y="698"/>
                  </a:lnTo>
                  <a:lnTo>
                    <a:pt x="3412" y="809"/>
                  </a:lnTo>
                  <a:lnTo>
                    <a:pt x="2017" y="1"/>
                  </a:ln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8"/>
            <p:cNvSpPr/>
            <p:nvPr/>
          </p:nvSpPr>
          <p:spPr>
            <a:xfrm>
              <a:off x="6531737" y="2123080"/>
              <a:ext cx="291312" cy="421809"/>
            </a:xfrm>
            <a:custGeom>
              <a:avLst/>
              <a:gdLst/>
              <a:ahLst/>
              <a:cxnLst/>
              <a:rect l="l" t="t" r="r" b="b"/>
              <a:pathLst>
                <a:path w="3552" h="5144" extrusionOk="0">
                  <a:moveTo>
                    <a:pt x="2676" y="0"/>
                  </a:moveTo>
                  <a:lnTo>
                    <a:pt x="1" y="4639"/>
                  </a:lnTo>
                  <a:lnTo>
                    <a:pt x="872" y="5144"/>
                  </a:lnTo>
                  <a:lnTo>
                    <a:pt x="3552" y="505"/>
                  </a:lnTo>
                  <a:lnTo>
                    <a:pt x="267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8"/>
            <p:cNvSpPr/>
            <p:nvPr/>
          </p:nvSpPr>
          <p:spPr>
            <a:xfrm>
              <a:off x="6521486" y="1990485"/>
              <a:ext cx="249895" cy="524884"/>
            </a:xfrm>
            <a:custGeom>
              <a:avLst/>
              <a:gdLst/>
              <a:ahLst/>
              <a:cxnLst/>
              <a:rect l="l" t="t" r="r" b="b"/>
              <a:pathLst>
                <a:path w="3047" h="6401" extrusionOk="0">
                  <a:moveTo>
                    <a:pt x="1" y="0"/>
                  </a:moveTo>
                  <a:lnTo>
                    <a:pt x="1" y="6183"/>
                  </a:lnTo>
                  <a:lnTo>
                    <a:pt x="366" y="6400"/>
                  </a:lnTo>
                  <a:lnTo>
                    <a:pt x="3047" y="176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6531737" y="2411885"/>
              <a:ext cx="125234" cy="133414"/>
            </a:xfrm>
            <a:custGeom>
              <a:avLst/>
              <a:gdLst/>
              <a:ahLst/>
              <a:cxnLst/>
              <a:rect l="l" t="t" r="r" b="b"/>
              <a:pathLst>
                <a:path w="1527" h="1627" extrusionOk="0">
                  <a:moveTo>
                    <a:pt x="646" y="0"/>
                  </a:moveTo>
                  <a:lnTo>
                    <a:pt x="1" y="1121"/>
                  </a:lnTo>
                  <a:lnTo>
                    <a:pt x="872" y="1627"/>
                  </a:lnTo>
                  <a:lnTo>
                    <a:pt x="1526" y="496"/>
                  </a:lnTo>
                  <a:lnTo>
                    <a:pt x="646"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6521486" y="2375969"/>
              <a:ext cx="83408" cy="139400"/>
            </a:xfrm>
            <a:custGeom>
              <a:avLst/>
              <a:gdLst/>
              <a:ahLst/>
              <a:cxnLst/>
              <a:rect l="l" t="t" r="r" b="b"/>
              <a:pathLst>
                <a:path w="1017" h="1700" extrusionOk="0">
                  <a:moveTo>
                    <a:pt x="1" y="0"/>
                  </a:moveTo>
                  <a:lnTo>
                    <a:pt x="1" y="1482"/>
                  </a:lnTo>
                  <a:lnTo>
                    <a:pt x="366" y="1699"/>
                  </a:lnTo>
                  <a:lnTo>
                    <a:pt x="1016" y="57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6663943" y="2450917"/>
              <a:ext cx="222666" cy="179089"/>
            </a:xfrm>
            <a:custGeom>
              <a:avLst/>
              <a:gdLst/>
              <a:ahLst/>
              <a:cxnLst/>
              <a:rect l="l" t="t" r="r" b="b"/>
              <a:pathLst>
                <a:path w="2715" h="2184" extrusionOk="0">
                  <a:moveTo>
                    <a:pt x="2026" y="1"/>
                  </a:moveTo>
                  <a:cubicBezTo>
                    <a:pt x="1902" y="1"/>
                    <a:pt x="1778" y="38"/>
                    <a:pt x="1670" y="116"/>
                  </a:cubicBezTo>
                  <a:lnTo>
                    <a:pt x="333" y="1088"/>
                  </a:lnTo>
                  <a:cubicBezTo>
                    <a:pt x="59" y="1281"/>
                    <a:pt x="1" y="1661"/>
                    <a:pt x="193" y="1935"/>
                  </a:cubicBezTo>
                  <a:cubicBezTo>
                    <a:pt x="312" y="2098"/>
                    <a:pt x="498" y="2183"/>
                    <a:pt x="685" y="2183"/>
                  </a:cubicBezTo>
                  <a:cubicBezTo>
                    <a:pt x="809" y="2183"/>
                    <a:pt x="933" y="2146"/>
                    <a:pt x="1040" y="2070"/>
                  </a:cubicBezTo>
                  <a:lnTo>
                    <a:pt x="2383" y="1098"/>
                  </a:lnTo>
                  <a:cubicBezTo>
                    <a:pt x="2657" y="900"/>
                    <a:pt x="2715" y="511"/>
                    <a:pt x="2508" y="241"/>
                  </a:cubicBezTo>
                  <a:lnTo>
                    <a:pt x="2508" y="236"/>
                  </a:lnTo>
                  <a:cubicBezTo>
                    <a:pt x="2387" y="82"/>
                    <a:pt x="2208" y="1"/>
                    <a:pt x="2026"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6673867" y="2454525"/>
              <a:ext cx="212743" cy="175235"/>
            </a:xfrm>
            <a:custGeom>
              <a:avLst/>
              <a:gdLst/>
              <a:ahLst/>
              <a:cxnLst/>
              <a:rect l="l" t="t" r="r" b="b"/>
              <a:pathLst>
                <a:path w="2594" h="2137" extrusionOk="0">
                  <a:moveTo>
                    <a:pt x="2132" y="0"/>
                  </a:moveTo>
                  <a:cubicBezTo>
                    <a:pt x="2233" y="260"/>
                    <a:pt x="2146" y="553"/>
                    <a:pt x="1925" y="717"/>
                  </a:cubicBezTo>
                  <a:lnTo>
                    <a:pt x="582" y="1684"/>
                  </a:lnTo>
                  <a:cubicBezTo>
                    <a:pt x="478" y="1762"/>
                    <a:pt x="355" y="1800"/>
                    <a:pt x="230" y="1800"/>
                  </a:cubicBezTo>
                  <a:cubicBezTo>
                    <a:pt x="153" y="1800"/>
                    <a:pt x="75" y="1786"/>
                    <a:pt x="0" y="1756"/>
                  </a:cubicBezTo>
                  <a:lnTo>
                    <a:pt x="0" y="1756"/>
                  </a:lnTo>
                  <a:cubicBezTo>
                    <a:pt x="99" y="1998"/>
                    <a:pt x="329" y="2136"/>
                    <a:pt x="566" y="2136"/>
                  </a:cubicBezTo>
                  <a:cubicBezTo>
                    <a:pt x="688" y="2136"/>
                    <a:pt x="811" y="2099"/>
                    <a:pt x="919" y="2021"/>
                  </a:cubicBezTo>
                  <a:lnTo>
                    <a:pt x="2262" y="1054"/>
                  </a:lnTo>
                  <a:cubicBezTo>
                    <a:pt x="2536" y="852"/>
                    <a:pt x="2594" y="462"/>
                    <a:pt x="2387" y="192"/>
                  </a:cubicBezTo>
                  <a:cubicBezTo>
                    <a:pt x="2319" y="106"/>
                    <a:pt x="2233" y="38"/>
                    <a:pt x="213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6749237" y="2529637"/>
              <a:ext cx="198144" cy="161459"/>
            </a:xfrm>
            <a:custGeom>
              <a:avLst/>
              <a:gdLst/>
              <a:ahLst/>
              <a:cxnLst/>
              <a:rect l="l" t="t" r="r" b="b"/>
              <a:pathLst>
                <a:path w="2416" h="1969" extrusionOk="0">
                  <a:moveTo>
                    <a:pt x="1726" y="1"/>
                  </a:moveTo>
                  <a:cubicBezTo>
                    <a:pt x="1602" y="1"/>
                    <a:pt x="1478" y="39"/>
                    <a:pt x="1371" y="119"/>
                  </a:cubicBezTo>
                  <a:lnTo>
                    <a:pt x="342" y="864"/>
                  </a:lnTo>
                  <a:cubicBezTo>
                    <a:pt x="63" y="1062"/>
                    <a:pt x="0" y="1451"/>
                    <a:pt x="202" y="1726"/>
                  </a:cubicBezTo>
                  <a:cubicBezTo>
                    <a:pt x="320" y="1884"/>
                    <a:pt x="502" y="1968"/>
                    <a:pt x="686" y="1968"/>
                  </a:cubicBezTo>
                  <a:cubicBezTo>
                    <a:pt x="810" y="1968"/>
                    <a:pt x="936" y="1930"/>
                    <a:pt x="1044" y="1851"/>
                  </a:cubicBezTo>
                  <a:lnTo>
                    <a:pt x="2084" y="1100"/>
                  </a:lnTo>
                  <a:cubicBezTo>
                    <a:pt x="2358" y="898"/>
                    <a:pt x="2416" y="508"/>
                    <a:pt x="2209" y="239"/>
                  </a:cubicBezTo>
                  <a:cubicBezTo>
                    <a:pt x="2088" y="84"/>
                    <a:pt x="1908" y="1"/>
                    <a:pt x="1726"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6759489" y="2533409"/>
              <a:ext cx="187893" cy="157687"/>
            </a:xfrm>
            <a:custGeom>
              <a:avLst/>
              <a:gdLst/>
              <a:ahLst/>
              <a:cxnLst/>
              <a:rect l="l" t="t" r="r" b="b"/>
              <a:pathLst>
                <a:path w="2291" h="1923" extrusionOk="0">
                  <a:moveTo>
                    <a:pt x="1829" y="0"/>
                  </a:moveTo>
                  <a:cubicBezTo>
                    <a:pt x="1930" y="260"/>
                    <a:pt x="1848" y="554"/>
                    <a:pt x="1622" y="717"/>
                  </a:cubicBezTo>
                  <a:lnTo>
                    <a:pt x="578" y="1473"/>
                  </a:lnTo>
                  <a:cubicBezTo>
                    <a:pt x="472" y="1548"/>
                    <a:pt x="348" y="1586"/>
                    <a:pt x="223" y="1586"/>
                  </a:cubicBezTo>
                  <a:cubicBezTo>
                    <a:pt x="148" y="1586"/>
                    <a:pt x="72" y="1572"/>
                    <a:pt x="0" y="1545"/>
                  </a:cubicBezTo>
                  <a:lnTo>
                    <a:pt x="0" y="1545"/>
                  </a:lnTo>
                  <a:cubicBezTo>
                    <a:pt x="19" y="1593"/>
                    <a:pt x="44" y="1636"/>
                    <a:pt x="77" y="1680"/>
                  </a:cubicBezTo>
                  <a:cubicBezTo>
                    <a:pt x="195" y="1838"/>
                    <a:pt x="377" y="1922"/>
                    <a:pt x="561" y="1922"/>
                  </a:cubicBezTo>
                  <a:cubicBezTo>
                    <a:pt x="685" y="1922"/>
                    <a:pt x="811" y="1884"/>
                    <a:pt x="919" y="1805"/>
                  </a:cubicBezTo>
                  <a:lnTo>
                    <a:pt x="1959" y="1054"/>
                  </a:lnTo>
                  <a:cubicBezTo>
                    <a:pt x="2233" y="852"/>
                    <a:pt x="2291" y="462"/>
                    <a:pt x="2079" y="193"/>
                  </a:cubicBezTo>
                  <a:cubicBezTo>
                    <a:pt x="2016" y="106"/>
                    <a:pt x="1925" y="39"/>
                    <a:pt x="1829"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6834039" y="2608768"/>
              <a:ext cx="173704" cy="143254"/>
            </a:xfrm>
            <a:custGeom>
              <a:avLst/>
              <a:gdLst/>
              <a:ahLst/>
              <a:cxnLst/>
              <a:rect l="l" t="t" r="r" b="b"/>
              <a:pathLst>
                <a:path w="2118" h="1747" extrusionOk="0">
                  <a:moveTo>
                    <a:pt x="1429" y="0"/>
                  </a:moveTo>
                  <a:cubicBezTo>
                    <a:pt x="1305" y="0"/>
                    <a:pt x="1181" y="38"/>
                    <a:pt x="1074" y="116"/>
                  </a:cubicBezTo>
                  <a:lnTo>
                    <a:pt x="333" y="650"/>
                  </a:lnTo>
                  <a:cubicBezTo>
                    <a:pt x="63" y="847"/>
                    <a:pt x="1" y="1227"/>
                    <a:pt x="198" y="1497"/>
                  </a:cubicBezTo>
                  <a:cubicBezTo>
                    <a:pt x="317" y="1660"/>
                    <a:pt x="501" y="1747"/>
                    <a:pt x="689" y="1747"/>
                  </a:cubicBezTo>
                  <a:cubicBezTo>
                    <a:pt x="812" y="1747"/>
                    <a:pt x="936" y="1710"/>
                    <a:pt x="1045" y="1632"/>
                  </a:cubicBezTo>
                  <a:lnTo>
                    <a:pt x="1786" y="1097"/>
                  </a:lnTo>
                  <a:cubicBezTo>
                    <a:pt x="2060" y="895"/>
                    <a:pt x="2118" y="506"/>
                    <a:pt x="1911" y="236"/>
                  </a:cubicBezTo>
                  <a:cubicBezTo>
                    <a:pt x="1791" y="82"/>
                    <a:pt x="1611" y="0"/>
                    <a:pt x="1429" y="0"/>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6843552" y="2611556"/>
              <a:ext cx="164191" cy="140712"/>
            </a:xfrm>
            <a:custGeom>
              <a:avLst/>
              <a:gdLst/>
              <a:ahLst/>
              <a:cxnLst/>
              <a:rect l="l" t="t" r="r" b="b"/>
              <a:pathLst>
                <a:path w="2002" h="1716" extrusionOk="0">
                  <a:moveTo>
                    <a:pt x="1516" y="0"/>
                  </a:moveTo>
                  <a:cubicBezTo>
                    <a:pt x="1602" y="255"/>
                    <a:pt x="1516" y="534"/>
                    <a:pt x="1299" y="693"/>
                  </a:cubicBezTo>
                  <a:lnTo>
                    <a:pt x="558" y="1227"/>
                  </a:lnTo>
                  <a:cubicBezTo>
                    <a:pt x="451" y="1306"/>
                    <a:pt x="324" y="1346"/>
                    <a:pt x="197" y="1346"/>
                  </a:cubicBezTo>
                  <a:cubicBezTo>
                    <a:pt x="131" y="1346"/>
                    <a:pt x="64" y="1335"/>
                    <a:pt x="0" y="1314"/>
                  </a:cubicBezTo>
                  <a:lnTo>
                    <a:pt x="0" y="1314"/>
                  </a:lnTo>
                  <a:cubicBezTo>
                    <a:pt x="19" y="1367"/>
                    <a:pt x="43" y="1420"/>
                    <a:pt x="77" y="1468"/>
                  </a:cubicBezTo>
                  <a:cubicBezTo>
                    <a:pt x="196" y="1630"/>
                    <a:pt x="382" y="1716"/>
                    <a:pt x="569" y="1716"/>
                  </a:cubicBezTo>
                  <a:cubicBezTo>
                    <a:pt x="693" y="1716"/>
                    <a:pt x="817" y="1679"/>
                    <a:pt x="924" y="1602"/>
                  </a:cubicBezTo>
                  <a:lnTo>
                    <a:pt x="1665" y="1063"/>
                  </a:lnTo>
                  <a:cubicBezTo>
                    <a:pt x="1944" y="866"/>
                    <a:pt x="2002" y="476"/>
                    <a:pt x="1795" y="202"/>
                  </a:cubicBezTo>
                  <a:cubicBezTo>
                    <a:pt x="1723" y="111"/>
                    <a:pt x="1626" y="39"/>
                    <a:pt x="1516"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6919251" y="2687652"/>
              <a:ext cx="149264" cy="125542"/>
            </a:xfrm>
            <a:custGeom>
              <a:avLst/>
              <a:gdLst/>
              <a:ahLst/>
              <a:cxnLst/>
              <a:rect l="l" t="t" r="r" b="b"/>
              <a:pathLst>
                <a:path w="1820" h="1531" extrusionOk="0">
                  <a:moveTo>
                    <a:pt x="1131" y="1"/>
                  </a:moveTo>
                  <a:cubicBezTo>
                    <a:pt x="1007" y="1"/>
                    <a:pt x="883" y="38"/>
                    <a:pt x="776" y="116"/>
                  </a:cubicBezTo>
                  <a:lnTo>
                    <a:pt x="333" y="434"/>
                  </a:lnTo>
                  <a:cubicBezTo>
                    <a:pt x="64" y="631"/>
                    <a:pt x="1" y="1011"/>
                    <a:pt x="198" y="1281"/>
                  </a:cubicBezTo>
                  <a:cubicBezTo>
                    <a:pt x="315" y="1444"/>
                    <a:pt x="499" y="1531"/>
                    <a:pt x="688" y="1531"/>
                  </a:cubicBezTo>
                  <a:cubicBezTo>
                    <a:pt x="812" y="1531"/>
                    <a:pt x="937" y="1493"/>
                    <a:pt x="1045" y="1415"/>
                  </a:cubicBezTo>
                  <a:lnTo>
                    <a:pt x="1483" y="1098"/>
                  </a:lnTo>
                  <a:cubicBezTo>
                    <a:pt x="1762" y="896"/>
                    <a:pt x="1820" y="506"/>
                    <a:pt x="1608" y="237"/>
                  </a:cubicBezTo>
                  <a:cubicBezTo>
                    <a:pt x="1491" y="82"/>
                    <a:pt x="1312" y="1"/>
                    <a:pt x="1131"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6929174" y="2690850"/>
              <a:ext cx="139341" cy="122508"/>
            </a:xfrm>
            <a:custGeom>
              <a:avLst/>
              <a:gdLst/>
              <a:ahLst/>
              <a:cxnLst/>
              <a:rect l="l" t="t" r="r" b="b"/>
              <a:pathLst>
                <a:path w="1699" h="1494" extrusionOk="0">
                  <a:moveTo>
                    <a:pt x="1227" y="0"/>
                  </a:moveTo>
                  <a:lnTo>
                    <a:pt x="1227" y="0"/>
                  </a:lnTo>
                  <a:cubicBezTo>
                    <a:pt x="1328" y="260"/>
                    <a:pt x="1242" y="549"/>
                    <a:pt x="1020" y="712"/>
                  </a:cubicBezTo>
                  <a:lnTo>
                    <a:pt x="578" y="1030"/>
                  </a:lnTo>
                  <a:cubicBezTo>
                    <a:pt x="470" y="1107"/>
                    <a:pt x="344" y="1146"/>
                    <a:pt x="216" y="1146"/>
                  </a:cubicBezTo>
                  <a:cubicBezTo>
                    <a:pt x="143" y="1146"/>
                    <a:pt x="70" y="1133"/>
                    <a:pt x="0" y="1107"/>
                  </a:cubicBezTo>
                  <a:lnTo>
                    <a:pt x="0" y="1107"/>
                  </a:lnTo>
                  <a:cubicBezTo>
                    <a:pt x="96" y="1352"/>
                    <a:pt x="328" y="1494"/>
                    <a:pt x="567" y="1494"/>
                  </a:cubicBezTo>
                  <a:cubicBezTo>
                    <a:pt x="690" y="1494"/>
                    <a:pt x="815" y="1456"/>
                    <a:pt x="924" y="1376"/>
                  </a:cubicBezTo>
                  <a:lnTo>
                    <a:pt x="1367" y="1059"/>
                  </a:lnTo>
                  <a:cubicBezTo>
                    <a:pt x="1641" y="857"/>
                    <a:pt x="1699" y="467"/>
                    <a:pt x="1492" y="198"/>
                  </a:cubicBezTo>
                  <a:cubicBezTo>
                    <a:pt x="1420" y="111"/>
                    <a:pt x="1333" y="39"/>
                    <a:pt x="1227"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6935489" y="2193272"/>
              <a:ext cx="215531" cy="331527"/>
            </a:xfrm>
            <a:custGeom>
              <a:avLst/>
              <a:gdLst/>
              <a:ahLst/>
              <a:cxnLst/>
              <a:rect l="l" t="t" r="r" b="b"/>
              <a:pathLst>
                <a:path w="2628" h="4043" extrusionOk="0">
                  <a:moveTo>
                    <a:pt x="404" y="1"/>
                  </a:moveTo>
                  <a:lnTo>
                    <a:pt x="0" y="1617"/>
                  </a:lnTo>
                  <a:lnTo>
                    <a:pt x="0" y="3234"/>
                  </a:lnTo>
                  <a:cubicBezTo>
                    <a:pt x="0" y="3682"/>
                    <a:pt x="361" y="4042"/>
                    <a:pt x="809" y="4042"/>
                  </a:cubicBezTo>
                  <a:cubicBezTo>
                    <a:pt x="1256" y="4042"/>
                    <a:pt x="1617" y="3682"/>
                    <a:pt x="1617" y="3234"/>
                  </a:cubicBezTo>
                  <a:lnTo>
                    <a:pt x="1617" y="1617"/>
                  </a:lnTo>
                  <a:lnTo>
                    <a:pt x="2627" y="1"/>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6935489" y="2193272"/>
              <a:ext cx="91199" cy="331527"/>
            </a:xfrm>
            <a:custGeom>
              <a:avLst/>
              <a:gdLst/>
              <a:ahLst/>
              <a:cxnLst/>
              <a:rect l="l" t="t" r="r" b="b"/>
              <a:pathLst>
                <a:path w="1112" h="4043" extrusionOk="0">
                  <a:moveTo>
                    <a:pt x="404" y="1"/>
                  </a:moveTo>
                  <a:lnTo>
                    <a:pt x="0" y="1617"/>
                  </a:lnTo>
                  <a:lnTo>
                    <a:pt x="0" y="3234"/>
                  </a:lnTo>
                  <a:cubicBezTo>
                    <a:pt x="0" y="3682"/>
                    <a:pt x="366" y="4042"/>
                    <a:pt x="809" y="4042"/>
                  </a:cubicBezTo>
                  <a:cubicBezTo>
                    <a:pt x="914" y="4042"/>
                    <a:pt x="1016" y="4023"/>
                    <a:pt x="1112" y="3985"/>
                  </a:cubicBezTo>
                  <a:cubicBezTo>
                    <a:pt x="809" y="3860"/>
                    <a:pt x="607" y="3561"/>
                    <a:pt x="607" y="3234"/>
                  </a:cubicBezTo>
                  <a:lnTo>
                    <a:pt x="607" y="1617"/>
                  </a:lnTo>
                  <a:lnTo>
                    <a:pt x="1011"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6498768" y="1975151"/>
              <a:ext cx="1072489" cy="853459"/>
            </a:xfrm>
            <a:custGeom>
              <a:avLst/>
              <a:gdLst/>
              <a:ahLst/>
              <a:cxnLst/>
              <a:rect l="l" t="t" r="r" b="b"/>
              <a:pathLst>
                <a:path w="13077" h="10408" extrusionOk="0">
                  <a:moveTo>
                    <a:pt x="7924" y="2853"/>
                  </a:moveTo>
                  <a:lnTo>
                    <a:pt x="8958" y="3195"/>
                  </a:lnTo>
                  <a:cubicBezTo>
                    <a:pt x="8976" y="3201"/>
                    <a:pt x="8994" y="3203"/>
                    <a:pt x="9013" y="3203"/>
                  </a:cubicBezTo>
                  <a:cubicBezTo>
                    <a:pt x="9055" y="3203"/>
                    <a:pt x="9098" y="3189"/>
                    <a:pt x="9131" y="3166"/>
                  </a:cubicBezTo>
                  <a:lnTo>
                    <a:pt x="9459" y="2916"/>
                  </a:lnTo>
                  <a:lnTo>
                    <a:pt x="11725" y="5894"/>
                  </a:lnTo>
                  <a:lnTo>
                    <a:pt x="11374" y="6140"/>
                  </a:lnTo>
                  <a:cubicBezTo>
                    <a:pt x="11345" y="6125"/>
                    <a:pt x="11321" y="6111"/>
                    <a:pt x="11297" y="6096"/>
                  </a:cubicBezTo>
                  <a:lnTo>
                    <a:pt x="7370" y="3955"/>
                  </a:lnTo>
                  <a:lnTo>
                    <a:pt x="7515" y="3719"/>
                  </a:lnTo>
                  <a:cubicBezTo>
                    <a:pt x="7602" y="3572"/>
                    <a:pt x="7476" y="3433"/>
                    <a:pt x="7346" y="3433"/>
                  </a:cubicBezTo>
                  <a:cubicBezTo>
                    <a:pt x="7290" y="3433"/>
                    <a:pt x="7233" y="3459"/>
                    <a:pt x="7192" y="3522"/>
                  </a:cubicBezTo>
                  <a:lnTo>
                    <a:pt x="6783" y="4176"/>
                  </a:lnTo>
                  <a:cubicBezTo>
                    <a:pt x="6764" y="4205"/>
                    <a:pt x="6754" y="4239"/>
                    <a:pt x="6754" y="4277"/>
                  </a:cubicBezTo>
                  <a:lnTo>
                    <a:pt x="6754" y="5894"/>
                  </a:lnTo>
                  <a:cubicBezTo>
                    <a:pt x="6754" y="6236"/>
                    <a:pt x="6475" y="6510"/>
                    <a:pt x="6134" y="6510"/>
                  </a:cubicBezTo>
                  <a:cubicBezTo>
                    <a:pt x="5792" y="6510"/>
                    <a:pt x="5518" y="6236"/>
                    <a:pt x="5518" y="5894"/>
                  </a:cubicBezTo>
                  <a:lnTo>
                    <a:pt x="5518" y="4301"/>
                  </a:lnTo>
                  <a:lnTo>
                    <a:pt x="5879" y="2853"/>
                  </a:lnTo>
                  <a:close/>
                  <a:moveTo>
                    <a:pt x="3396" y="2208"/>
                  </a:moveTo>
                  <a:lnTo>
                    <a:pt x="3694" y="2382"/>
                  </a:lnTo>
                  <a:lnTo>
                    <a:pt x="1206" y="6693"/>
                  </a:lnTo>
                  <a:lnTo>
                    <a:pt x="908" y="6515"/>
                  </a:lnTo>
                  <a:lnTo>
                    <a:pt x="3396" y="2208"/>
                  </a:lnTo>
                  <a:close/>
                  <a:moveTo>
                    <a:pt x="4041" y="5990"/>
                  </a:moveTo>
                  <a:cubicBezTo>
                    <a:pt x="4170" y="5990"/>
                    <a:pt x="4296" y="6051"/>
                    <a:pt x="4377" y="6164"/>
                  </a:cubicBezTo>
                  <a:cubicBezTo>
                    <a:pt x="4512" y="6351"/>
                    <a:pt x="4474" y="6611"/>
                    <a:pt x="4286" y="6746"/>
                  </a:cubicBezTo>
                  <a:lnTo>
                    <a:pt x="2943" y="7713"/>
                  </a:lnTo>
                  <a:cubicBezTo>
                    <a:pt x="2870" y="7767"/>
                    <a:pt x="2784" y="7793"/>
                    <a:pt x="2698" y="7793"/>
                  </a:cubicBezTo>
                  <a:cubicBezTo>
                    <a:pt x="2570" y="7793"/>
                    <a:pt x="2442" y="7734"/>
                    <a:pt x="2361" y="7622"/>
                  </a:cubicBezTo>
                  <a:cubicBezTo>
                    <a:pt x="2227" y="7434"/>
                    <a:pt x="2270" y="7174"/>
                    <a:pt x="2457" y="7039"/>
                  </a:cubicBezTo>
                  <a:lnTo>
                    <a:pt x="3795" y="6072"/>
                  </a:lnTo>
                  <a:cubicBezTo>
                    <a:pt x="3870" y="6017"/>
                    <a:pt x="3956" y="5990"/>
                    <a:pt x="4041" y="5990"/>
                  </a:cubicBezTo>
                  <a:close/>
                  <a:moveTo>
                    <a:pt x="4778" y="6954"/>
                  </a:moveTo>
                  <a:cubicBezTo>
                    <a:pt x="4904" y="6954"/>
                    <a:pt x="5028" y="7012"/>
                    <a:pt x="5109" y="7116"/>
                  </a:cubicBezTo>
                  <a:cubicBezTo>
                    <a:pt x="5248" y="7304"/>
                    <a:pt x="5210" y="7569"/>
                    <a:pt x="5022" y="7708"/>
                  </a:cubicBezTo>
                  <a:lnTo>
                    <a:pt x="3983" y="8464"/>
                  </a:lnTo>
                  <a:cubicBezTo>
                    <a:pt x="3910" y="8515"/>
                    <a:pt x="3826" y="8540"/>
                    <a:pt x="3743" y="8540"/>
                  </a:cubicBezTo>
                  <a:cubicBezTo>
                    <a:pt x="3616" y="8540"/>
                    <a:pt x="3490" y="8482"/>
                    <a:pt x="3405" y="8372"/>
                  </a:cubicBezTo>
                  <a:cubicBezTo>
                    <a:pt x="3271" y="8180"/>
                    <a:pt x="3314" y="7915"/>
                    <a:pt x="3506" y="7776"/>
                  </a:cubicBezTo>
                  <a:lnTo>
                    <a:pt x="4507" y="7054"/>
                  </a:lnTo>
                  <a:cubicBezTo>
                    <a:pt x="4541" y="7030"/>
                    <a:pt x="4579" y="7006"/>
                    <a:pt x="4618" y="6986"/>
                  </a:cubicBezTo>
                  <a:cubicBezTo>
                    <a:pt x="4670" y="6965"/>
                    <a:pt x="4724" y="6954"/>
                    <a:pt x="4778" y="6954"/>
                  </a:cubicBezTo>
                  <a:close/>
                  <a:moveTo>
                    <a:pt x="5517" y="7914"/>
                  </a:moveTo>
                  <a:cubicBezTo>
                    <a:pt x="5642" y="7914"/>
                    <a:pt x="5765" y="7970"/>
                    <a:pt x="5845" y="8079"/>
                  </a:cubicBezTo>
                  <a:cubicBezTo>
                    <a:pt x="5989" y="8266"/>
                    <a:pt x="5951" y="8531"/>
                    <a:pt x="5758" y="8670"/>
                  </a:cubicBezTo>
                  <a:lnTo>
                    <a:pt x="5017" y="9205"/>
                  </a:lnTo>
                  <a:cubicBezTo>
                    <a:pt x="4947" y="9259"/>
                    <a:pt x="4860" y="9286"/>
                    <a:pt x="4771" y="9286"/>
                  </a:cubicBezTo>
                  <a:cubicBezTo>
                    <a:pt x="4750" y="9286"/>
                    <a:pt x="4730" y="9284"/>
                    <a:pt x="4709" y="9282"/>
                  </a:cubicBezTo>
                  <a:cubicBezTo>
                    <a:pt x="4344" y="9224"/>
                    <a:pt x="4228" y="8747"/>
                    <a:pt x="4531" y="8531"/>
                  </a:cubicBezTo>
                  <a:lnTo>
                    <a:pt x="5243" y="8016"/>
                  </a:lnTo>
                  <a:lnTo>
                    <a:pt x="5272" y="7992"/>
                  </a:lnTo>
                  <a:cubicBezTo>
                    <a:pt x="5346" y="7940"/>
                    <a:pt x="5432" y="7914"/>
                    <a:pt x="5517" y="7914"/>
                  </a:cubicBezTo>
                  <a:close/>
                  <a:moveTo>
                    <a:pt x="3646" y="3224"/>
                  </a:moveTo>
                  <a:lnTo>
                    <a:pt x="3997" y="3426"/>
                  </a:lnTo>
                  <a:cubicBezTo>
                    <a:pt x="4022" y="3444"/>
                    <a:pt x="4052" y="3453"/>
                    <a:pt x="4082" y="3453"/>
                  </a:cubicBezTo>
                  <a:cubicBezTo>
                    <a:pt x="4092" y="3453"/>
                    <a:pt x="4103" y="3452"/>
                    <a:pt x="4113" y="3450"/>
                  </a:cubicBezTo>
                  <a:lnTo>
                    <a:pt x="5008" y="3349"/>
                  </a:lnTo>
                  <a:lnTo>
                    <a:pt x="5330" y="3483"/>
                  </a:lnTo>
                  <a:lnTo>
                    <a:pt x="5142" y="4229"/>
                  </a:lnTo>
                  <a:cubicBezTo>
                    <a:pt x="5138" y="4244"/>
                    <a:pt x="5138" y="4258"/>
                    <a:pt x="5138" y="4273"/>
                  </a:cubicBezTo>
                  <a:lnTo>
                    <a:pt x="5138" y="5889"/>
                  </a:lnTo>
                  <a:cubicBezTo>
                    <a:pt x="5138" y="6443"/>
                    <a:pt x="5585" y="6890"/>
                    <a:pt x="6138" y="6890"/>
                  </a:cubicBezTo>
                  <a:cubicBezTo>
                    <a:pt x="6687" y="6890"/>
                    <a:pt x="7134" y="6443"/>
                    <a:pt x="7134" y="5889"/>
                  </a:cubicBezTo>
                  <a:lnTo>
                    <a:pt x="7134" y="4325"/>
                  </a:lnTo>
                  <a:lnTo>
                    <a:pt x="7168" y="4273"/>
                  </a:lnTo>
                  <a:lnTo>
                    <a:pt x="11114" y="6428"/>
                  </a:lnTo>
                  <a:cubicBezTo>
                    <a:pt x="11316" y="6539"/>
                    <a:pt x="11388" y="6789"/>
                    <a:pt x="11282" y="6996"/>
                  </a:cubicBezTo>
                  <a:lnTo>
                    <a:pt x="11282" y="6991"/>
                  </a:lnTo>
                  <a:cubicBezTo>
                    <a:pt x="11206" y="7131"/>
                    <a:pt x="11061" y="7208"/>
                    <a:pt x="10912" y="7208"/>
                  </a:cubicBezTo>
                  <a:cubicBezTo>
                    <a:pt x="10845" y="7208"/>
                    <a:pt x="10777" y="7192"/>
                    <a:pt x="10714" y="7160"/>
                  </a:cubicBezTo>
                  <a:lnTo>
                    <a:pt x="8525" y="5966"/>
                  </a:lnTo>
                  <a:cubicBezTo>
                    <a:pt x="8495" y="5951"/>
                    <a:pt x="8465" y="5945"/>
                    <a:pt x="8437" y="5945"/>
                  </a:cubicBezTo>
                  <a:cubicBezTo>
                    <a:pt x="8269" y="5945"/>
                    <a:pt x="8169" y="6191"/>
                    <a:pt x="8347" y="6298"/>
                  </a:cubicBezTo>
                  <a:lnTo>
                    <a:pt x="10180" y="7299"/>
                  </a:lnTo>
                  <a:cubicBezTo>
                    <a:pt x="10387" y="7405"/>
                    <a:pt x="10464" y="7660"/>
                    <a:pt x="10354" y="7867"/>
                  </a:cubicBezTo>
                  <a:cubicBezTo>
                    <a:pt x="10278" y="8005"/>
                    <a:pt x="10133" y="8084"/>
                    <a:pt x="9984" y="8084"/>
                  </a:cubicBezTo>
                  <a:cubicBezTo>
                    <a:pt x="9915" y="8084"/>
                    <a:pt x="9845" y="8067"/>
                    <a:pt x="9781" y="8031"/>
                  </a:cubicBezTo>
                  <a:lnTo>
                    <a:pt x="7919" y="7015"/>
                  </a:lnTo>
                  <a:cubicBezTo>
                    <a:pt x="7888" y="7000"/>
                    <a:pt x="7859" y="6994"/>
                    <a:pt x="7831" y="6994"/>
                  </a:cubicBezTo>
                  <a:cubicBezTo>
                    <a:pt x="7662" y="6994"/>
                    <a:pt x="7562" y="7240"/>
                    <a:pt x="7736" y="7347"/>
                  </a:cubicBezTo>
                  <a:lnTo>
                    <a:pt x="9242" y="8170"/>
                  </a:lnTo>
                  <a:cubicBezTo>
                    <a:pt x="9449" y="8281"/>
                    <a:pt x="9521" y="8536"/>
                    <a:pt x="9410" y="8738"/>
                  </a:cubicBezTo>
                  <a:cubicBezTo>
                    <a:pt x="9335" y="8876"/>
                    <a:pt x="9194" y="8953"/>
                    <a:pt x="9047" y="8953"/>
                  </a:cubicBezTo>
                  <a:cubicBezTo>
                    <a:pt x="8978" y="8953"/>
                    <a:pt x="8908" y="8937"/>
                    <a:pt x="8843" y="8901"/>
                  </a:cubicBezTo>
                  <a:lnTo>
                    <a:pt x="7269" y="8040"/>
                  </a:lnTo>
                  <a:cubicBezTo>
                    <a:pt x="7240" y="8026"/>
                    <a:pt x="7211" y="8020"/>
                    <a:pt x="7184" y="8020"/>
                  </a:cubicBezTo>
                  <a:cubicBezTo>
                    <a:pt x="7014" y="8020"/>
                    <a:pt x="6913" y="8265"/>
                    <a:pt x="7091" y="8377"/>
                  </a:cubicBezTo>
                  <a:lnTo>
                    <a:pt x="8313" y="9041"/>
                  </a:lnTo>
                  <a:cubicBezTo>
                    <a:pt x="8515" y="9152"/>
                    <a:pt x="8592" y="9407"/>
                    <a:pt x="8482" y="9609"/>
                  </a:cubicBezTo>
                  <a:cubicBezTo>
                    <a:pt x="8407" y="9749"/>
                    <a:pt x="8265" y="9827"/>
                    <a:pt x="8119" y="9827"/>
                  </a:cubicBezTo>
                  <a:cubicBezTo>
                    <a:pt x="8050" y="9827"/>
                    <a:pt x="7979" y="9810"/>
                    <a:pt x="7914" y="9772"/>
                  </a:cubicBezTo>
                  <a:lnTo>
                    <a:pt x="7053" y="9306"/>
                  </a:lnTo>
                  <a:cubicBezTo>
                    <a:pt x="7062" y="8877"/>
                    <a:pt x="6725" y="8521"/>
                    <a:pt x="6297" y="8497"/>
                  </a:cubicBezTo>
                  <a:cubicBezTo>
                    <a:pt x="6302" y="8483"/>
                    <a:pt x="6307" y="8464"/>
                    <a:pt x="6307" y="8449"/>
                  </a:cubicBezTo>
                  <a:cubicBezTo>
                    <a:pt x="6374" y="7982"/>
                    <a:pt x="6028" y="7559"/>
                    <a:pt x="5561" y="7535"/>
                  </a:cubicBezTo>
                  <a:cubicBezTo>
                    <a:pt x="5561" y="7520"/>
                    <a:pt x="5566" y="7501"/>
                    <a:pt x="5571" y="7487"/>
                  </a:cubicBezTo>
                  <a:cubicBezTo>
                    <a:pt x="5638" y="7020"/>
                    <a:pt x="5292" y="6597"/>
                    <a:pt x="4820" y="6573"/>
                  </a:cubicBezTo>
                  <a:cubicBezTo>
                    <a:pt x="4825" y="6558"/>
                    <a:pt x="4825" y="6539"/>
                    <a:pt x="4830" y="6524"/>
                  </a:cubicBezTo>
                  <a:cubicBezTo>
                    <a:pt x="4863" y="6308"/>
                    <a:pt x="4806" y="6091"/>
                    <a:pt x="4676" y="5923"/>
                  </a:cubicBezTo>
                  <a:cubicBezTo>
                    <a:pt x="4518" y="5716"/>
                    <a:pt x="4281" y="5607"/>
                    <a:pt x="4041" y="5607"/>
                  </a:cubicBezTo>
                  <a:cubicBezTo>
                    <a:pt x="3879" y="5607"/>
                    <a:pt x="3715" y="5657"/>
                    <a:pt x="3574" y="5759"/>
                  </a:cubicBezTo>
                  <a:lnTo>
                    <a:pt x="2251" y="6717"/>
                  </a:lnTo>
                  <a:lnTo>
                    <a:pt x="1774" y="6462"/>
                  </a:lnTo>
                  <a:lnTo>
                    <a:pt x="3646" y="3224"/>
                  </a:lnTo>
                  <a:close/>
                  <a:moveTo>
                    <a:pt x="6259" y="8876"/>
                  </a:moveTo>
                  <a:cubicBezTo>
                    <a:pt x="6384" y="8876"/>
                    <a:pt x="6506" y="8931"/>
                    <a:pt x="6586" y="9036"/>
                  </a:cubicBezTo>
                  <a:cubicBezTo>
                    <a:pt x="6658" y="9128"/>
                    <a:pt x="6687" y="9243"/>
                    <a:pt x="6668" y="9354"/>
                  </a:cubicBezTo>
                  <a:cubicBezTo>
                    <a:pt x="6653" y="9464"/>
                    <a:pt x="6591" y="9565"/>
                    <a:pt x="6499" y="9633"/>
                  </a:cubicBezTo>
                  <a:lnTo>
                    <a:pt x="6061" y="9950"/>
                  </a:lnTo>
                  <a:cubicBezTo>
                    <a:pt x="5986" y="10007"/>
                    <a:pt x="5898" y="10034"/>
                    <a:pt x="5810" y="10034"/>
                  </a:cubicBezTo>
                  <a:cubicBezTo>
                    <a:pt x="5681" y="10034"/>
                    <a:pt x="5553" y="9974"/>
                    <a:pt x="5470" y="9859"/>
                  </a:cubicBezTo>
                  <a:cubicBezTo>
                    <a:pt x="5335" y="9671"/>
                    <a:pt x="5378" y="9407"/>
                    <a:pt x="5571" y="9277"/>
                  </a:cubicBezTo>
                  <a:lnTo>
                    <a:pt x="5984" y="8974"/>
                  </a:lnTo>
                  <a:lnTo>
                    <a:pt x="6013" y="8954"/>
                  </a:lnTo>
                  <a:cubicBezTo>
                    <a:pt x="6088" y="8902"/>
                    <a:pt x="6174" y="8876"/>
                    <a:pt x="6259" y="8876"/>
                  </a:cubicBezTo>
                  <a:close/>
                  <a:moveTo>
                    <a:pt x="272" y="0"/>
                  </a:moveTo>
                  <a:cubicBezTo>
                    <a:pt x="104" y="0"/>
                    <a:pt x="0" y="240"/>
                    <a:pt x="177" y="351"/>
                  </a:cubicBezTo>
                  <a:lnTo>
                    <a:pt x="3059" y="2016"/>
                  </a:lnTo>
                  <a:lnTo>
                    <a:pt x="571" y="6327"/>
                  </a:lnTo>
                  <a:lnTo>
                    <a:pt x="364" y="6207"/>
                  </a:lnTo>
                  <a:cubicBezTo>
                    <a:pt x="332" y="6189"/>
                    <a:pt x="300" y="6182"/>
                    <a:pt x="270" y="6182"/>
                  </a:cubicBezTo>
                  <a:cubicBezTo>
                    <a:pt x="103" y="6182"/>
                    <a:pt x="1" y="6424"/>
                    <a:pt x="177" y="6534"/>
                  </a:cubicBezTo>
                  <a:lnTo>
                    <a:pt x="1178" y="7111"/>
                  </a:lnTo>
                  <a:cubicBezTo>
                    <a:pt x="1206" y="7129"/>
                    <a:pt x="1237" y="7137"/>
                    <a:pt x="1268" y="7137"/>
                  </a:cubicBezTo>
                  <a:cubicBezTo>
                    <a:pt x="1333" y="7137"/>
                    <a:pt x="1397" y="7102"/>
                    <a:pt x="1433" y="7044"/>
                  </a:cubicBezTo>
                  <a:lnTo>
                    <a:pt x="1582" y="6794"/>
                  </a:lnTo>
                  <a:lnTo>
                    <a:pt x="1986" y="7010"/>
                  </a:lnTo>
                  <a:cubicBezTo>
                    <a:pt x="1705" y="7560"/>
                    <a:pt x="2127" y="8173"/>
                    <a:pt x="2686" y="8173"/>
                  </a:cubicBezTo>
                  <a:cubicBezTo>
                    <a:pt x="2768" y="8173"/>
                    <a:pt x="2853" y="8160"/>
                    <a:pt x="2939" y="8132"/>
                  </a:cubicBezTo>
                  <a:cubicBezTo>
                    <a:pt x="2939" y="8300"/>
                    <a:pt x="2996" y="8464"/>
                    <a:pt x="3097" y="8598"/>
                  </a:cubicBezTo>
                  <a:cubicBezTo>
                    <a:pt x="3250" y="8801"/>
                    <a:pt x="3487" y="8914"/>
                    <a:pt x="3732" y="8914"/>
                  </a:cubicBezTo>
                  <a:cubicBezTo>
                    <a:pt x="3813" y="8914"/>
                    <a:pt x="3894" y="8902"/>
                    <a:pt x="3973" y="8877"/>
                  </a:cubicBezTo>
                  <a:cubicBezTo>
                    <a:pt x="3978" y="9262"/>
                    <a:pt x="4262" y="9590"/>
                    <a:pt x="4642" y="9652"/>
                  </a:cubicBezTo>
                  <a:cubicBezTo>
                    <a:pt x="4685" y="9657"/>
                    <a:pt x="4729" y="9662"/>
                    <a:pt x="4772" y="9662"/>
                  </a:cubicBezTo>
                  <a:cubicBezTo>
                    <a:pt x="4854" y="9662"/>
                    <a:pt x="4936" y="9647"/>
                    <a:pt x="5012" y="9623"/>
                  </a:cubicBezTo>
                  <a:cubicBezTo>
                    <a:pt x="5017" y="10008"/>
                    <a:pt x="5301" y="10335"/>
                    <a:pt x="5681" y="10398"/>
                  </a:cubicBezTo>
                  <a:cubicBezTo>
                    <a:pt x="5725" y="10403"/>
                    <a:pt x="5768" y="10408"/>
                    <a:pt x="5806" y="10408"/>
                  </a:cubicBezTo>
                  <a:cubicBezTo>
                    <a:pt x="5975" y="10408"/>
                    <a:pt x="6138" y="10355"/>
                    <a:pt x="6273" y="10258"/>
                  </a:cubicBezTo>
                  <a:lnTo>
                    <a:pt x="6716" y="9936"/>
                  </a:lnTo>
                  <a:cubicBezTo>
                    <a:pt x="6812" y="9869"/>
                    <a:pt x="6889" y="9782"/>
                    <a:pt x="6942" y="9681"/>
                  </a:cubicBezTo>
                  <a:lnTo>
                    <a:pt x="7722" y="10100"/>
                  </a:lnTo>
                  <a:cubicBezTo>
                    <a:pt x="7847" y="10168"/>
                    <a:pt x="7978" y="10199"/>
                    <a:pt x="8105" y="10199"/>
                  </a:cubicBezTo>
                  <a:cubicBezTo>
                    <a:pt x="8552" y="10199"/>
                    <a:pt x="8952" y="9814"/>
                    <a:pt x="8896" y="9315"/>
                  </a:cubicBezTo>
                  <a:lnTo>
                    <a:pt x="8896" y="9315"/>
                  </a:lnTo>
                  <a:cubicBezTo>
                    <a:pt x="8945" y="9324"/>
                    <a:pt x="8993" y="9329"/>
                    <a:pt x="9041" y="9329"/>
                  </a:cubicBezTo>
                  <a:cubicBezTo>
                    <a:pt x="9503" y="9329"/>
                    <a:pt x="9881" y="8924"/>
                    <a:pt x="9829" y="8444"/>
                  </a:cubicBezTo>
                  <a:lnTo>
                    <a:pt x="9829" y="8444"/>
                  </a:lnTo>
                  <a:cubicBezTo>
                    <a:pt x="9878" y="8453"/>
                    <a:pt x="9927" y="8458"/>
                    <a:pt x="9975" y="8458"/>
                  </a:cubicBezTo>
                  <a:cubicBezTo>
                    <a:pt x="10437" y="8458"/>
                    <a:pt x="10819" y="8053"/>
                    <a:pt x="10763" y="7573"/>
                  </a:cubicBezTo>
                  <a:lnTo>
                    <a:pt x="10763" y="7573"/>
                  </a:lnTo>
                  <a:cubicBezTo>
                    <a:pt x="10811" y="7583"/>
                    <a:pt x="10859" y="7583"/>
                    <a:pt x="10907" y="7588"/>
                  </a:cubicBezTo>
                  <a:cubicBezTo>
                    <a:pt x="10984" y="7588"/>
                    <a:pt x="11061" y="7573"/>
                    <a:pt x="11133" y="7554"/>
                  </a:cubicBezTo>
                  <a:cubicBezTo>
                    <a:pt x="11556" y="7429"/>
                    <a:pt x="11797" y="6986"/>
                    <a:pt x="11672" y="6563"/>
                  </a:cubicBezTo>
                  <a:cubicBezTo>
                    <a:pt x="11662" y="6515"/>
                    <a:pt x="11643" y="6472"/>
                    <a:pt x="11619" y="6423"/>
                  </a:cubicBezTo>
                  <a:lnTo>
                    <a:pt x="11951" y="6188"/>
                  </a:lnTo>
                  <a:lnTo>
                    <a:pt x="12124" y="6419"/>
                  </a:lnTo>
                  <a:cubicBezTo>
                    <a:pt x="12164" y="6467"/>
                    <a:pt x="12222" y="6493"/>
                    <a:pt x="12279" y="6493"/>
                  </a:cubicBezTo>
                  <a:cubicBezTo>
                    <a:pt x="12320" y="6493"/>
                    <a:pt x="12360" y="6480"/>
                    <a:pt x="12394" y="6452"/>
                  </a:cubicBezTo>
                  <a:lnTo>
                    <a:pt x="12918" y="6038"/>
                  </a:lnTo>
                  <a:cubicBezTo>
                    <a:pt x="13076" y="5911"/>
                    <a:pt x="12957" y="5695"/>
                    <a:pt x="12801" y="5695"/>
                  </a:cubicBezTo>
                  <a:cubicBezTo>
                    <a:pt x="12763" y="5695"/>
                    <a:pt x="12722" y="5708"/>
                    <a:pt x="12682" y="5740"/>
                  </a:cubicBezTo>
                  <a:lnTo>
                    <a:pt x="12687" y="5745"/>
                  </a:lnTo>
                  <a:lnTo>
                    <a:pt x="12312" y="6038"/>
                  </a:lnTo>
                  <a:lnTo>
                    <a:pt x="9309" y="2098"/>
                  </a:lnTo>
                  <a:lnTo>
                    <a:pt x="11027" y="996"/>
                  </a:lnTo>
                  <a:cubicBezTo>
                    <a:pt x="11196" y="879"/>
                    <a:pt x="11086" y="644"/>
                    <a:pt x="10924" y="644"/>
                  </a:cubicBezTo>
                  <a:cubicBezTo>
                    <a:pt x="10892" y="644"/>
                    <a:pt x="10859" y="653"/>
                    <a:pt x="10825" y="673"/>
                  </a:cubicBezTo>
                  <a:lnTo>
                    <a:pt x="8934" y="1886"/>
                  </a:lnTo>
                  <a:cubicBezTo>
                    <a:pt x="8843" y="1949"/>
                    <a:pt x="8819" y="2074"/>
                    <a:pt x="8886" y="2160"/>
                  </a:cubicBezTo>
                  <a:lnTo>
                    <a:pt x="9228" y="2613"/>
                  </a:lnTo>
                  <a:lnTo>
                    <a:pt x="8987" y="2800"/>
                  </a:lnTo>
                  <a:lnTo>
                    <a:pt x="8015" y="2483"/>
                  </a:lnTo>
                  <a:cubicBezTo>
                    <a:pt x="7996" y="2473"/>
                    <a:pt x="7972" y="2473"/>
                    <a:pt x="7952" y="2473"/>
                  </a:cubicBezTo>
                  <a:lnTo>
                    <a:pt x="5729" y="2473"/>
                  </a:lnTo>
                  <a:cubicBezTo>
                    <a:pt x="5726" y="2473"/>
                    <a:pt x="5723" y="2473"/>
                    <a:pt x="5720" y="2473"/>
                  </a:cubicBezTo>
                  <a:cubicBezTo>
                    <a:pt x="5637" y="2473"/>
                    <a:pt x="5565" y="2534"/>
                    <a:pt x="5547" y="2613"/>
                  </a:cubicBezTo>
                  <a:lnTo>
                    <a:pt x="5421" y="3113"/>
                  </a:lnTo>
                  <a:lnTo>
                    <a:pt x="5104" y="2983"/>
                  </a:lnTo>
                  <a:cubicBezTo>
                    <a:pt x="5082" y="2972"/>
                    <a:pt x="5058" y="2967"/>
                    <a:pt x="5033" y="2967"/>
                  </a:cubicBezTo>
                  <a:cubicBezTo>
                    <a:pt x="5025" y="2967"/>
                    <a:pt x="5016" y="2967"/>
                    <a:pt x="5008" y="2969"/>
                  </a:cubicBezTo>
                  <a:lnTo>
                    <a:pt x="4132" y="3070"/>
                  </a:lnTo>
                  <a:lnTo>
                    <a:pt x="3829" y="2896"/>
                  </a:lnTo>
                  <a:lnTo>
                    <a:pt x="4113" y="2406"/>
                  </a:lnTo>
                  <a:cubicBezTo>
                    <a:pt x="4166" y="2314"/>
                    <a:pt x="4132" y="2199"/>
                    <a:pt x="4045" y="2146"/>
                  </a:cubicBezTo>
                  <a:lnTo>
                    <a:pt x="364" y="24"/>
                  </a:lnTo>
                  <a:cubicBezTo>
                    <a:pt x="332" y="7"/>
                    <a:pt x="301" y="0"/>
                    <a:pt x="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440200" y="1929231"/>
              <a:ext cx="130811" cy="87002"/>
            </a:xfrm>
            <a:custGeom>
              <a:avLst/>
              <a:gdLst/>
              <a:ahLst/>
              <a:cxnLst/>
              <a:rect l="l" t="t" r="r" b="b"/>
              <a:pathLst>
                <a:path w="1595" h="1061" extrusionOk="0">
                  <a:moveTo>
                    <a:pt x="1324" y="1"/>
                  </a:moveTo>
                  <a:cubicBezTo>
                    <a:pt x="1292" y="1"/>
                    <a:pt x="1258" y="10"/>
                    <a:pt x="1223" y="30"/>
                  </a:cubicBezTo>
                  <a:lnTo>
                    <a:pt x="159" y="714"/>
                  </a:lnTo>
                  <a:cubicBezTo>
                    <a:pt x="0" y="815"/>
                    <a:pt x="73" y="1060"/>
                    <a:pt x="265" y="1060"/>
                  </a:cubicBezTo>
                  <a:cubicBezTo>
                    <a:pt x="299" y="1060"/>
                    <a:pt x="337" y="1051"/>
                    <a:pt x="366" y="1031"/>
                  </a:cubicBezTo>
                  <a:lnTo>
                    <a:pt x="1430" y="348"/>
                  </a:lnTo>
                  <a:cubicBezTo>
                    <a:pt x="1594" y="232"/>
                    <a:pt x="1487" y="1"/>
                    <a:pt x="132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7F2399CB-0797-8C1B-5BFD-62DA41EFE37C}"/>
              </a:ext>
            </a:extLst>
          </p:cNvPr>
          <p:cNvPicPr>
            <a:picLocks noChangeAspect="1"/>
          </p:cNvPicPr>
          <p:nvPr/>
        </p:nvPicPr>
        <p:blipFill>
          <a:blip r:embed="rId3"/>
          <a:stretch>
            <a:fillRect/>
          </a:stretch>
        </p:blipFill>
        <p:spPr>
          <a:xfrm>
            <a:off x="72260" y="0"/>
            <a:ext cx="782936" cy="3188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37"/>
          <p:cNvSpPr txBox="1">
            <a:spLocks noGrp="1"/>
          </p:cNvSpPr>
          <p:nvPr>
            <p:ph type="title" idx="6"/>
          </p:nvPr>
        </p:nvSpPr>
        <p:spPr>
          <a:xfrm>
            <a:off x="389983" y="324262"/>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Core Features :</a:t>
            </a:r>
            <a:endParaRPr dirty="0"/>
          </a:p>
        </p:txBody>
      </p:sp>
      <p:sp>
        <p:nvSpPr>
          <p:cNvPr id="841" name="Google Shape;841;p37"/>
          <p:cNvSpPr txBox="1">
            <a:spLocks noGrp="1"/>
          </p:cNvSpPr>
          <p:nvPr>
            <p:ph type="ctrTitle"/>
          </p:nvPr>
        </p:nvSpPr>
        <p:spPr>
          <a:xfrm flipH="1">
            <a:off x="209693" y="1844044"/>
            <a:ext cx="2195400" cy="478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Scam Reporting</a:t>
            </a:r>
            <a:endParaRPr sz="1800" dirty="0"/>
          </a:p>
        </p:txBody>
      </p:sp>
      <p:sp>
        <p:nvSpPr>
          <p:cNvPr id="842" name="Google Shape;842;p37"/>
          <p:cNvSpPr txBox="1">
            <a:spLocks noGrp="1"/>
          </p:cNvSpPr>
          <p:nvPr>
            <p:ph type="subTitle" idx="1"/>
          </p:nvPr>
        </p:nvSpPr>
        <p:spPr>
          <a:xfrm flipH="1">
            <a:off x="315990" y="2234094"/>
            <a:ext cx="1938900" cy="7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latin typeface="Montserrat Medium" panose="00000600000000000000" pitchFamily="2" charset="0"/>
              </a:rPr>
              <a:t>Report scams to inform others</a:t>
            </a:r>
            <a:endParaRPr sz="1200" dirty="0">
              <a:latin typeface="Montserrat Medium" panose="00000600000000000000" pitchFamily="2" charset="0"/>
              <a:ea typeface="Montserrat Medium"/>
              <a:cs typeface="Montserrat Medium"/>
              <a:sym typeface="Montserrat Medium"/>
            </a:endParaRPr>
          </a:p>
        </p:txBody>
      </p:sp>
      <p:sp>
        <p:nvSpPr>
          <p:cNvPr id="843" name="Google Shape;843;p37"/>
          <p:cNvSpPr txBox="1">
            <a:spLocks noGrp="1"/>
          </p:cNvSpPr>
          <p:nvPr>
            <p:ph type="ctrTitle" idx="2"/>
          </p:nvPr>
        </p:nvSpPr>
        <p:spPr>
          <a:xfrm flipH="1">
            <a:off x="1102645" y="3087061"/>
            <a:ext cx="2195400" cy="76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Tips &amp; Protection Guides</a:t>
            </a:r>
            <a:endParaRPr sz="1800" dirty="0"/>
          </a:p>
        </p:txBody>
      </p:sp>
      <p:sp>
        <p:nvSpPr>
          <p:cNvPr id="844" name="Google Shape;844;p37"/>
          <p:cNvSpPr txBox="1">
            <a:spLocks noGrp="1"/>
          </p:cNvSpPr>
          <p:nvPr>
            <p:ph type="subTitle" idx="3"/>
          </p:nvPr>
        </p:nvSpPr>
        <p:spPr>
          <a:xfrm flipH="1">
            <a:off x="1230895" y="3763311"/>
            <a:ext cx="1938900" cy="7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latin typeface="Montserrat Medium" panose="00000600000000000000" pitchFamily="2" charset="0"/>
              </a:rPr>
              <a:t>Educates users on how to identify and avoid scams</a:t>
            </a:r>
            <a:endParaRPr sz="1200" dirty="0">
              <a:latin typeface="Montserrat Medium" panose="00000600000000000000" pitchFamily="2" charset="0"/>
              <a:ea typeface="Montserrat Medium"/>
              <a:cs typeface="Montserrat Medium"/>
              <a:sym typeface="Montserrat Medium"/>
            </a:endParaRPr>
          </a:p>
        </p:txBody>
      </p:sp>
      <p:sp>
        <p:nvSpPr>
          <p:cNvPr id="845" name="Google Shape;845;p37"/>
          <p:cNvSpPr txBox="1">
            <a:spLocks noGrp="1"/>
          </p:cNvSpPr>
          <p:nvPr>
            <p:ph type="ctrTitle" idx="4"/>
          </p:nvPr>
        </p:nvSpPr>
        <p:spPr>
          <a:xfrm flipH="1">
            <a:off x="5827444" y="1830072"/>
            <a:ext cx="2528766" cy="76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1800" dirty="0"/>
              <a:t>Secure &amp; Anonymous Reporting</a:t>
            </a:r>
            <a:endParaRPr sz="1800" dirty="0"/>
          </a:p>
        </p:txBody>
      </p:sp>
      <p:sp>
        <p:nvSpPr>
          <p:cNvPr id="846" name="Google Shape;846;p37"/>
          <p:cNvSpPr txBox="1">
            <a:spLocks noGrp="1"/>
          </p:cNvSpPr>
          <p:nvPr>
            <p:ph type="subTitle" idx="5"/>
          </p:nvPr>
        </p:nvSpPr>
        <p:spPr>
          <a:xfrm flipH="1">
            <a:off x="5958144" y="2505527"/>
            <a:ext cx="2267365" cy="76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latin typeface="Montserrat Medium" panose="00000600000000000000" pitchFamily="2" charset="0"/>
              </a:rPr>
              <a:t>Protects user identity when reporting scams</a:t>
            </a:r>
            <a:endParaRPr sz="1200" dirty="0">
              <a:latin typeface="Montserrat Medium" panose="00000600000000000000" pitchFamily="2" charset="0"/>
              <a:ea typeface="Montserrat Medium"/>
              <a:cs typeface="Montserrat Medium"/>
              <a:sym typeface="Montserrat Medium"/>
            </a:endParaRPr>
          </a:p>
        </p:txBody>
      </p:sp>
      <p:grpSp>
        <p:nvGrpSpPr>
          <p:cNvPr id="857" name="Google Shape;857;p37"/>
          <p:cNvGrpSpPr/>
          <p:nvPr/>
        </p:nvGrpSpPr>
        <p:grpSpPr>
          <a:xfrm>
            <a:off x="5345113" y="2749931"/>
            <a:ext cx="350838" cy="345367"/>
            <a:chOff x="1448494" y="4150741"/>
            <a:chExt cx="322277" cy="321046"/>
          </a:xfrm>
        </p:grpSpPr>
        <p:sp>
          <p:nvSpPr>
            <p:cNvPr id="858" name="Google Shape;858;p37"/>
            <p:cNvSpPr/>
            <p:nvPr/>
          </p:nvSpPr>
          <p:spPr>
            <a:xfrm>
              <a:off x="1453156" y="4338900"/>
              <a:ext cx="56581" cy="128120"/>
            </a:xfrm>
            <a:custGeom>
              <a:avLst/>
              <a:gdLst/>
              <a:ahLst/>
              <a:cxnLst/>
              <a:rect l="l" t="t" r="r" b="b"/>
              <a:pathLst>
                <a:path w="2160" h="4891" extrusionOk="0">
                  <a:moveTo>
                    <a:pt x="312" y="0"/>
                  </a:moveTo>
                  <a:cubicBezTo>
                    <a:pt x="141" y="0"/>
                    <a:pt x="0" y="138"/>
                    <a:pt x="0" y="309"/>
                  </a:cubicBezTo>
                  <a:lnTo>
                    <a:pt x="0" y="4890"/>
                  </a:lnTo>
                  <a:lnTo>
                    <a:pt x="2159" y="4890"/>
                  </a:lnTo>
                  <a:lnTo>
                    <a:pt x="2159" y="309"/>
                  </a:lnTo>
                  <a:cubicBezTo>
                    <a:pt x="2159" y="138"/>
                    <a:pt x="2022" y="0"/>
                    <a:pt x="1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37"/>
            <p:cNvSpPr/>
            <p:nvPr/>
          </p:nvSpPr>
          <p:spPr>
            <a:xfrm>
              <a:off x="1453235" y="4338900"/>
              <a:ext cx="26955" cy="128120"/>
            </a:xfrm>
            <a:custGeom>
              <a:avLst/>
              <a:gdLst/>
              <a:ahLst/>
              <a:cxnLst/>
              <a:rect l="l" t="t" r="r" b="b"/>
              <a:pathLst>
                <a:path w="1029" h="4891" extrusionOk="0">
                  <a:moveTo>
                    <a:pt x="309" y="0"/>
                  </a:moveTo>
                  <a:cubicBezTo>
                    <a:pt x="138" y="0"/>
                    <a:pt x="1" y="138"/>
                    <a:pt x="1" y="309"/>
                  </a:cubicBezTo>
                  <a:lnTo>
                    <a:pt x="1" y="4890"/>
                  </a:lnTo>
                  <a:lnTo>
                    <a:pt x="720" y="4890"/>
                  </a:lnTo>
                  <a:lnTo>
                    <a:pt x="720" y="309"/>
                  </a:lnTo>
                  <a:cubicBezTo>
                    <a:pt x="720" y="138"/>
                    <a:pt x="861" y="0"/>
                    <a:pt x="10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1538604" y="4307309"/>
              <a:ext cx="56581" cy="159711"/>
            </a:xfrm>
            <a:custGeom>
              <a:avLst/>
              <a:gdLst/>
              <a:ahLst/>
              <a:cxnLst/>
              <a:rect l="l" t="t" r="r" b="b"/>
              <a:pathLst>
                <a:path w="2160" h="6097" extrusionOk="0">
                  <a:moveTo>
                    <a:pt x="309" y="0"/>
                  </a:moveTo>
                  <a:cubicBezTo>
                    <a:pt x="138" y="0"/>
                    <a:pt x="1" y="137"/>
                    <a:pt x="1" y="309"/>
                  </a:cubicBezTo>
                  <a:lnTo>
                    <a:pt x="1" y="6096"/>
                  </a:lnTo>
                  <a:lnTo>
                    <a:pt x="2160" y="6096"/>
                  </a:lnTo>
                  <a:lnTo>
                    <a:pt x="2160" y="309"/>
                  </a:lnTo>
                  <a:cubicBezTo>
                    <a:pt x="2160" y="137"/>
                    <a:pt x="2023" y="0"/>
                    <a:pt x="18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1" name="Google Shape;861;p37"/>
            <p:cNvSpPr/>
            <p:nvPr/>
          </p:nvSpPr>
          <p:spPr>
            <a:xfrm>
              <a:off x="1538709" y="4307309"/>
              <a:ext cx="26955" cy="159711"/>
            </a:xfrm>
            <a:custGeom>
              <a:avLst/>
              <a:gdLst/>
              <a:ahLst/>
              <a:cxnLst/>
              <a:rect l="l" t="t" r="r" b="b"/>
              <a:pathLst>
                <a:path w="1029" h="6097" extrusionOk="0">
                  <a:moveTo>
                    <a:pt x="309" y="0"/>
                  </a:moveTo>
                  <a:cubicBezTo>
                    <a:pt x="137" y="0"/>
                    <a:pt x="0" y="137"/>
                    <a:pt x="0" y="309"/>
                  </a:cubicBezTo>
                  <a:lnTo>
                    <a:pt x="0" y="6096"/>
                  </a:lnTo>
                  <a:lnTo>
                    <a:pt x="720" y="6096"/>
                  </a:lnTo>
                  <a:lnTo>
                    <a:pt x="720" y="309"/>
                  </a:lnTo>
                  <a:cubicBezTo>
                    <a:pt x="720" y="137"/>
                    <a:pt x="857" y="0"/>
                    <a:pt x="10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1624079" y="4275613"/>
              <a:ext cx="56555" cy="191407"/>
            </a:xfrm>
            <a:custGeom>
              <a:avLst/>
              <a:gdLst/>
              <a:ahLst/>
              <a:cxnLst/>
              <a:rect l="l" t="t" r="r" b="b"/>
              <a:pathLst>
                <a:path w="2159" h="7307" extrusionOk="0">
                  <a:moveTo>
                    <a:pt x="308" y="1"/>
                  </a:moveTo>
                  <a:cubicBezTo>
                    <a:pt x="137" y="1"/>
                    <a:pt x="0" y="138"/>
                    <a:pt x="0" y="309"/>
                  </a:cubicBezTo>
                  <a:lnTo>
                    <a:pt x="0" y="7306"/>
                  </a:lnTo>
                  <a:lnTo>
                    <a:pt x="2155" y="7306"/>
                  </a:lnTo>
                  <a:lnTo>
                    <a:pt x="2155" y="309"/>
                  </a:lnTo>
                  <a:cubicBezTo>
                    <a:pt x="2159" y="138"/>
                    <a:pt x="2018" y="1"/>
                    <a:pt x="1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37"/>
            <p:cNvSpPr/>
            <p:nvPr/>
          </p:nvSpPr>
          <p:spPr>
            <a:xfrm>
              <a:off x="1624079" y="4275613"/>
              <a:ext cx="26955" cy="191407"/>
            </a:xfrm>
            <a:custGeom>
              <a:avLst/>
              <a:gdLst/>
              <a:ahLst/>
              <a:cxnLst/>
              <a:rect l="l" t="t" r="r" b="b"/>
              <a:pathLst>
                <a:path w="1029" h="7307" extrusionOk="0">
                  <a:moveTo>
                    <a:pt x="308" y="1"/>
                  </a:moveTo>
                  <a:cubicBezTo>
                    <a:pt x="137" y="1"/>
                    <a:pt x="0" y="138"/>
                    <a:pt x="0" y="309"/>
                  </a:cubicBezTo>
                  <a:lnTo>
                    <a:pt x="0" y="7306"/>
                  </a:lnTo>
                  <a:lnTo>
                    <a:pt x="723" y="7306"/>
                  </a:lnTo>
                  <a:lnTo>
                    <a:pt x="723" y="309"/>
                  </a:lnTo>
                  <a:cubicBezTo>
                    <a:pt x="720" y="138"/>
                    <a:pt x="860" y="1"/>
                    <a:pt x="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1709422" y="4243917"/>
              <a:ext cx="56581" cy="223103"/>
            </a:xfrm>
            <a:custGeom>
              <a:avLst/>
              <a:gdLst/>
              <a:ahLst/>
              <a:cxnLst/>
              <a:rect l="l" t="t" r="r" b="b"/>
              <a:pathLst>
                <a:path w="2160" h="8517" extrusionOk="0">
                  <a:moveTo>
                    <a:pt x="309" y="1"/>
                  </a:moveTo>
                  <a:cubicBezTo>
                    <a:pt x="141" y="1"/>
                    <a:pt x="1" y="141"/>
                    <a:pt x="1" y="309"/>
                  </a:cubicBezTo>
                  <a:lnTo>
                    <a:pt x="1" y="8516"/>
                  </a:lnTo>
                  <a:lnTo>
                    <a:pt x="2160" y="8516"/>
                  </a:lnTo>
                  <a:lnTo>
                    <a:pt x="2160" y="309"/>
                  </a:lnTo>
                  <a:cubicBezTo>
                    <a:pt x="2160" y="141"/>
                    <a:pt x="2023" y="1"/>
                    <a:pt x="18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1709527" y="4243917"/>
              <a:ext cx="26955" cy="223103"/>
            </a:xfrm>
            <a:custGeom>
              <a:avLst/>
              <a:gdLst/>
              <a:ahLst/>
              <a:cxnLst/>
              <a:rect l="l" t="t" r="r" b="b"/>
              <a:pathLst>
                <a:path w="1029" h="8517" extrusionOk="0">
                  <a:moveTo>
                    <a:pt x="309" y="1"/>
                  </a:moveTo>
                  <a:cubicBezTo>
                    <a:pt x="137" y="1"/>
                    <a:pt x="0" y="141"/>
                    <a:pt x="0" y="309"/>
                  </a:cubicBezTo>
                  <a:lnTo>
                    <a:pt x="0" y="8516"/>
                  </a:lnTo>
                  <a:lnTo>
                    <a:pt x="720" y="8516"/>
                  </a:lnTo>
                  <a:lnTo>
                    <a:pt x="720" y="309"/>
                  </a:lnTo>
                  <a:cubicBezTo>
                    <a:pt x="720" y="141"/>
                    <a:pt x="857" y="1"/>
                    <a:pt x="10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1466882" y="4155509"/>
              <a:ext cx="290424" cy="117170"/>
            </a:xfrm>
            <a:custGeom>
              <a:avLst/>
              <a:gdLst/>
              <a:ahLst/>
              <a:cxnLst/>
              <a:rect l="l" t="t" r="r" b="b"/>
              <a:pathLst>
                <a:path w="11087" h="4473" extrusionOk="0">
                  <a:moveTo>
                    <a:pt x="8908" y="0"/>
                  </a:moveTo>
                  <a:cubicBezTo>
                    <a:pt x="8749" y="0"/>
                    <a:pt x="8658" y="178"/>
                    <a:pt x="8749" y="306"/>
                  </a:cubicBezTo>
                  <a:lnTo>
                    <a:pt x="9061" y="758"/>
                  </a:lnTo>
                  <a:cubicBezTo>
                    <a:pt x="8002" y="1395"/>
                    <a:pt x="4617" y="3177"/>
                    <a:pt x="1" y="3177"/>
                  </a:cubicBezTo>
                  <a:lnTo>
                    <a:pt x="1" y="4472"/>
                  </a:lnTo>
                  <a:cubicBezTo>
                    <a:pt x="2509" y="4462"/>
                    <a:pt x="4997" y="3979"/>
                    <a:pt x="7327" y="3047"/>
                  </a:cubicBezTo>
                  <a:cubicBezTo>
                    <a:pt x="8184" y="2708"/>
                    <a:pt x="9013" y="2300"/>
                    <a:pt x="9801" y="1824"/>
                  </a:cubicBezTo>
                  <a:lnTo>
                    <a:pt x="10082" y="2225"/>
                  </a:lnTo>
                  <a:cubicBezTo>
                    <a:pt x="10123" y="2283"/>
                    <a:pt x="10184" y="2310"/>
                    <a:pt x="10244" y="2310"/>
                  </a:cubicBezTo>
                  <a:cubicBezTo>
                    <a:pt x="10322" y="2310"/>
                    <a:pt x="10399" y="2264"/>
                    <a:pt x="10428" y="2177"/>
                  </a:cubicBezTo>
                  <a:lnTo>
                    <a:pt x="11045" y="326"/>
                  </a:lnTo>
                  <a:cubicBezTo>
                    <a:pt x="11086" y="203"/>
                    <a:pt x="10997" y="72"/>
                    <a:pt x="10864" y="69"/>
                  </a:cubicBezTo>
                  <a:lnTo>
                    <a:pt x="8917" y="1"/>
                  </a:lnTo>
                  <a:cubicBezTo>
                    <a:pt x="8914" y="0"/>
                    <a:pt x="8911" y="0"/>
                    <a:pt x="89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1448494" y="4334133"/>
              <a:ext cx="65985" cy="137550"/>
            </a:xfrm>
            <a:custGeom>
              <a:avLst/>
              <a:gdLst/>
              <a:ahLst/>
              <a:cxnLst/>
              <a:rect l="l" t="t" r="r" b="b"/>
              <a:pathLst>
                <a:path w="2519" h="5251" extrusionOk="0">
                  <a:moveTo>
                    <a:pt x="2032" y="364"/>
                  </a:moveTo>
                  <a:cubicBezTo>
                    <a:pt x="2104" y="364"/>
                    <a:pt x="2159" y="419"/>
                    <a:pt x="2159" y="491"/>
                  </a:cubicBezTo>
                  <a:lnTo>
                    <a:pt x="2159" y="4891"/>
                  </a:lnTo>
                  <a:lnTo>
                    <a:pt x="360" y="4891"/>
                  </a:lnTo>
                  <a:lnTo>
                    <a:pt x="360" y="491"/>
                  </a:lnTo>
                  <a:cubicBezTo>
                    <a:pt x="360" y="419"/>
                    <a:pt x="418" y="364"/>
                    <a:pt x="490" y="364"/>
                  </a:cubicBezTo>
                  <a:close/>
                  <a:moveTo>
                    <a:pt x="490" y="1"/>
                  </a:moveTo>
                  <a:cubicBezTo>
                    <a:pt x="220" y="4"/>
                    <a:pt x="0" y="220"/>
                    <a:pt x="0" y="491"/>
                  </a:cubicBezTo>
                  <a:lnTo>
                    <a:pt x="0" y="5072"/>
                  </a:lnTo>
                  <a:cubicBezTo>
                    <a:pt x="0" y="5172"/>
                    <a:pt x="82" y="5251"/>
                    <a:pt x="182" y="5251"/>
                  </a:cubicBezTo>
                  <a:lnTo>
                    <a:pt x="2341" y="5251"/>
                  </a:lnTo>
                  <a:cubicBezTo>
                    <a:pt x="2440" y="5251"/>
                    <a:pt x="2519" y="5172"/>
                    <a:pt x="2519" y="5072"/>
                  </a:cubicBezTo>
                  <a:lnTo>
                    <a:pt x="2519" y="491"/>
                  </a:lnTo>
                  <a:cubicBezTo>
                    <a:pt x="2519" y="220"/>
                    <a:pt x="2300" y="1"/>
                    <a:pt x="20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1533863" y="4302541"/>
              <a:ext cx="66090" cy="169246"/>
            </a:xfrm>
            <a:custGeom>
              <a:avLst/>
              <a:gdLst/>
              <a:ahLst/>
              <a:cxnLst/>
              <a:rect l="l" t="t" r="r" b="b"/>
              <a:pathLst>
                <a:path w="2523" h="6461" extrusionOk="0">
                  <a:moveTo>
                    <a:pt x="2036" y="360"/>
                  </a:moveTo>
                  <a:cubicBezTo>
                    <a:pt x="2104" y="360"/>
                    <a:pt x="2162" y="419"/>
                    <a:pt x="2162" y="491"/>
                  </a:cubicBezTo>
                  <a:lnTo>
                    <a:pt x="2162" y="6097"/>
                  </a:lnTo>
                  <a:lnTo>
                    <a:pt x="363" y="6097"/>
                  </a:lnTo>
                  <a:lnTo>
                    <a:pt x="363" y="491"/>
                  </a:lnTo>
                  <a:cubicBezTo>
                    <a:pt x="363" y="419"/>
                    <a:pt x="422" y="360"/>
                    <a:pt x="494" y="360"/>
                  </a:cubicBezTo>
                  <a:close/>
                  <a:moveTo>
                    <a:pt x="494" y="1"/>
                  </a:moveTo>
                  <a:cubicBezTo>
                    <a:pt x="223" y="1"/>
                    <a:pt x="4" y="220"/>
                    <a:pt x="4" y="491"/>
                  </a:cubicBezTo>
                  <a:lnTo>
                    <a:pt x="4" y="6278"/>
                  </a:lnTo>
                  <a:cubicBezTo>
                    <a:pt x="0" y="6378"/>
                    <a:pt x="82" y="6460"/>
                    <a:pt x="182" y="6460"/>
                  </a:cubicBezTo>
                  <a:lnTo>
                    <a:pt x="2341" y="6460"/>
                  </a:lnTo>
                  <a:cubicBezTo>
                    <a:pt x="2440" y="6460"/>
                    <a:pt x="2522" y="6378"/>
                    <a:pt x="2522" y="6278"/>
                  </a:cubicBezTo>
                  <a:lnTo>
                    <a:pt x="2522" y="491"/>
                  </a:lnTo>
                  <a:cubicBezTo>
                    <a:pt x="2519" y="220"/>
                    <a:pt x="2303" y="1"/>
                    <a:pt x="20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1619311" y="4270846"/>
              <a:ext cx="66011" cy="200942"/>
            </a:xfrm>
            <a:custGeom>
              <a:avLst/>
              <a:gdLst/>
              <a:ahLst/>
              <a:cxnLst/>
              <a:rect l="l" t="t" r="r" b="b"/>
              <a:pathLst>
                <a:path w="2520" h="7671" extrusionOk="0">
                  <a:moveTo>
                    <a:pt x="2032" y="364"/>
                  </a:moveTo>
                  <a:cubicBezTo>
                    <a:pt x="2101" y="364"/>
                    <a:pt x="2159" y="419"/>
                    <a:pt x="2159" y="491"/>
                  </a:cubicBezTo>
                  <a:lnTo>
                    <a:pt x="2159" y="7307"/>
                  </a:lnTo>
                  <a:lnTo>
                    <a:pt x="360" y="7307"/>
                  </a:lnTo>
                  <a:lnTo>
                    <a:pt x="360" y="491"/>
                  </a:lnTo>
                  <a:cubicBezTo>
                    <a:pt x="360" y="419"/>
                    <a:pt x="418" y="364"/>
                    <a:pt x="490" y="364"/>
                  </a:cubicBezTo>
                  <a:close/>
                  <a:moveTo>
                    <a:pt x="490" y="1"/>
                  </a:moveTo>
                  <a:cubicBezTo>
                    <a:pt x="220" y="1"/>
                    <a:pt x="0" y="220"/>
                    <a:pt x="0" y="491"/>
                  </a:cubicBezTo>
                  <a:lnTo>
                    <a:pt x="0" y="7488"/>
                  </a:lnTo>
                  <a:cubicBezTo>
                    <a:pt x="0" y="7588"/>
                    <a:pt x="83" y="7670"/>
                    <a:pt x="182" y="7670"/>
                  </a:cubicBezTo>
                  <a:lnTo>
                    <a:pt x="2341" y="7670"/>
                  </a:lnTo>
                  <a:cubicBezTo>
                    <a:pt x="2440" y="7670"/>
                    <a:pt x="2519" y="7588"/>
                    <a:pt x="2519" y="7488"/>
                  </a:cubicBezTo>
                  <a:lnTo>
                    <a:pt x="2519" y="491"/>
                  </a:lnTo>
                  <a:cubicBezTo>
                    <a:pt x="2519" y="220"/>
                    <a:pt x="2300" y="1"/>
                    <a:pt x="20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1704759" y="4239254"/>
              <a:ext cx="66011" cy="232428"/>
            </a:xfrm>
            <a:custGeom>
              <a:avLst/>
              <a:gdLst/>
              <a:ahLst/>
              <a:cxnLst/>
              <a:rect l="l" t="t" r="r" b="b"/>
              <a:pathLst>
                <a:path w="2520" h="8873" extrusionOk="0">
                  <a:moveTo>
                    <a:pt x="2033" y="361"/>
                  </a:moveTo>
                  <a:cubicBezTo>
                    <a:pt x="2101" y="361"/>
                    <a:pt x="2160" y="419"/>
                    <a:pt x="2160" y="487"/>
                  </a:cubicBezTo>
                  <a:lnTo>
                    <a:pt x="2160" y="8513"/>
                  </a:lnTo>
                  <a:lnTo>
                    <a:pt x="361" y="8513"/>
                  </a:lnTo>
                  <a:lnTo>
                    <a:pt x="361" y="487"/>
                  </a:lnTo>
                  <a:cubicBezTo>
                    <a:pt x="361" y="419"/>
                    <a:pt x="419" y="361"/>
                    <a:pt x="491" y="361"/>
                  </a:cubicBezTo>
                  <a:close/>
                  <a:moveTo>
                    <a:pt x="487" y="1"/>
                  </a:moveTo>
                  <a:cubicBezTo>
                    <a:pt x="220" y="1"/>
                    <a:pt x="1" y="220"/>
                    <a:pt x="1" y="491"/>
                  </a:cubicBezTo>
                  <a:lnTo>
                    <a:pt x="1" y="8694"/>
                  </a:lnTo>
                  <a:cubicBezTo>
                    <a:pt x="1" y="8792"/>
                    <a:pt x="80" y="8873"/>
                    <a:pt x="176" y="8873"/>
                  </a:cubicBezTo>
                  <a:cubicBezTo>
                    <a:pt x="178" y="8873"/>
                    <a:pt x="180" y="8873"/>
                    <a:pt x="182" y="8873"/>
                  </a:cubicBezTo>
                  <a:lnTo>
                    <a:pt x="2338" y="8873"/>
                  </a:lnTo>
                  <a:cubicBezTo>
                    <a:pt x="2437" y="8873"/>
                    <a:pt x="2519" y="8794"/>
                    <a:pt x="2519" y="8694"/>
                  </a:cubicBezTo>
                  <a:lnTo>
                    <a:pt x="2519" y="487"/>
                  </a:lnTo>
                  <a:cubicBezTo>
                    <a:pt x="2519" y="220"/>
                    <a:pt x="2300" y="1"/>
                    <a:pt x="20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1510340" y="4150741"/>
              <a:ext cx="252441" cy="90058"/>
            </a:xfrm>
            <a:custGeom>
              <a:avLst/>
              <a:gdLst/>
              <a:ahLst/>
              <a:cxnLst/>
              <a:rect l="l" t="t" r="r" b="b"/>
              <a:pathLst>
                <a:path w="9637" h="3438" extrusionOk="0">
                  <a:moveTo>
                    <a:pt x="7247" y="1"/>
                  </a:moveTo>
                  <a:cubicBezTo>
                    <a:pt x="6946" y="1"/>
                    <a:pt x="6765" y="342"/>
                    <a:pt x="6940" y="590"/>
                  </a:cubicBezTo>
                  <a:lnTo>
                    <a:pt x="7142" y="885"/>
                  </a:lnTo>
                  <a:cubicBezTo>
                    <a:pt x="6090" y="1492"/>
                    <a:pt x="3605" y="2718"/>
                    <a:pt x="223" y="3078"/>
                  </a:cubicBezTo>
                  <a:cubicBezTo>
                    <a:pt x="0" y="3106"/>
                    <a:pt x="17" y="3435"/>
                    <a:pt x="244" y="3438"/>
                  </a:cubicBezTo>
                  <a:lnTo>
                    <a:pt x="261" y="3438"/>
                  </a:lnTo>
                  <a:cubicBezTo>
                    <a:pt x="3910" y="3051"/>
                    <a:pt x="6535" y="1673"/>
                    <a:pt x="7495" y="1097"/>
                  </a:cubicBezTo>
                  <a:cubicBezTo>
                    <a:pt x="7584" y="1043"/>
                    <a:pt x="7608" y="926"/>
                    <a:pt x="7549" y="840"/>
                  </a:cubicBezTo>
                  <a:lnTo>
                    <a:pt x="7234" y="388"/>
                  </a:lnTo>
                  <a:cubicBezTo>
                    <a:pt x="7227" y="378"/>
                    <a:pt x="7234" y="361"/>
                    <a:pt x="7248" y="361"/>
                  </a:cubicBezTo>
                  <a:lnTo>
                    <a:pt x="9198" y="433"/>
                  </a:lnTo>
                  <a:cubicBezTo>
                    <a:pt x="9208" y="433"/>
                    <a:pt x="9215" y="443"/>
                    <a:pt x="9211" y="453"/>
                  </a:cubicBezTo>
                  <a:lnTo>
                    <a:pt x="8598" y="2304"/>
                  </a:lnTo>
                  <a:cubicBezTo>
                    <a:pt x="8594" y="2310"/>
                    <a:pt x="8588" y="2313"/>
                    <a:pt x="8582" y="2313"/>
                  </a:cubicBezTo>
                  <a:cubicBezTo>
                    <a:pt x="8578" y="2313"/>
                    <a:pt x="8574" y="2311"/>
                    <a:pt x="8571" y="2307"/>
                  </a:cubicBezTo>
                  <a:lnTo>
                    <a:pt x="8290" y="1906"/>
                  </a:lnTo>
                  <a:cubicBezTo>
                    <a:pt x="8255" y="1856"/>
                    <a:pt x="8198" y="1828"/>
                    <a:pt x="8141" y="1828"/>
                  </a:cubicBezTo>
                  <a:cubicBezTo>
                    <a:pt x="8110" y="1828"/>
                    <a:pt x="8078" y="1836"/>
                    <a:pt x="8050" y="1855"/>
                  </a:cubicBezTo>
                  <a:cubicBezTo>
                    <a:pt x="7378" y="2256"/>
                    <a:pt x="6683" y="2612"/>
                    <a:pt x="5963" y="2914"/>
                  </a:cubicBezTo>
                  <a:cubicBezTo>
                    <a:pt x="5778" y="3002"/>
                    <a:pt x="5862" y="3260"/>
                    <a:pt x="6034" y="3260"/>
                  </a:cubicBezTo>
                  <a:cubicBezTo>
                    <a:pt x="6055" y="3260"/>
                    <a:pt x="6079" y="3255"/>
                    <a:pt x="6103" y="3246"/>
                  </a:cubicBezTo>
                  <a:cubicBezTo>
                    <a:pt x="6785" y="2955"/>
                    <a:pt x="7450" y="2622"/>
                    <a:pt x="8091" y="2249"/>
                  </a:cubicBezTo>
                  <a:lnTo>
                    <a:pt x="8276" y="2513"/>
                  </a:lnTo>
                  <a:cubicBezTo>
                    <a:pt x="8351" y="2622"/>
                    <a:pt x="8466" y="2673"/>
                    <a:pt x="8581" y="2673"/>
                  </a:cubicBezTo>
                  <a:cubicBezTo>
                    <a:pt x="8733" y="2673"/>
                    <a:pt x="8884" y="2583"/>
                    <a:pt x="8941" y="2417"/>
                  </a:cubicBezTo>
                  <a:lnTo>
                    <a:pt x="9558" y="563"/>
                  </a:lnTo>
                  <a:cubicBezTo>
                    <a:pt x="9636" y="326"/>
                    <a:pt x="9465" y="80"/>
                    <a:pt x="9215" y="69"/>
                  </a:cubicBezTo>
                  <a:lnTo>
                    <a:pt x="7265" y="1"/>
                  </a:lnTo>
                  <a:cubicBezTo>
                    <a:pt x="7259" y="1"/>
                    <a:pt x="7253" y="1"/>
                    <a:pt x="72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1462141" y="4232941"/>
              <a:ext cx="194341" cy="44401"/>
            </a:xfrm>
            <a:custGeom>
              <a:avLst/>
              <a:gdLst/>
              <a:ahLst/>
              <a:cxnLst/>
              <a:rect l="l" t="t" r="r" b="b"/>
              <a:pathLst>
                <a:path w="7419" h="1695" extrusionOk="0">
                  <a:moveTo>
                    <a:pt x="1374" y="0"/>
                  </a:moveTo>
                  <a:cubicBezTo>
                    <a:pt x="1366" y="0"/>
                    <a:pt x="1358" y="1"/>
                    <a:pt x="1350" y="2"/>
                  </a:cubicBezTo>
                  <a:cubicBezTo>
                    <a:pt x="960" y="26"/>
                    <a:pt x="566" y="40"/>
                    <a:pt x="182" y="40"/>
                  </a:cubicBezTo>
                  <a:cubicBezTo>
                    <a:pt x="82" y="40"/>
                    <a:pt x="0" y="122"/>
                    <a:pt x="0" y="221"/>
                  </a:cubicBezTo>
                  <a:lnTo>
                    <a:pt x="0" y="1516"/>
                  </a:lnTo>
                  <a:cubicBezTo>
                    <a:pt x="0" y="1616"/>
                    <a:pt x="82" y="1695"/>
                    <a:pt x="182" y="1695"/>
                  </a:cubicBezTo>
                  <a:cubicBezTo>
                    <a:pt x="3163" y="1695"/>
                    <a:pt x="5654" y="992"/>
                    <a:pt x="7217" y="399"/>
                  </a:cubicBezTo>
                  <a:cubicBezTo>
                    <a:pt x="7418" y="323"/>
                    <a:pt x="7337" y="46"/>
                    <a:pt x="7160" y="46"/>
                  </a:cubicBezTo>
                  <a:cubicBezTo>
                    <a:pt x="7138" y="46"/>
                    <a:pt x="7115" y="51"/>
                    <a:pt x="7090" y="60"/>
                  </a:cubicBezTo>
                  <a:cubicBezTo>
                    <a:pt x="4938" y="872"/>
                    <a:pt x="2659" y="1304"/>
                    <a:pt x="360" y="1335"/>
                  </a:cubicBezTo>
                  <a:lnTo>
                    <a:pt x="360" y="399"/>
                  </a:lnTo>
                  <a:cubicBezTo>
                    <a:pt x="696" y="396"/>
                    <a:pt x="1038" y="382"/>
                    <a:pt x="1374" y="362"/>
                  </a:cubicBezTo>
                  <a:cubicBezTo>
                    <a:pt x="1477" y="362"/>
                    <a:pt x="1559" y="273"/>
                    <a:pt x="1552" y="170"/>
                  </a:cubicBezTo>
                  <a:cubicBezTo>
                    <a:pt x="1546" y="75"/>
                    <a:pt x="1467" y="0"/>
                    <a:pt x="1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7"/>
          <p:cNvGrpSpPr/>
          <p:nvPr/>
        </p:nvGrpSpPr>
        <p:grpSpPr>
          <a:xfrm>
            <a:off x="3583183" y="1464951"/>
            <a:ext cx="470361" cy="478500"/>
            <a:chOff x="7372702" y="4132876"/>
            <a:chExt cx="385459" cy="356671"/>
          </a:xfrm>
        </p:grpSpPr>
        <p:sp>
          <p:nvSpPr>
            <p:cNvPr id="874" name="Google Shape;874;p37"/>
            <p:cNvSpPr/>
            <p:nvPr/>
          </p:nvSpPr>
          <p:spPr>
            <a:xfrm>
              <a:off x="7378360" y="4271762"/>
              <a:ext cx="221374" cy="212258"/>
            </a:xfrm>
            <a:custGeom>
              <a:avLst/>
              <a:gdLst/>
              <a:ahLst/>
              <a:cxnLst/>
              <a:rect l="l" t="t" r="r" b="b"/>
              <a:pathLst>
                <a:path w="8451" h="8103" extrusionOk="0">
                  <a:moveTo>
                    <a:pt x="1885" y="0"/>
                  </a:moveTo>
                  <a:cubicBezTo>
                    <a:pt x="847" y="4"/>
                    <a:pt x="4" y="847"/>
                    <a:pt x="0" y="1885"/>
                  </a:cubicBezTo>
                  <a:lnTo>
                    <a:pt x="0" y="4729"/>
                  </a:lnTo>
                  <a:cubicBezTo>
                    <a:pt x="4" y="5768"/>
                    <a:pt x="847" y="6611"/>
                    <a:pt x="1885" y="6614"/>
                  </a:cubicBezTo>
                  <a:lnTo>
                    <a:pt x="4277" y="6614"/>
                  </a:lnTo>
                  <a:cubicBezTo>
                    <a:pt x="4318" y="6614"/>
                    <a:pt x="4356" y="6641"/>
                    <a:pt x="4362" y="6682"/>
                  </a:cubicBezTo>
                  <a:cubicBezTo>
                    <a:pt x="4414" y="6922"/>
                    <a:pt x="4527" y="7724"/>
                    <a:pt x="3790" y="7950"/>
                  </a:cubicBezTo>
                  <a:cubicBezTo>
                    <a:pt x="3735" y="7968"/>
                    <a:pt x="3739" y="8050"/>
                    <a:pt x="3797" y="8063"/>
                  </a:cubicBezTo>
                  <a:cubicBezTo>
                    <a:pt x="3911" y="8084"/>
                    <a:pt x="4054" y="8103"/>
                    <a:pt x="4209" y="8103"/>
                  </a:cubicBezTo>
                  <a:cubicBezTo>
                    <a:pt x="4764" y="8103"/>
                    <a:pt x="5468" y="7870"/>
                    <a:pt x="5500" y="6696"/>
                  </a:cubicBezTo>
                  <a:cubicBezTo>
                    <a:pt x="5500" y="6652"/>
                    <a:pt x="5541" y="6611"/>
                    <a:pt x="5586" y="6611"/>
                  </a:cubicBezTo>
                  <a:lnTo>
                    <a:pt x="6566" y="6611"/>
                  </a:lnTo>
                  <a:cubicBezTo>
                    <a:pt x="7604" y="6607"/>
                    <a:pt x="8447" y="5768"/>
                    <a:pt x="8451" y="4726"/>
                  </a:cubicBezTo>
                  <a:lnTo>
                    <a:pt x="8451" y="1885"/>
                  </a:lnTo>
                  <a:lnTo>
                    <a:pt x="8447" y="1885"/>
                  </a:lnTo>
                  <a:cubicBezTo>
                    <a:pt x="8444" y="847"/>
                    <a:pt x="7604" y="4"/>
                    <a:pt x="65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7527724" y="4271762"/>
              <a:ext cx="72010" cy="173175"/>
            </a:xfrm>
            <a:custGeom>
              <a:avLst/>
              <a:gdLst/>
              <a:ahLst/>
              <a:cxnLst/>
              <a:rect l="l" t="t" r="r" b="b"/>
              <a:pathLst>
                <a:path w="2749" h="6611" extrusionOk="0">
                  <a:moveTo>
                    <a:pt x="0" y="0"/>
                  </a:moveTo>
                  <a:cubicBezTo>
                    <a:pt x="1042" y="0"/>
                    <a:pt x="1882" y="843"/>
                    <a:pt x="1885" y="1885"/>
                  </a:cubicBezTo>
                  <a:lnTo>
                    <a:pt x="1885" y="4726"/>
                  </a:lnTo>
                  <a:cubicBezTo>
                    <a:pt x="1882" y="5768"/>
                    <a:pt x="1042" y="6607"/>
                    <a:pt x="0" y="6611"/>
                  </a:cubicBezTo>
                  <a:lnTo>
                    <a:pt x="864" y="6611"/>
                  </a:lnTo>
                  <a:cubicBezTo>
                    <a:pt x="1902" y="6607"/>
                    <a:pt x="2745" y="5768"/>
                    <a:pt x="2749" y="4726"/>
                  </a:cubicBezTo>
                  <a:lnTo>
                    <a:pt x="2749" y="1885"/>
                  </a:lnTo>
                  <a:cubicBezTo>
                    <a:pt x="2745" y="843"/>
                    <a:pt x="1902" y="0"/>
                    <a:pt x="8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7425826" y="4138535"/>
              <a:ext cx="326704" cy="270909"/>
            </a:xfrm>
            <a:custGeom>
              <a:avLst/>
              <a:gdLst/>
              <a:ahLst/>
              <a:cxnLst/>
              <a:rect l="l" t="t" r="r" b="b"/>
              <a:pathLst>
                <a:path w="12472" h="10342" extrusionOk="0">
                  <a:moveTo>
                    <a:pt x="1845" y="1"/>
                  </a:moveTo>
                  <a:cubicBezTo>
                    <a:pt x="827" y="1"/>
                    <a:pt x="1" y="823"/>
                    <a:pt x="1" y="1841"/>
                  </a:cubicBezTo>
                  <a:lnTo>
                    <a:pt x="1" y="6083"/>
                  </a:lnTo>
                  <a:cubicBezTo>
                    <a:pt x="1" y="7101"/>
                    <a:pt x="827" y="7927"/>
                    <a:pt x="1845" y="7927"/>
                  </a:cubicBezTo>
                  <a:lnTo>
                    <a:pt x="7540" y="7927"/>
                  </a:lnTo>
                  <a:cubicBezTo>
                    <a:pt x="7660" y="7927"/>
                    <a:pt x="7752" y="8030"/>
                    <a:pt x="7739" y="8150"/>
                  </a:cubicBezTo>
                  <a:cubicBezTo>
                    <a:pt x="7660" y="8763"/>
                    <a:pt x="7629" y="10342"/>
                    <a:pt x="9325" y="10342"/>
                  </a:cubicBezTo>
                  <a:cubicBezTo>
                    <a:pt x="9411" y="10342"/>
                    <a:pt x="9501" y="10338"/>
                    <a:pt x="9596" y="10329"/>
                  </a:cubicBezTo>
                  <a:cubicBezTo>
                    <a:pt x="9661" y="10319"/>
                    <a:pt x="9682" y="10233"/>
                    <a:pt x="9627" y="10199"/>
                  </a:cubicBezTo>
                  <a:cubicBezTo>
                    <a:pt x="9240" y="9980"/>
                    <a:pt x="8499" y="9363"/>
                    <a:pt x="9031" y="8054"/>
                  </a:cubicBezTo>
                  <a:cubicBezTo>
                    <a:pt x="9061" y="7978"/>
                    <a:pt x="9137" y="7927"/>
                    <a:pt x="9219" y="7927"/>
                  </a:cubicBezTo>
                  <a:lnTo>
                    <a:pt x="10627" y="7927"/>
                  </a:lnTo>
                  <a:cubicBezTo>
                    <a:pt x="11645" y="7927"/>
                    <a:pt x="12471" y="7101"/>
                    <a:pt x="12471" y="6087"/>
                  </a:cubicBezTo>
                  <a:lnTo>
                    <a:pt x="12471" y="1841"/>
                  </a:lnTo>
                  <a:cubicBezTo>
                    <a:pt x="12471" y="823"/>
                    <a:pt x="11645" y="1"/>
                    <a:pt x="10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7" name="Google Shape;877;p37"/>
            <p:cNvSpPr/>
            <p:nvPr/>
          </p:nvSpPr>
          <p:spPr>
            <a:xfrm>
              <a:off x="7681672" y="4138535"/>
              <a:ext cx="70857" cy="207674"/>
            </a:xfrm>
            <a:custGeom>
              <a:avLst/>
              <a:gdLst/>
              <a:ahLst/>
              <a:cxnLst/>
              <a:rect l="l" t="t" r="r" b="b"/>
              <a:pathLst>
                <a:path w="2705" h="7928" extrusionOk="0">
                  <a:moveTo>
                    <a:pt x="867" y="1"/>
                  </a:moveTo>
                  <a:cubicBezTo>
                    <a:pt x="865" y="1"/>
                    <a:pt x="863" y="1"/>
                    <a:pt x="860" y="1"/>
                  </a:cubicBezTo>
                  <a:lnTo>
                    <a:pt x="0" y="1"/>
                  </a:lnTo>
                  <a:cubicBezTo>
                    <a:pt x="1018" y="1"/>
                    <a:pt x="1844" y="823"/>
                    <a:pt x="1844" y="1841"/>
                  </a:cubicBezTo>
                  <a:lnTo>
                    <a:pt x="1844" y="6087"/>
                  </a:lnTo>
                  <a:cubicBezTo>
                    <a:pt x="1844" y="7101"/>
                    <a:pt x="1018" y="7927"/>
                    <a:pt x="0" y="7927"/>
                  </a:cubicBezTo>
                  <a:lnTo>
                    <a:pt x="864" y="7927"/>
                  </a:lnTo>
                  <a:cubicBezTo>
                    <a:pt x="1878" y="7927"/>
                    <a:pt x="2704" y="7101"/>
                    <a:pt x="2704" y="6087"/>
                  </a:cubicBezTo>
                  <a:lnTo>
                    <a:pt x="2704" y="1841"/>
                  </a:lnTo>
                  <a:cubicBezTo>
                    <a:pt x="2704" y="825"/>
                    <a:pt x="1882" y="1"/>
                    <a:pt x="8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7503573" y="4220132"/>
              <a:ext cx="27033" cy="27059"/>
            </a:xfrm>
            <a:custGeom>
              <a:avLst/>
              <a:gdLst/>
              <a:ahLst/>
              <a:cxnLst/>
              <a:rect l="l" t="t" r="r" b="b"/>
              <a:pathLst>
                <a:path w="1032" h="1033" extrusionOk="0">
                  <a:moveTo>
                    <a:pt x="515" y="1"/>
                  </a:moveTo>
                  <a:cubicBezTo>
                    <a:pt x="230" y="1"/>
                    <a:pt x="1" y="230"/>
                    <a:pt x="1" y="518"/>
                  </a:cubicBezTo>
                  <a:cubicBezTo>
                    <a:pt x="1" y="803"/>
                    <a:pt x="230" y="1032"/>
                    <a:pt x="515" y="1032"/>
                  </a:cubicBezTo>
                  <a:cubicBezTo>
                    <a:pt x="802" y="1032"/>
                    <a:pt x="1032" y="803"/>
                    <a:pt x="1032" y="518"/>
                  </a:cubicBezTo>
                  <a:cubicBezTo>
                    <a:pt x="1032" y="230"/>
                    <a:pt x="802" y="1"/>
                    <a:pt x="515" y="1"/>
                  </a:cubicBezTo>
                  <a:close/>
                </a:path>
              </a:pathLst>
            </a:custGeom>
            <a:solidFill>
              <a:srgbClr val="DDE4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7570998" y="4220132"/>
              <a:ext cx="27112" cy="27059"/>
            </a:xfrm>
            <a:custGeom>
              <a:avLst/>
              <a:gdLst/>
              <a:ahLst/>
              <a:cxnLst/>
              <a:rect l="l" t="t" r="r" b="b"/>
              <a:pathLst>
                <a:path w="1035" h="1033" extrusionOk="0">
                  <a:moveTo>
                    <a:pt x="518" y="1"/>
                  </a:moveTo>
                  <a:cubicBezTo>
                    <a:pt x="230" y="1"/>
                    <a:pt x="0" y="230"/>
                    <a:pt x="0" y="518"/>
                  </a:cubicBezTo>
                  <a:cubicBezTo>
                    <a:pt x="0" y="803"/>
                    <a:pt x="230" y="1032"/>
                    <a:pt x="518" y="1032"/>
                  </a:cubicBezTo>
                  <a:cubicBezTo>
                    <a:pt x="802" y="1032"/>
                    <a:pt x="1035" y="803"/>
                    <a:pt x="1035" y="518"/>
                  </a:cubicBezTo>
                  <a:cubicBezTo>
                    <a:pt x="1035" y="230"/>
                    <a:pt x="802" y="1"/>
                    <a:pt x="518" y="1"/>
                  </a:cubicBezTo>
                  <a:close/>
                </a:path>
              </a:pathLst>
            </a:custGeom>
            <a:solidFill>
              <a:srgbClr val="DDE4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7638398" y="4220132"/>
              <a:ext cx="27138" cy="27059"/>
            </a:xfrm>
            <a:custGeom>
              <a:avLst/>
              <a:gdLst/>
              <a:ahLst/>
              <a:cxnLst/>
              <a:rect l="l" t="t" r="r" b="b"/>
              <a:pathLst>
                <a:path w="1036" h="1033" extrusionOk="0">
                  <a:moveTo>
                    <a:pt x="518" y="1"/>
                  </a:moveTo>
                  <a:cubicBezTo>
                    <a:pt x="234" y="1"/>
                    <a:pt x="1" y="230"/>
                    <a:pt x="1" y="518"/>
                  </a:cubicBezTo>
                  <a:cubicBezTo>
                    <a:pt x="1" y="803"/>
                    <a:pt x="234" y="1032"/>
                    <a:pt x="518" y="1032"/>
                  </a:cubicBezTo>
                  <a:cubicBezTo>
                    <a:pt x="802" y="1032"/>
                    <a:pt x="1035" y="803"/>
                    <a:pt x="1035" y="518"/>
                  </a:cubicBezTo>
                  <a:cubicBezTo>
                    <a:pt x="1035" y="230"/>
                    <a:pt x="802" y="1"/>
                    <a:pt x="518" y="1"/>
                  </a:cubicBezTo>
                  <a:close/>
                </a:path>
              </a:pathLst>
            </a:custGeom>
            <a:solidFill>
              <a:srgbClr val="DDE4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7372702" y="4212247"/>
              <a:ext cx="385197" cy="277300"/>
            </a:xfrm>
            <a:custGeom>
              <a:avLst/>
              <a:gdLst/>
              <a:ahLst/>
              <a:cxnLst/>
              <a:rect l="l" t="t" r="r" b="b"/>
              <a:pathLst>
                <a:path w="14705" h="10586" extrusionOk="0">
                  <a:moveTo>
                    <a:pt x="14492" y="0"/>
                  </a:moveTo>
                  <a:cubicBezTo>
                    <a:pt x="14493" y="0"/>
                    <a:pt x="14494" y="0"/>
                    <a:pt x="14496" y="0"/>
                  </a:cubicBezTo>
                  <a:lnTo>
                    <a:pt x="14496" y="0"/>
                  </a:lnTo>
                  <a:cubicBezTo>
                    <a:pt x="14497" y="0"/>
                    <a:pt x="14498" y="0"/>
                    <a:pt x="14499" y="0"/>
                  </a:cubicBezTo>
                  <a:close/>
                  <a:moveTo>
                    <a:pt x="14496" y="0"/>
                  </a:moveTo>
                  <a:lnTo>
                    <a:pt x="14496" y="0"/>
                  </a:lnTo>
                  <a:cubicBezTo>
                    <a:pt x="14377" y="2"/>
                    <a:pt x="14283" y="94"/>
                    <a:pt x="14283" y="213"/>
                  </a:cubicBezTo>
                  <a:lnTo>
                    <a:pt x="14283" y="3269"/>
                  </a:lnTo>
                  <a:cubicBezTo>
                    <a:pt x="14283" y="4167"/>
                    <a:pt x="13553" y="4897"/>
                    <a:pt x="12655" y="4897"/>
                  </a:cubicBezTo>
                  <a:lnTo>
                    <a:pt x="11244" y="4897"/>
                  </a:lnTo>
                  <a:cubicBezTo>
                    <a:pt x="11076" y="4897"/>
                    <a:pt x="10921" y="5000"/>
                    <a:pt x="10860" y="5158"/>
                  </a:cubicBezTo>
                  <a:cubicBezTo>
                    <a:pt x="10606" y="5788"/>
                    <a:pt x="10589" y="6343"/>
                    <a:pt x="10815" y="6813"/>
                  </a:cubicBezTo>
                  <a:cubicBezTo>
                    <a:pt x="10908" y="6998"/>
                    <a:pt x="11031" y="7166"/>
                    <a:pt x="11182" y="7306"/>
                  </a:cubicBezTo>
                  <a:cubicBezTo>
                    <a:pt x="10815" y="7279"/>
                    <a:pt x="10531" y="7162"/>
                    <a:pt x="10332" y="6953"/>
                  </a:cubicBezTo>
                  <a:cubicBezTo>
                    <a:pt x="10185" y="6802"/>
                    <a:pt x="9856" y="6343"/>
                    <a:pt x="9979" y="5367"/>
                  </a:cubicBezTo>
                  <a:cubicBezTo>
                    <a:pt x="10010" y="5116"/>
                    <a:pt x="9815" y="4897"/>
                    <a:pt x="9564" y="4897"/>
                  </a:cubicBezTo>
                  <a:lnTo>
                    <a:pt x="7358" y="4897"/>
                  </a:lnTo>
                  <a:cubicBezTo>
                    <a:pt x="7070" y="4897"/>
                    <a:pt x="7070" y="5329"/>
                    <a:pt x="7358" y="5329"/>
                  </a:cubicBezTo>
                  <a:lnTo>
                    <a:pt x="8451" y="5329"/>
                  </a:lnTo>
                  <a:lnTo>
                    <a:pt x="8451" y="6998"/>
                  </a:lnTo>
                  <a:cubicBezTo>
                    <a:pt x="8451" y="7923"/>
                    <a:pt x="7700" y="8670"/>
                    <a:pt x="6778" y="8670"/>
                  </a:cubicBezTo>
                  <a:lnTo>
                    <a:pt x="5802" y="8670"/>
                  </a:lnTo>
                  <a:cubicBezTo>
                    <a:pt x="5637" y="8670"/>
                    <a:pt x="5507" y="8800"/>
                    <a:pt x="5500" y="8965"/>
                  </a:cubicBezTo>
                  <a:cubicBezTo>
                    <a:pt x="5483" y="9650"/>
                    <a:pt x="5219" y="10109"/>
                    <a:pt x="4531" y="10154"/>
                  </a:cubicBezTo>
                  <a:cubicBezTo>
                    <a:pt x="4842" y="9832"/>
                    <a:pt x="4883" y="9338"/>
                    <a:pt x="4788" y="8906"/>
                  </a:cubicBezTo>
                  <a:cubicBezTo>
                    <a:pt x="4757" y="8769"/>
                    <a:pt x="4637" y="8670"/>
                    <a:pt x="4493" y="8670"/>
                  </a:cubicBezTo>
                  <a:lnTo>
                    <a:pt x="2101" y="8670"/>
                  </a:lnTo>
                  <a:cubicBezTo>
                    <a:pt x="1179" y="8670"/>
                    <a:pt x="432" y="7920"/>
                    <a:pt x="432" y="6998"/>
                  </a:cubicBezTo>
                  <a:lnTo>
                    <a:pt x="432" y="6535"/>
                  </a:lnTo>
                  <a:cubicBezTo>
                    <a:pt x="432" y="6391"/>
                    <a:pt x="324" y="6319"/>
                    <a:pt x="216" y="6319"/>
                  </a:cubicBezTo>
                  <a:cubicBezTo>
                    <a:pt x="108" y="6319"/>
                    <a:pt x="0" y="6391"/>
                    <a:pt x="0" y="6535"/>
                  </a:cubicBezTo>
                  <a:lnTo>
                    <a:pt x="0" y="6998"/>
                  </a:lnTo>
                  <a:cubicBezTo>
                    <a:pt x="4" y="8156"/>
                    <a:pt x="943" y="9095"/>
                    <a:pt x="2101" y="9098"/>
                  </a:cubicBezTo>
                  <a:lnTo>
                    <a:pt x="4383" y="9098"/>
                  </a:lnTo>
                  <a:cubicBezTo>
                    <a:pt x="4428" y="9383"/>
                    <a:pt x="4421" y="9866"/>
                    <a:pt x="3941" y="10013"/>
                  </a:cubicBezTo>
                  <a:cubicBezTo>
                    <a:pt x="3667" y="10096"/>
                    <a:pt x="3691" y="10490"/>
                    <a:pt x="3972" y="10541"/>
                  </a:cubicBezTo>
                  <a:cubicBezTo>
                    <a:pt x="4119" y="10572"/>
                    <a:pt x="4270" y="10586"/>
                    <a:pt x="4421" y="10586"/>
                  </a:cubicBezTo>
                  <a:cubicBezTo>
                    <a:pt x="5288" y="10586"/>
                    <a:pt x="5853" y="10085"/>
                    <a:pt x="5922" y="9098"/>
                  </a:cubicBezTo>
                  <a:lnTo>
                    <a:pt x="6778" y="9098"/>
                  </a:lnTo>
                  <a:cubicBezTo>
                    <a:pt x="7937" y="9095"/>
                    <a:pt x="8876" y="8156"/>
                    <a:pt x="8876" y="6998"/>
                  </a:cubicBezTo>
                  <a:lnTo>
                    <a:pt x="8876" y="5329"/>
                  </a:lnTo>
                  <a:lnTo>
                    <a:pt x="9544" y="5329"/>
                  </a:lnTo>
                  <a:cubicBezTo>
                    <a:pt x="9486" y="5812"/>
                    <a:pt x="9475" y="6689"/>
                    <a:pt x="10017" y="7251"/>
                  </a:cubicBezTo>
                  <a:cubicBezTo>
                    <a:pt x="10332" y="7577"/>
                    <a:pt x="10778" y="7741"/>
                    <a:pt x="11343" y="7741"/>
                  </a:cubicBezTo>
                  <a:cubicBezTo>
                    <a:pt x="11439" y="7741"/>
                    <a:pt x="11535" y="7738"/>
                    <a:pt x="11638" y="7728"/>
                  </a:cubicBezTo>
                  <a:cubicBezTo>
                    <a:pt x="11915" y="7704"/>
                    <a:pt x="11994" y="7337"/>
                    <a:pt x="11754" y="7197"/>
                  </a:cubicBezTo>
                  <a:cubicBezTo>
                    <a:pt x="10867" y="6689"/>
                    <a:pt x="11052" y="5812"/>
                    <a:pt x="11247" y="5329"/>
                  </a:cubicBezTo>
                  <a:lnTo>
                    <a:pt x="12649" y="5329"/>
                  </a:lnTo>
                  <a:cubicBezTo>
                    <a:pt x="13783" y="5325"/>
                    <a:pt x="14705" y="4407"/>
                    <a:pt x="14705" y="3273"/>
                  </a:cubicBezTo>
                  <a:lnTo>
                    <a:pt x="14705" y="213"/>
                  </a:lnTo>
                  <a:cubicBezTo>
                    <a:pt x="14705" y="97"/>
                    <a:pt x="14611" y="2"/>
                    <a:pt x="14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7"/>
            <p:cNvSpPr/>
            <p:nvPr/>
          </p:nvSpPr>
          <p:spPr>
            <a:xfrm>
              <a:off x="7372781" y="4132876"/>
              <a:ext cx="385381" cy="231983"/>
            </a:xfrm>
            <a:custGeom>
              <a:avLst/>
              <a:gdLst/>
              <a:ahLst/>
              <a:cxnLst/>
              <a:rect l="l" t="t" r="r" b="b"/>
              <a:pathLst>
                <a:path w="14712" h="8856" extrusionOk="0">
                  <a:moveTo>
                    <a:pt x="3870" y="1"/>
                  </a:moveTo>
                  <a:cubicBezTo>
                    <a:pt x="2732" y="1"/>
                    <a:pt x="1813" y="923"/>
                    <a:pt x="1813" y="2057"/>
                  </a:cubicBezTo>
                  <a:lnTo>
                    <a:pt x="1813" y="5103"/>
                  </a:lnTo>
                  <a:cubicBezTo>
                    <a:pt x="775" y="5251"/>
                    <a:pt x="4" y="6138"/>
                    <a:pt x="1" y="7184"/>
                  </a:cubicBezTo>
                  <a:lnTo>
                    <a:pt x="1" y="8640"/>
                  </a:lnTo>
                  <a:cubicBezTo>
                    <a:pt x="1" y="8760"/>
                    <a:pt x="100" y="8856"/>
                    <a:pt x="217" y="8856"/>
                  </a:cubicBezTo>
                  <a:cubicBezTo>
                    <a:pt x="337" y="8856"/>
                    <a:pt x="432" y="8760"/>
                    <a:pt x="432" y="8640"/>
                  </a:cubicBezTo>
                  <a:lnTo>
                    <a:pt x="432" y="7184"/>
                  </a:lnTo>
                  <a:cubicBezTo>
                    <a:pt x="436" y="6375"/>
                    <a:pt x="1015" y="5683"/>
                    <a:pt x="1813" y="5542"/>
                  </a:cubicBezTo>
                  <a:lnTo>
                    <a:pt x="1813" y="6299"/>
                  </a:lnTo>
                  <a:cubicBezTo>
                    <a:pt x="1813" y="7434"/>
                    <a:pt x="2732" y="8355"/>
                    <a:pt x="3870" y="8355"/>
                  </a:cubicBezTo>
                  <a:lnTo>
                    <a:pt x="6443" y="8355"/>
                  </a:lnTo>
                  <a:cubicBezTo>
                    <a:pt x="6563" y="8355"/>
                    <a:pt x="6659" y="8260"/>
                    <a:pt x="6659" y="8140"/>
                  </a:cubicBezTo>
                  <a:cubicBezTo>
                    <a:pt x="6659" y="8023"/>
                    <a:pt x="6563" y="7924"/>
                    <a:pt x="6443" y="7924"/>
                  </a:cubicBezTo>
                  <a:lnTo>
                    <a:pt x="3870" y="7924"/>
                  </a:lnTo>
                  <a:cubicBezTo>
                    <a:pt x="2968" y="7924"/>
                    <a:pt x="2242" y="7197"/>
                    <a:pt x="2242" y="6296"/>
                  </a:cubicBezTo>
                  <a:lnTo>
                    <a:pt x="2242" y="2057"/>
                  </a:lnTo>
                  <a:cubicBezTo>
                    <a:pt x="2242" y="1159"/>
                    <a:pt x="2968" y="429"/>
                    <a:pt x="3870" y="429"/>
                  </a:cubicBezTo>
                  <a:lnTo>
                    <a:pt x="12652" y="429"/>
                  </a:lnTo>
                  <a:cubicBezTo>
                    <a:pt x="13550" y="429"/>
                    <a:pt x="14280" y="1159"/>
                    <a:pt x="14280" y="2057"/>
                  </a:cubicBezTo>
                  <a:lnTo>
                    <a:pt x="14280" y="2328"/>
                  </a:lnTo>
                  <a:cubicBezTo>
                    <a:pt x="14280" y="2448"/>
                    <a:pt x="14376" y="2544"/>
                    <a:pt x="14496" y="2544"/>
                  </a:cubicBezTo>
                  <a:cubicBezTo>
                    <a:pt x="14616" y="2544"/>
                    <a:pt x="14712" y="2448"/>
                    <a:pt x="14712" y="2328"/>
                  </a:cubicBezTo>
                  <a:lnTo>
                    <a:pt x="14712" y="2057"/>
                  </a:lnTo>
                  <a:cubicBezTo>
                    <a:pt x="14712" y="919"/>
                    <a:pt x="13790" y="1"/>
                    <a:pt x="126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7"/>
            <p:cNvSpPr/>
            <p:nvPr/>
          </p:nvSpPr>
          <p:spPr>
            <a:xfrm>
              <a:off x="7497914" y="4214474"/>
              <a:ext cx="44820" cy="38428"/>
            </a:xfrm>
            <a:custGeom>
              <a:avLst/>
              <a:gdLst/>
              <a:ahLst/>
              <a:cxnLst/>
              <a:rect l="l" t="t" r="r" b="b"/>
              <a:pathLst>
                <a:path w="1711" h="1467" extrusionOk="0">
                  <a:moveTo>
                    <a:pt x="734" y="433"/>
                  </a:moveTo>
                  <a:cubicBezTo>
                    <a:pt x="898" y="433"/>
                    <a:pt x="1032" y="566"/>
                    <a:pt x="1032" y="734"/>
                  </a:cubicBezTo>
                  <a:cubicBezTo>
                    <a:pt x="1032" y="913"/>
                    <a:pt x="885" y="1032"/>
                    <a:pt x="731" y="1032"/>
                  </a:cubicBezTo>
                  <a:cubicBezTo>
                    <a:pt x="658" y="1032"/>
                    <a:pt x="583" y="1004"/>
                    <a:pt x="522" y="943"/>
                  </a:cubicBezTo>
                  <a:cubicBezTo>
                    <a:pt x="333" y="755"/>
                    <a:pt x="467" y="433"/>
                    <a:pt x="734" y="433"/>
                  </a:cubicBezTo>
                  <a:close/>
                  <a:moveTo>
                    <a:pt x="731" y="1"/>
                  </a:moveTo>
                  <a:cubicBezTo>
                    <a:pt x="326" y="1"/>
                    <a:pt x="1" y="330"/>
                    <a:pt x="1" y="734"/>
                  </a:cubicBezTo>
                  <a:cubicBezTo>
                    <a:pt x="1" y="1175"/>
                    <a:pt x="362" y="1467"/>
                    <a:pt x="739" y="1467"/>
                  </a:cubicBezTo>
                  <a:cubicBezTo>
                    <a:pt x="918" y="1467"/>
                    <a:pt x="1102" y="1400"/>
                    <a:pt x="1251" y="1252"/>
                  </a:cubicBezTo>
                  <a:cubicBezTo>
                    <a:pt x="1711" y="789"/>
                    <a:pt x="1385" y="1"/>
                    <a:pt x="7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7"/>
            <p:cNvSpPr/>
            <p:nvPr/>
          </p:nvSpPr>
          <p:spPr>
            <a:xfrm>
              <a:off x="7565340" y="4214422"/>
              <a:ext cx="44820" cy="38428"/>
            </a:xfrm>
            <a:custGeom>
              <a:avLst/>
              <a:gdLst/>
              <a:ahLst/>
              <a:cxnLst/>
              <a:rect l="l" t="t" r="r" b="b"/>
              <a:pathLst>
                <a:path w="1711" h="1467" extrusionOk="0">
                  <a:moveTo>
                    <a:pt x="734" y="431"/>
                  </a:moveTo>
                  <a:cubicBezTo>
                    <a:pt x="1001" y="431"/>
                    <a:pt x="1134" y="757"/>
                    <a:pt x="943" y="945"/>
                  </a:cubicBezTo>
                  <a:cubicBezTo>
                    <a:pt x="882" y="1006"/>
                    <a:pt x="807" y="1033"/>
                    <a:pt x="733" y="1033"/>
                  </a:cubicBezTo>
                  <a:cubicBezTo>
                    <a:pt x="580" y="1033"/>
                    <a:pt x="432" y="914"/>
                    <a:pt x="432" y="733"/>
                  </a:cubicBezTo>
                  <a:cubicBezTo>
                    <a:pt x="432" y="568"/>
                    <a:pt x="566" y="435"/>
                    <a:pt x="734" y="435"/>
                  </a:cubicBezTo>
                  <a:lnTo>
                    <a:pt x="734" y="431"/>
                  </a:lnTo>
                  <a:close/>
                  <a:moveTo>
                    <a:pt x="739" y="1"/>
                  </a:moveTo>
                  <a:cubicBezTo>
                    <a:pt x="362" y="1"/>
                    <a:pt x="0" y="293"/>
                    <a:pt x="0" y="736"/>
                  </a:cubicBezTo>
                  <a:cubicBezTo>
                    <a:pt x="0" y="1137"/>
                    <a:pt x="329" y="1466"/>
                    <a:pt x="734" y="1466"/>
                  </a:cubicBezTo>
                  <a:cubicBezTo>
                    <a:pt x="1385" y="1466"/>
                    <a:pt x="1710" y="678"/>
                    <a:pt x="1251" y="215"/>
                  </a:cubicBezTo>
                  <a:cubicBezTo>
                    <a:pt x="1102" y="67"/>
                    <a:pt x="918"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7"/>
            <p:cNvSpPr/>
            <p:nvPr/>
          </p:nvSpPr>
          <p:spPr>
            <a:xfrm>
              <a:off x="7632740" y="4214422"/>
              <a:ext cx="44924" cy="38428"/>
            </a:xfrm>
            <a:custGeom>
              <a:avLst/>
              <a:gdLst/>
              <a:ahLst/>
              <a:cxnLst/>
              <a:rect l="l" t="t" r="r" b="b"/>
              <a:pathLst>
                <a:path w="1715" h="1467" extrusionOk="0">
                  <a:moveTo>
                    <a:pt x="734" y="431"/>
                  </a:moveTo>
                  <a:cubicBezTo>
                    <a:pt x="1001" y="431"/>
                    <a:pt x="1135" y="757"/>
                    <a:pt x="947" y="945"/>
                  </a:cubicBezTo>
                  <a:cubicBezTo>
                    <a:pt x="886" y="1006"/>
                    <a:pt x="810" y="1033"/>
                    <a:pt x="736" y="1033"/>
                  </a:cubicBezTo>
                  <a:cubicBezTo>
                    <a:pt x="582" y="1033"/>
                    <a:pt x="432" y="914"/>
                    <a:pt x="432" y="733"/>
                  </a:cubicBezTo>
                  <a:cubicBezTo>
                    <a:pt x="436" y="568"/>
                    <a:pt x="570" y="435"/>
                    <a:pt x="734" y="435"/>
                  </a:cubicBezTo>
                  <a:lnTo>
                    <a:pt x="734" y="431"/>
                  </a:lnTo>
                  <a:close/>
                  <a:moveTo>
                    <a:pt x="739" y="1"/>
                  </a:moveTo>
                  <a:cubicBezTo>
                    <a:pt x="362" y="1"/>
                    <a:pt x="1" y="293"/>
                    <a:pt x="1" y="736"/>
                  </a:cubicBezTo>
                  <a:cubicBezTo>
                    <a:pt x="1" y="1137"/>
                    <a:pt x="330" y="1466"/>
                    <a:pt x="734" y="1466"/>
                  </a:cubicBezTo>
                  <a:cubicBezTo>
                    <a:pt x="1385" y="1466"/>
                    <a:pt x="1714" y="678"/>
                    <a:pt x="1251" y="215"/>
                  </a:cubicBezTo>
                  <a:cubicBezTo>
                    <a:pt x="1102" y="67"/>
                    <a:pt x="919"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0593;p78">
            <a:extLst>
              <a:ext uri="{FF2B5EF4-FFF2-40B4-BE49-F238E27FC236}">
                <a16:creationId xmlns:a16="http://schemas.microsoft.com/office/drawing/2014/main" id="{AE39E82F-88F0-1ADE-25F9-D48F105D191A}"/>
              </a:ext>
            </a:extLst>
          </p:cNvPr>
          <p:cNvGrpSpPr/>
          <p:nvPr/>
        </p:nvGrpSpPr>
        <p:grpSpPr>
          <a:xfrm>
            <a:off x="2047986" y="2732469"/>
            <a:ext cx="330915" cy="368457"/>
            <a:chOff x="6211084" y="2909173"/>
            <a:chExt cx="330915" cy="368457"/>
          </a:xfrm>
        </p:grpSpPr>
        <p:sp>
          <p:nvSpPr>
            <p:cNvPr id="18" name="Google Shape;10594;p78">
              <a:extLst>
                <a:ext uri="{FF2B5EF4-FFF2-40B4-BE49-F238E27FC236}">
                  <a16:creationId xmlns:a16="http://schemas.microsoft.com/office/drawing/2014/main" id="{BDA5AF55-CCD4-15BF-6B46-AF32E309D46E}"/>
                </a:ext>
              </a:extLst>
            </p:cNvPr>
            <p:cNvSpPr/>
            <p:nvPr/>
          </p:nvSpPr>
          <p:spPr>
            <a:xfrm>
              <a:off x="6217603" y="2926635"/>
              <a:ext cx="314972" cy="345367"/>
            </a:xfrm>
            <a:custGeom>
              <a:avLst/>
              <a:gdLst/>
              <a:ahLst/>
              <a:cxnLst/>
              <a:rect l="l" t="t" r="r" b="b"/>
              <a:pathLst>
                <a:path w="12031" h="13192" extrusionOk="0">
                  <a:moveTo>
                    <a:pt x="6155" y="1"/>
                  </a:moveTo>
                  <a:cubicBezTo>
                    <a:pt x="4409" y="1"/>
                    <a:pt x="2697" y="862"/>
                    <a:pt x="1682" y="2450"/>
                  </a:cubicBezTo>
                  <a:lnTo>
                    <a:pt x="1380" y="2998"/>
                  </a:lnTo>
                  <a:cubicBezTo>
                    <a:pt x="1034" y="3714"/>
                    <a:pt x="851" y="4501"/>
                    <a:pt x="856" y="5299"/>
                  </a:cubicBezTo>
                  <a:cubicBezTo>
                    <a:pt x="856" y="5645"/>
                    <a:pt x="957" y="6317"/>
                    <a:pt x="957" y="6317"/>
                  </a:cubicBezTo>
                  <a:lnTo>
                    <a:pt x="174" y="7701"/>
                  </a:lnTo>
                  <a:cubicBezTo>
                    <a:pt x="1" y="8008"/>
                    <a:pt x="135" y="8402"/>
                    <a:pt x="467" y="8537"/>
                  </a:cubicBezTo>
                  <a:lnTo>
                    <a:pt x="1408" y="8926"/>
                  </a:lnTo>
                  <a:lnTo>
                    <a:pt x="1408" y="10506"/>
                  </a:lnTo>
                  <a:cubicBezTo>
                    <a:pt x="1408" y="11059"/>
                    <a:pt x="1855" y="11506"/>
                    <a:pt x="2408" y="11506"/>
                  </a:cubicBezTo>
                  <a:lnTo>
                    <a:pt x="3710" y="11506"/>
                  </a:lnTo>
                  <a:lnTo>
                    <a:pt x="3710" y="13182"/>
                  </a:lnTo>
                  <a:lnTo>
                    <a:pt x="8903" y="13192"/>
                  </a:lnTo>
                  <a:lnTo>
                    <a:pt x="8903" y="13192"/>
                  </a:lnTo>
                  <a:lnTo>
                    <a:pt x="8903" y="10694"/>
                  </a:lnTo>
                  <a:cubicBezTo>
                    <a:pt x="8903" y="10194"/>
                    <a:pt x="9124" y="9719"/>
                    <a:pt x="9508" y="9401"/>
                  </a:cubicBezTo>
                  <a:cubicBezTo>
                    <a:pt x="11502" y="7763"/>
                    <a:pt x="12030" y="4929"/>
                    <a:pt x="10757" y="2685"/>
                  </a:cubicBezTo>
                  <a:lnTo>
                    <a:pt x="10757" y="2685"/>
                  </a:lnTo>
                  <a:lnTo>
                    <a:pt x="8105" y="3569"/>
                  </a:lnTo>
                  <a:lnTo>
                    <a:pt x="8105" y="3569"/>
                  </a:lnTo>
                  <a:lnTo>
                    <a:pt x="10056" y="1864"/>
                  </a:lnTo>
                  <a:lnTo>
                    <a:pt x="8840" y="1081"/>
                  </a:lnTo>
                  <a:lnTo>
                    <a:pt x="9148" y="932"/>
                  </a:lnTo>
                  <a:cubicBezTo>
                    <a:pt x="8230" y="302"/>
                    <a:pt x="7187" y="1"/>
                    <a:pt x="6155" y="1"/>
                  </a:cubicBezTo>
                  <a:close/>
                  <a:moveTo>
                    <a:pt x="8903" y="13192"/>
                  </a:moveTo>
                  <a:lnTo>
                    <a:pt x="8903" y="13192"/>
                  </a:lnTo>
                  <a:lnTo>
                    <a:pt x="8908" y="13192"/>
                  </a:lnTo>
                  <a:lnTo>
                    <a:pt x="8903" y="13192"/>
                  </a:lnTo>
                  <a:close/>
                </a:path>
              </a:pathLst>
            </a:custGeom>
            <a:solidFill>
              <a:srgbClr val="E4EAEE"/>
            </a:solidFill>
            <a:ln>
              <a:solidFill>
                <a:srgbClr val="51646E"/>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0595;p78">
              <a:extLst>
                <a:ext uri="{FF2B5EF4-FFF2-40B4-BE49-F238E27FC236}">
                  <a16:creationId xmlns:a16="http://schemas.microsoft.com/office/drawing/2014/main" id="{DA43E030-796C-6754-98A2-244276444181}"/>
                </a:ext>
              </a:extLst>
            </p:cNvPr>
            <p:cNvSpPr/>
            <p:nvPr/>
          </p:nvSpPr>
          <p:spPr>
            <a:xfrm>
              <a:off x="6299102" y="2926897"/>
              <a:ext cx="181637" cy="69796"/>
            </a:xfrm>
            <a:custGeom>
              <a:avLst/>
              <a:gdLst/>
              <a:ahLst/>
              <a:cxnLst/>
              <a:rect l="l" t="t" r="r" b="b"/>
              <a:pathLst>
                <a:path w="6938" h="2666" extrusionOk="0">
                  <a:moveTo>
                    <a:pt x="3032" y="1"/>
                  </a:moveTo>
                  <a:cubicBezTo>
                    <a:pt x="1972" y="1"/>
                    <a:pt x="912" y="318"/>
                    <a:pt x="1" y="951"/>
                  </a:cubicBezTo>
                  <a:cubicBezTo>
                    <a:pt x="496" y="831"/>
                    <a:pt x="1000" y="773"/>
                    <a:pt x="1509" y="773"/>
                  </a:cubicBezTo>
                  <a:cubicBezTo>
                    <a:pt x="1515" y="773"/>
                    <a:pt x="1521" y="773"/>
                    <a:pt x="1527" y="773"/>
                  </a:cubicBezTo>
                  <a:cubicBezTo>
                    <a:pt x="3217" y="773"/>
                    <a:pt x="4833" y="1455"/>
                    <a:pt x="6016" y="2666"/>
                  </a:cubicBezTo>
                  <a:lnTo>
                    <a:pt x="6938" y="1864"/>
                  </a:lnTo>
                  <a:lnTo>
                    <a:pt x="5723" y="1081"/>
                  </a:lnTo>
                  <a:lnTo>
                    <a:pt x="6030" y="932"/>
                  </a:lnTo>
                  <a:cubicBezTo>
                    <a:pt x="5127" y="311"/>
                    <a:pt x="4080" y="1"/>
                    <a:pt x="3032" y="1"/>
                  </a:cubicBezTo>
                  <a:close/>
                </a:path>
              </a:pathLst>
            </a:custGeom>
            <a:solidFill>
              <a:srgbClr val="DAE2E7"/>
            </a:solidFill>
            <a:ln>
              <a:solidFill>
                <a:srgbClr val="51646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96;p78">
              <a:extLst>
                <a:ext uri="{FF2B5EF4-FFF2-40B4-BE49-F238E27FC236}">
                  <a16:creationId xmlns:a16="http://schemas.microsoft.com/office/drawing/2014/main" id="{3ED1A959-3BBC-D55D-E193-49EC3D162549}"/>
                </a:ext>
              </a:extLst>
            </p:cNvPr>
            <p:cNvSpPr/>
            <p:nvPr/>
          </p:nvSpPr>
          <p:spPr>
            <a:xfrm>
              <a:off x="6466889" y="2996929"/>
              <a:ext cx="56496" cy="129565"/>
            </a:xfrm>
            <a:custGeom>
              <a:avLst/>
              <a:gdLst/>
              <a:ahLst/>
              <a:cxnLst/>
              <a:rect l="l" t="t" r="r" b="b"/>
              <a:pathLst>
                <a:path w="2158" h="4949" extrusionOk="0">
                  <a:moveTo>
                    <a:pt x="1240" y="0"/>
                  </a:moveTo>
                  <a:lnTo>
                    <a:pt x="0" y="418"/>
                  </a:lnTo>
                  <a:cubicBezTo>
                    <a:pt x="913" y="1543"/>
                    <a:pt x="1413" y="2950"/>
                    <a:pt x="1413" y="4406"/>
                  </a:cubicBezTo>
                  <a:cubicBezTo>
                    <a:pt x="1413" y="4584"/>
                    <a:pt x="1408" y="4766"/>
                    <a:pt x="1394" y="4949"/>
                  </a:cubicBezTo>
                  <a:cubicBezTo>
                    <a:pt x="2158" y="3373"/>
                    <a:pt x="2105" y="1523"/>
                    <a:pt x="1240" y="0"/>
                  </a:cubicBezTo>
                  <a:close/>
                </a:path>
              </a:pathLst>
            </a:custGeom>
            <a:solidFill>
              <a:srgbClr val="DAE2E7"/>
            </a:solidFill>
            <a:ln>
              <a:solidFill>
                <a:srgbClr val="51646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97;p78">
              <a:extLst>
                <a:ext uri="{FF2B5EF4-FFF2-40B4-BE49-F238E27FC236}">
                  <a16:creationId xmlns:a16="http://schemas.microsoft.com/office/drawing/2014/main" id="{38F7A2E8-51BA-12DE-DB92-B266F497E1BD}"/>
                </a:ext>
              </a:extLst>
            </p:cNvPr>
            <p:cNvSpPr/>
            <p:nvPr/>
          </p:nvSpPr>
          <p:spPr>
            <a:xfrm>
              <a:off x="6429792" y="2914174"/>
              <a:ext cx="105532" cy="106055"/>
            </a:xfrm>
            <a:custGeom>
              <a:avLst/>
              <a:gdLst/>
              <a:ahLst/>
              <a:cxnLst/>
              <a:rect l="l" t="t" r="r" b="b"/>
              <a:pathLst>
                <a:path w="4031" h="4051" extrusionOk="0">
                  <a:moveTo>
                    <a:pt x="3935" y="0"/>
                  </a:moveTo>
                  <a:lnTo>
                    <a:pt x="735" y="1562"/>
                  </a:lnTo>
                  <a:lnTo>
                    <a:pt x="1951" y="2345"/>
                  </a:lnTo>
                  <a:lnTo>
                    <a:pt x="0" y="4050"/>
                  </a:lnTo>
                  <a:lnTo>
                    <a:pt x="4031" y="2705"/>
                  </a:lnTo>
                  <a:lnTo>
                    <a:pt x="3651" y="2431"/>
                  </a:lnTo>
                  <a:lnTo>
                    <a:pt x="3027" y="1975"/>
                  </a:lnTo>
                  <a:lnTo>
                    <a:pt x="2657" y="1701"/>
                  </a:lnTo>
                  <a:lnTo>
                    <a:pt x="3935" y="0"/>
                  </a:lnTo>
                  <a:close/>
                </a:path>
              </a:pathLst>
            </a:custGeom>
            <a:solidFill>
              <a:srgbClr val="E1E7EC"/>
            </a:solidFill>
            <a:ln>
              <a:solidFill>
                <a:srgbClr val="51646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98;p78">
              <a:extLst>
                <a:ext uri="{FF2B5EF4-FFF2-40B4-BE49-F238E27FC236}">
                  <a16:creationId xmlns:a16="http://schemas.microsoft.com/office/drawing/2014/main" id="{A366F05D-6425-BCF8-4EE0-B237E31D6BEC}"/>
                </a:ext>
              </a:extLst>
            </p:cNvPr>
            <p:cNvSpPr/>
            <p:nvPr/>
          </p:nvSpPr>
          <p:spPr>
            <a:xfrm>
              <a:off x="6429792" y="2914435"/>
              <a:ext cx="105532" cy="105793"/>
            </a:xfrm>
            <a:custGeom>
              <a:avLst/>
              <a:gdLst/>
              <a:ahLst/>
              <a:cxnLst/>
              <a:rect l="l" t="t" r="r" b="b"/>
              <a:pathLst>
                <a:path w="4031" h="4041" extrusionOk="0">
                  <a:moveTo>
                    <a:pt x="3935" y="0"/>
                  </a:moveTo>
                  <a:lnTo>
                    <a:pt x="2926" y="490"/>
                  </a:lnTo>
                  <a:lnTo>
                    <a:pt x="2181" y="1480"/>
                  </a:lnTo>
                  <a:cubicBezTo>
                    <a:pt x="2032" y="1681"/>
                    <a:pt x="2076" y="1965"/>
                    <a:pt x="2277" y="2114"/>
                  </a:cubicBezTo>
                  <a:lnTo>
                    <a:pt x="2902" y="2565"/>
                  </a:lnTo>
                  <a:lnTo>
                    <a:pt x="3277" y="2839"/>
                  </a:lnTo>
                  <a:lnTo>
                    <a:pt x="188" y="3872"/>
                  </a:lnTo>
                  <a:lnTo>
                    <a:pt x="0" y="4040"/>
                  </a:lnTo>
                  <a:lnTo>
                    <a:pt x="4031" y="2695"/>
                  </a:lnTo>
                  <a:lnTo>
                    <a:pt x="3651" y="2421"/>
                  </a:lnTo>
                  <a:lnTo>
                    <a:pt x="3032" y="1970"/>
                  </a:lnTo>
                  <a:lnTo>
                    <a:pt x="2657" y="1701"/>
                  </a:lnTo>
                  <a:lnTo>
                    <a:pt x="3935" y="0"/>
                  </a:lnTo>
                  <a:close/>
                </a:path>
              </a:pathLst>
            </a:custGeom>
            <a:solidFill>
              <a:srgbClr val="D2DBE3"/>
            </a:solidFill>
            <a:ln>
              <a:solidFill>
                <a:srgbClr val="51646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99;p78">
              <a:extLst>
                <a:ext uri="{FF2B5EF4-FFF2-40B4-BE49-F238E27FC236}">
                  <a16:creationId xmlns:a16="http://schemas.microsoft.com/office/drawing/2014/main" id="{80C148D2-30C4-AF4C-9B85-DE133411AD7A}"/>
                </a:ext>
              </a:extLst>
            </p:cNvPr>
            <p:cNvSpPr/>
            <p:nvPr/>
          </p:nvSpPr>
          <p:spPr>
            <a:xfrm>
              <a:off x="6211084" y="2999547"/>
              <a:ext cx="145666" cy="277744"/>
            </a:xfrm>
            <a:custGeom>
              <a:avLst/>
              <a:gdLst/>
              <a:ahLst/>
              <a:cxnLst/>
              <a:rect l="l" t="t" r="r" b="b"/>
              <a:pathLst>
                <a:path w="5564" h="10609" extrusionOk="0">
                  <a:moveTo>
                    <a:pt x="1623" y="0"/>
                  </a:moveTo>
                  <a:cubicBezTo>
                    <a:pt x="1548" y="0"/>
                    <a:pt x="1475" y="40"/>
                    <a:pt x="1436" y="136"/>
                  </a:cubicBezTo>
                  <a:cubicBezTo>
                    <a:pt x="1076" y="880"/>
                    <a:pt x="894" y="1697"/>
                    <a:pt x="894" y="2523"/>
                  </a:cubicBezTo>
                  <a:cubicBezTo>
                    <a:pt x="908" y="2850"/>
                    <a:pt x="937" y="3182"/>
                    <a:pt x="985" y="3503"/>
                  </a:cubicBezTo>
                  <a:lnTo>
                    <a:pt x="240" y="4825"/>
                  </a:lnTo>
                  <a:cubicBezTo>
                    <a:pt x="0" y="5243"/>
                    <a:pt x="187" y="5771"/>
                    <a:pt x="629" y="5954"/>
                  </a:cubicBezTo>
                  <a:lnTo>
                    <a:pt x="1446" y="6290"/>
                  </a:lnTo>
                  <a:lnTo>
                    <a:pt x="1446" y="7731"/>
                  </a:lnTo>
                  <a:cubicBezTo>
                    <a:pt x="1451" y="8394"/>
                    <a:pt x="1984" y="8932"/>
                    <a:pt x="2647" y="8932"/>
                  </a:cubicBezTo>
                  <a:lnTo>
                    <a:pt x="3747" y="8932"/>
                  </a:lnTo>
                  <a:lnTo>
                    <a:pt x="3747" y="10407"/>
                  </a:lnTo>
                  <a:cubicBezTo>
                    <a:pt x="3747" y="10541"/>
                    <a:pt x="3849" y="10609"/>
                    <a:pt x="3951" y="10609"/>
                  </a:cubicBezTo>
                  <a:cubicBezTo>
                    <a:pt x="4053" y="10609"/>
                    <a:pt x="4156" y="10541"/>
                    <a:pt x="4156" y="10407"/>
                  </a:cubicBezTo>
                  <a:lnTo>
                    <a:pt x="4156" y="8922"/>
                  </a:lnTo>
                  <a:cubicBezTo>
                    <a:pt x="4468" y="8894"/>
                    <a:pt x="5054" y="8793"/>
                    <a:pt x="5472" y="8432"/>
                  </a:cubicBezTo>
                  <a:cubicBezTo>
                    <a:pt x="5558" y="8356"/>
                    <a:pt x="5563" y="8226"/>
                    <a:pt x="5491" y="8139"/>
                  </a:cubicBezTo>
                  <a:cubicBezTo>
                    <a:pt x="5448" y="8098"/>
                    <a:pt x="5393" y="8078"/>
                    <a:pt x="5339" y="8078"/>
                  </a:cubicBezTo>
                  <a:cubicBezTo>
                    <a:pt x="5291" y="8078"/>
                    <a:pt x="5243" y="8094"/>
                    <a:pt x="5203" y="8125"/>
                  </a:cubicBezTo>
                  <a:cubicBezTo>
                    <a:pt x="4756" y="8519"/>
                    <a:pt x="3963" y="8528"/>
                    <a:pt x="3954" y="8528"/>
                  </a:cubicBezTo>
                  <a:lnTo>
                    <a:pt x="2652" y="8528"/>
                  </a:lnTo>
                  <a:cubicBezTo>
                    <a:pt x="2215" y="8524"/>
                    <a:pt x="1864" y="8173"/>
                    <a:pt x="1864" y="7736"/>
                  </a:cubicBezTo>
                  <a:lnTo>
                    <a:pt x="1864" y="6151"/>
                  </a:lnTo>
                  <a:cubicBezTo>
                    <a:pt x="1859" y="6069"/>
                    <a:pt x="1811" y="5992"/>
                    <a:pt x="1734" y="5958"/>
                  </a:cubicBezTo>
                  <a:lnTo>
                    <a:pt x="793" y="5574"/>
                  </a:lnTo>
                  <a:cubicBezTo>
                    <a:pt x="577" y="5483"/>
                    <a:pt x="490" y="5228"/>
                    <a:pt x="601" y="5026"/>
                  </a:cubicBezTo>
                  <a:cubicBezTo>
                    <a:pt x="1403" y="3580"/>
                    <a:pt x="1422" y="3638"/>
                    <a:pt x="1403" y="3518"/>
                  </a:cubicBezTo>
                  <a:cubicBezTo>
                    <a:pt x="1403" y="3508"/>
                    <a:pt x="1307" y="2855"/>
                    <a:pt x="1307" y="2523"/>
                  </a:cubicBezTo>
                  <a:cubicBezTo>
                    <a:pt x="1307" y="1760"/>
                    <a:pt x="1475" y="1001"/>
                    <a:pt x="1811" y="314"/>
                  </a:cubicBezTo>
                  <a:cubicBezTo>
                    <a:pt x="1909" y="144"/>
                    <a:pt x="1765" y="0"/>
                    <a:pt x="1623" y="0"/>
                  </a:cubicBezTo>
                  <a:close/>
                </a:path>
              </a:pathLst>
            </a:custGeom>
            <a:solidFill>
              <a:srgbClr val="445D73"/>
            </a:solidFill>
            <a:ln>
              <a:solidFill>
                <a:srgbClr val="51646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600;p78">
              <a:extLst>
                <a:ext uri="{FF2B5EF4-FFF2-40B4-BE49-F238E27FC236}">
                  <a16:creationId xmlns:a16="http://schemas.microsoft.com/office/drawing/2014/main" id="{5A003B2F-D6CF-67B1-3130-6ED0DC91798A}"/>
                </a:ext>
              </a:extLst>
            </p:cNvPr>
            <p:cNvSpPr/>
            <p:nvPr/>
          </p:nvSpPr>
          <p:spPr>
            <a:xfrm>
              <a:off x="6259805" y="2909173"/>
              <a:ext cx="282194" cy="368457"/>
            </a:xfrm>
            <a:custGeom>
              <a:avLst/>
              <a:gdLst/>
              <a:ahLst/>
              <a:cxnLst/>
              <a:rect l="l" t="t" r="r" b="b"/>
              <a:pathLst>
                <a:path w="10779" h="14074" extrusionOk="0">
                  <a:moveTo>
                    <a:pt x="10426" y="1"/>
                  </a:moveTo>
                  <a:cubicBezTo>
                    <a:pt x="10396" y="1"/>
                    <a:pt x="10364" y="8"/>
                    <a:pt x="10332" y="23"/>
                  </a:cubicBezTo>
                  <a:lnTo>
                    <a:pt x="7541" y="1383"/>
                  </a:lnTo>
                  <a:cubicBezTo>
                    <a:pt x="6614" y="773"/>
                    <a:pt x="5566" y="479"/>
                    <a:pt x="4529" y="479"/>
                  </a:cubicBezTo>
                  <a:cubicBezTo>
                    <a:pt x="2847" y="479"/>
                    <a:pt x="1191" y="1252"/>
                    <a:pt x="118" y="2699"/>
                  </a:cubicBezTo>
                  <a:cubicBezTo>
                    <a:pt x="0" y="2859"/>
                    <a:pt x="141" y="3031"/>
                    <a:pt x="289" y="3031"/>
                  </a:cubicBezTo>
                  <a:cubicBezTo>
                    <a:pt x="346" y="3031"/>
                    <a:pt x="404" y="3005"/>
                    <a:pt x="450" y="2944"/>
                  </a:cubicBezTo>
                  <a:cubicBezTo>
                    <a:pt x="1484" y="1560"/>
                    <a:pt x="3014" y="890"/>
                    <a:pt x="4531" y="890"/>
                  </a:cubicBezTo>
                  <a:cubicBezTo>
                    <a:pt x="5431" y="890"/>
                    <a:pt x="6328" y="1126"/>
                    <a:pt x="7113" y="1589"/>
                  </a:cubicBezTo>
                  <a:cubicBezTo>
                    <a:pt x="7113" y="1594"/>
                    <a:pt x="7113" y="1599"/>
                    <a:pt x="7108" y="1604"/>
                  </a:cubicBezTo>
                  <a:cubicBezTo>
                    <a:pt x="7060" y="1637"/>
                    <a:pt x="7027" y="1690"/>
                    <a:pt x="7022" y="1753"/>
                  </a:cubicBezTo>
                  <a:cubicBezTo>
                    <a:pt x="7017" y="1825"/>
                    <a:pt x="7051" y="1897"/>
                    <a:pt x="7113" y="1935"/>
                  </a:cubicBezTo>
                  <a:lnTo>
                    <a:pt x="8103" y="2569"/>
                  </a:lnTo>
                  <a:lnTo>
                    <a:pt x="6359" y="4092"/>
                  </a:lnTo>
                  <a:cubicBezTo>
                    <a:pt x="6243" y="4188"/>
                    <a:pt x="6272" y="4376"/>
                    <a:pt x="6412" y="4429"/>
                  </a:cubicBezTo>
                  <a:cubicBezTo>
                    <a:pt x="6438" y="4441"/>
                    <a:pt x="6454" y="4450"/>
                    <a:pt x="6483" y="4450"/>
                  </a:cubicBezTo>
                  <a:cubicBezTo>
                    <a:pt x="6602" y="4450"/>
                    <a:pt x="6933" y="4299"/>
                    <a:pt x="9054" y="3612"/>
                  </a:cubicBezTo>
                  <a:lnTo>
                    <a:pt x="9054" y="3612"/>
                  </a:lnTo>
                  <a:cubicBezTo>
                    <a:pt x="10178" y="5750"/>
                    <a:pt x="9645" y="8382"/>
                    <a:pt x="7776" y="9920"/>
                  </a:cubicBezTo>
                  <a:cubicBezTo>
                    <a:pt x="7344" y="10275"/>
                    <a:pt x="7089" y="10808"/>
                    <a:pt x="7094" y="11370"/>
                  </a:cubicBezTo>
                  <a:lnTo>
                    <a:pt x="7094" y="13868"/>
                  </a:lnTo>
                  <a:cubicBezTo>
                    <a:pt x="7094" y="14005"/>
                    <a:pt x="7196" y="14074"/>
                    <a:pt x="7298" y="14074"/>
                  </a:cubicBezTo>
                  <a:cubicBezTo>
                    <a:pt x="7400" y="14074"/>
                    <a:pt x="7502" y="14005"/>
                    <a:pt x="7502" y="13868"/>
                  </a:cubicBezTo>
                  <a:lnTo>
                    <a:pt x="7502" y="11370"/>
                  </a:lnTo>
                  <a:cubicBezTo>
                    <a:pt x="7497" y="10928"/>
                    <a:pt x="7694" y="10510"/>
                    <a:pt x="8035" y="10237"/>
                  </a:cubicBezTo>
                  <a:cubicBezTo>
                    <a:pt x="10039" y="8598"/>
                    <a:pt x="10625" y="5779"/>
                    <a:pt x="9433" y="3482"/>
                  </a:cubicBezTo>
                  <a:lnTo>
                    <a:pt x="10586" y="3098"/>
                  </a:lnTo>
                  <a:cubicBezTo>
                    <a:pt x="10745" y="3040"/>
                    <a:pt x="10779" y="2829"/>
                    <a:pt x="10644" y="2733"/>
                  </a:cubicBezTo>
                  <a:lnTo>
                    <a:pt x="10264" y="2459"/>
                  </a:lnTo>
                  <a:cubicBezTo>
                    <a:pt x="10221" y="2422"/>
                    <a:pt x="10175" y="2406"/>
                    <a:pt x="10132" y="2406"/>
                  </a:cubicBezTo>
                  <a:cubicBezTo>
                    <a:pt x="9959" y="2406"/>
                    <a:pt x="9828" y="2662"/>
                    <a:pt x="10024" y="2786"/>
                  </a:cubicBezTo>
                  <a:lnTo>
                    <a:pt x="10077" y="2824"/>
                  </a:lnTo>
                  <a:lnTo>
                    <a:pt x="9078" y="3160"/>
                  </a:lnTo>
                  <a:lnTo>
                    <a:pt x="7396" y="3722"/>
                  </a:lnTo>
                  <a:lnTo>
                    <a:pt x="8573" y="2690"/>
                  </a:lnTo>
                  <a:cubicBezTo>
                    <a:pt x="8679" y="2603"/>
                    <a:pt x="8665" y="2440"/>
                    <a:pt x="8554" y="2363"/>
                  </a:cubicBezTo>
                  <a:lnTo>
                    <a:pt x="7646" y="1782"/>
                  </a:lnTo>
                  <a:lnTo>
                    <a:pt x="9746" y="758"/>
                  </a:lnTo>
                  <a:lnTo>
                    <a:pt x="9746" y="758"/>
                  </a:lnTo>
                  <a:cubicBezTo>
                    <a:pt x="8991" y="1801"/>
                    <a:pt x="8919" y="1782"/>
                    <a:pt x="8943" y="1935"/>
                  </a:cubicBezTo>
                  <a:cubicBezTo>
                    <a:pt x="8963" y="2070"/>
                    <a:pt x="9078" y="2094"/>
                    <a:pt x="9270" y="2248"/>
                  </a:cubicBezTo>
                  <a:cubicBezTo>
                    <a:pt x="9308" y="2272"/>
                    <a:pt x="9347" y="2283"/>
                    <a:pt x="9383" y="2283"/>
                  </a:cubicBezTo>
                  <a:cubicBezTo>
                    <a:pt x="9553" y="2283"/>
                    <a:pt x="9676" y="2051"/>
                    <a:pt x="9510" y="1921"/>
                  </a:cubicBezTo>
                  <a:lnTo>
                    <a:pt x="9438" y="1863"/>
                  </a:lnTo>
                  <a:lnTo>
                    <a:pt x="10586" y="331"/>
                  </a:lnTo>
                  <a:cubicBezTo>
                    <a:pt x="10695" y="186"/>
                    <a:pt x="10581" y="1"/>
                    <a:pt x="10426" y="1"/>
                  </a:cubicBezTo>
                  <a:close/>
                </a:path>
              </a:pathLst>
            </a:custGeom>
            <a:solidFill>
              <a:srgbClr val="445D73"/>
            </a:solidFill>
            <a:ln>
              <a:solidFill>
                <a:srgbClr val="51646E"/>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0601;p78">
              <a:extLst>
                <a:ext uri="{FF2B5EF4-FFF2-40B4-BE49-F238E27FC236}">
                  <a16:creationId xmlns:a16="http://schemas.microsoft.com/office/drawing/2014/main" id="{2B8BAF8D-B0A5-7BFF-C56C-69552FD791E5}"/>
                </a:ext>
              </a:extLst>
            </p:cNvPr>
            <p:cNvSpPr/>
            <p:nvPr/>
          </p:nvSpPr>
          <p:spPr>
            <a:xfrm>
              <a:off x="6406518" y="3004835"/>
              <a:ext cx="34662" cy="38301"/>
            </a:xfrm>
            <a:custGeom>
              <a:avLst/>
              <a:gdLst/>
              <a:ahLst/>
              <a:cxnLst/>
              <a:rect l="l" t="t" r="r" b="b"/>
              <a:pathLst>
                <a:path w="1324" h="1463" extrusionOk="0">
                  <a:moveTo>
                    <a:pt x="234" y="0"/>
                  </a:moveTo>
                  <a:cubicBezTo>
                    <a:pt x="131" y="0"/>
                    <a:pt x="29" y="68"/>
                    <a:pt x="29" y="208"/>
                  </a:cubicBezTo>
                  <a:cubicBezTo>
                    <a:pt x="1" y="962"/>
                    <a:pt x="356" y="1409"/>
                    <a:pt x="1024" y="1462"/>
                  </a:cubicBezTo>
                  <a:cubicBezTo>
                    <a:pt x="1032" y="1462"/>
                    <a:pt x="1039" y="1463"/>
                    <a:pt x="1047" y="1463"/>
                  </a:cubicBezTo>
                  <a:cubicBezTo>
                    <a:pt x="1299" y="1463"/>
                    <a:pt x="1323" y="1077"/>
                    <a:pt x="1057" y="1053"/>
                  </a:cubicBezTo>
                  <a:cubicBezTo>
                    <a:pt x="760" y="1024"/>
                    <a:pt x="419" y="909"/>
                    <a:pt x="443" y="222"/>
                  </a:cubicBezTo>
                  <a:cubicBezTo>
                    <a:pt x="452" y="76"/>
                    <a:pt x="343" y="0"/>
                    <a:pt x="234" y="0"/>
                  </a:cubicBezTo>
                  <a:close/>
                </a:path>
              </a:pathLst>
            </a:custGeom>
            <a:solidFill>
              <a:srgbClr val="445D73"/>
            </a:solidFill>
            <a:ln>
              <a:solidFill>
                <a:srgbClr val="51646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12393;p79">
            <a:extLst>
              <a:ext uri="{FF2B5EF4-FFF2-40B4-BE49-F238E27FC236}">
                <a16:creationId xmlns:a16="http://schemas.microsoft.com/office/drawing/2014/main" id="{59F05EF4-1D67-9018-B4D1-2A9E2772F078}"/>
              </a:ext>
            </a:extLst>
          </p:cNvPr>
          <p:cNvGrpSpPr/>
          <p:nvPr/>
        </p:nvGrpSpPr>
        <p:grpSpPr>
          <a:xfrm>
            <a:off x="1090320" y="1460757"/>
            <a:ext cx="379014" cy="379119"/>
            <a:chOff x="7547375" y="1975169"/>
            <a:chExt cx="379014" cy="379119"/>
          </a:xfrm>
        </p:grpSpPr>
        <p:sp>
          <p:nvSpPr>
            <p:cNvPr id="838" name="Google Shape;12394;p79">
              <a:extLst>
                <a:ext uri="{FF2B5EF4-FFF2-40B4-BE49-F238E27FC236}">
                  <a16:creationId xmlns:a16="http://schemas.microsoft.com/office/drawing/2014/main" id="{F3FBDE1E-DF9D-87B4-883E-C92A9A82AA18}"/>
                </a:ext>
              </a:extLst>
            </p:cNvPr>
            <p:cNvSpPr/>
            <p:nvPr/>
          </p:nvSpPr>
          <p:spPr>
            <a:xfrm>
              <a:off x="7589155" y="2130515"/>
              <a:ext cx="91141" cy="60717"/>
            </a:xfrm>
            <a:custGeom>
              <a:avLst/>
              <a:gdLst/>
              <a:ahLst/>
              <a:cxnLst/>
              <a:rect l="l" t="t" r="r" b="b"/>
              <a:pathLst>
                <a:path w="3475" h="2315" extrusionOk="0">
                  <a:moveTo>
                    <a:pt x="1665" y="0"/>
                  </a:moveTo>
                  <a:cubicBezTo>
                    <a:pt x="746" y="0"/>
                    <a:pt x="0" y="746"/>
                    <a:pt x="0" y="1665"/>
                  </a:cubicBezTo>
                  <a:lnTo>
                    <a:pt x="0" y="2315"/>
                  </a:lnTo>
                  <a:lnTo>
                    <a:pt x="140" y="2093"/>
                  </a:lnTo>
                  <a:lnTo>
                    <a:pt x="140" y="2089"/>
                  </a:lnTo>
                  <a:cubicBezTo>
                    <a:pt x="164" y="2045"/>
                    <a:pt x="212" y="2021"/>
                    <a:pt x="260" y="2021"/>
                  </a:cubicBezTo>
                  <a:lnTo>
                    <a:pt x="270" y="2021"/>
                  </a:lnTo>
                  <a:cubicBezTo>
                    <a:pt x="351" y="2021"/>
                    <a:pt x="1660" y="1988"/>
                    <a:pt x="2266" y="1150"/>
                  </a:cubicBezTo>
                  <a:cubicBezTo>
                    <a:pt x="2298" y="1107"/>
                    <a:pt x="2343" y="1087"/>
                    <a:pt x="2388" y="1087"/>
                  </a:cubicBezTo>
                  <a:cubicBezTo>
                    <a:pt x="2454" y="1087"/>
                    <a:pt x="2519" y="1131"/>
                    <a:pt x="2536" y="1208"/>
                  </a:cubicBezTo>
                  <a:cubicBezTo>
                    <a:pt x="2536" y="1213"/>
                    <a:pt x="2704" y="1901"/>
                    <a:pt x="3248" y="2026"/>
                  </a:cubicBezTo>
                  <a:lnTo>
                    <a:pt x="3267" y="2026"/>
                  </a:lnTo>
                  <a:lnTo>
                    <a:pt x="3277" y="2031"/>
                  </a:lnTo>
                  <a:lnTo>
                    <a:pt x="3282" y="2036"/>
                  </a:lnTo>
                  <a:lnTo>
                    <a:pt x="3287" y="2036"/>
                  </a:lnTo>
                  <a:lnTo>
                    <a:pt x="3296" y="2040"/>
                  </a:lnTo>
                  <a:lnTo>
                    <a:pt x="3301" y="2045"/>
                  </a:lnTo>
                  <a:lnTo>
                    <a:pt x="3306" y="2050"/>
                  </a:lnTo>
                  <a:lnTo>
                    <a:pt x="3311" y="2055"/>
                  </a:lnTo>
                  <a:lnTo>
                    <a:pt x="3320" y="2060"/>
                  </a:lnTo>
                  <a:lnTo>
                    <a:pt x="3325" y="2065"/>
                  </a:lnTo>
                  <a:lnTo>
                    <a:pt x="3330" y="2069"/>
                  </a:lnTo>
                  <a:lnTo>
                    <a:pt x="3335" y="2074"/>
                  </a:lnTo>
                  <a:lnTo>
                    <a:pt x="3339" y="2084"/>
                  </a:lnTo>
                  <a:lnTo>
                    <a:pt x="3474" y="2281"/>
                  </a:lnTo>
                  <a:lnTo>
                    <a:pt x="3474" y="1665"/>
                  </a:lnTo>
                  <a:cubicBezTo>
                    <a:pt x="3474" y="746"/>
                    <a:pt x="2733" y="0"/>
                    <a:pt x="1814" y="0"/>
                  </a:cubicBezTo>
                  <a:close/>
                </a:path>
              </a:pathLst>
            </a:custGeom>
            <a:solidFill>
              <a:srgbClr val="798FA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2395;p79">
              <a:extLst>
                <a:ext uri="{FF2B5EF4-FFF2-40B4-BE49-F238E27FC236}">
                  <a16:creationId xmlns:a16="http://schemas.microsoft.com/office/drawing/2014/main" id="{A837EB70-AF4D-65F5-E343-39ACE5543942}"/>
                </a:ext>
              </a:extLst>
            </p:cNvPr>
            <p:cNvSpPr/>
            <p:nvPr/>
          </p:nvSpPr>
          <p:spPr>
            <a:xfrm>
              <a:off x="7577038" y="2195743"/>
              <a:ext cx="15159" cy="22870"/>
            </a:xfrm>
            <a:custGeom>
              <a:avLst/>
              <a:gdLst/>
              <a:ahLst/>
              <a:cxnLst/>
              <a:rect l="l" t="t" r="r" b="b"/>
              <a:pathLst>
                <a:path w="578" h="872" extrusionOk="0">
                  <a:moveTo>
                    <a:pt x="578" y="1"/>
                  </a:moveTo>
                  <a:lnTo>
                    <a:pt x="486" y="15"/>
                  </a:lnTo>
                  <a:lnTo>
                    <a:pt x="472" y="15"/>
                  </a:lnTo>
                  <a:lnTo>
                    <a:pt x="443" y="20"/>
                  </a:lnTo>
                  <a:lnTo>
                    <a:pt x="428" y="44"/>
                  </a:lnTo>
                  <a:cubicBezTo>
                    <a:pt x="400" y="78"/>
                    <a:pt x="356" y="102"/>
                    <a:pt x="313" y="102"/>
                  </a:cubicBezTo>
                  <a:lnTo>
                    <a:pt x="284" y="102"/>
                  </a:lnTo>
                  <a:lnTo>
                    <a:pt x="265" y="121"/>
                  </a:lnTo>
                  <a:cubicBezTo>
                    <a:pt x="0" y="367"/>
                    <a:pt x="135" y="805"/>
                    <a:pt x="486" y="857"/>
                  </a:cubicBezTo>
                  <a:lnTo>
                    <a:pt x="578" y="872"/>
                  </a:lnTo>
                  <a:lnTo>
                    <a:pt x="578" y="1"/>
                  </a:lnTo>
                  <a:close/>
                </a:path>
              </a:pathLst>
            </a:custGeom>
            <a:solidFill>
              <a:srgbClr val="BBC9D4"/>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12396;p79">
              <a:extLst>
                <a:ext uri="{FF2B5EF4-FFF2-40B4-BE49-F238E27FC236}">
                  <a16:creationId xmlns:a16="http://schemas.microsoft.com/office/drawing/2014/main" id="{86D3964C-EAA4-03BC-8336-DFA737576613}"/>
                </a:ext>
              </a:extLst>
            </p:cNvPr>
            <p:cNvSpPr/>
            <p:nvPr/>
          </p:nvSpPr>
          <p:spPr>
            <a:xfrm>
              <a:off x="7621441" y="2254938"/>
              <a:ext cx="26673" cy="25388"/>
            </a:xfrm>
            <a:custGeom>
              <a:avLst/>
              <a:gdLst/>
              <a:ahLst/>
              <a:cxnLst/>
              <a:rect l="l" t="t" r="r" b="b"/>
              <a:pathLst>
                <a:path w="1017" h="968" extrusionOk="0">
                  <a:moveTo>
                    <a:pt x="1" y="1"/>
                  </a:moveTo>
                  <a:lnTo>
                    <a:pt x="1" y="482"/>
                  </a:lnTo>
                  <a:lnTo>
                    <a:pt x="501" y="968"/>
                  </a:lnTo>
                  <a:lnTo>
                    <a:pt x="1016" y="434"/>
                  </a:lnTo>
                  <a:lnTo>
                    <a:pt x="1016" y="1"/>
                  </a:lnTo>
                  <a:lnTo>
                    <a:pt x="925" y="15"/>
                  </a:lnTo>
                  <a:cubicBezTo>
                    <a:pt x="833" y="34"/>
                    <a:pt x="747" y="44"/>
                    <a:pt x="655" y="44"/>
                  </a:cubicBezTo>
                  <a:lnTo>
                    <a:pt x="367" y="44"/>
                  </a:lnTo>
                  <a:cubicBezTo>
                    <a:pt x="275" y="44"/>
                    <a:pt x="184" y="34"/>
                    <a:pt x="92" y="15"/>
                  </a:cubicBezTo>
                  <a:lnTo>
                    <a:pt x="1" y="1"/>
                  </a:lnTo>
                  <a:close/>
                </a:path>
              </a:pathLst>
            </a:custGeom>
            <a:solidFill>
              <a:srgbClr val="CDD8DF"/>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12397;p79">
              <a:extLst>
                <a:ext uri="{FF2B5EF4-FFF2-40B4-BE49-F238E27FC236}">
                  <a16:creationId xmlns:a16="http://schemas.microsoft.com/office/drawing/2014/main" id="{1EBCDC4B-2A12-9B1B-559B-B251D9A88082}"/>
                </a:ext>
              </a:extLst>
            </p:cNvPr>
            <p:cNvSpPr/>
            <p:nvPr/>
          </p:nvSpPr>
          <p:spPr>
            <a:xfrm>
              <a:off x="7677490" y="2195743"/>
              <a:ext cx="14792" cy="22870"/>
            </a:xfrm>
            <a:custGeom>
              <a:avLst/>
              <a:gdLst/>
              <a:ahLst/>
              <a:cxnLst/>
              <a:rect l="l" t="t" r="r" b="b"/>
              <a:pathLst>
                <a:path w="564" h="872" extrusionOk="0">
                  <a:moveTo>
                    <a:pt x="0" y="1"/>
                  </a:moveTo>
                  <a:lnTo>
                    <a:pt x="0" y="872"/>
                  </a:lnTo>
                  <a:lnTo>
                    <a:pt x="87" y="857"/>
                  </a:lnTo>
                  <a:cubicBezTo>
                    <a:pt x="443" y="790"/>
                    <a:pt x="563" y="347"/>
                    <a:pt x="294" y="116"/>
                  </a:cubicBezTo>
                  <a:lnTo>
                    <a:pt x="294" y="112"/>
                  </a:lnTo>
                  <a:lnTo>
                    <a:pt x="275" y="97"/>
                  </a:lnTo>
                  <a:lnTo>
                    <a:pt x="246" y="97"/>
                  </a:lnTo>
                  <a:cubicBezTo>
                    <a:pt x="207" y="92"/>
                    <a:pt x="174" y="73"/>
                    <a:pt x="145" y="44"/>
                  </a:cubicBezTo>
                  <a:lnTo>
                    <a:pt x="130" y="25"/>
                  </a:lnTo>
                  <a:lnTo>
                    <a:pt x="106" y="20"/>
                  </a:lnTo>
                  <a:lnTo>
                    <a:pt x="92" y="15"/>
                  </a:lnTo>
                  <a:lnTo>
                    <a:pt x="0" y="1"/>
                  </a:lnTo>
                  <a:close/>
                </a:path>
              </a:pathLst>
            </a:custGeom>
            <a:solidFill>
              <a:srgbClr val="CDD8DF"/>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12398;p79">
              <a:extLst>
                <a:ext uri="{FF2B5EF4-FFF2-40B4-BE49-F238E27FC236}">
                  <a16:creationId xmlns:a16="http://schemas.microsoft.com/office/drawing/2014/main" id="{29B7073C-819A-2E51-BFE6-76976077B899}"/>
                </a:ext>
              </a:extLst>
            </p:cNvPr>
            <p:cNvSpPr/>
            <p:nvPr/>
          </p:nvSpPr>
          <p:spPr>
            <a:xfrm>
              <a:off x="7600118" y="2171010"/>
              <a:ext cx="69450" cy="77030"/>
            </a:xfrm>
            <a:custGeom>
              <a:avLst/>
              <a:gdLst/>
              <a:ahLst/>
              <a:cxnLst/>
              <a:rect l="l" t="t" r="r" b="b"/>
              <a:pathLst>
                <a:path w="2648" h="2937" extrusionOk="0">
                  <a:moveTo>
                    <a:pt x="1916" y="1"/>
                  </a:moveTo>
                  <a:lnTo>
                    <a:pt x="1844" y="68"/>
                  </a:lnTo>
                  <a:cubicBezTo>
                    <a:pt x="1276" y="593"/>
                    <a:pt x="487" y="732"/>
                    <a:pt x="68" y="766"/>
                  </a:cubicBezTo>
                  <a:lnTo>
                    <a:pt x="1" y="771"/>
                  </a:lnTo>
                  <a:lnTo>
                    <a:pt x="1" y="1757"/>
                  </a:lnTo>
                  <a:cubicBezTo>
                    <a:pt x="1" y="2412"/>
                    <a:pt x="525" y="2936"/>
                    <a:pt x="1180" y="2936"/>
                  </a:cubicBezTo>
                  <a:lnTo>
                    <a:pt x="1468" y="2936"/>
                  </a:lnTo>
                  <a:cubicBezTo>
                    <a:pt x="2118" y="2936"/>
                    <a:pt x="2642" y="2412"/>
                    <a:pt x="2647" y="1757"/>
                  </a:cubicBezTo>
                  <a:lnTo>
                    <a:pt x="2647" y="742"/>
                  </a:lnTo>
                  <a:lnTo>
                    <a:pt x="2599" y="723"/>
                  </a:lnTo>
                  <a:cubicBezTo>
                    <a:pt x="2267" y="588"/>
                    <a:pt x="2070" y="304"/>
                    <a:pt x="1959" y="92"/>
                  </a:cubicBezTo>
                  <a:lnTo>
                    <a:pt x="1916" y="1"/>
                  </a:lnTo>
                  <a:close/>
                </a:path>
              </a:pathLst>
            </a:custGeom>
            <a:solidFill>
              <a:srgbClr val="CDD8DF"/>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12399;p79">
              <a:extLst>
                <a:ext uri="{FF2B5EF4-FFF2-40B4-BE49-F238E27FC236}">
                  <a16:creationId xmlns:a16="http://schemas.microsoft.com/office/drawing/2014/main" id="{08BF933E-7A10-9D36-F565-B2DFB483B28A}"/>
                </a:ext>
              </a:extLst>
            </p:cNvPr>
            <p:cNvSpPr/>
            <p:nvPr/>
          </p:nvSpPr>
          <p:spPr>
            <a:xfrm>
              <a:off x="7557472" y="2270334"/>
              <a:ext cx="153746" cy="78394"/>
            </a:xfrm>
            <a:custGeom>
              <a:avLst/>
              <a:gdLst/>
              <a:ahLst/>
              <a:cxnLst/>
              <a:rect l="l" t="t" r="r" b="b"/>
              <a:pathLst>
                <a:path w="5862" h="2989" extrusionOk="0">
                  <a:moveTo>
                    <a:pt x="3730" y="1"/>
                  </a:moveTo>
                  <a:lnTo>
                    <a:pt x="3056" y="703"/>
                  </a:lnTo>
                  <a:cubicBezTo>
                    <a:pt x="3026" y="735"/>
                    <a:pt x="2986" y="751"/>
                    <a:pt x="2945" y="751"/>
                  </a:cubicBezTo>
                  <a:cubicBezTo>
                    <a:pt x="2906" y="751"/>
                    <a:pt x="2868" y="736"/>
                    <a:pt x="2839" y="708"/>
                  </a:cubicBezTo>
                  <a:lnTo>
                    <a:pt x="2185" y="68"/>
                  </a:lnTo>
                  <a:lnTo>
                    <a:pt x="2170" y="54"/>
                  </a:lnTo>
                  <a:lnTo>
                    <a:pt x="2137" y="10"/>
                  </a:lnTo>
                  <a:lnTo>
                    <a:pt x="838" y="520"/>
                  </a:lnTo>
                  <a:lnTo>
                    <a:pt x="828" y="520"/>
                  </a:lnTo>
                  <a:cubicBezTo>
                    <a:pt x="794" y="535"/>
                    <a:pt x="0" y="824"/>
                    <a:pt x="0" y="1824"/>
                  </a:cubicBezTo>
                  <a:lnTo>
                    <a:pt x="0" y="2989"/>
                  </a:lnTo>
                  <a:lnTo>
                    <a:pt x="5861" y="2989"/>
                  </a:lnTo>
                  <a:lnTo>
                    <a:pt x="5861" y="1824"/>
                  </a:lnTo>
                  <a:cubicBezTo>
                    <a:pt x="5861" y="814"/>
                    <a:pt x="5043" y="525"/>
                    <a:pt x="5033" y="525"/>
                  </a:cubicBezTo>
                  <a:lnTo>
                    <a:pt x="5024" y="520"/>
                  </a:lnTo>
                  <a:lnTo>
                    <a:pt x="3730" y="1"/>
                  </a:lnTo>
                  <a:close/>
                </a:path>
              </a:pathLst>
            </a:custGeom>
            <a:solidFill>
              <a:srgbClr val="94A3B0"/>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12400;p79">
              <a:extLst>
                <a:ext uri="{FF2B5EF4-FFF2-40B4-BE49-F238E27FC236}">
                  <a16:creationId xmlns:a16="http://schemas.microsoft.com/office/drawing/2014/main" id="{1BA9D446-8AF7-9AF8-F705-DF0E44D51103}"/>
                </a:ext>
              </a:extLst>
            </p:cNvPr>
            <p:cNvSpPr/>
            <p:nvPr/>
          </p:nvSpPr>
          <p:spPr>
            <a:xfrm>
              <a:off x="7846473" y="1995469"/>
              <a:ext cx="59589" cy="59484"/>
            </a:xfrm>
            <a:custGeom>
              <a:avLst/>
              <a:gdLst/>
              <a:ahLst/>
              <a:cxnLst/>
              <a:rect l="l" t="t" r="r" b="b"/>
              <a:pathLst>
                <a:path w="2272" h="2268" extrusionOk="0">
                  <a:moveTo>
                    <a:pt x="0" y="1"/>
                  </a:moveTo>
                  <a:lnTo>
                    <a:pt x="0" y="2267"/>
                  </a:lnTo>
                  <a:lnTo>
                    <a:pt x="2271" y="2267"/>
                  </a:lnTo>
                  <a:lnTo>
                    <a:pt x="1136" y="1136"/>
                  </a:lnTo>
                  <a:lnTo>
                    <a:pt x="0" y="1"/>
                  </a:lnTo>
                  <a:close/>
                </a:path>
              </a:pathLst>
            </a:custGeom>
            <a:solidFill>
              <a:srgbClr val="9BAFBF"/>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12401;p79">
              <a:extLst>
                <a:ext uri="{FF2B5EF4-FFF2-40B4-BE49-F238E27FC236}">
                  <a16:creationId xmlns:a16="http://schemas.microsoft.com/office/drawing/2014/main" id="{BA98EA9E-932C-BE78-3880-9BEE51B3AA40}"/>
                </a:ext>
              </a:extLst>
            </p:cNvPr>
            <p:cNvSpPr/>
            <p:nvPr/>
          </p:nvSpPr>
          <p:spPr>
            <a:xfrm>
              <a:off x="7642528" y="1987024"/>
              <a:ext cx="271848" cy="355015"/>
            </a:xfrm>
            <a:custGeom>
              <a:avLst/>
              <a:gdLst/>
              <a:ahLst/>
              <a:cxnLst/>
              <a:rect l="l" t="t" r="r" b="b"/>
              <a:pathLst>
                <a:path w="10365" h="13536" extrusionOk="0">
                  <a:moveTo>
                    <a:pt x="6116" y="3460"/>
                  </a:moveTo>
                  <a:cubicBezTo>
                    <a:pt x="6419" y="3460"/>
                    <a:pt x="6419" y="3917"/>
                    <a:pt x="6116" y="3917"/>
                  </a:cubicBezTo>
                  <a:lnTo>
                    <a:pt x="2517" y="3917"/>
                  </a:lnTo>
                  <a:cubicBezTo>
                    <a:pt x="2209" y="3917"/>
                    <a:pt x="2209" y="3460"/>
                    <a:pt x="2517" y="3460"/>
                  </a:cubicBezTo>
                  <a:close/>
                  <a:moveTo>
                    <a:pt x="7954" y="5024"/>
                  </a:moveTo>
                  <a:cubicBezTo>
                    <a:pt x="8257" y="5024"/>
                    <a:pt x="8257" y="5476"/>
                    <a:pt x="7954" y="5481"/>
                  </a:cubicBezTo>
                  <a:lnTo>
                    <a:pt x="2517" y="5481"/>
                  </a:lnTo>
                  <a:cubicBezTo>
                    <a:pt x="2209" y="5481"/>
                    <a:pt x="2209" y="5024"/>
                    <a:pt x="2517" y="5024"/>
                  </a:cubicBezTo>
                  <a:close/>
                  <a:moveTo>
                    <a:pt x="7954" y="6588"/>
                  </a:moveTo>
                  <a:cubicBezTo>
                    <a:pt x="8257" y="6588"/>
                    <a:pt x="8257" y="7040"/>
                    <a:pt x="7954" y="7045"/>
                  </a:cubicBezTo>
                  <a:lnTo>
                    <a:pt x="2517" y="7045"/>
                  </a:lnTo>
                  <a:cubicBezTo>
                    <a:pt x="2209" y="7045"/>
                    <a:pt x="2209" y="6588"/>
                    <a:pt x="2517" y="6588"/>
                  </a:cubicBezTo>
                  <a:close/>
                  <a:moveTo>
                    <a:pt x="7954" y="8151"/>
                  </a:moveTo>
                  <a:cubicBezTo>
                    <a:pt x="8257" y="8151"/>
                    <a:pt x="8257" y="8604"/>
                    <a:pt x="7954" y="8609"/>
                  </a:cubicBezTo>
                  <a:lnTo>
                    <a:pt x="2517" y="8609"/>
                  </a:lnTo>
                  <a:cubicBezTo>
                    <a:pt x="2209" y="8609"/>
                    <a:pt x="2209" y="8151"/>
                    <a:pt x="2517" y="8151"/>
                  </a:cubicBezTo>
                  <a:close/>
                  <a:moveTo>
                    <a:pt x="7954" y="9715"/>
                  </a:moveTo>
                  <a:cubicBezTo>
                    <a:pt x="8257" y="9715"/>
                    <a:pt x="8257" y="10172"/>
                    <a:pt x="7954" y="10172"/>
                  </a:cubicBezTo>
                  <a:lnTo>
                    <a:pt x="2517" y="10172"/>
                  </a:lnTo>
                  <a:cubicBezTo>
                    <a:pt x="2209" y="10172"/>
                    <a:pt x="2209" y="9715"/>
                    <a:pt x="2517" y="9715"/>
                  </a:cubicBezTo>
                  <a:close/>
                  <a:moveTo>
                    <a:pt x="1" y="0"/>
                  </a:moveTo>
                  <a:lnTo>
                    <a:pt x="1" y="5106"/>
                  </a:lnTo>
                  <a:cubicBezTo>
                    <a:pt x="1035" y="5216"/>
                    <a:pt x="1819" y="6092"/>
                    <a:pt x="1819" y="7136"/>
                  </a:cubicBezTo>
                  <a:lnTo>
                    <a:pt x="1819" y="7742"/>
                  </a:lnTo>
                  <a:cubicBezTo>
                    <a:pt x="2450" y="8200"/>
                    <a:pt x="2127" y="9196"/>
                    <a:pt x="1348" y="9200"/>
                  </a:cubicBezTo>
                  <a:cubicBezTo>
                    <a:pt x="1232" y="9605"/>
                    <a:pt x="958" y="9946"/>
                    <a:pt x="592" y="10144"/>
                  </a:cubicBezTo>
                  <a:lnTo>
                    <a:pt x="592" y="10437"/>
                  </a:lnTo>
                  <a:lnTo>
                    <a:pt x="1916" y="10966"/>
                  </a:lnTo>
                  <a:cubicBezTo>
                    <a:pt x="2291" y="11096"/>
                    <a:pt x="2998" y="11606"/>
                    <a:pt x="2998" y="12631"/>
                  </a:cubicBezTo>
                  <a:lnTo>
                    <a:pt x="2998" y="13536"/>
                  </a:lnTo>
                  <a:lnTo>
                    <a:pt x="10365" y="13536"/>
                  </a:lnTo>
                  <a:lnTo>
                    <a:pt x="10365" y="3046"/>
                  </a:lnTo>
                  <a:lnTo>
                    <a:pt x="7550" y="3046"/>
                  </a:lnTo>
                  <a:cubicBezTo>
                    <a:pt x="7425" y="3046"/>
                    <a:pt x="7324" y="2945"/>
                    <a:pt x="7324" y="2820"/>
                  </a:cubicBezTo>
                  <a:lnTo>
                    <a:pt x="7324" y="0"/>
                  </a:lnTo>
                  <a:close/>
                </a:path>
              </a:pathLst>
            </a:custGeom>
            <a:solidFill>
              <a:srgbClr val="E0E6EB"/>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2" name="Google Shape;12402;p79">
              <a:extLst>
                <a:ext uri="{FF2B5EF4-FFF2-40B4-BE49-F238E27FC236}">
                  <a16:creationId xmlns:a16="http://schemas.microsoft.com/office/drawing/2014/main" id="{96E07D0C-DA9F-492F-881D-8C29D36FEEAB}"/>
                </a:ext>
              </a:extLst>
            </p:cNvPr>
            <p:cNvSpPr/>
            <p:nvPr/>
          </p:nvSpPr>
          <p:spPr>
            <a:xfrm>
              <a:off x="7589155" y="2130515"/>
              <a:ext cx="50383" cy="60717"/>
            </a:xfrm>
            <a:custGeom>
              <a:avLst/>
              <a:gdLst/>
              <a:ahLst/>
              <a:cxnLst/>
              <a:rect l="l" t="t" r="r" b="b"/>
              <a:pathLst>
                <a:path w="1921" h="2315" extrusionOk="0">
                  <a:moveTo>
                    <a:pt x="1665" y="0"/>
                  </a:moveTo>
                  <a:cubicBezTo>
                    <a:pt x="746" y="0"/>
                    <a:pt x="0" y="746"/>
                    <a:pt x="0" y="1665"/>
                  </a:cubicBezTo>
                  <a:lnTo>
                    <a:pt x="0" y="2315"/>
                  </a:lnTo>
                  <a:lnTo>
                    <a:pt x="140" y="2093"/>
                  </a:lnTo>
                  <a:lnTo>
                    <a:pt x="140" y="2089"/>
                  </a:lnTo>
                  <a:cubicBezTo>
                    <a:pt x="164" y="2045"/>
                    <a:pt x="212" y="2021"/>
                    <a:pt x="260" y="2021"/>
                  </a:cubicBezTo>
                  <a:lnTo>
                    <a:pt x="270" y="2021"/>
                  </a:lnTo>
                  <a:cubicBezTo>
                    <a:pt x="279" y="2021"/>
                    <a:pt x="313" y="2021"/>
                    <a:pt x="361" y="2016"/>
                  </a:cubicBezTo>
                  <a:lnTo>
                    <a:pt x="361" y="1670"/>
                  </a:lnTo>
                  <a:lnTo>
                    <a:pt x="361" y="1665"/>
                  </a:lnTo>
                  <a:cubicBezTo>
                    <a:pt x="361" y="789"/>
                    <a:pt x="1044" y="63"/>
                    <a:pt x="1920" y="5"/>
                  </a:cubicBezTo>
                  <a:cubicBezTo>
                    <a:pt x="1882" y="5"/>
                    <a:pt x="1848" y="0"/>
                    <a:pt x="1814" y="0"/>
                  </a:cubicBezTo>
                  <a:close/>
                </a:path>
              </a:pathLst>
            </a:custGeom>
            <a:solidFill>
              <a:srgbClr val="6D8498"/>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12403;p79">
              <a:extLst>
                <a:ext uri="{FF2B5EF4-FFF2-40B4-BE49-F238E27FC236}">
                  <a16:creationId xmlns:a16="http://schemas.microsoft.com/office/drawing/2014/main" id="{07A0AA17-FDD0-BC82-5783-113F82196C87}"/>
                </a:ext>
              </a:extLst>
            </p:cNvPr>
            <p:cNvSpPr/>
            <p:nvPr/>
          </p:nvSpPr>
          <p:spPr>
            <a:xfrm>
              <a:off x="7639617" y="2254938"/>
              <a:ext cx="8498" cy="1154"/>
            </a:xfrm>
            <a:custGeom>
              <a:avLst/>
              <a:gdLst/>
              <a:ahLst/>
              <a:cxnLst/>
              <a:rect l="l" t="t" r="r" b="b"/>
              <a:pathLst>
                <a:path w="324" h="44" extrusionOk="0">
                  <a:moveTo>
                    <a:pt x="323" y="1"/>
                  </a:moveTo>
                  <a:lnTo>
                    <a:pt x="237" y="15"/>
                  </a:lnTo>
                  <a:cubicBezTo>
                    <a:pt x="160" y="30"/>
                    <a:pt x="78" y="39"/>
                    <a:pt x="1" y="44"/>
                  </a:cubicBezTo>
                  <a:lnTo>
                    <a:pt x="323" y="44"/>
                  </a:lnTo>
                  <a:lnTo>
                    <a:pt x="323" y="1"/>
                  </a:lnTo>
                  <a:close/>
                </a:path>
              </a:pathLst>
            </a:custGeom>
            <a:solidFill>
              <a:srgbClr val="BBC9D4"/>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12404;p79">
              <a:extLst>
                <a:ext uri="{FF2B5EF4-FFF2-40B4-BE49-F238E27FC236}">
                  <a16:creationId xmlns:a16="http://schemas.microsoft.com/office/drawing/2014/main" id="{A590589D-A720-071D-1D84-2E9D59C748B3}"/>
                </a:ext>
              </a:extLst>
            </p:cNvPr>
            <p:cNvSpPr/>
            <p:nvPr/>
          </p:nvSpPr>
          <p:spPr>
            <a:xfrm>
              <a:off x="7621572" y="2254938"/>
              <a:ext cx="17704" cy="25388"/>
            </a:xfrm>
            <a:custGeom>
              <a:avLst/>
              <a:gdLst/>
              <a:ahLst/>
              <a:cxnLst/>
              <a:rect l="l" t="t" r="r" b="b"/>
              <a:pathLst>
                <a:path w="675" h="968" extrusionOk="0">
                  <a:moveTo>
                    <a:pt x="1" y="1"/>
                  </a:moveTo>
                  <a:lnTo>
                    <a:pt x="1" y="482"/>
                  </a:lnTo>
                  <a:lnTo>
                    <a:pt x="501" y="968"/>
                  </a:lnTo>
                  <a:lnTo>
                    <a:pt x="674" y="790"/>
                  </a:lnTo>
                  <a:lnTo>
                    <a:pt x="362" y="482"/>
                  </a:lnTo>
                  <a:lnTo>
                    <a:pt x="362" y="44"/>
                  </a:lnTo>
                  <a:cubicBezTo>
                    <a:pt x="270" y="44"/>
                    <a:pt x="179" y="34"/>
                    <a:pt x="92" y="15"/>
                  </a:cubicBezTo>
                  <a:lnTo>
                    <a:pt x="1" y="1"/>
                  </a:lnTo>
                  <a:close/>
                </a:path>
              </a:pathLst>
            </a:custGeom>
            <a:solidFill>
              <a:srgbClr val="BBC9D4"/>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12405;p79">
              <a:extLst>
                <a:ext uri="{FF2B5EF4-FFF2-40B4-BE49-F238E27FC236}">
                  <a16:creationId xmlns:a16="http://schemas.microsoft.com/office/drawing/2014/main" id="{A5C25022-E2F6-9C05-9C25-62C056A2C71E}"/>
                </a:ext>
              </a:extLst>
            </p:cNvPr>
            <p:cNvSpPr/>
            <p:nvPr/>
          </p:nvSpPr>
          <p:spPr>
            <a:xfrm>
              <a:off x="7600118" y="2171010"/>
              <a:ext cx="53294" cy="77030"/>
            </a:xfrm>
            <a:custGeom>
              <a:avLst/>
              <a:gdLst/>
              <a:ahLst/>
              <a:cxnLst/>
              <a:rect l="l" t="t" r="r" b="b"/>
              <a:pathLst>
                <a:path w="2032" h="2937" extrusionOk="0">
                  <a:moveTo>
                    <a:pt x="1916" y="1"/>
                  </a:moveTo>
                  <a:lnTo>
                    <a:pt x="1844" y="68"/>
                  </a:lnTo>
                  <a:cubicBezTo>
                    <a:pt x="1276" y="593"/>
                    <a:pt x="487" y="732"/>
                    <a:pt x="68" y="766"/>
                  </a:cubicBezTo>
                  <a:lnTo>
                    <a:pt x="1" y="771"/>
                  </a:lnTo>
                  <a:lnTo>
                    <a:pt x="1" y="1757"/>
                  </a:lnTo>
                  <a:cubicBezTo>
                    <a:pt x="1" y="2412"/>
                    <a:pt x="525" y="2936"/>
                    <a:pt x="1180" y="2936"/>
                  </a:cubicBezTo>
                  <a:lnTo>
                    <a:pt x="1502" y="2936"/>
                  </a:lnTo>
                  <a:cubicBezTo>
                    <a:pt x="867" y="2917"/>
                    <a:pt x="366" y="2397"/>
                    <a:pt x="362" y="1762"/>
                  </a:cubicBezTo>
                  <a:lnTo>
                    <a:pt x="362" y="776"/>
                  </a:lnTo>
                  <a:lnTo>
                    <a:pt x="434" y="766"/>
                  </a:lnTo>
                  <a:cubicBezTo>
                    <a:pt x="809" y="737"/>
                    <a:pt x="1488" y="622"/>
                    <a:pt x="2031" y="213"/>
                  </a:cubicBezTo>
                  <a:cubicBezTo>
                    <a:pt x="2002" y="174"/>
                    <a:pt x="1983" y="131"/>
                    <a:pt x="1959" y="92"/>
                  </a:cubicBezTo>
                  <a:lnTo>
                    <a:pt x="1916" y="1"/>
                  </a:lnTo>
                  <a:close/>
                </a:path>
              </a:pathLst>
            </a:custGeom>
            <a:solidFill>
              <a:srgbClr val="BBC9D4"/>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12406;p79">
              <a:extLst>
                <a:ext uri="{FF2B5EF4-FFF2-40B4-BE49-F238E27FC236}">
                  <a16:creationId xmlns:a16="http://schemas.microsoft.com/office/drawing/2014/main" id="{33A6B9D2-7414-1563-6E47-6495C31353B4}"/>
                </a:ext>
              </a:extLst>
            </p:cNvPr>
            <p:cNvSpPr/>
            <p:nvPr/>
          </p:nvSpPr>
          <p:spPr>
            <a:xfrm>
              <a:off x="7557472" y="2270727"/>
              <a:ext cx="58592" cy="73332"/>
            </a:xfrm>
            <a:custGeom>
              <a:avLst/>
              <a:gdLst/>
              <a:ahLst/>
              <a:cxnLst/>
              <a:rect l="l" t="t" r="r" b="b"/>
              <a:pathLst>
                <a:path w="2234" h="2796" extrusionOk="0">
                  <a:moveTo>
                    <a:pt x="2137" y="0"/>
                  </a:moveTo>
                  <a:lnTo>
                    <a:pt x="838" y="510"/>
                  </a:lnTo>
                  <a:lnTo>
                    <a:pt x="828" y="510"/>
                  </a:lnTo>
                  <a:cubicBezTo>
                    <a:pt x="794" y="520"/>
                    <a:pt x="0" y="809"/>
                    <a:pt x="0" y="1814"/>
                  </a:cubicBezTo>
                  <a:lnTo>
                    <a:pt x="0" y="2796"/>
                  </a:lnTo>
                  <a:lnTo>
                    <a:pt x="366" y="2796"/>
                  </a:lnTo>
                  <a:lnTo>
                    <a:pt x="366" y="1809"/>
                  </a:lnTo>
                  <a:cubicBezTo>
                    <a:pt x="366" y="809"/>
                    <a:pt x="1160" y="520"/>
                    <a:pt x="1194" y="510"/>
                  </a:cubicBezTo>
                  <a:lnTo>
                    <a:pt x="1203" y="510"/>
                  </a:lnTo>
                  <a:lnTo>
                    <a:pt x="2233" y="106"/>
                  </a:lnTo>
                  <a:lnTo>
                    <a:pt x="2185" y="58"/>
                  </a:lnTo>
                  <a:lnTo>
                    <a:pt x="2170" y="43"/>
                  </a:lnTo>
                  <a:lnTo>
                    <a:pt x="2137" y="0"/>
                  </a:lnTo>
                  <a:close/>
                </a:path>
              </a:pathLst>
            </a:custGeom>
            <a:solidFill>
              <a:srgbClr val="7D8F9F"/>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12407;p79">
              <a:extLst>
                <a:ext uri="{FF2B5EF4-FFF2-40B4-BE49-F238E27FC236}">
                  <a16:creationId xmlns:a16="http://schemas.microsoft.com/office/drawing/2014/main" id="{703DA43F-7D52-7D0C-52F3-E9FB24BF2DDE}"/>
                </a:ext>
              </a:extLst>
            </p:cNvPr>
            <p:cNvSpPr/>
            <p:nvPr/>
          </p:nvSpPr>
          <p:spPr>
            <a:xfrm>
              <a:off x="7642528" y="1987024"/>
              <a:ext cx="88229" cy="355015"/>
            </a:xfrm>
            <a:custGeom>
              <a:avLst/>
              <a:gdLst/>
              <a:ahLst/>
              <a:cxnLst/>
              <a:rect l="l" t="t" r="r" b="b"/>
              <a:pathLst>
                <a:path w="3364" h="13536" extrusionOk="0">
                  <a:moveTo>
                    <a:pt x="1" y="0"/>
                  </a:moveTo>
                  <a:lnTo>
                    <a:pt x="1" y="5106"/>
                  </a:lnTo>
                  <a:cubicBezTo>
                    <a:pt x="1035" y="5216"/>
                    <a:pt x="1824" y="6092"/>
                    <a:pt x="1824" y="7136"/>
                  </a:cubicBezTo>
                  <a:lnTo>
                    <a:pt x="1824" y="7742"/>
                  </a:lnTo>
                  <a:cubicBezTo>
                    <a:pt x="2450" y="8200"/>
                    <a:pt x="2127" y="9196"/>
                    <a:pt x="1353" y="9200"/>
                  </a:cubicBezTo>
                  <a:cubicBezTo>
                    <a:pt x="1237" y="9605"/>
                    <a:pt x="963" y="9946"/>
                    <a:pt x="592" y="10144"/>
                  </a:cubicBezTo>
                  <a:lnTo>
                    <a:pt x="592" y="10437"/>
                  </a:lnTo>
                  <a:lnTo>
                    <a:pt x="1916" y="10966"/>
                  </a:lnTo>
                  <a:cubicBezTo>
                    <a:pt x="2291" y="11096"/>
                    <a:pt x="2998" y="11606"/>
                    <a:pt x="2998" y="12631"/>
                  </a:cubicBezTo>
                  <a:lnTo>
                    <a:pt x="2998" y="13536"/>
                  </a:lnTo>
                  <a:lnTo>
                    <a:pt x="3359" y="13536"/>
                  </a:lnTo>
                  <a:lnTo>
                    <a:pt x="3359" y="12626"/>
                  </a:lnTo>
                  <a:cubicBezTo>
                    <a:pt x="3364" y="11606"/>
                    <a:pt x="2661" y="11096"/>
                    <a:pt x="2281" y="10966"/>
                  </a:cubicBezTo>
                  <a:lnTo>
                    <a:pt x="958" y="10437"/>
                  </a:lnTo>
                  <a:lnTo>
                    <a:pt x="958" y="10144"/>
                  </a:lnTo>
                  <a:cubicBezTo>
                    <a:pt x="1329" y="9946"/>
                    <a:pt x="1603" y="9605"/>
                    <a:pt x="1718" y="9200"/>
                  </a:cubicBezTo>
                  <a:cubicBezTo>
                    <a:pt x="2079" y="9196"/>
                    <a:pt x="2392" y="8955"/>
                    <a:pt x="2488" y="8604"/>
                  </a:cubicBezTo>
                  <a:cubicBezTo>
                    <a:pt x="2228" y="8570"/>
                    <a:pt x="2224" y="8195"/>
                    <a:pt x="2483" y="8151"/>
                  </a:cubicBezTo>
                  <a:cubicBezTo>
                    <a:pt x="2430" y="7988"/>
                    <a:pt x="2329" y="7843"/>
                    <a:pt x="2190" y="7742"/>
                  </a:cubicBezTo>
                  <a:lnTo>
                    <a:pt x="2190" y="7136"/>
                  </a:lnTo>
                  <a:cubicBezTo>
                    <a:pt x="2190" y="6092"/>
                    <a:pt x="1401" y="5216"/>
                    <a:pt x="366" y="5106"/>
                  </a:cubicBezTo>
                  <a:lnTo>
                    <a:pt x="366" y="0"/>
                  </a:lnTo>
                  <a:close/>
                </a:path>
              </a:pathLst>
            </a:custGeom>
            <a:solidFill>
              <a:srgbClr val="D9E1E7"/>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12408;p79">
              <a:extLst>
                <a:ext uri="{FF2B5EF4-FFF2-40B4-BE49-F238E27FC236}">
                  <a16:creationId xmlns:a16="http://schemas.microsoft.com/office/drawing/2014/main" id="{00E557CC-FFDC-37F6-C899-E65C915755F0}"/>
                </a:ext>
              </a:extLst>
            </p:cNvPr>
            <p:cNvSpPr/>
            <p:nvPr/>
          </p:nvSpPr>
          <p:spPr>
            <a:xfrm>
              <a:off x="7547375" y="1975169"/>
              <a:ext cx="379014" cy="379119"/>
            </a:xfrm>
            <a:custGeom>
              <a:avLst/>
              <a:gdLst/>
              <a:ahLst/>
              <a:cxnLst/>
              <a:rect l="l" t="t" r="r" b="b"/>
              <a:pathLst>
                <a:path w="14451" h="14455" extrusionOk="0">
                  <a:moveTo>
                    <a:pt x="11404" y="780"/>
                  </a:moveTo>
                  <a:lnTo>
                    <a:pt x="12121" y="1492"/>
                  </a:lnTo>
                  <a:lnTo>
                    <a:pt x="12299" y="1670"/>
                  </a:lnTo>
                  <a:lnTo>
                    <a:pt x="13084" y="2454"/>
                  </a:lnTo>
                  <a:lnTo>
                    <a:pt x="13651" y="3027"/>
                  </a:lnTo>
                  <a:lnTo>
                    <a:pt x="13666" y="3041"/>
                  </a:lnTo>
                  <a:lnTo>
                    <a:pt x="11399" y="3041"/>
                  </a:lnTo>
                  <a:lnTo>
                    <a:pt x="11399" y="780"/>
                  </a:lnTo>
                  <a:close/>
                  <a:moveTo>
                    <a:pt x="3407" y="6000"/>
                  </a:moveTo>
                  <a:cubicBezTo>
                    <a:pt x="4283" y="6000"/>
                    <a:pt x="4995" y="6712"/>
                    <a:pt x="5000" y="7588"/>
                  </a:cubicBezTo>
                  <a:lnTo>
                    <a:pt x="5000" y="7963"/>
                  </a:lnTo>
                  <a:lnTo>
                    <a:pt x="4990" y="7954"/>
                  </a:lnTo>
                  <a:lnTo>
                    <a:pt x="4985" y="7949"/>
                  </a:lnTo>
                  <a:lnTo>
                    <a:pt x="4976" y="7939"/>
                  </a:lnTo>
                  <a:lnTo>
                    <a:pt x="4971" y="7930"/>
                  </a:lnTo>
                  <a:lnTo>
                    <a:pt x="4961" y="7925"/>
                  </a:lnTo>
                  <a:lnTo>
                    <a:pt x="4952" y="7915"/>
                  </a:lnTo>
                  <a:lnTo>
                    <a:pt x="4942" y="7911"/>
                  </a:lnTo>
                  <a:lnTo>
                    <a:pt x="4937" y="7906"/>
                  </a:lnTo>
                  <a:lnTo>
                    <a:pt x="4923" y="7901"/>
                  </a:lnTo>
                  <a:lnTo>
                    <a:pt x="4913" y="7891"/>
                  </a:lnTo>
                  <a:lnTo>
                    <a:pt x="4904" y="7891"/>
                  </a:lnTo>
                  <a:lnTo>
                    <a:pt x="4894" y="7887"/>
                  </a:lnTo>
                  <a:lnTo>
                    <a:pt x="4884" y="7887"/>
                  </a:lnTo>
                  <a:lnTo>
                    <a:pt x="4870" y="7882"/>
                  </a:lnTo>
                  <a:lnTo>
                    <a:pt x="4865" y="7882"/>
                  </a:lnTo>
                  <a:cubicBezTo>
                    <a:pt x="4365" y="7766"/>
                    <a:pt x="4211" y="7126"/>
                    <a:pt x="4211" y="7117"/>
                  </a:cubicBezTo>
                  <a:cubicBezTo>
                    <a:pt x="4185" y="7005"/>
                    <a:pt x="4086" y="6941"/>
                    <a:pt x="3986" y="6941"/>
                  </a:cubicBezTo>
                  <a:cubicBezTo>
                    <a:pt x="3917" y="6941"/>
                    <a:pt x="3848" y="6971"/>
                    <a:pt x="3802" y="7035"/>
                  </a:cubicBezTo>
                  <a:cubicBezTo>
                    <a:pt x="3200" y="7867"/>
                    <a:pt x="1877" y="7877"/>
                    <a:pt x="1863" y="7877"/>
                  </a:cubicBezTo>
                  <a:lnTo>
                    <a:pt x="1805" y="7877"/>
                  </a:lnTo>
                  <a:lnTo>
                    <a:pt x="1795" y="7882"/>
                  </a:lnTo>
                  <a:lnTo>
                    <a:pt x="1781" y="7887"/>
                  </a:lnTo>
                  <a:lnTo>
                    <a:pt x="1771" y="7887"/>
                  </a:lnTo>
                  <a:lnTo>
                    <a:pt x="1762" y="7896"/>
                  </a:lnTo>
                  <a:lnTo>
                    <a:pt x="1752" y="7896"/>
                  </a:lnTo>
                  <a:lnTo>
                    <a:pt x="1738" y="7901"/>
                  </a:lnTo>
                  <a:lnTo>
                    <a:pt x="1733" y="7906"/>
                  </a:lnTo>
                  <a:lnTo>
                    <a:pt x="1723" y="7915"/>
                  </a:lnTo>
                  <a:lnTo>
                    <a:pt x="1718" y="7920"/>
                  </a:lnTo>
                  <a:lnTo>
                    <a:pt x="1704" y="7930"/>
                  </a:lnTo>
                  <a:lnTo>
                    <a:pt x="1699" y="7935"/>
                  </a:lnTo>
                  <a:lnTo>
                    <a:pt x="1689" y="7944"/>
                  </a:lnTo>
                  <a:lnTo>
                    <a:pt x="1685" y="7949"/>
                  </a:lnTo>
                  <a:lnTo>
                    <a:pt x="1680" y="7963"/>
                  </a:lnTo>
                  <a:lnTo>
                    <a:pt x="1675" y="7968"/>
                  </a:lnTo>
                  <a:lnTo>
                    <a:pt x="1670" y="7973"/>
                  </a:lnTo>
                  <a:lnTo>
                    <a:pt x="1670" y="7588"/>
                  </a:lnTo>
                  <a:cubicBezTo>
                    <a:pt x="1670" y="6712"/>
                    <a:pt x="2377" y="6000"/>
                    <a:pt x="3258" y="6000"/>
                  </a:cubicBezTo>
                  <a:close/>
                  <a:moveTo>
                    <a:pt x="5053" y="8502"/>
                  </a:moveTo>
                  <a:cubicBezTo>
                    <a:pt x="5091" y="8546"/>
                    <a:pt x="5149" y="8575"/>
                    <a:pt x="5207" y="8579"/>
                  </a:cubicBezTo>
                  <a:cubicBezTo>
                    <a:pt x="5428" y="8772"/>
                    <a:pt x="5327" y="9138"/>
                    <a:pt x="5038" y="9190"/>
                  </a:cubicBezTo>
                  <a:lnTo>
                    <a:pt x="5038" y="8502"/>
                  </a:lnTo>
                  <a:close/>
                  <a:moveTo>
                    <a:pt x="1632" y="8502"/>
                  </a:moveTo>
                  <a:lnTo>
                    <a:pt x="1632" y="9195"/>
                  </a:lnTo>
                  <a:cubicBezTo>
                    <a:pt x="1458" y="9171"/>
                    <a:pt x="1329" y="9022"/>
                    <a:pt x="1333" y="8849"/>
                  </a:cubicBezTo>
                  <a:cubicBezTo>
                    <a:pt x="1333" y="8748"/>
                    <a:pt x="1372" y="8656"/>
                    <a:pt x="1444" y="8589"/>
                  </a:cubicBezTo>
                  <a:cubicBezTo>
                    <a:pt x="1511" y="8589"/>
                    <a:pt x="1574" y="8555"/>
                    <a:pt x="1617" y="8502"/>
                  </a:cubicBezTo>
                  <a:close/>
                  <a:moveTo>
                    <a:pt x="3908" y="7593"/>
                  </a:moveTo>
                  <a:cubicBezTo>
                    <a:pt x="4028" y="7834"/>
                    <a:pt x="4240" y="8117"/>
                    <a:pt x="4581" y="8262"/>
                  </a:cubicBezTo>
                  <a:lnTo>
                    <a:pt x="4581" y="9229"/>
                  </a:lnTo>
                  <a:cubicBezTo>
                    <a:pt x="4581" y="9840"/>
                    <a:pt x="4086" y="10331"/>
                    <a:pt x="3479" y="10331"/>
                  </a:cubicBezTo>
                  <a:lnTo>
                    <a:pt x="3191" y="10331"/>
                  </a:lnTo>
                  <a:cubicBezTo>
                    <a:pt x="2580" y="10331"/>
                    <a:pt x="2084" y="9840"/>
                    <a:pt x="2084" y="9229"/>
                  </a:cubicBezTo>
                  <a:lnTo>
                    <a:pt x="2084" y="8315"/>
                  </a:lnTo>
                  <a:cubicBezTo>
                    <a:pt x="2483" y="8276"/>
                    <a:pt x="3316" y="8142"/>
                    <a:pt x="3908" y="7593"/>
                  </a:cubicBezTo>
                  <a:close/>
                  <a:moveTo>
                    <a:pt x="3768" y="10764"/>
                  </a:moveTo>
                  <a:lnTo>
                    <a:pt x="3768" y="11077"/>
                  </a:lnTo>
                  <a:lnTo>
                    <a:pt x="3325" y="11534"/>
                  </a:lnTo>
                  <a:lnTo>
                    <a:pt x="2907" y="11125"/>
                  </a:lnTo>
                  <a:lnTo>
                    <a:pt x="2907" y="10764"/>
                  </a:lnTo>
                  <a:cubicBezTo>
                    <a:pt x="2998" y="10778"/>
                    <a:pt x="3094" y="10788"/>
                    <a:pt x="3191" y="10788"/>
                  </a:cubicBezTo>
                  <a:lnTo>
                    <a:pt x="3479" y="10788"/>
                  </a:lnTo>
                  <a:cubicBezTo>
                    <a:pt x="3576" y="10788"/>
                    <a:pt x="3672" y="10778"/>
                    <a:pt x="3768" y="10764"/>
                  </a:cubicBezTo>
                  <a:close/>
                  <a:moveTo>
                    <a:pt x="10947" y="452"/>
                  </a:moveTo>
                  <a:lnTo>
                    <a:pt x="10947" y="3272"/>
                  </a:lnTo>
                  <a:cubicBezTo>
                    <a:pt x="10947" y="3397"/>
                    <a:pt x="11048" y="3498"/>
                    <a:pt x="11173" y="3498"/>
                  </a:cubicBezTo>
                  <a:lnTo>
                    <a:pt x="13993" y="3498"/>
                  </a:lnTo>
                  <a:lnTo>
                    <a:pt x="13993" y="13988"/>
                  </a:lnTo>
                  <a:lnTo>
                    <a:pt x="6636" y="13988"/>
                  </a:lnTo>
                  <a:lnTo>
                    <a:pt x="6636" y="13088"/>
                  </a:lnTo>
                  <a:cubicBezTo>
                    <a:pt x="6636" y="12068"/>
                    <a:pt x="5929" y="11558"/>
                    <a:pt x="5553" y="11428"/>
                  </a:cubicBezTo>
                  <a:lnTo>
                    <a:pt x="4220" y="10894"/>
                  </a:lnTo>
                  <a:lnTo>
                    <a:pt x="4220" y="10600"/>
                  </a:lnTo>
                  <a:cubicBezTo>
                    <a:pt x="4586" y="10403"/>
                    <a:pt x="4860" y="10061"/>
                    <a:pt x="4976" y="9657"/>
                  </a:cubicBezTo>
                  <a:cubicBezTo>
                    <a:pt x="5755" y="9652"/>
                    <a:pt x="6078" y="8656"/>
                    <a:pt x="5447" y="8194"/>
                  </a:cubicBezTo>
                  <a:lnTo>
                    <a:pt x="5447" y="7588"/>
                  </a:lnTo>
                  <a:cubicBezTo>
                    <a:pt x="5447" y="6544"/>
                    <a:pt x="4663" y="5668"/>
                    <a:pt x="3624" y="5558"/>
                  </a:cubicBezTo>
                  <a:lnTo>
                    <a:pt x="3624" y="452"/>
                  </a:lnTo>
                  <a:close/>
                  <a:moveTo>
                    <a:pt x="3398" y="0"/>
                  </a:moveTo>
                  <a:cubicBezTo>
                    <a:pt x="3272" y="5"/>
                    <a:pt x="3171" y="106"/>
                    <a:pt x="3171" y="231"/>
                  </a:cubicBezTo>
                  <a:lnTo>
                    <a:pt x="3171" y="5553"/>
                  </a:lnTo>
                  <a:cubicBezTo>
                    <a:pt x="2074" y="5596"/>
                    <a:pt x="1208" y="6501"/>
                    <a:pt x="1208" y="7598"/>
                  </a:cubicBezTo>
                  <a:lnTo>
                    <a:pt x="1208" y="8199"/>
                  </a:lnTo>
                  <a:cubicBezTo>
                    <a:pt x="573" y="8656"/>
                    <a:pt x="900" y="9657"/>
                    <a:pt x="1680" y="9657"/>
                  </a:cubicBezTo>
                  <a:lnTo>
                    <a:pt x="1689" y="9657"/>
                  </a:lnTo>
                  <a:cubicBezTo>
                    <a:pt x="1805" y="10061"/>
                    <a:pt x="2074" y="10403"/>
                    <a:pt x="2445" y="10605"/>
                  </a:cubicBezTo>
                  <a:lnTo>
                    <a:pt x="2445" y="10894"/>
                  </a:lnTo>
                  <a:lnTo>
                    <a:pt x="1083" y="11423"/>
                  </a:lnTo>
                  <a:cubicBezTo>
                    <a:pt x="708" y="11553"/>
                    <a:pt x="0" y="12063"/>
                    <a:pt x="0" y="13088"/>
                  </a:cubicBezTo>
                  <a:lnTo>
                    <a:pt x="0" y="14224"/>
                  </a:lnTo>
                  <a:cubicBezTo>
                    <a:pt x="0" y="14349"/>
                    <a:pt x="106" y="14450"/>
                    <a:pt x="231" y="14450"/>
                  </a:cubicBezTo>
                  <a:lnTo>
                    <a:pt x="1237" y="14450"/>
                  </a:lnTo>
                  <a:cubicBezTo>
                    <a:pt x="1545" y="14450"/>
                    <a:pt x="1545" y="13993"/>
                    <a:pt x="1237" y="13993"/>
                  </a:cubicBezTo>
                  <a:lnTo>
                    <a:pt x="458" y="13993"/>
                  </a:lnTo>
                  <a:lnTo>
                    <a:pt x="458" y="13088"/>
                  </a:lnTo>
                  <a:cubicBezTo>
                    <a:pt x="458" y="12140"/>
                    <a:pt x="1203" y="11866"/>
                    <a:pt x="1237" y="11856"/>
                  </a:cubicBezTo>
                  <a:lnTo>
                    <a:pt x="1247" y="11851"/>
                  </a:lnTo>
                  <a:lnTo>
                    <a:pt x="2498" y="11365"/>
                  </a:lnTo>
                  <a:cubicBezTo>
                    <a:pt x="2503" y="11370"/>
                    <a:pt x="2507" y="11375"/>
                    <a:pt x="2517" y="11385"/>
                  </a:cubicBezTo>
                  <a:lnTo>
                    <a:pt x="3171" y="12025"/>
                  </a:lnTo>
                  <a:cubicBezTo>
                    <a:pt x="3215" y="12063"/>
                    <a:pt x="3272" y="12087"/>
                    <a:pt x="3330" y="12087"/>
                  </a:cubicBezTo>
                  <a:lnTo>
                    <a:pt x="3335" y="12087"/>
                  </a:lnTo>
                  <a:cubicBezTo>
                    <a:pt x="3393" y="12087"/>
                    <a:pt x="3450" y="12063"/>
                    <a:pt x="3494" y="12020"/>
                  </a:cubicBezTo>
                  <a:lnTo>
                    <a:pt x="4134" y="11351"/>
                  </a:lnTo>
                  <a:lnTo>
                    <a:pt x="5385" y="11851"/>
                  </a:lnTo>
                  <a:lnTo>
                    <a:pt x="5394" y="11856"/>
                  </a:lnTo>
                  <a:cubicBezTo>
                    <a:pt x="5404" y="11856"/>
                    <a:pt x="6174" y="12130"/>
                    <a:pt x="6174" y="13088"/>
                  </a:cubicBezTo>
                  <a:lnTo>
                    <a:pt x="6174" y="13997"/>
                  </a:lnTo>
                  <a:lnTo>
                    <a:pt x="2041" y="13997"/>
                  </a:lnTo>
                  <a:cubicBezTo>
                    <a:pt x="1738" y="13997"/>
                    <a:pt x="1738" y="14455"/>
                    <a:pt x="2041" y="14455"/>
                  </a:cubicBezTo>
                  <a:lnTo>
                    <a:pt x="6400" y="14455"/>
                  </a:lnTo>
                  <a:cubicBezTo>
                    <a:pt x="6424" y="14455"/>
                    <a:pt x="6443" y="14450"/>
                    <a:pt x="6463" y="14445"/>
                  </a:cubicBezTo>
                  <a:lnTo>
                    <a:pt x="14219" y="14445"/>
                  </a:lnTo>
                  <a:cubicBezTo>
                    <a:pt x="14349" y="14445"/>
                    <a:pt x="14450" y="14344"/>
                    <a:pt x="14450" y="14219"/>
                  </a:cubicBezTo>
                  <a:lnTo>
                    <a:pt x="14450" y="3272"/>
                  </a:lnTo>
                  <a:cubicBezTo>
                    <a:pt x="14450" y="3272"/>
                    <a:pt x="14450" y="3267"/>
                    <a:pt x="14450" y="3262"/>
                  </a:cubicBezTo>
                  <a:lnTo>
                    <a:pt x="14450" y="3258"/>
                  </a:lnTo>
                  <a:cubicBezTo>
                    <a:pt x="14450" y="3243"/>
                    <a:pt x="14450" y="3234"/>
                    <a:pt x="14450" y="3229"/>
                  </a:cubicBezTo>
                  <a:cubicBezTo>
                    <a:pt x="14445" y="3219"/>
                    <a:pt x="14445" y="3210"/>
                    <a:pt x="14440" y="3200"/>
                  </a:cubicBezTo>
                  <a:lnTo>
                    <a:pt x="14440" y="3190"/>
                  </a:lnTo>
                  <a:cubicBezTo>
                    <a:pt x="14436" y="3181"/>
                    <a:pt x="14431" y="3171"/>
                    <a:pt x="14431" y="3166"/>
                  </a:cubicBezTo>
                  <a:cubicBezTo>
                    <a:pt x="14426" y="3157"/>
                    <a:pt x="14416" y="3147"/>
                    <a:pt x="14412" y="3137"/>
                  </a:cubicBezTo>
                  <a:lnTo>
                    <a:pt x="14407" y="3133"/>
                  </a:lnTo>
                  <a:cubicBezTo>
                    <a:pt x="14402" y="3128"/>
                    <a:pt x="14397" y="3118"/>
                    <a:pt x="14388" y="3108"/>
                  </a:cubicBezTo>
                  <a:lnTo>
                    <a:pt x="12626" y="1352"/>
                  </a:lnTo>
                  <a:lnTo>
                    <a:pt x="11342" y="63"/>
                  </a:lnTo>
                  <a:cubicBezTo>
                    <a:pt x="11337" y="58"/>
                    <a:pt x="11327" y="53"/>
                    <a:pt x="11318" y="43"/>
                  </a:cubicBezTo>
                  <a:lnTo>
                    <a:pt x="11313" y="39"/>
                  </a:lnTo>
                  <a:cubicBezTo>
                    <a:pt x="11303" y="34"/>
                    <a:pt x="11298" y="29"/>
                    <a:pt x="11289" y="24"/>
                  </a:cubicBezTo>
                  <a:cubicBezTo>
                    <a:pt x="11279" y="19"/>
                    <a:pt x="11270" y="19"/>
                    <a:pt x="11265" y="15"/>
                  </a:cubicBezTo>
                  <a:lnTo>
                    <a:pt x="11255" y="15"/>
                  </a:lnTo>
                  <a:cubicBezTo>
                    <a:pt x="11246" y="10"/>
                    <a:pt x="11236" y="10"/>
                    <a:pt x="11226" y="5"/>
                  </a:cubicBezTo>
                  <a:cubicBezTo>
                    <a:pt x="11217" y="5"/>
                    <a:pt x="11207" y="5"/>
                    <a:pt x="11197" y="0"/>
                  </a:cubicBezTo>
                  <a:close/>
                </a:path>
              </a:pathLst>
            </a:custGeom>
            <a:solidFill>
              <a:srgbClr val="657E93"/>
            </a:solidFill>
            <a:ln>
              <a:solidFill>
                <a:srgbClr val="51646E"/>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12409;p79">
              <a:extLst>
                <a:ext uri="{FF2B5EF4-FFF2-40B4-BE49-F238E27FC236}">
                  <a16:creationId xmlns:a16="http://schemas.microsoft.com/office/drawing/2014/main" id="{E1379780-7E86-29B0-F9D7-DC4EB7A59D2A}"/>
                </a:ext>
              </a:extLst>
            </p:cNvPr>
            <p:cNvSpPr/>
            <p:nvPr/>
          </p:nvSpPr>
          <p:spPr>
            <a:xfrm>
              <a:off x="7700465" y="2077771"/>
              <a:ext cx="110444" cy="12012"/>
            </a:xfrm>
            <a:custGeom>
              <a:avLst/>
              <a:gdLst/>
              <a:ahLst/>
              <a:cxnLst/>
              <a:rect l="l" t="t" r="r" b="b"/>
              <a:pathLst>
                <a:path w="4211" h="458" extrusionOk="0">
                  <a:moveTo>
                    <a:pt x="308" y="0"/>
                  </a:moveTo>
                  <a:cubicBezTo>
                    <a:pt x="0" y="0"/>
                    <a:pt x="0" y="457"/>
                    <a:pt x="308" y="457"/>
                  </a:cubicBezTo>
                  <a:lnTo>
                    <a:pt x="3907" y="457"/>
                  </a:lnTo>
                  <a:cubicBezTo>
                    <a:pt x="4210" y="457"/>
                    <a:pt x="4210" y="0"/>
                    <a:pt x="3907" y="0"/>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12410;p79">
              <a:extLst>
                <a:ext uri="{FF2B5EF4-FFF2-40B4-BE49-F238E27FC236}">
                  <a16:creationId xmlns:a16="http://schemas.microsoft.com/office/drawing/2014/main" id="{5A9C55C3-2961-DB1A-6609-04AD3F97B10D}"/>
                </a:ext>
              </a:extLst>
            </p:cNvPr>
            <p:cNvSpPr/>
            <p:nvPr/>
          </p:nvSpPr>
          <p:spPr>
            <a:xfrm>
              <a:off x="7700465" y="2118765"/>
              <a:ext cx="158650" cy="12012"/>
            </a:xfrm>
            <a:custGeom>
              <a:avLst/>
              <a:gdLst/>
              <a:ahLst/>
              <a:cxnLst/>
              <a:rect l="l" t="t" r="r" b="b"/>
              <a:pathLst>
                <a:path w="6049" h="458" extrusionOk="0">
                  <a:moveTo>
                    <a:pt x="308" y="1"/>
                  </a:moveTo>
                  <a:cubicBezTo>
                    <a:pt x="0" y="1"/>
                    <a:pt x="0" y="458"/>
                    <a:pt x="308" y="458"/>
                  </a:cubicBezTo>
                  <a:lnTo>
                    <a:pt x="5745" y="458"/>
                  </a:lnTo>
                  <a:cubicBezTo>
                    <a:pt x="6048" y="458"/>
                    <a:pt x="6048" y="1"/>
                    <a:pt x="5745"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12411;p79">
              <a:extLst>
                <a:ext uri="{FF2B5EF4-FFF2-40B4-BE49-F238E27FC236}">
                  <a16:creationId xmlns:a16="http://schemas.microsoft.com/office/drawing/2014/main" id="{8FC79C78-2729-E5EC-9B4B-9E77CE6BA9BD}"/>
                </a:ext>
              </a:extLst>
            </p:cNvPr>
            <p:cNvSpPr/>
            <p:nvPr/>
          </p:nvSpPr>
          <p:spPr>
            <a:xfrm>
              <a:off x="7700465" y="2159785"/>
              <a:ext cx="158650" cy="12012"/>
            </a:xfrm>
            <a:custGeom>
              <a:avLst/>
              <a:gdLst/>
              <a:ahLst/>
              <a:cxnLst/>
              <a:rect l="l" t="t" r="r" b="b"/>
              <a:pathLst>
                <a:path w="6049" h="458" extrusionOk="0">
                  <a:moveTo>
                    <a:pt x="308" y="1"/>
                  </a:moveTo>
                  <a:cubicBezTo>
                    <a:pt x="0" y="1"/>
                    <a:pt x="0" y="458"/>
                    <a:pt x="308" y="458"/>
                  </a:cubicBezTo>
                  <a:lnTo>
                    <a:pt x="5745" y="458"/>
                  </a:lnTo>
                  <a:cubicBezTo>
                    <a:pt x="6048" y="458"/>
                    <a:pt x="6048" y="1"/>
                    <a:pt x="5745"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12412;p79">
              <a:extLst>
                <a:ext uri="{FF2B5EF4-FFF2-40B4-BE49-F238E27FC236}">
                  <a16:creationId xmlns:a16="http://schemas.microsoft.com/office/drawing/2014/main" id="{3BC91A60-2574-BE78-E8CF-342B3E9CFE40}"/>
                </a:ext>
              </a:extLst>
            </p:cNvPr>
            <p:cNvSpPr/>
            <p:nvPr/>
          </p:nvSpPr>
          <p:spPr>
            <a:xfrm>
              <a:off x="7700465" y="2200805"/>
              <a:ext cx="158650" cy="12012"/>
            </a:xfrm>
            <a:custGeom>
              <a:avLst/>
              <a:gdLst/>
              <a:ahLst/>
              <a:cxnLst/>
              <a:rect l="l" t="t" r="r" b="b"/>
              <a:pathLst>
                <a:path w="6049" h="458" extrusionOk="0">
                  <a:moveTo>
                    <a:pt x="308" y="0"/>
                  </a:moveTo>
                  <a:cubicBezTo>
                    <a:pt x="0" y="0"/>
                    <a:pt x="0" y="458"/>
                    <a:pt x="308" y="458"/>
                  </a:cubicBezTo>
                  <a:lnTo>
                    <a:pt x="5745" y="458"/>
                  </a:lnTo>
                  <a:cubicBezTo>
                    <a:pt x="6048" y="458"/>
                    <a:pt x="6048" y="0"/>
                    <a:pt x="5745" y="0"/>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12413;p79">
              <a:extLst>
                <a:ext uri="{FF2B5EF4-FFF2-40B4-BE49-F238E27FC236}">
                  <a16:creationId xmlns:a16="http://schemas.microsoft.com/office/drawing/2014/main" id="{7E683593-1F67-9E3C-345C-F9A82F11AC9E}"/>
                </a:ext>
              </a:extLst>
            </p:cNvPr>
            <p:cNvSpPr/>
            <p:nvPr/>
          </p:nvSpPr>
          <p:spPr>
            <a:xfrm>
              <a:off x="7700465" y="2241824"/>
              <a:ext cx="158650" cy="11881"/>
            </a:xfrm>
            <a:custGeom>
              <a:avLst/>
              <a:gdLst/>
              <a:ahLst/>
              <a:cxnLst/>
              <a:rect l="l" t="t" r="r" b="b"/>
              <a:pathLst>
                <a:path w="6049" h="453" extrusionOk="0">
                  <a:moveTo>
                    <a:pt x="308" y="0"/>
                  </a:moveTo>
                  <a:cubicBezTo>
                    <a:pt x="0" y="0"/>
                    <a:pt x="0" y="453"/>
                    <a:pt x="308" y="453"/>
                  </a:cubicBezTo>
                  <a:lnTo>
                    <a:pt x="5745" y="453"/>
                  </a:lnTo>
                  <a:cubicBezTo>
                    <a:pt x="6048" y="453"/>
                    <a:pt x="6048" y="0"/>
                    <a:pt x="5745" y="0"/>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845;p37">
            <a:extLst>
              <a:ext uri="{FF2B5EF4-FFF2-40B4-BE49-F238E27FC236}">
                <a16:creationId xmlns:a16="http://schemas.microsoft.com/office/drawing/2014/main" id="{AA536E1C-4518-BBC9-E4BF-4D8B3869F5DC}"/>
              </a:ext>
            </a:extLst>
          </p:cNvPr>
          <p:cNvSpPr txBox="1">
            <a:spLocks/>
          </p:cNvSpPr>
          <p:nvPr/>
        </p:nvSpPr>
        <p:spPr>
          <a:xfrm flipH="1">
            <a:off x="4466205" y="3043543"/>
            <a:ext cx="2101332" cy="76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Oswald SemiBold"/>
              <a:buNone/>
              <a:defRPr sz="2000" b="0" i="0" u="none" strike="noStrike" cap="none">
                <a:solidFill>
                  <a:schemeClr val="accent2"/>
                </a:solidFill>
                <a:latin typeface="Oswald Medium"/>
                <a:ea typeface="Oswald Medium"/>
                <a:cs typeface="Oswald Medium"/>
                <a:sym typeface="Oswald Medium"/>
              </a:defRPr>
            </a:lvl1pPr>
            <a:lvl2pPr marR="0" lvl="1"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2pPr>
            <a:lvl3pPr marR="0" lvl="2"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3pPr>
            <a:lvl4pPr marR="0" lvl="3"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4pPr>
            <a:lvl5pPr marR="0" lvl="4"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5pPr>
            <a:lvl6pPr marR="0" lvl="5"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6pPr>
            <a:lvl7pPr marR="0" lvl="6"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7pPr>
            <a:lvl8pPr marR="0" lvl="7"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8pPr>
            <a:lvl9pPr marR="0" lvl="8"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9pPr>
          </a:lstStyle>
          <a:p>
            <a:r>
              <a:rPr lang="en-IN" sz="1800" dirty="0"/>
              <a:t>Real-Time Scam Alerts</a:t>
            </a:r>
          </a:p>
        </p:txBody>
      </p:sp>
      <p:sp>
        <p:nvSpPr>
          <p:cNvPr id="905" name="Google Shape;846;p37">
            <a:extLst>
              <a:ext uri="{FF2B5EF4-FFF2-40B4-BE49-F238E27FC236}">
                <a16:creationId xmlns:a16="http://schemas.microsoft.com/office/drawing/2014/main" id="{0ED35A52-B188-0499-5021-5C3C3019A22B}"/>
              </a:ext>
            </a:extLst>
          </p:cNvPr>
          <p:cNvSpPr txBox="1">
            <a:spLocks/>
          </p:cNvSpPr>
          <p:nvPr/>
        </p:nvSpPr>
        <p:spPr>
          <a:xfrm flipH="1">
            <a:off x="4547421" y="3618768"/>
            <a:ext cx="1938900" cy="76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2"/>
              </a:buClr>
              <a:buSzPts val="1400"/>
              <a:buFont typeface="Montserrat Medium"/>
              <a:buNone/>
              <a:defRPr sz="14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9pPr>
          </a:lstStyle>
          <a:p>
            <a:pPr marL="0" indent="0"/>
            <a:r>
              <a:rPr lang="en-US" dirty="0">
                <a:latin typeface="Montserrat Medium" panose="00000600000000000000" pitchFamily="2" charset="0"/>
              </a:rPr>
              <a:t>Sends notifications about trending scams</a:t>
            </a:r>
            <a:endParaRPr lang="en-US" dirty="0">
              <a:latin typeface="Montserrat Medium" panose="00000600000000000000" pitchFamily="2" charset="0"/>
              <a:ea typeface="Montserrat Medium"/>
              <a:cs typeface="Montserrat Medium"/>
              <a:sym typeface="Montserrat Medium"/>
            </a:endParaRPr>
          </a:p>
        </p:txBody>
      </p:sp>
      <p:sp>
        <p:nvSpPr>
          <p:cNvPr id="906" name="Google Shape;845;p37">
            <a:extLst>
              <a:ext uri="{FF2B5EF4-FFF2-40B4-BE49-F238E27FC236}">
                <a16:creationId xmlns:a16="http://schemas.microsoft.com/office/drawing/2014/main" id="{6AC3D985-248E-5BD1-9949-1B4EFC6A1BBD}"/>
              </a:ext>
            </a:extLst>
          </p:cNvPr>
          <p:cNvSpPr txBox="1">
            <a:spLocks/>
          </p:cNvSpPr>
          <p:nvPr/>
        </p:nvSpPr>
        <p:spPr>
          <a:xfrm flipH="1">
            <a:off x="2546832" y="1844044"/>
            <a:ext cx="2528766" cy="76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400"/>
              <a:buFont typeface="Oswald SemiBold"/>
              <a:buNone/>
              <a:defRPr sz="2000" b="0" i="0" u="none" strike="noStrike" cap="none">
                <a:solidFill>
                  <a:schemeClr val="accent2"/>
                </a:solidFill>
                <a:latin typeface="Oswald Medium"/>
                <a:ea typeface="Oswald Medium"/>
                <a:cs typeface="Oswald Medium"/>
                <a:sym typeface="Oswald Medium"/>
              </a:defRPr>
            </a:lvl1pPr>
            <a:lvl2pPr marR="0" lvl="1"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2pPr>
            <a:lvl3pPr marR="0" lvl="2"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3pPr>
            <a:lvl4pPr marR="0" lvl="3"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4pPr>
            <a:lvl5pPr marR="0" lvl="4"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5pPr>
            <a:lvl6pPr marR="0" lvl="5"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6pPr>
            <a:lvl7pPr marR="0" lvl="6"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7pPr>
            <a:lvl8pPr marR="0" lvl="7"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8pPr>
            <a:lvl9pPr marR="0" lvl="8" algn="ctr" rtl="0">
              <a:lnSpc>
                <a:spcPct val="100000"/>
              </a:lnSpc>
              <a:spcBef>
                <a:spcPts val="0"/>
              </a:spcBef>
              <a:spcAft>
                <a:spcPts val="0"/>
              </a:spcAft>
              <a:buClr>
                <a:srgbClr val="434343"/>
              </a:buClr>
              <a:buSzPts val="1800"/>
              <a:buFont typeface="Oswald SemiBold"/>
              <a:buNone/>
              <a:defRPr sz="1800" b="0" i="0" u="none" strike="noStrike" cap="none">
                <a:solidFill>
                  <a:srgbClr val="434343"/>
                </a:solidFill>
                <a:latin typeface="Oswald SemiBold"/>
                <a:ea typeface="Oswald SemiBold"/>
                <a:cs typeface="Oswald SemiBold"/>
                <a:sym typeface="Oswald SemiBold"/>
              </a:defRPr>
            </a:lvl9pPr>
          </a:lstStyle>
          <a:p>
            <a:r>
              <a:rPr lang="en-IN" sz="1800" dirty="0"/>
              <a:t>User Discussions &amp; Community Support</a:t>
            </a:r>
          </a:p>
        </p:txBody>
      </p:sp>
      <p:sp>
        <p:nvSpPr>
          <p:cNvPr id="907" name="Google Shape;846;p37">
            <a:extLst>
              <a:ext uri="{FF2B5EF4-FFF2-40B4-BE49-F238E27FC236}">
                <a16:creationId xmlns:a16="http://schemas.microsoft.com/office/drawing/2014/main" id="{D649CBD3-E8AB-E027-7BF0-C06F3BBCCAA2}"/>
              </a:ext>
            </a:extLst>
          </p:cNvPr>
          <p:cNvSpPr txBox="1">
            <a:spLocks/>
          </p:cNvSpPr>
          <p:nvPr/>
        </p:nvSpPr>
        <p:spPr>
          <a:xfrm flipH="1">
            <a:off x="2736404" y="2467447"/>
            <a:ext cx="2149622" cy="108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accent2"/>
              </a:buClr>
              <a:buSzPts val="1400"/>
              <a:buFont typeface="Montserrat Medium"/>
              <a:buNone/>
              <a:defRPr sz="1400" b="0" i="0" u="none" strike="noStrike" cap="none">
                <a:solidFill>
                  <a:schemeClr val="accen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accent2"/>
              </a:buClr>
              <a:buSzPts val="1000"/>
              <a:buFont typeface="Montserrat Medium"/>
              <a:buNone/>
              <a:defRPr sz="1000" b="0" i="0" u="none" strike="noStrike" cap="none">
                <a:solidFill>
                  <a:schemeClr val="accent2"/>
                </a:solidFill>
                <a:latin typeface="Montserrat Medium"/>
                <a:ea typeface="Montserrat Medium"/>
                <a:cs typeface="Montserrat Medium"/>
                <a:sym typeface="Montserrat Medium"/>
              </a:defRPr>
            </a:lvl9pPr>
          </a:lstStyle>
          <a:p>
            <a:pPr marL="0" indent="0"/>
            <a:r>
              <a:rPr lang="en-US" sz="1200" dirty="0">
                <a:latin typeface="Montserrat Medium" panose="00000600000000000000" pitchFamily="2" charset="0"/>
              </a:rPr>
              <a:t>A forum where users can share experiences and advice.</a:t>
            </a:r>
            <a:endParaRPr lang="en-US" sz="1200" dirty="0">
              <a:latin typeface="Montserrat Medium" panose="00000600000000000000" pitchFamily="2" charset="0"/>
              <a:ea typeface="Montserrat Medium"/>
              <a:cs typeface="Montserrat Medium"/>
              <a:sym typeface="Montserrat Medium"/>
            </a:endParaRPr>
          </a:p>
        </p:txBody>
      </p:sp>
      <p:grpSp>
        <p:nvGrpSpPr>
          <p:cNvPr id="908" name="Google Shape;11994;p79">
            <a:extLst>
              <a:ext uri="{FF2B5EF4-FFF2-40B4-BE49-F238E27FC236}">
                <a16:creationId xmlns:a16="http://schemas.microsoft.com/office/drawing/2014/main" id="{8303F1DF-B686-672D-6028-CF066135B8B3}"/>
              </a:ext>
            </a:extLst>
          </p:cNvPr>
          <p:cNvGrpSpPr/>
          <p:nvPr/>
        </p:nvGrpSpPr>
        <p:grpSpPr>
          <a:xfrm>
            <a:off x="6891968" y="1412004"/>
            <a:ext cx="470041" cy="466737"/>
            <a:chOff x="7550155" y="1510497"/>
            <a:chExt cx="379381" cy="366792"/>
          </a:xfrm>
        </p:grpSpPr>
        <p:sp>
          <p:nvSpPr>
            <p:cNvPr id="909" name="Google Shape;11995;p79">
              <a:extLst>
                <a:ext uri="{FF2B5EF4-FFF2-40B4-BE49-F238E27FC236}">
                  <a16:creationId xmlns:a16="http://schemas.microsoft.com/office/drawing/2014/main" id="{CAC33D20-94CC-AA73-4840-4C6C8DD5C261}"/>
                </a:ext>
              </a:extLst>
            </p:cNvPr>
            <p:cNvSpPr/>
            <p:nvPr/>
          </p:nvSpPr>
          <p:spPr>
            <a:xfrm>
              <a:off x="7550155" y="1515926"/>
              <a:ext cx="379381" cy="355907"/>
            </a:xfrm>
            <a:custGeom>
              <a:avLst/>
              <a:gdLst/>
              <a:ahLst/>
              <a:cxnLst/>
              <a:rect l="l" t="t" r="r" b="b"/>
              <a:pathLst>
                <a:path w="14465" h="13570" extrusionOk="0">
                  <a:moveTo>
                    <a:pt x="7232" y="0"/>
                  </a:moveTo>
                  <a:cubicBezTo>
                    <a:pt x="7232" y="0"/>
                    <a:pt x="3960" y="1963"/>
                    <a:pt x="1444" y="1963"/>
                  </a:cubicBezTo>
                  <a:cubicBezTo>
                    <a:pt x="1444" y="1963"/>
                    <a:pt x="0" y="11163"/>
                    <a:pt x="7232" y="13569"/>
                  </a:cubicBezTo>
                  <a:cubicBezTo>
                    <a:pt x="14464" y="11163"/>
                    <a:pt x="13016" y="1963"/>
                    <a:pt x="13016" y="1963"/>
                  </a:cubicBezTo>
                  <a:cubicBezTo>
                    <a:pt x="10500" y="1963"/>
                    <a:pt x="7232" y="0"/>
                    <a:pt x="7232" y="0"/>
                  </a:cubicBezTo>
                  <a:close/>
                </a:path>
              </a:pathLst>
            </a:custGeom>
            <a:solidFill>
              <a:srgbClr val="7084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11996;p79">
              <a:extLst>
                <a:ext uri="{FF2B5EF4-FFF2-40B4-BE49-F238E27FC236}">
                  <a16:creationId xmlns:a16="http://schemas.microsoft.com/office/drawing/2014/main" id="{73D2E97B-EC75-9DD5-1803-BE556E590918}"/>
                </a:ext>
              </a:extLst>
            </p:cNvPr>
            <p:cNvSpPr/>
            <p:nvPr/>
          </p:nvSpPr>
          <p:spPr>
            <a:xfrm>
              <a:off x="7732515" y="1566650"/>
              <a:ext cx="197021" cy="305183"/>
            </a:xfrm>
            <a:custGeom>
              <a:avLst/>
              <a:gdLst/>
              <a:ahLst/>
              <a:cxnLst/>
              <a:rect l="l" t="t" r="r" b="b"/>
              <a:pathLst>
                <a:path w="7512" h="11636" extrusionOk="0">
                  <a:moveTo>
                    <a:pt x="5510" y="1"/>
                  </a:moveTo>
                  <a:cubicBezTo>
                    <a:pt x="5510" y="10"/>
                    <a:pt x="5510" y="20"/>
                    <a:pt x="5515" y="29"/>
                  </a:cubicBezTo>
                  <a:cubicBezTo>
                    <a:pt x="5515" y="29"/>
                    <a:pt x="6924" y="8998"/>
                    <a:pt x="0" y="11539"/>
                  </a:cubicBezTo>
                  <a:cubicBezTo>
                    <a:pt x="92" y="11573"/>
                    <a:pt x="183" y="11606"/>
                    <a:pt x="275" y="11635"/>
                  </a:cubicBezTo>
                  <a:cubicBezTo>
                    <a:pt x="7511" y="9234"/>
                    <a:pt x="6063" y="29"/>
                    <a:pt x="6063" y="29"/>
                  </a:cubicBezTo>
                  <a:cubicBezTo>
                    <a:pt x="5880" y="29"/>
                    <a:pt x="5697" y="20"/>
                    <a:pt x="5510" y="1"/>
                  </a:cubicBezTo>
                  <a:close/>
                </a:path>
              </a:pathLst>
            </a:custGeom>
            <a:solidFill>
              <a:srgbClr val="5F75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11997;p79">
              <a:extLst>
                <a:ext uri="{FF2B5EF4-FFF2-40B4-BE49-F238E27FC236}">
                  <a16:creationId xmlns:a16="http://schemas.microsoft.com/office/drawing/2014/main" id="{6B3020FE-FD24-445F-924C-A3B27C0939F2}"/>
                </a:ext>
              </a:extLst>
            </p:cNvPr>
            <p:cNvSpPr/>
            <p:nvPr/>
          </p:nvSpPr>
          <p:spPr>
            <a:xfrm>
              <a:off x="7588264" y="1550887"/>
              <a:ext cx="302901" cy="284463"/>
            </a:xfrm>
            <a:custGeom>
              <a:avLst/>
              <a:gdLst/>
              <a:ahLst/>
              <a:cxnLst/>
              <a:rect l="l" t="t" r="r" b="b"/>
              <a:pathLst>
                <a:path w="11549" h="10846" extrusionOk="0">
                  <a:moveTo>
                    <a:pt x="5779" y="0"/>
                  </a:moveTo>
                  <a:cubicBezTo>
                    <a:pt x="5779" y="0"/>
                    <a:pt x="3167" y="1573"/>
                    <a:pt x="1155" y="1573"/>
                  </a:cubicBezTo>
                  <a:cubicBezTo>
                    <a:pt x="1155" y="1573"/>
                    <a:pt x="0" y="8926"/>
                    <a:pt x="5775" y="10846"/>
                  </a:cubicBezTo>
                  <a:cubicBezTo>
                    <a:pt x="11549" y="8926"/>
                    <a:pt x="10399" y="1573"/>
                    <a:pt x="10399" y="1573"/>
                  </a:cubicBezTo>
                  <a:cubicBezTo>
                    <a:pt x="8387" y="1573"/>
                    <a:pt x="5779" y="0"/>
                    <a:pt x="5779" y="0"/>
                  </a:cubicBezTo>
                  <a:close/>
                </a:path>
              </a:pathLst>
            </a:custGeom>
            <a:solidFill>
              <a:srgbClr val="EEF1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2" name="Google Shape;11998;p79">
              <a:extLst>
                <a:ext uri="{FF2B5EF4-FFF2-40B4-BE49-F238E27FC236}">
                  <a16:creationId xmlns:a16="http://schemas.microsoft.com/office/drawing/2014/main" id="{3F077410-251E-91C5-E206-B35C2083BAA2}"/>
                </a:ext>
              </a:extLst>
            </p:cNvPr>
            <p:cNvSpPr/>
            <p:nvPr/>
          </p:nvSpPr>
          <p:spPr>
            <a:xfrm>
              <a:off x="7732646" y="1591120"/>
              <a:ext cx="158650" cy="244230"/>
            </a:xfrm>
            <a:custGeom>
              <a:avLst/>
              <a:gdLst/>
              <a:ahLst/>
              <a:cxnLst/>
              <a:rect l="l" t="t" r="r" b="b"/>
              <a:pathLst>
                <a:path w="6049" h="9312" extrusionOk="0">
                  <a:moveTo>
                    <a:pt x="4335" y="1"/>
                  </a:moveTo>
                  <a:lnTo>
                    <a:pt x="4335" y="1"/>
                  </a:lnTo>
                  <a:cubicBezTo>
                    <a:pt x="4340" y="15"/>
                    <a:pt x="4345" y="25"/>
                    <a:pt x="4345" y="39"/>
                  </a:cubicBezTo>
                  <a:cubicBezTo>
                    <a:pt x="4345" y="39"/>
                    <a:pt x="5466" y="7156"/>
                    <a:pt x="0" y="9211"/>
                  </a:cubicBezTo>
                  <a:cubicBezTo>
                    <a:pt x="87" y="9244"/>
                    <a:pt x="178" y="9278"/>
                    <a:pt x="274" y="9312"/>
                  </a:cubicBezTo>
                  <a:cubicBezTo>
                    <a:pt x="6048" y="7392"/>
                    <a:pt x="4894" y="39"/>
                    <a:pt x="4894" y="39"/>
                  </a:cubicBezTo>
                  <a:cubicBezTo>
                    <a:pt x="4706" y="35"/>
                    <a:pt x="4518" y="25"/>
                    <a:pt x="4335"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11999;p79">
              <a:extLst>
                <a:ext uri="{FF2B5EF4-FFF2-40B4-BE49-F238E27FC236}">
                  <a16:creationId xmlns:a16="http://schemas.microsoft.com/office/drawing/2014/main" id="{B32C1865-67B0-E837-A3C6-B0DF2D0BC3E9}"/>
                </a:ext>
              </a:extLst>
            </p:cNvPr>
            <p:cNvSpPr/>
            <p:nvPr/>
          </p:nvSpPr>
          <p:spPr>
            <a:xfrm>
              <a:off x="7711428" y="1603001"/>
              <a:ext cx="56809" cy="81305"/>
            </a:xfrm>
            <a:custGeom>
              <a:avLst/>
              <a:gdLst/>
              <a:ahLst/>
              <a:cxnLst/>
              <a:rect l="l" t="t" r="r" b="b"/>
              <a:pathLst>
                <a:path w="2166" h="3100" extrusionOk="0">
                  <a:moveTo>
                    <a:pt x="1083" y="0"/>
                  </a:moveTo>
                  <a:cubicBezTo>
                    <a:pt x="482" y="0"/>
                    <a:pt x="1" y="486"/>
                    <a:pt x="1" y="1083"/>
                  </a:cubicBezTo>
                  <a:lnTo>
                    <a:pt x="1" y="2016"/>
                  </a:lnTo>
                  <a:cubicBezTo>
                    <a:pt x="1" y="2613"/>
                    <a:pt x="482" y="3094"/>
                    <a:pt x="1083" y="3099"/>
                  </a:cubicBezTo>
                  <a:cubicBezTo>
                    <a:pt x="1680" y="3094"/>
                    <a:pt x="2161" y="2613"/>
                    <a:pt x="2166" y="2016"/>
                  </a:cubicBezTo>
                  <a:lnTo>
                    <a:pt x="2166" y="1083"/>
                  </a:lnTo>
                  <a:cubicBezTo>
                    <a:pt x="2161" y="486"/>
                    <a:pt x="1680" y="0"/>
                    <a:pt x="108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12000;p79">
              <a:extLst>
                <a:ext uri="{FF2B5EF4-FFF2-40B4-BE49-F238E27FC236}">
                  <a16:creationId xmlns:a16="http://schemas.microsoft.com/office/drawing/2014/main" id="{24F6EA28-7D62-7989-1C6C-3DD84F124022}"/>
                </a:ext>
              </a:extLst>
            </p:cNvPr>
            <p:cNvSpPr/>
            <p:nvPr/>
          </p:nvSpPr>
          <p:spPr>
            <a:xfrm>
              <a:off x="7732646" y="1603001"/>
              <a:ext cx="35591" cy="81305"/>
            </a:xfrm>
            <a:custGeom>
              <a:avLst/>
              <a:gdLst/>
              <a:ahLst/>
              <a:cxnLst/>
              <a:rect l="l" t="t" r="r" b="b"/>
              <a:pathLst>
                <a:path w="1357" h="3100" extrusionOk="0">
                  <a:moveTo>
                    <a:pt x="274" y="0"/>
                  </a:moveTo>
                  <a:cubicBezTo>
                    <a:pt x="178" y="0"/>
                    <a:pt x="87" y="10"/>
                    <a:pt x="0" y="34"/>
                  </a:cubicBezTo>
                  <a:cubicBezTo>
                    <a:pt x="476" y="159"/>
                    <a:pt x="804" y="592"/>
                    <a:pt x="808" y="1083"/>
                  </a:cubicBezTo>
                  <a:lnTo>
                    <a:pt x="808" y="2016"/>
                  </a:lnTo>
                  <a:cubicBezTo>
                    <a:pt x="804" y="2507"/>
                    <a:pt x="476" y="2935"/>
                    <a:pt x="0" y="3061"/>
                  </a:cubicBezTo>
                  <a:cubicBezTo>
                    <a:pt x="87" y="3085"/>
                    <a:pt x="178" y="3099"/>
                    <a:pt x="274" y="3099"/>
                  </a:cubicBezTo>
                  <a:cubicBezTo>
                    <a:pt x="871" y="3094"/>
                    <a:pt x="1352" y="2613"/>
                    <a:pt x="1357" y="2016"/>
                  </a:cubicBezTo>
                  <a:lnTo>
                    <a:pt x="1357" y="1083"/>
                  </a:lnTo>
                  <a:cubicBezTo>
                    <a:pt x="1352" y="486"/>
                    <a:pt x="871" y="0"/>
                    <a:pt x="274" y="0"/>
                  </a:cubicBezTo>
                  <a:close/>
                </a:path>
              </a:pathLst>
            </a:custGeom>
            <a:solidFill>
              <a:srgbClr val="CED6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2001;p79">
              <a:extLst>
                <a:ext uri="{FF2B5EF4-FFF2-40B4-BE49-F238E27FC236}">
                  <a16:creationId xmlns:a16="http://schemas.microsoft.com/office/drawing/2014/main" id="{43EB5E09-AEB9-F9D2-7584-A0F1C579EB90}"/>
                </a:ext>
              </a:extLst>
            </p:cNvPr>
            <p:cNvSpPr/>
            <p:nvPr/>
          </p:nvSpPr>
          <p:spPr>
            <a:xfrm>
              <a:off x="7680401" y="1684149"/>
              <a:ext cx="118758" cy="76611"/>
            </a:xfrm>
            <a:custGeom>
              <a:avLst/>
              <a:gdLst/>
              <a:ahLst/>
              <a:cxnLst/>
              <a:rect l="l" t="t" r="r" b="b"/>
              <a:pathLst>
                <a:path w="4528" h="2921" extrusionOk="0">
                  <a:moveTo>
                    <a:pt x="2266" y="0"/>
                  </a:moveTo>
                  <a:cubicBezTo>
                    <a:pt x="1068" y="15"/>
                    <a:pt x="0" y="996"/>
                    <a:pt x="0" y="2190"/>
                  </a:cubicBezTo>
                  <a:lnTo>
                    <a:pt x="0" y="2921"/>
                  </a:lnTo>
                  <a:lnTo>
                    <a:pt x="2266" y="2921"/>
                  </a:lnTo>
                  <a:lnTo>
                    <a:pt x="4528" y="2916"/>
                  </a:lnTo>
                  <a:lnTo>
                    <a:pt x="4528" y="2190"/>
                  </a:lnTo>
                  <a:cubicBezTo>
                    <a:pt x="4528" y="996"/>
                    <a:pt x="3460" y="15"/>
                    <a:pt x="2266" y="0"/>
                  </a:cubicBezTo>
                  <a:close/>
                </a:path>
              </a:pathLst>
            </a:custGeom>
            <a:solidFill>
              <a:srgbClr val="A9B4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2002;p79">
              <a:extLst>
                <a:ext uri="{FF2B5EF4-FFF2-40B4-BE49-F238E27FC236}">
                  <a16:creationId xmlns:a16="http://schemas.microsoft.com/office/drawing/2014/main" id="{761FAA32-F6A7-769C-B746-45C57FFB463A}"/>
                </a:ext>
              </a:extLst>
            </p:cNvPr>
            <p:cNvSpPr/>
            <p:nvPr/>
          </p:nvSpPr>
          <p:spPr>
            <a:xfrm>
              <a:off x="7732646" y="1684149"/>
              <a:ext cx="66513" cy="76611"/>
            </a:xfrm>
            <a:custGeom>
              <a:avLst/>
              <a:gdLst/>
              <a:ahLst/>
              <a:cxnLst/>
              <a:rect l="l" t="t" r="r" b="b"/>
              <a:pathLst>
                <a:path w="2536" h="2921" extrusionOk="0">
                  <a:moveTo>
                    <a:pt x="274" y="0"/>
                  </a:moveTo>
                  <a:cubicBezTo>
                    <a:pt x="178" y="5"/>
                    <a:pt x="87" y="10"/>
                    <a:pt x="0" y="24"/>
                  </a:cubicBezTo>
                  <a:cubicBezTo>
                    <a:pt x="1083" y="169"/>
                    <a:pt x="1992" y="1088"/>
                    <a:pt x="1992" y="2194"/>
                  </a:cubicBezTo>
                  <a:lnTo>
                    <a:pt x="1992" y="2921"/>
                  </a:lnTo>
                  <a:lnTo>
                    <a:pt x="2536" y="2921"/>
                  </a:lnTo>
                  <a:lnTo>
                    <a:pt x="2536" y="2190"/>
                  </a:lnTo>
                  <a:cubicBezTo>
                    <a:pt x="2536" y="996"/>
                    <a:pt x="1468" y="19"/>
                    <a:pt x="274" y="0"/>
                  </a:cubicBezTo>
                  <a:close/>
                </a:path>
              </a:pathLst>
            </a:custGeom>
            <a:solidFill>
              <a:srgbClr val="8394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2003;p79">
              <a:extLst>
                <a:ext uri="{FF2B5EF4-FFF2-40B4-BE49-F238E27FC236}">
                  <a16:creationId xmlns:a16="http://schemas.microsoft.com/office/drawing/2014/main" id="{C6A27444-807D-3A36-A08F-2CF486EF4436}"/>
                </a:ext>
              </a:extLst>
            </p:cNvPr>
            <p:cNvSpPr/>
            <p:nvPr/>
          </p:nvSpPr>
          <p:spPr>
            <a:xfrm>
              <a:off x="7725328" y="1684175"/>
              <a:ext cx="28903" cy="16917"/>
            </a:xfrm>
            <a:custGeom>
              <a:avLst/>
              <a:gdLst/>
              <a:ahLst/>
              <a:cxnLst/>
              <a:rect l="l" t="t" r="r" b="b"/>
              <a:pathLst>
                <a:path w="1102" h="645" extrusionOk="0">
                  <a:moveTo>
                    <a:pt x="551" y="0"/>
                  </a:moveTo>
                  <a:cubicBezTo>
                    <a:pt x="366" y="0"/>
                    <a:pt x="180" y="26"/>
                    <a:pt x="0" y="76"/>
                  </a:cubicBezTo>
                  <a:lnTo>
                    <a:pt x="294" y="644"/>
                  </a:lnTo>
                  <a:lnTo>
                    <a:pt x="813" y="644"/>
                  </a:lnTo>
                  <a:lnTo>
                    <a:pt x="1102" y="76"/>
                  </a:lnTo>
                  <a:cubicBezTo>
                    <a:pt x="921" y="26"/>
                    <a:pt x="736" y="0"/>
                    <a:pt x="551" y="0"/>
                  </a:cubicBezTo>
                  <a:close/>
                </a:path>
              </a:pathLst>
            </a:custGeom>
            <a:solidFill>
              <a:srgbClr val="859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2004;p79">
              <a:extLst>
                <a:ext uri="{FF2B5EF4-FFF2-40B4-BE49-F238E27FC236}">
                  <a16:creationId xmlns:a16="http://schemas.microsoft.com/office/drawing/2014/main" id="{0C72A7B7-3F22-9C36-A4C3-0F01856A383F}"/>
                </a:ext>
              </a:extLst>
            </p:cNvPr>
            <p:cNvSpPr/>
            <p:nvPr/>
          </p:nvSpPr>
          <p:spPr>
            <a:xfrm>
              <a:off x="7725328" y="1684175"/>
              <a:ext cx="28903" cy="16917"/>
            </a:xfrm>
            <a:custGeom>
              <a:avLst/>
              <a:gdLst/>
              <a:ahLst/>
              <a:cxnLst/>
              <a:rect l="l" t="t" r="r" b="b"/>
              <a:pathLst>
                <a:path w="1102" h="645" extrusionOk="0">
                  <a:moveTo>
                    <a:pt x="551" y="0"/>
                  </a:moveTo>
                  <a:cubicBezTo>
                    <a:pt x="366" y="0"/>
                    <a:pt x="180" y="26"/>
                    <a:pt x="0" y="76"/>
                  </a:cubicBezTo>
                  <a:lnTo>
                    <a:pt x="294" y="644"/>
                  </a:lnTo>
                  <a:lnTo>
                    <a:pt x="813" y="644"/>
                  </a:lnTo>
                  <a:lnTo>
                    <a:pt x="1102" y="76"/>
                  </a:lnTo>
                  <a:cubicBezTo>
                    <a:pt x="921" y="26"/>
                    <a:pt x="736" y="0"/>
                    <a:pt x="551" y="0"/>
                  </a:cubicBezTo>
                  <a:close/>
                </a:path>
              </a:pathLst>
            </a:custGeom>
            <a:solidFill>
              <a:srgbClr val="859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2005;p79">
              <a:extLst>
                <a:ext uri="{FF2B5EF4-FFF2-40B4-BE49-F238E27FC236}">
                  <a16:creationId xmlns:a16="http://schemas.microsoft.com/office/drawing/2014/main" id="{012BA0AE-B8AB-85A7-C450-35955C01A28F}"/>
                </a:ext>
              </a:extLst>
            </p:cNvPr>
            <p:cNvSpPr/>
            <p:nvPr/>
          </p:nvSpPr>
          <p:spPr>
            <a:xfrm>
              <a:off x="7735793" y="1684385"/>
              <a:ext cx="18438" cy="16707"/>
            </a:xfrm>
            <a:custGeom>
              <a:avLst/>
              <a:gdLst/>
              <a:ahLst/>
              <a:cxnLst/>
              <a:rect l="l" t="t" r="r" b="b"/>
              <a:pathLst>
                <a:path w="703" h="637" extrusionOk="0">
                  <a:moveTo>
                    <a:pt x="318" y="1"/>
                  </a:moveTo>
                  <a:lnTo>
                    <a:pt x="0" y="636"/>
                  </a:lnTo>
                  <a:lnTo>
                    <a:pt x="414" y="636"/>
                  </a:lnTo>
                  <a:lnTo>
                    <a:pt x="703" y="68"/>
                  </a:lnTo>
                  <a:cubicBezTo>
                    <a:pt x="578" y="35"/>
                    <a:pt x="448" y="10"/>
                    <a:pt x="31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2006;p79">
              <a:extLst>
                <a:ext uri="{FF2B5EF4-FFF2-40B4-BE49-F238E27FC236}">
                  <a16:creationId xmlns:a16="http://schemas.microsoft.com/office/drawing/2014/main" id="{A229C5A5-B0BF-6138-7542-7C264DA18DF1}"/>
                </a:ext>
              </a:extLst>
            </p:cNvPr>
            <p:cNvSpPr/>
            <p:nvPr/>
          </p:nvSpPr>
          <p:spPr>
            <a:xfrm>
              <a:off x="7725066" y="1701066"/>
              <a:ext cx="29427" cy="47708"/>
            </a:xfrm>
            <a:custGeom>
              <a:avLst/>
              <a:gdLst/>
              <a:ahLst/>
              <a:cxnLst/>
              <a:rect l="l" t="t" r="r" b="b"/>
              <a:pathLst>
                <a:path w="1122" h="1819" extrusionOk="0">
                  <a:moveTo>
                    <a:pt x="304" y="0"/>
                  </a:moveTo>
                  <a:lnTo>
                    <a:pt x="0" y="1309"/>
                  </a:lnTo>
                  <a:lnTo>
                    <a:pt x="563" y="1819"/>
                  </a:lnTo>
                  <a:lnTo>
                    <a:pt x="1122" y="1309"/>
                  </a:lnTo>
                  <a:lnTo>
                    <a:pt x="823" y="0"/>
                  </a:lnTo>
                  <a:close/>
                </a:path>
              </a:pathLst>
            </a:custGeom>
            <a:solidFill>
              <a:srgbClr val="98A9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2007;p79">
              <a:extLst>
                <a:ext uri="{FF2B5EF4-FFF2-40B4-BE49-F238E27FC236}">
                  <a16:creationId xmlns:a16="http://schemas.microsoft.com/office/drawing/2014/main" id="{FC1FD292-10A0-525A-1613-FE17E96D092C}"/>
                </a:ext>
              </a:extLst>
            </p:cNvPr>
            <p:cNvSpPr/>
            <p:nvPr/>
          </p:nvSpPr>
          <p:spPr>
            <a:xfrm>
              <a:off x="7734403" y="1701066"/>
              <a:ext cx="20090" cy="47708"/>
            </a:xfrm>
            <a:custGeom>
              <a:avLst/>
              <a:gdLst/>
              <a:ahLst/>
              <a:cxnLst/>
              <a:rect l="l" t="t" r="r" b="b"/>
              <a:pathLst>
                <a:path w="766" h="1819" extrusionOk="0">
                  <a:moveTo>
                    <a:pt x="53" y="0"/>
                  </a:moveTo>
                  <a:lnTo>
                    <a:pt x="357" y="1309"/>
                  </a:lnTo>
                  <a:lnTo>
                    <a:pt x="0" y="1631"/>
                  </a:lnTo>
                  <a:lnTo>
                    <a:pt x="207" y="1819"/>
                  </a:lnTo>
                  <a:lnTo>
                    <a:pt x="766" y="1309"/>
                  </a:lnTo>
                  <a:lnTo>
                    <a:pt x="467" y="0"/>
                  </a:lnTo>
                  <a:close/>
                </a:path>
              </a:pathLst>
            </a:custGeom>
            <a:solidFill>
              <a:srgbClr val="8599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2008;p79">
              <a:extLst>
                <a:ext uri="{FF2B5EF4-FFF2-40B4-BE49-F238E27FC236}">
                  <a16:creationId xmlns:a16="http://schemas.microsoft.com/office/drawing/2014/main" id="{8EF2E3C8-4079-FCAA-D285-99D10448E0A6}"/>
                </a:ext>
              </a:extLst>
            </p:cNvPr>
            <p:cNvSpPr/>
            <p:nvPr/>
          </p:nvSpPr>
          <p:spPr>
            <a:xfrm>
              <a:off x="7674972" y="1597572"/>
              <a:ext cx="129616" cy="168512"/>
            </a:xfrm>
            <a:custGeom>
              <a:avLst/>
              <a:gdLst/>
              <a:ahLst/>
              <a:cxnLst/>
              <a:rect l="l" t="t" r="r" b="b"/>
              <a:pathLst>
                <a:path w="4942" h="6425" extrusionOk="0">
                  <a:moveTo>
                    <a:pt x="2680" y="1117"/>
                  </a:moveTo>
                  <a:cubicBezTo>
                    <a:pt x="2680" y="1117"/>
                    <a:pt x="2868" y="1612"/>
                    <a:pt x="3349" y="1728"/>
                  </a:cubicBezTo>
                  <a:lnTo>
                    <a:pt x="3349" y="2219"/>
                  </a:lnTo>
                  <a:cubicBezTo>
                    <a:pt x="3349" y="2690"/>
                    <a:pt x="2979" y="3075"/>
                    <a:pt x="2507" y="3094"/>
                  </a:cubicBezTo>
                  <a:lnTo>
                    <a:pt x="2435" y="3094"/>
                  </a:lnTo>
                  <a:cubicBezTo>
                    <a:pt x="1963" y="3075"/>
                    <a:pt x="1593" y="2690"/>
                    <a:pt x="1593" y="2219"/>
                  </a:cubicBezTo>
                  <a:lnTo>
                    <a:pt x="1593" y="1747"/>
                  </a:lnTo>
                  <a:lnTo>
                    <a:pt x="1593" y="1742"/>
                  </a:lnTo>
                  <a:cubicBezTo>
                    <a:pt x="2387" y="1660"/>
                    <a:pt x="2680" y="1117"/>
                    <a:pt x="2680" y="1117"/>
                  </a:cubicBezTo>
                  <a:close/>
                  <a:moveTo>
                    <a:pt x="2570" y="3508"/>
                  </a:moveTo>
                  <a:cubicBezTo>
                    <a:pt x="2603" y="3508"/>
                    <a:pt x="2632" y="3513"/>
                    <a:pt x="2661" y="3518"/>
                  </a:cubicBezTo>
                  <a:lnTo>
                    <a:pt x="2709" y="3523"/>
                  </a:lnTo>
                  <a:lnTo>
                    <a:pt x="2608" y="3734"/>
                  </a:lnTo>
                  <a:lnTo>
                    <a:pt x="2334" y="3734"/>
                  </a:lnTo>
                  <a:lnTo>
                    <a:pt x="2228" y="3523"/>
                  </a:lnTo>
                  <a:lnTo>
                    <a:pt x="2276" y="3518"/>
                  </a:lnTo>
                  <a:cubicBezTo>
                    <a:pt x="2305" y="3513"/>
                    <a:pt x="2334" y="3513"/>
                    <a:pt x="2368" y="3508"/>
                  </a:cubicBezTo>
                  <a:close/>
                  <a:moveTo>
                    <a:pt x="2570" y="4148"/>
                  </a:moveTo>
                  <a:lnTo>
                    <a:pt x="2810" y="5178"/>
                  </a:lnTo>
                  <a:lnTo>
                    <a:pt x="2473" y="5486"/>
                  </a:lnTo>
                  <a:lnTo>
                    <a:pt x="2137" y="5178"/>
                  </a:lnTo>
                  <a:lnTo>
                    <a:pt x="2372" y="4148"/>
                  </a:lnTo>
                  <a:close/>
                  <a:moveTo>
                    <a:pt x="3128" y="3624"/>
                  </a:moveTo>
                  <a:cubicBezTo>
                    <a:pt x="3421" y="3729"/>
                    <a:pt x="3691" y="3893"/>
                    <a:pt x="3917" y="4110"/>
                  </a:cubicBezTo>
                  <a:cubicBezTo>
                    <a:pt x="4302" y="4466"/>
                    <a:pt x="4523" y="4966"/>
                    <a:pt x="4533" y="5491"/>
                  </a:cubicBezTo>
                  <a:lnTo>
                    <a:pt x="4533" y="6015"/>
                  </a:lnTo>
                  <a:lnTo>
                    <a:pt x="409" y="6015"/>
                  </a:lnTo>
                  <a:lnTo>
                    <a:pt x="409" y="5491"/>
                  </a:lnTo>
                  <a:cubicBezTo>
                    <a:pt x="419" y="4961"/>
                    <a:pt x="640" y="4461"/>
                    <a:pt x="1030" y="4110"/>
                  </a:cubicBezTo>
                  <a:cubicBezTo>
                    <a:pt x="1256" y="3893"/>
                    <a:pt x="1525" y="3729"/>
                    <a:pt x="1819" y="3628"/>
                  </a:cubicBezTo>
                  <a:lnTo>
                    <a:pt x="1997" y="3970"/>
                  </a:lnTo>
                  <a:lnTo>
                    <a:pt x="1713" y="5207"/>
                  </a:lnTo>
                  <a:cubicBezTo>
                    <a:pt x="1694" y="5279"/>
                    <a:pt x="1718" y="5356"/>
                    <a:pt x="1771" y="5404"/>
                  </a:cubicBezTo>
                  <a:lnTo>
                    <a:pt x="2334" y="5919"/>
                  </a:lnTo>
                  <a:cubicBezTo>
                    <a:pt x="2372" y="5955"/>
                    <a:pt x="2422" y="5973"/>
                    <a:pt x="2472" y="5973"/>
                  </a:cubicBezTo>
                  <a:cubicBezTo>
                    <a:pt x="2521" y="5973"/>
                    <a:pt x="2572" y="5955"/>
                    <a:pt x="2613" y="5919"/>
                  </a:cubicBezTo>
                  <a:lnTo>
                    <a:pt x="3176" y="5404"/>
                  </a:lnTo>
                  <a:cubicBezTo>
                    <a:pt x="3229" y="5356"/>
                    <a:pt x="3253" y="5279"/>
                    <a:pt x="3234" y="5207"/>
                  </a:cubicBezTo>
                  <a:lnTo>
                    <a:pt x="2950" y="3970"/>
                  </a:lnTo>
                  <a:lnTo>
                    <a:pt x="3128" y="3624"/>
                  </a:lnTo>
                  <a:close/>
                  <a:moveTo>
                    <a:pt x="2469" y="0"/>
                  </a:moveTo>
                  <a:cubicBezTo>
                    <a:pt x="1761" y="0"/>
                    <a:pt x="1184" y="578"/>
                    <a:pt x="1184" y="1290"/>
                  </a:cubicBezTo>
                  <a:lnTo>
                    <a:pt x="1184" y="2223"/>
                  </a:lnTo>
                  <a:cubicBezTo>
                    <a:pt x="1184" y="2618"/>
                    <a:pt x="1367" y="2993"/>
                    <a:pt x="1679" y="3239"/>
                  </a:cubicBezTo>
                  <a:cubicBezTo>
                    <a:pt x="717" y="3576"/>
                    <a:pt x="0" y="4475"/>
                    <a:pt x="0" y="5491"/>
                  </a:cubicBezTo>
                  <a:lnTo>
                    <a:pt x="0" y="6217"/>
                  </a:lnTo>
                  <a:cubicBezTo>
                    <a:pt x="0" y="6333"/>
                    <a:pt x="92" y="6424"/>
                    <a:pt x="207" y="6424"/>
                  </a:cubicBezTo>
                  <a:lnTo>
                    <a:pt x="4735" y="6424"/>
                  </a:lnTo>
                  <a:cubicBezTo>
                    <a:pt x="4850" y="6424"/>
                    <a:pt x="4942" y="6333"/>
                    <a:pt x="4942" y="6217"/>
                  </a:cubicBezTo>
                  <a:lnTo>
                    <a:pt x="4942" y="5491"/>
                  </a:lnTo>
                  <a:cubicBezTo>
                    <a:pt x="4942" y="4470"/>
                    <a:pt x="4230" y="3571"/>
                    <a:pt x="3262" y="3234"/>
                  </a:cubicBezTo>
                  <a:cubicBezTo>
                    <a:pt x="3575" y="2988"/>
                    <a:pt x="3758" y="2613"/>
                    <a:pt x="3758" y="2219"/>
                  </a:cubicBezTo>
                  <a:lnTo>
                    <a:pt x="3758" y="1290"/>
                  </a:lnTo>
                  <a:cubicBezTo>
                    <a:pt x="3758" y="578"/>
                    <a:pt x="3181" y="0"/>
                    <a:pt x="246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12009;p79">
              <a:extLst>
                <a:ext uri="{FF2B5EF4-FFF2-40B4-BE49-F238E27FC236}">
                  <a16:creationId xmlns:a16="http://schemas.microsoft.com/office/drawing/2014/main" id="{EC700402-97A2-561F-918F-5893E0630750}"/>
                </a:ext>
              </a:extLst>
            </p:cNvPr>
            <p:cNvSpPr/>
            <p:nvPr/>
          </p:nvSpPr>
          <p:spPr>
            <a:xfrm>
              <a:off x="7610609" y="1545563"/>
              <a:ext cx="260229" cy="158204"/>
            </a:xfrm>
            <a:custGeom>
              <a:avLst/>
              <a:gdLst/>
              <a:ahLst/>
              <a:cxnLst/>
              <a:rect l="l" t="t" r="r" b="b"/>
              <a:pathLst>
                <a:path w="9922" h="6032" extrusionOk="0">
                  <a:moveTo>
                    <a:pt x="4926" y="1"/>
                  </a:moveTo>
                  <a:cubicBezTo>
                    <a:pt x="4889" y="1"/>
                    <a:pt x="4853" y="11"/>
                    <a:pt x="4822" y="30"/>
                  </a:cubicBezTo>
                  <a:cubicBezTo>
                    <a:pt x="4793" y="44"/>
                    <a:pt x="2233" y="1570"/>
                    <a:pt x="303" y="1570"/>
                  </a:cubicBezTo>
                  <a:cubicBezTo>
                    <a:pt x="202" y="1570"/>
                    <a:pt x="116" y="1642"/>
                    <a:pt x="101" y="1743"/>
                  </a:cubicBezTo>
                  <a:cubicBezTo>
                    <a:pt x="29" y="2258"/>
                    <a:pt x="0" y="2773"/>
                    <a:pt x="5" y="3292"/>
                  </a:cubicBezTo>
                  <a:cubicBezTo>
                    <a:pt x="5" y="3408"/>
                    <a:pt x="96" y="3499"/>
                    <a:pt x="207" y="3499"/>
                  </a:cubicBezTo>
                  <a:cubicBezTo>
                    <a:pt x="323" y="3499"/>
                    <a:pt x="414" y="3408"/>
                    <a:pt x="414" y="3292"/>
                  </a:cubicBezTo>
                  <a:cubicBezTo>
                    <a:pt x="409" y="2854"/>
                    <a:pt x="433" y="2412"/>
                    <a:pt x="486" y="1974"/>
                  </a:cubicBezTo>
                  <a:cubicBezTo>
                    <a:pt x="1314" y="1940"/>
                    <a:pt x="2310" y="1675"/>
                    <a:pt x="3450" y="1180"/>
                  </a:cubicBezTo>
                  <a:cubicBezTo>
                    <a:pt x="3955" y="958"/>
                    <a:pt x="4446" y="713"/>
                    <a:pt x="4923" y="444"/>
                  </a:cubicBezTo>
                  <a:cubicBezTo>
                    <a:pt x="5404" y="713"/>
                    <a:pt x="5895" y="958"/>
                    <a:pt x="6400" y="1180"/>
                  </a:cubicBezTo>
                  <a:cubicBezTo>
                    <a:pt x="7540" y="1675"/>
                    <a:pt x="8536" y="1940"/>
                    <a:pt x="9364" y="1974"/>
                  </a:cubicBezTo>
                  <a:cubicBezTo>
                    <a:pt x="9426" y="2484"/>
                    <a:pt x="9551" y="4072"/>
                    <a:pt x="9171" y="5780"/>
                  </a:cubicBezTo>
                  <a:cubicBezTo>
                    <a:pt x="9138" y="5936"/>
                    <a:pt x="9259" y="6031"/>
                    <a:pt x="9377" y="6031"/>
                  </a:cubicBezTo>
                  <a:cubicBezTo>
                    <a:pt x="9462" y="6031"/>
                    <a:pt x="9547" y="5982"/>
                    <a:pt x="9571" y="5871"/>
                  </a:cubicBezTo>
                  <a:cubicBezTo>
                    <a:pt x="9864" y="4514"/>
                    <a:pt x="9922" y="3119"/>
                    <a:pt x="9749" y="1743"/>
                  </a:cubicBezTo>
                  <a:cubicBezTo>
                    <a:pt x="9729" y="1642"/>
                    <a:pt x="9648" y="1570"/>
                    <a:pt x="9547" y="1570"/>
                  </a:cubicBezTo>
                  <a:cubicBezTo>
                    <a:pt x="7617" y="1570"/>
                    <a:pt x="5057" y="44"/>
                    <a:pt x="5033" y="30"/>
                  </a:cubicBezTo>
                  <a:cubicBezTo>
                    <a:pt x="5000" y="11"/>
                    <a:pt x="4962" y="1"/>
                    <a:pt x="492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2010;p79">
              <a:extLst>
                <a:ext uri="{FF2B5EF4-FFF2-40B4-BE49-F238E27FC236}">
                  <a16:creationId xmlns:a16="http://schemas.microsoft.com/office/drawing/2014/main" id="{C1C04386-FEC1-9570-CCFD-DFAD595F914C}"/>
                </a:ext>
              </a:extLst>
            </p:cNvPr>
            <p:cNvSpPr/>
            <p:nvPr/>
          </p:nvSpPr>
          <p:spPr>
            <a:xfrm>
              <a:off x="7611081" y="1647168"/>
              <a:ext cx="246775" cy="193559"/>
            </a:xfrm>
            <a:custGeom>
              <a:avLst/>
              <a:gdLst/>
              <a:ahLst/>
              <a:cxnLst/>
              <a:rect l="l" t="t" r="r" b="b"/>
              <a:pathLst>
                <a:path w="9409" h="7380" extrusionOk="0">
                  <a:moveTo>
                    <a:pt x="216" y="1"/>
                  </a:moveTo>
                  <a:cubicBezTo>
                    <a:pt x="109" y="1"/>
                    <a:pt x="1" y="76"/>
                    <a:pt x="11" y="217"/>
                  </a:cubicBezTo>
                  <a:cubicBezTo>
                    <a:pt x="107" y="1742"/>
                    <a:pt x="459" y="3085"/>
                    <a:pt x="1055" y="4201"/>
                  </a:cubicBezTo>
                  <a:cubicBezTo>
                    <a:pt x="1883" y="5746"/>
                    <a:pt x="3153" y="6809"/>
                    <a:pt x="4842" y="7372"/>
                  </a:cubicBezTo>
                  <a:cubicBezTo>
                    <a:pt x="4864" y="7377"/>
                    <a:pt x="4885" y="7379"/>
                    <a:pt x="4907" y="7379"/>
                  </a:cubicBezTo>
                  <a:cubicBezTo>
                    <a:pt x="4929" y="7379"/>
                    <a:pt x="4950" y="7377"/>
                    <a:pt x="4972" y="7372"/>
                  </a:cubicBezTo>
                  <a:cubicBezTo>
                    <a:pt x="6064" y="7011"/>
                    <a:pt x="6993" y="6424"/>
                    <a:pt x="7729" y="5640"/>
                  </a:cubicBezTo>
                  <a:cubicBezTo>
                    <a:pt x="8465" y="4855"/>
                    <a:pt x="9023" y="3859"/>
                    <a:pt x="9375" y="2685"/>
                  </a:cubicBezTo>
                  <a:cubicBezTo>
                    <a:pt x="9408" y="2579"/>
                    <a:pt x="9346" y="2459"/>
                    <a:pt x="9240" y="2430"/>
                  </a:cubicBezTo>
                  <a:cubicBezTo>
                    <a:pt x="9220" y="2424"/>
                    <a:pt x="9199" y="2421"/>
                    <a:pt x="9179" y="2421"/>
                  </a:cubicBezTo>
                  <a:cubicBezTo>
                    <a:pt x="9090" y="2421"/>
                    <a:pt x="9008" y="2479"/>
                    <a:pt x="8985" y="2565"/>
                  </a:cubicBezTo>
                  <a:cubicBezTo>
                    <a:pt x="8648" y="3677"/>
                    <a:pt x="8128" y="4615"/>
                    <a:pt x="7431" y="5356"/>
                  </a:cubicBezTo>
                  <a:cubicBezTo>
                    <a:pt x="6757" y="6078"/>
                    <a:pt x="5905" y="6612"/>
                    <a:pt x="4905" y="6953"/>
                  </a:cubicBezTo>
                  <a:cubicBezTo>
                    <a:pt x="3355" y="6424"/>
                    <a:pt x="2181" y="5433"/>
                    <a:pt x="1416" y="4009"/>
                  </a:cubicBezTo>
                  <a:cubicBezTo>
                    <a:pt x="848" y="2940"/>
                    <a:pt x="511" y="1660"/>
                    <a:pt x="420" y="193"/>
                  </a:cubicBezTo>
                  <a:cubicBezTo>
                    <a:pt x="411" y="62"/>
                    <a:pt x="313" y="1"/>
                    <a:pt x="21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2011;p79">
              <a:extLst>
                <a:ext uri="{FF2B5EF4-FFF2-40B4-BE49-F238E27FC236}">
                  <a16:creationId xmlns:a16="http://schemas.microsoft.com/office/drawing/2014/main" id="{13E482E8-9DF3-0E7E-A360-3852E895431B}"/>
                </a:ext>
              </a:extLst>
            </p:cNvPr>
            <p:cNvSpPr/>
            <p:nvPr/>
          </p:nvSpPr>
          <p:spPr>
            <a:xfrm>
              <a:off x="7573235" y="1510497"/>
              <a:ext cx="333089" cy="366792"/>
            </a:xfrm>
            <a:custGeom>
              <a:avLst/>
              <a:gdLst/>
              <a:ahLst/>
              <a:cxnLst/>
              <a:rect l="l" t="t" r="r" b="b"/>
              <a:pathLst>
                <a:path w="12700" h="13985" extrusionOk="0">
                  <a:moveTo>
                    <a:pt x="6348" y="448"/>
                  </a:moveTo>
                  <a:cubicBezTo>
                    <a:pt x="6954" y="789"/>
                    <a:pt x="7575" y="1102"/>
                    <a:pt x="8210" y="1381"/>
                  </a:cubicBezTo>
                  <a:cubicBezTo>
                    <a:pt x="9653" y="2007"/>
                    <a:pt x="10914" y="2344"/>
                    <a:pt x="11948" y="2377"/>
                  </a:cubicBezTo>
                  <a:cubicBezTo>
                    <a:pt x="12025" y="2945"/>
                    <a:pt x="12199" y="4894"/>
                    <a:pt x="11756" y="7030"/>
                  </a:cubicBezTo>
                  <a:cubicBezTo>
                    <a:pt x="11443" y="8512"/>
                    <a:pt x="10899" y="9792"/>
                    <a:pt x="10139" y="10831"/>
                  </a:cubicBezTo>
                  <a:cubicBezTo>
                    <a:pt x="9206" y="12107"/>
                    <a:pt x="7931" y="13026"/>
                    <a:pt x="6352" y="13565"/>
                  </a:cubicBezTo>
                  <a:cubicBezTo>
                    <a:pt x="4774" y="13026"/>
                    <a:pt x="3499" y="12107"/>
                    <a:pt x="2566" y="10836"/>
                  </a:cubicBezTo>
                  <a:cubicBezTo>
                    <a:pt x="1800" y="9797"/>
                    <a:pt x="1262" y="8522"/>
                    <a:pt x="949" y="7045"/>
                  </a:cubicBezTo>
                  <a:cubicBezTo>
                    <a:pt x="501" y="4908"/>
                    <a:pt x="675" y="2950"/>
                    <a:pt x="747" y="2377"/>
                  </a:cubicBezTo>
                  <a:cubicBezTo>
                    <a:pt x="1781" y="2339"/>
                    <a:pt x="3037" y="2007"/>
                    <a:pt x="4481" y="1381"/>
                  </a:cubicBezTo>
                  <a:cubicBezTo>
                    <a:pt x="5121" y="1102"/>
                    <a:pt x="5741" y="789"/>
                    <a:pt x="6348" y="448"/>
                  </a:cubicBezTo>
                  <a:close/>
                  <a:moveTo>
                    <a:pt x="6351" y="0"/>
                  </a:moveTo>
                  <a:cubicBezTo>
                    <a:pt x="6314" y="0"/>
                    <a:pt x="6278" y="10"/>
                    <a:pt x="6247" y="29"/>
                  </a:cubicBezTo>
                  <a:cubicBezTo>
                    <a:pt x="6213" y="48"/>
                    <a:pt x="2999" y="1963"/>
                    <a:pt x="564" y="1963"/>
                  </a:cubicBezTo>
                  <a:cubicBezTo>
                    <a:pt x="463" y="1963"/>
                    <a:pt x="376" y="2040"/>
                    <a:pt x="362" y="2137"/>
                  </a:cubicBezTo>
                  <a:cubicBezTo>
                    <a:pt x="347" y="2233"/>
                    <a:pt x="1" y="4509"/>
                    <a:pt x="545" y="7117"/>
                  </a:cubicBezTo>
                  <a:cubicBezTo>
                    <a:pt x="862" y="8657"/>
                    <a:pt x="1430" y="9985"/>
                    <a:pt x="2229" y="11072"/>
                  </a:cubicBezTo>
                  <a:cubicBezTo>
                    <a:pt x="3225" y="12434"/>
                    <a:pt x="4591" y="13411"/>
                    <a:pt x="6280" y="13974"/>
                  </a:cubicBezTo>
                  <a:cubicBezTo>
                    <a:pt x="6302" y="13981"/>
                    <a:pt x="6325" y="13984"/>
                    <a:pt x="6347" y="13984"/>
                  </a:cubicBezTo>
                  <a:cubicBezTo>
                    <a:pt x="6369" y="13984"/>
                    <a:pt x="6391" y="13981"/>
                    <a:pt x="6410" y="13974"/>
                  </a:cubicBezTo>
                  <a:cubicBezTo>
                    <a:pt x="8104" y="13411"/>
                    <a:pt x="9466" y="12434"/>
                    <a:pt x="10466" y="11072"/>
                  </a:cubicBezTo>
                  <a:cubicBezTo>
                    <a:pt x="11265" y="9985"/>
                    <a:pt x="11833" y="8652"/>
                    <a:pt x="12151" y="7117"/>
                  </a:cubicBezTo>
                  <a:cubicBezTo>
                    <a:pt x="12699" y="4504"/>
                    <a:pt x="12353" y="2233"/>
                    <a:pt x="12338" y="2137"/>
                  </a:cubicBezTo>
                  <a:cubicBezTo>
                    <a:pt x="12324" y="2040"/>
                    <a:pt x="12237" y="1963"/>
                    <a:pt x="12136" y="1963"/>
                  </a:cubicBezTo>
                  <a:cubicBezTo>
                    <a:pt x="9706" y="1963"/>
                    <a:pt x="6487" y="48"/>
                    <a:pt x="6458" y="29"/>
                  </a:cubicBezTo>
                  <a:cubicBezTo>
                    <a:pt x="6425" y="10"/>
                    <a:pt x="6387" y="0"/>
                    <a:pt x="635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B450747E-3E72-23AE-2393-AB7183AD4714}"/>
              </a:ext>
            </a:extLst>
          </p:cNvPr>
          <p:cNvPicPr>
            <a:picLocks noChangeAspect="1"/>
          </p:cNvPicPr>
          <p:nvPr/>
        </p:nvPicPr>
        <p:blipFill>
          <a:blip r:embed="rId3"/>
          <a:stretch>
            <a:fillRect/>
          </a:stretch>
        </p:blipFill>
        <p:spPr>
          <a:xfrm>
            <a:off x="315990" y="85134"/>
            <a:ext cx="740936" cy="3017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3">
          <a:extLst>
            <a:ext uri="{FF2B5EF4-FFF2-40B4-BE49-F238E27FC236}">
              <a16:creationId xmlns:a16="http://schemas.microsoft.com/office/drawing/2014/main" id="{A6432A5B-DD8A-4AF0-6571-0F84D6CB8056}"/>
            </a:ext>
          </a:extLst>
        </p:cNvPr>
        <p:cNvGrpSpPr/>
        <p:nvPr/>
      </p:nvGrpSpPr>
      <p:grpSpPr>
        <a:xfrm>
          <a:off x="0" y="0"/>
          <a:ext cx="0" cy="0"/>
          <a:chOff x="0" y="0"/>
          <a:chExt cx="0" cy="0"/>
        </a:xfrm>
      </p:grpSpPr>
      <p:sp>
        <p:nvSpPr>
          <p:cNvPr id="654" name="Google Shape;654;p36">
            <a:extLst>
              <a:ext uri="{FF2B5EF4-FFF2-40B4-BE49-F238E27FC236}">
                <a16:creationId xmlns:a16="http://schemas.microsoft.com/office/drawing/2014/main" id="{E733456D-E376-F4B9-0723-77EFA87FC2E5}"/>
              </a:ext>
            </a:extLst>
          </p:cNvPr>
          <p:cNvSpPr txBox="1">
            <a:spLocks noGrp="1"/>
          </p:cNvSpPr>
          <p:nvPr>
            <p:ph type="ctrTitle"/>
          </p:nvPr>
        </p:nvSpPr>
        <p:spPr>
          <a:xfrm>
            <a:off x="5955114" y="2066580"/>
            <a:ext cx="3125385" cy="127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Technology</a:t>
            </a:r>
          </a:p>
        </p:txBody>
      </p:sp>
      <p:sp>
        <p:nvSpPr>
          <p:cNvPr id="656" name="Google Shape;656;p36">
            <a:extLst>
              <a:ext uri="{FF2B5EF4-FFF2-40B4-BE49-F238E27FC236}">
                <a16:creationId xmlns:a16="http://schemas.microsoft.com/office/drawing/2014/main" id="{8DFECBE7-A454-C2BE-B351-5DE4B09FC538}"/>
              </a:ext>
            </a:extLst>
          </p:cNvPr>
          <p:cNvSpPr txBox="1">
            <a:spLocks noGrp="1"/>
          </p:cNvSpPr>
          <p:nvPr>
            <p:ph type="title" idx="2"/>
          </p:nvPr>
        </p:nvSpPr>
        <p:spPr>
          <a:xfrm>
            <a:off x="3755650" y="1452100"/>
            <a:ext cx="2652300" cy="18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grpSp>
        <p:nvGrpSpPr>
          <p:cNvPr id="928" name="Google Shape;3645;p65">
            <a:extLst>
              <a:ext uri="{FF2B5EF4-FFF2-40B4-BE49-F238E27FC236}">
                <a16:creationId xmlns:a16="http://schemas.microsoft.com/office/drawing/2014/main" id="{4941DC47-962C-59DF-5C35-A988DFC57585}"/>
              </a:ext>
            </a:extLst>
          </p:cNvPr>
          <p:cNvGrpSpPr/>
          <p:nvPr/>
        </p:nvGrpSpPr>
        <p:grpSpPr>
          <a:xfrm>
            <a:off x="717550" y="1123950"/>
            <a:ext cx="3187700" cy="3289300"/>
            <a:chOff x="1374475" y="656325"/>
            <a:chExt cx="4843500" cy="4232650"/>
          </a:xfrm>
        </p:grpSpPr>
        <p:sp>
          <p:nvSpPr>
            <p:cNvPr id="929" name="Google Shape;3646;p65">
              <a:extLst>
                <a:ext uri="{FF2B5EF4-FFF2-40B4-BE49-F238E27FC236}">
                  <a16:creationId xmlns:a16="http://schemas.microsoft.com/office/drawing/2014/main" id="{F68BFF6E-F44D-A6B5-17C8-7A57F7EC2756}"/>
                </a:ext>
              </a:extLst>
            </p:cNvPr>
            <p:cNvSpPr/>
            <p:nvPr/>
          </p:nvSpPr>
          <p:spPr>
            <a:xfrm>
              <a:off x="4958700" y="3382700"/>
              <a:ext cx="884825" cy="1141300"/>
            </a:xfrm>
            <a:custGeom>
              <a:avLst/>
              <a:gdLst/>
              <a:ahLst/>
              <a:cxnLst/>
              <a:rect l="l" t="t" r="r" b="b"/>
              <a:pathLst>
                <a:path w="35393" h="45652" extrusionOk="0">
                  <a:moveTo>
                    <a:pt x="30984" y="1"/>
                  </a:moveTo>
                  <a:cubicBezTo>
                    <a:pt x="30908" y="1"/>
                    <a:pt x="30832" y="3"/>
                    <a:pt x="30756" y="7"/>
                  </a:cubicBezTo>
                  <a:cubicBezTo>
                    <a:pt x="28988" y="107"/>
                    <a:pt x="27354" y="1175"/>
                    <a:pt x="26186" y="2576"/>
                  </a:cubicBezTo>
                  <a:cubicBezTo>
                    <a:pt x="25019" y="3943"/>
                    <a:pt x="24218" y="5644"/>
                    <a:pt x="23384" y="7246"/>
                  </a:cubicBezTo>
                  <a:cubicBezTo>
                    <a:pt x="22584" y="8847"/>
                    <a:pt x="21683" y="10515"/>
                    <a:pt x="20382" y="11749"/>
                  </a:cubicBezTo>
                  <a:cubicBezTo>
                    <a:pt x="20068" y="12063"/>
                    <a:pt x="19656" y="12377"/>
                    <a:pt x="19230" y="12377"/>
                  </a:cubicBezTo>
                  <a:cubicBezTo>
                    <a:pt x="19158" y="12377"/>
                    <a:pt x="19086" y="12368"/>
                    <a:pt x="19015" y="12349"/>
                  </a:cubicBezTo>
                  <a:cubicBezTo>
                    <a:pt x="18514" y="12182"/>
                    <a:pt x="18281" y="11615"/>
                    <a:pt x="18247" y="11082"/>
                  </a:cubicBezTo>
                  <a:cubicBezTo>
                    <a:pt x="18281" y="10581"/>
                    <a:pt x="18247" y="10048"/>
                    <a:pt x="18214" y="9514"/>
                  </a:cubicBezTo>
                  <a:cubicBezTo>
                    <a:pt x="17992" y="8515"/>
                    <a:pt x="16940" y="7863"/>
                    <a:pt x="15902" y="7863"/>
                  </a:cubicBezTo>
                  <a:cubicBezTo>
                    <a:pt x="15691" y="7863"/>
                    <a:pt x="15481" y="7890"/>
                    <a:pt x="15279" y="7946"/>
                  </a:cubicBezTo>
                  <a:cubicBezTo>
                    <a:pt x="14078" y="8280"/>
                    <a:pt x="13244" y="9380"/>
                    <a:pt x="12843" y="10581"/>
                  </a:cubicBezTo>
                  <a:cubicBezTo>
                    <a:pt x="12510" y="11782"/>
                    <a:pt x="12376" y="13050"/>
                    <a:pt x="12477" y="14317"/>
                  </a:cubicBezTo>
                  <a:cubicBezTo>
                    <a:pt x="12477" y="16652"/>
                    <a:pt x="12510" y="18987"/>
                    <a:pt x="12510" y="21322"/>
                  </a:cubicBezTo>
                  <a:cubicBezTo>
                    <a:pt x="12510" y="22557"/>
                    <a:pt x="12376" y="24091"/>
                    <a:pt x="11309" y="24691"/>
                  </a:cubicBezTo>
                  <a:cubicBezTo>
                    <a:pt x="11019" y="24849"/>
                    <a:pt x="10702" y="24914"/>
                    <a:pt x="10378" y="24914"/>
                  </a:cubicBezTo>
                  <a:cubicBezTo>
                    <a:pt x="9809" y="24914"/>
                    <a:pt x="9217" y="24713"/>
                    <a:pt x="8707" y="24458"/>
                  </a:cubicBezTo>
                  <a:cubicBezTo>
                    <a:pt x="7473" y="23791"/>
                    <a:pt x="6439" y="22823"/>
                    <a:pt x="5738" y="21623"/>
                  </a:cubicBezTo>
                  <a:cubicBezTo>
                    <a:pt x="5238" y="20722"/>
                    <a:pt x="4804" y="19621"/>
                    <a:pt x="3870" y="19187"/>
                  </a:cubicBezTo>
                  <a:cubicBezTo>
                    <a:pt x="3617" y="19068"/>
                    <a:pt x="3350" y="19014"/>
                    <a:pt x="3081" y="19014"/>
                  </a:cubicBezTo>
                  <a:cubicBezTo>
                    <a:pt x="2149" y="19014"/>
                    <a:pt x="1201" y="19667"/>
                    <a:pt x="735" y="20522"/>
                  </a:cubicBezTo>
                  <a:cubicBezTo>
                    <a:pt x="134" y="21623"/>
                    <a:pt x="301" y="22957"/>
                    <a:pt x="234" y="24224"/>
                  </a:cubicBezTo>
                  <a:cubicBezTo>
                    <a:pt x="1" y="31796"/>
                    <a:pt x="1469" y="40169"/>
                    <a:pt x="7940" y="44706"/>
                  </a:cubicBezTo>
                  <a:lnTo>
                    <a:pt x="7940" y="44739"/>
                  </a:lnTo>
                  <a:cubicBezTo>
                    <a:pt x="9684" y="45369"/>
                    <a:pt x="11376" y="45652"/>
                    <a:pt x="13064" y="45652"/>
                  </a:cubicBezTo>
                  <a:cubicBezTo>
                    <a:pt x="15220" y="45652"/>
                    <a:pt x="17370" y="45191"/>
                    <a:pt x="19615" y="44405"/>
                  </a:cubicBezTo>
                  <a:cubicBezTo>
                    <a:pt x="23618" y="42971"/>
                    <a:pt x="27187" y="40469"/>
                    <a:pt x="29922" y="37167"/>
                  </a:cubicBezTo>
                  <a:cubicBezTo>
                    <a:pt x="30756" y="36266"/>
                    <a:pt x="31390" y="35232"/>
                    <a:pt x="31824" y="34065"/>
                  </a:cubicBezTo>
                  <a:cubicBezTo>
                    <a:pt x="32224" y="32897"/>
                    <a:pt x="32057" y="31596"/>
                    <a:pt x="31390" y="30562"/>
                  </a:cubicBezTo>
                  <a:cubicBezTo>
                    <a:pt x="30696" y="29616"/>
                    <a:pt x="29552" y="29227"/>
                    <a:pt x="28374" y="29227"/>
                  </a:cubicBezTo>
                  <a:cubicBezTo>
                    <a:pt x="27684" y="29227"/>
                    <a:pt x="26982" y="29361"/>
                    <a:pt x="26353" y="29595"/>
                  </a:cubicBezTo>
                  <a:cubicBezTo>
                    <a:pt x="25419" y="29962"/>
                    <a:pt x="24552" y="30462"/>
                    <a:pt x="23584" y="30662"/>
                  </a:cubicBezTo>
                  <a:cubicBezTo>
                    <a:pt x="23406" y="30693"/>
                    <a:pt x="23221" y="30709"/>
                    <a:pt x="23035" y="30709"/>
                  </a:cubicBezTo>
                  <a:cubicBezTo>
                    <a:pt x="22211" y="30709"/>
                    <a:pt x="21370" y="30396"/>
                    <a:pt x="21016" y="29662"/>
                  </a:cubicBezTo>
                  <a:cubicBezTo>
                    <a:pt x="20549" y="28794"/>
                    <a:pt x="21016" y="27660"/>
                    <a:pt x="21750" y="26993"/>
                  </a:cubicBezTo>
                  <a:cubicBezTo>
                    <a:pt x="22484" y="26359"/>
                    <a:pt x="23484" y="26059"/>
                    <a:pt x="24385" y="25725"/>
                  </a:cubicBezTo>
                  <a:cubicBezTo>
                    <a:pt x="26987" y="24791"/>
                    <a:pt x="29355" y="23390"/>
                    <a:pt x="31490" y="21623"/>
                  </a:cubicBezTo>
                  <a:cubicBezTo>
                    <a:pt x="32524" y="20755"/>
                    <a:pt x="33625" y="19388"/>
                    <a:pt x="33091" y="18120"/>
                  </a:cubicBezTo>
                  <a:cubicBezTo>
                    <a:pt x="32724" y="17186"/>
                    <a:pt x="31657" y="16752"/>
                    <a:pt x="30690" y="16652"/>
                  </a:cubicBezTo>
                  <a:cubicBezTo>
                    <a:pt x="29722" y="16519"/>
                    <a:pt x="28721" y="16619"/>
                    <a:pt x="27787" y="16319"/>
                  </a:cubicBezTo>
                  <a:cubicBezTo>
                    <a:pt x="26954" y="16052"/>
                    <a:pt x="26153" y="15218"/>
                    <a:pt x="26420" y="14384"/>
                  </a:cubicBezTo>
                  <a:cubicBezTo>
                    <a:pt x="26620" y="13917"/>
                    <a:pt x="26987" y="13550"/>
                    <a:pt x="27387" y="13317"/>
                  </a:cubicBezTo>
                  <a:cubicBezTo>
                    <a:pt x="29589" y="11749"/>
                    <a:pt x="31557" y="9881"/>
                    <a:pt x="33225" y="7779"/>
                  </a:cubicBezTo>
                  <a:cubicBezTo>
                    <a:pt x="34359" y="6312"/>
                    <a:pt x="35393" y="4510"/>
                    <a:pt x="34926" y="2776"/>
                  </a:cubicBezTo>
                  <a:cubicBezTo>
                    <a:pt x="34511" y="1082"/>
                    <a:pt x="32718" y="1"/>
                    <a:pt x="30984"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3647;p65">
              <a:extLst>
                <a:ext uri="{FF2B5EF4-FFF2-40B4-BE49-F238E27FC236}">
                  <a16:creationId xmlns:a16="http://schemas.microsoft.com/office/drawing/2014/main" id="{3A9DCE92-4370-B2E5-6286-D4F535F745AD}"/>
                </a:ext>
              </a:extLst>
            </p:cNvPr>
            <p:cNvSpPr/>
            <p:nvPr/>
          </p:nvSpPr>
          <p:spPr>
            <a:xfrm>
              <a:off x="5154675" y="3409550"/>
              <a:ext cx="632150" cy="1232575"/>
            </a:xfrm>
            <a:custGeom>
              <a:avLst/>
              <a:gdLst/>
              <a:ahLst/>
              <a:cxnLst/>
              <a:rect l="l" t="t" r="r" b="b"/>
              <a:pathLst>
                <a:path w="25286" h="49303" extrusionOk="0">
                  <a:moveTo>
                    <a:pt x="25286" y="1"/>
                  </a:moveTo>
                  <a:lnTo>
                    <a:pt x="25286" y="1"/>
                  </a:lnTo>
                  <a:cubicBezTo>
                    <a:pt x="25252" y="34"/>
                    <a:pt x="25186" y="67"/>
                    <a:pt x="25152" y="101"/>
                  </a:cubicBezTo>
                  <a:lnTo>
                    <a:pt x="24785" y="401"/>
                  </a:lnTo>
                  <a:cubicBezTo>
                    <a:pt x="24418" y="668"/>
                    <a:pt x="23951" y="1101"/>
                    <a:pt x="23318" y="1668"/>
                  </a:cubicBezTo>
                  <a:cubicBezTo>
                    <a:pt x="21583" y="3236"/>
                    <a:pt x="19948" y="4937"/>
                    <a:pt x="18481" y="6805"/>
                  </a:cubicBezTo>
                  <a:cubicBezTo>
                    <a:pt x="17513" y="7939"/>
                    <a:pt x="16546" y="9274"/>
                    <a:pt x="15512" y="10708"/>
                  </a:cubicBezTo>
                  <a:cubicBezTo>
                    <a:pt x="14478" y="12143"/>
                    <a:pt x="13410" y="13677"/>
                    <a:pt x="12343" y="15345"/>
                  </a:cubicBezTo>
                  <a:cubicBezTo>
                    <a:pt x="11209" y="17046"/>
                    <a:pt x="10141" y="18847"/>
                    <a:pt x="9207" y="20682"/>
                  </a:cubicBezTo>
                  <a:cubicBezTo>
                    <a:pt x="8740" y="21649"/>
                    <a:pt x="8307" y="22683"/>
                    <a:pt x="7840" y="23684"/>
                  </a:cubicBezTo>
                  <a:lnTo>
                    <a:pt x="6506" y="26820"/>
                  </a:lnTo>
                  <a:cubicBezTo>
                    <a:pt x="4804" y="30756"/>
                    <a:pt x="3303" y="34792"/>
                    <a:pt x="2069" y="38895"/>
                  </a:cubicBezTo>
                  <a:cubicBezTo>
                    <a:pt x="1035" y="42264"/>
                    <a:pt x="368" y="45733"/>
                    <a:pt x="1" y="49236"/>
                  </a:cubicBezTo>
                  <a:lnTo>
                    <a:pt x="168" y="49302"/>
                  </a:lnTo>
                  <a:cubicBezTo>
                    <a:pt x="535" y="45800"/>
                    <a:pt x="1235" y="42364"/>
                    <a:pt x="2269" y="38995"/>
                  </a:cubicBezTo>
                  <a:cubicBezTo>
                    <a:pt x="3537" y="34892"/>
                    <a:pt x="5004" y="30856"/>
                    <a:pt x="6739" y="26920"/>
                  </a:cubicBezTo>
                  <a:lnTo>
                    <a:pt x="8073" y="23818"/>
                  </a:lnTo>
                  <a:cubicBezTo>
                    <a:pt x="8507" y="22783"/>
                    <a:pt x="8941" y="21783"/>
                    <a:pt x="9408" y="20815"/>
                  </a:cubicBezTo>
                  <a:cubicBezTo>
                    <a:pt x="10342" y="18981"/>
                    <a:pt x="11376" y="17179"/>
                    <a:pt x="12510" y="15445"/>
                  </a:cubicBezTo>
                  <a:cubicBezTo>
                    <a:pt x="13577" y="13777"/>
                    <a:pt x="14645" y="12243"/>
                    <a:pt x="15679" y="10808"/>
                  </a:cubicBezTo>
                  <a:cubicBezTo>
                    <a:pt x="16679" y="9374"/>
                    <a:pt x="17647" y="8073"/>
                    <a:pt x="18581" y="6905"/>
                  </a:cubicBezTo>
                  <a:cubicBezTo>
                    <a:pt x="20049" y="5071"/>
                    <a:pt x="21650" y="3336"/>
                    <a:pt x="23384" y="1735"/>
                  </a:cubicBezTo>
                  <a:cubicBezTo>
                    <a:pt x="23985" y="1168"/>
                    <a:pt x="24485" y="734"/>
                    <a:pt x="24819" y="434"/>
                  </a:cubicBezTo>
                  <a:lnTo>
                    <a:pt x="25186" y="101"/>
                  </a:lnTo>
                  <a:cubicBezTo>
                    <a:pt x="25219" y="67"/>
                    <a:pt x="25252" y="34"/>
                    <a:pt x="2528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3648;p65">
              <a:extLst>
                <a:ext uri="{FF2B5EF4-FFF2-40B4-BE49-F238E27FC236}">
                  <a16:creationId xmlns:a16="http://schemas.microsoft.com/office/drawing/2014/main" id="{651F9BA4-6CD5-F941-3C1C-422548FDA552}"/>
                </a:ext>
              </a:extLst>
            </p:cNvPr>
            <p:cNvSpPr/>
            <p:nvPr/>
          </p:nvSpPr>
          <p:spPr>
            <a:xfrm>
              <a:off x="5340650" y="3581350"/>
              <a:ext cx="45900" cy="345250"/>
            </a:xfrm>
            <a:custGeom>
              <a:avLst/>
              <a:gdLst/>
              <a:ahLst/>
              <a:cxnLst/>
              <a:rect l="l" t="t" r="r" b="b"/>
              <a:pathLst>
                <a:path w="1836" h="13810" extrusionOk="0">
                  <a:moveTo>
                    <a:pt x="1" y="0"/>
                  </a:moveTo>
                  <a:cubicBezTo>
                    <a:pt x="1" y="167"/>
                    <a:pt x="34" y="367"/>
                    <a:pt x="67" y="534"/>
                  </a:cubicBezTo>
                  <a:cubicBezTo>
                    <a:pt x="134" y="901"/>
                    <a:pt x="234" y="1401"/>
                    <a:pt x="334" y="2001"/>
                  </a:cubicBezTo>
                  <a:cubicBezTo>
                    <a:pt x="501" y="3269"/>
                    <a:pt x="734" y="5004"/>
                    <a:pt x="935" y="6905"/>
                  </a:cubicBezTo>
                  <a:cubicBezTo>
                    <a:pt x="1135" y="8806"/>
                    <a:pt x="1301" y="10541"/>
                    <a:pt x="1502" y="11809"/>
                  </a:cubicBezTo>
                  <a:cubicBezTo>
                    <a:pt x="1568" y="12442"/>
                    <a:pt x="1635" y="12909"/>
                    <a:pt x="1735" y="13276"/>
                  </a:cubicBezTo>
                  <a:cubicBezTo>
                    <a:pt x="1735" y="13443"/>
                    <a:pt x="1768" y="13643"/>
                    <a:pt x="1835" y="13810"/>
                  </a:cubicBezTo>
                  <a:cubicBezTo>
                    <a:pt x="1835" y="13610"/>
                    <a:pt x="1835" y="13443"/>
                    <a:pt x="1802" y="13243"/>
                  </a:cubicBezTo>
                  <a:cubicBezTo>
                    <a:pt x="1768" y="12843"/>
                    <a:pt x="1702" y="12376"/>
                    <a:pt x="1635" y="11775"/>
                  </a:cubicBezTo>
                  <a:cubicBezTo>
                    <a:pt x="1535" y="10474"/>
                    <a:pt x="1368" y="8806"/>
                    <a:pt x="1168" y="6872"/>
                  </a:cubicBezTo>
                  <a:cubicBezTo>
                    <a:pt x="968" y="4970"/>
                    <a:pt x="734" y="3236"/>
                    <a:pt x="468" y="2001"/>
                  </a:cubicBezTo>
                  <a:cubicBezTo>
                    <a:pt x="367" y="1368"/>
                    <a:pt x="267" y="867"/>
                    <a:pt x="167" y="534"/>
                  </a:cubicBezTo>
                  <a:cubicBezTo>
                    <a:pt x="134" y="334"/>
                    <a:pt x="67" y="167"/>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3649;p65">
              <a:extLst>
                <a:ext uri="{FF2B5EF4-FFF2-40B4-BE49-F238E27FC236}">
                  <a16:creationId xmlns:a16="http://schemas.microsoft.com/office/drawing/2014/main" id="{DB1E0EFF-CF31-8163-E694-3D62CF3EB492}"/>
                </a:ext>
              </a:extLst>
            </p:cNvPr>
            <p:cNvSpPr/>
            <p:nvPr/>
          </p:nvSpPr>
          <p:spPr>
            <a:xfrm>
              <a:off x="5386525" y="3850325"/>
              <a:ext cx="403650" cy="76275"/>
            </a:xfrm>
            <a:custGeom>
              <a:avLst/>
              <a:gdLst/>
              <a:ahLst/>
              <a:cxnLst/>
              <a:rect l="l" t="t" r="r" b="b"/>
              <a:pathLst>
                <a:path w="16146" h="3051" extrusionOk="0">
                  <a:moveTo>
                    <a:pt x="15703" y="1"/>
                  </a:moveTo>
                  <a:cubicBezTo>
                    <a:pt x="15630" y="1"/>
                    <a:pt x="15556" y="4"/>
                    <a:pt x="15478" y="15"/>
                  </a:cubicBezTo>
                  <a:cubicBezTo>
                    <a:pt x="15078" y="15"/>
                    <a:pt x="14444" y="49"/>
                    <a:pt x="13710" y="116"/>
                  </a:cubicBezTo>
                  <a:cubicBezTo>
                    <a:pt x="11775" y="282"/>
                    <a:pt x="9841" y="549"/>
                    <a:pt x="7939" y="916"/>
                  </a:cubicBezTo>
                  <a:cubicBezTo>
                    <a:pt x="5704" y="1350"/>
                    <a:pt x="3703" y="1850"/>
                    <a:pt x="2268" y="2284"/>
                  </a:cubicBezTo>
                  <a:cubicBezTo>
                    <a:pt x="1568" y="2484"/>
                    <a:pt x="1034" y="2651"/>
                    <a:pt x="601" y="2817"/>
                  </a:cubicBezTo>
                  <a:cubicBezTo>
                    <a:pt x="400" y="2851"/>
                    <a:pt x="200" y="2951"/>
                    <a:pt x="0" y="3051"/>
                  </a:cubicBezTo>
                  <a:cubicBezTo>
                    <a:pt x="234" y="3018"/>
                    <a:pt x="434" y="2951"/>
                    <a:pt x="634" y="2884"/>
                  </a:cubicBezTo>
                  <a:cubicBezTo>
                    <a:pt x="1034" y="2784"/>
                    <a:pt x="1601" y="2617"/>
                    <a:pt x="2335" y="2417"/>
                  </a:cubicBezTo>
                  <a:cubicBezTo>
                    <a:pt x="3770" y="2050"/>
                    <a:pt x="5771" y="1583"/>
                    <a:pt x="8006" y="1150"/>
                  </a:cubicBezTo>
                  <a:cubicBezTo>
                    <a:pt x="10241" y="716"/>
                    <a:pt x="12276" y="449"/>
                    <a:pt x="13743" y="282"/>
                  </a:cubicBezTo>
                  <a:cubicBezTo>
                    <a:pt x="14477" y="182"/>
                    <a:pt x="15078" y="149"/>
                    <a:pt x="15511" y="116"/>
                  </a:cubicBezTo>
                  <a:cubicBezTo>
                    <a:pt x="15711" y="116"/>
                    <a:pt x="15945" y="82"/>
                    <a:pt x="16145" y="15"/>
                  </a:cubicBezTo>
                  <a:cubicBezTo>
                    <a:pt x="15989" y="15"/>
                    <a:pt x="15849" y="1"/>
                    <a:pt x="157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3650;p65">
              <a:extLst>
                <a:ext uri="{FF2B5EF4-FFF2-40B4-BE49-F238E27FC236}">
                  <a16:creationId xmlns:a16="http://schemas.microsoft.com/office/drawing/2014/main" id="{16030E1C-9AE3-2797-93DA-F0647B91F0E7}"/>
                </a:ext>
              </a:extLst>
            </p:cNvPr>
            <p:cNvSpPr/>
            <p:nvPr/>
          </p:nvSpPr>
          <p:spPr>
            <a:xfrm>
              <a:off x="5007925" y="3859875"/>
              <a:ext cx="203500" cy="514550"/>
            </a:xfrm>
            <a:custGeom>
              <a:avLst/>
              <a:gdLst/>
              <a:ahLst/>
              <a:cxnLst/>
              <a:rect l="l" t="t" r="r" b="b"/>
              <a:pathLst>
                <a:path w="8140" h="20582" extrusionOk="0">
                  <a:moveTo>
                    <a:pt x="0" y="0"/>
                  </a:moveTo>
                  <a:cubicBezTo>
                    <a:pt x="33" y="67"/>
                    <a:pt x="33" y="134"/>
                    <a:pt x="67" y="201"/>
                  </a:cubicBezTo>
                  <a:cubicBezTo>
                    <a:pt x="133" y="367"/>
                    <a:pt x="234" y="567"/>
                    <a:pt x="334" y="801"/>
                  </a:cubicBezTo>
                  <a:lnTo>
                    <a:pt x="1201" y="3003"/>
                  </a:lnTo>
                  <a:cubicBezTo>
                    <a:pt x="1935" y="4871"/>
                    <a:pt x="2902" y="7472"/>
                    <a:pt x="3970" y="10341"/>
                  </a:cubicBezTo>
                  <a:cubicBezTo>
                    <a:pt x="5004" y="13210"/>
                    <a:pt x="6004" y="15778"/>
                    <a:pt x="6772" y="17646"/>
                  </a:cubicBezTo>
                  <a:cubicBezTo>
                    <a:pt x="7172" y="18547"/>
                    <a:pt x="7505" y="19314"/>
                    <a:pt x="7739" y="19815"/>
                  </a:cubicBezTo>
                  <a:lnTo>
                    <a:pt x="8006" y="20382"/>
                  </a:lnTo>
                  <a:cubicBezTo>
                    <a:pt x="8072" y="20515"/>
                    <a:pt x="8139" y="20582"/>
                    <a:pt x="8139" y="20582"/>
                  </a:cubicBezTo>
                  <a:cubicBezTo>
                    <a:pt x="8106" y="20515"/>
                    <a:pt x="8106" y="20448"/>
                    <a:pt x="8072" y="20382"/>
                  </a:cubicBezTo>
                  <a:cubicBezTo>
                    <a:pt x="8006" y="20215"/>
                    <a:pt x="7939" y="20015"/>
                    <a:pt x="7839" y="19781"/>
                  </a:cubicBezTo>
                  <a:lnTo>
                    <a:pt x="6938" y="17580"/>
                  </a:lnTo>
                  <a:cubicBezTo>
                    <a:pt x="6204" y="15712"/>
                    <a:pt x="5237" y="13110"/>
                    <a:pt x="4170" y="10241"/>
                  </a:cubicBezTo>
                  <a:cubicBezTo>
                    <a:pt x="3136" y="7372"/>
                    <a:pt x="2135" y="4804"/>
                    <a:pt x="1334" y="2936"/>
                  </a:cubicBezTo>
                  <a:cubicBezTo>
                    <a:pt x="967" y="2002"/>
                    <a:pt x="634" y="1268"/>
                    <a:pt x="400" y="768"/>
                  </a:cubicBezTo>
                  <a:lnTo>
                    <a:pt x="133" y="167"/>
                  </a:lnTo>
                  <a:cubicBezTo>
                    <a:pt x="100" y="100"/>
                    <a:pt x="67" y="34"/>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3651;p65">
              <a:extLst>
                <a:ext uri="{FF2B5EF4-FFF2-40B4-BE49-F238E27FC236}">
                  <a16:creationId xmlns:a16="http://schemas.microsoft.com/office/drawing/2014/main" id="{F4FAC7D9-6F99-59DF-0716-10A906C0C2A1}"/>
                </a:ext>
              </a:extLst>
            </p:cNvPr>
            <p:cNvSpPr/>
            <p:nvPr/>
          </p:nvSpPr>
          <p:spPr>
            <a:xfrm>
              <a:off x="5211400" y="4201775"/>
              <a:ext cx="535400" cy="172650"/>
            </a:xfrm>
            <a:custGeom>
              <a:avLst/>
              <a:gdLst/>
              <a:ahLst/>
              <a:cxnLst/>
              <a:rect l="l" t="t" r="r" b="b"/>
              <a:pathLst>
                <a:path w="21416" h="6906" extrusionOk="0">
                  <a:moveTo>
                    <a:pt x="21415" y="1"/>
                  </a:moveTo>
                  <a:cubicBezTo>
                    <a:pt x="21349" y="1"/>
                    <a:pt x="21282" y="34"/>
                    <a:pt x="21215" y="34"/>
                  </a:cubicBezTo>
                  <a:lnTo>
                    <a:pt x="20582" y="201"/>
                  </a:lnTo>
                  <a:cubicBezTo>
                    <a:pt x="20014" y="368"/>
                    <a:pt x="19214" y="601"/>
                    <a:pt x="18247" y="901"/>
                  </a:cubicBezTo>
                  <a:cubicBezTo>
                    <a:pt x="16278" y="1469"/>
                    <a:pt x="13643" y="2369"/>
                    <a:pt x="10674" y="3337"/>
                  </a:cubicBezTo>
                  <a:cubicBezTo>
                    <a:pt x="7706" y="4337"/>
                    <a:pt x="5037" y="5238"/>
                    <a:pt x="3102" y="5872"/>
                  </a:cubicBezTo>
                  <a:lnTo>
                    <a:pt x="834" y="6606"/>
                  </a:lnTo>
                  <a:lnTo>
                    <a:pt x="200" y="6839"/>
                  </a:lnTo>
                  <a:cubicBezTo>
                    <a:pt x="134" y="6839"/>
                    <a:pt x="67" y="6872"/>
                    <a:pt x="0" y="6906"/>
                  </a:cubicBezTo>
                  <a:cubicBezTo>
                    <a:pt x="67" y="6906"/>
                    <a:pt x="134" y="6906"/>
                    <a:pt x="200" y="6872"/>
                  </a:cubicBezTo>
                  <a:lnTo>
                    <a:pt x="834" y="6706"/>
                  </a:lnTo>
                  <a:cubicBezTo>
                    <a:pt x="1401" y="6572"/>
                    <a:pt x="2168" y="6339"/>
                    <a:pt x="3169" y="6038"/>
                  </a:cubicBezTo>
                  <a:cubicBezTo>
                    <a:pt x="5104" y="5438"/>
                    <a:pt x="7806" y="4571"/>
                    <a:pt x="10741" y="3570"/>
                  </a:cubicBezTo>
                  <a:cubicBezTo>
                    <a:pt x="13677" y="2569"/>
                    <a:pt x="16345" y="1669"/>
                    <a:pt x="18280" y="1035"/>
                  </a:cubicBezTo>
                  <a:lnTo>
                    <a:pt x="20582" y="301"/>
                  </a:lnTo>
                  <a:lnTo>
                    <a:pt x="21215" y="101"/>
                  </a:lnTo>
                  <a:cubicBezTo>
                    <a:pt x="21282" y="68"/>
                    <a:pt x="21349" y="34"/>
                    <a:pt x="2141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3652;p65">
              <a:extLst>
                <a:ext uri="{FF2B5EF4-FFF2-40B4-BE49-F238E27FC236}">
                  <a16:creationId xmlns:a16="http://schemas.microsoft.com/office/drawing/2014/main" id="{A0D0F13F-E127-B74C-ED67-E65DDA09F934}"/>
                </a:ext>
              </a:extLst>
            </p:cNvPr>
            <p:cNvSpPr/>
            <p:nvPr/>
          </p:nvSpPr>
          <p:spPr>
            <a:xfrm>
              <a:off x="5877375" y="3618025"/>
              <a:ext cx="132950" cy="136800"/>
            </a:xfrm>
            <a:custGeom>
              <a:avLst/>
              <a:gdLst/>
              <a:ahLst/>
              <a:cxnLst/>
              <a:rect l="l" t="t" r="r" b="b"/>
              <a:pathLst>
                <a:path w="5318" h="5472" extrusionOk="0">
                  <a:moveTo>
                    <a:pt x="190" y="1935"/>
                  </a:moveTo>
                  <a:lnTo>
                    <a:pt x="190" y="1935"/>
                  </a:lnTo>
                  <a:cubicBezTo>
                    <a:pt x="190" y="1935"/>
                    <a:pt x="186" y="1955"/>
                    <a:pt x="180" y="1983"/>
                  </a:cubicBezTo>
                  <a:lnTo>
                    <a:pt x="180" y="1983"/>
                  </a:lnTo>
                  <a:lnTo>
                    <a:pt x="180" y="1969"/>
                  </a:lnTo>
                  <a:cubicBezTo>
                    <a:pt x="186" y="1945"/>
                    <a:pt x="189" y="1935"/>
                    <a:pt x="190" y="1935"/>
                  </a:cubicBezTo>
                  <a:close/>
                  <a:moveTo>
                    <a:pt x="3449" y="1"/>
                  </a:moveTo>
                  <a:lnTo>
                    <a:pt x="3383" y="34"/>
                  </a:lnTo>
                  <a:lnTo>
                    <a:pt x="47" y="1936"/>
                  </a:lnTo>
                  <a:cubicBezTo>
                    <a:pt x="47" y="1934"/>
                    <a:pt x="47" y="1933"/>
                    <a:pt x="46" y="1933"/>
                  </a:cubicBezTo>
                  <a:cubicBezTo>
                    <a:pt x="42" y="1933"/>
                    <a:pt x="1" y="2134"/>
                    <a:pt x="4" y="2134"/>
                  </a:cubicBezTo>
                  <a:cubicBezTo>
                    <a:pt x="5" y="2134"/>
                    <a:pt x="8" y="2125"/>
                    <a:pt x="14" y="2102"/>
                  </a:cubicBezTo>
                  <a:lnTo>
                    <a:pt x="14" y="2136"/>
                  </a:lnTo>
                  <a:lnTo>
                    <a:pt x="47" y="2169"/>
                  </a:lnTo>
                  <a:lnTo>
                    <a:pt x="80" y="2302"/>
                  </a:lnTo>
                  <a:lnTo>
                    <a:pt x="214" y="2503"/>
                  </a:lnTo>
                  <a:lnTo>
                    <a:pt x="481" y="2970"/>
                  </a:lnTo>
                  <a:lnTo>
                    <a:pt x="981" y="3804"/>
                  </a:lnTo>
                  <a:cubicBezTo>
                    <a:pt x="1315" y="4371"/>
                    <a:pt x="1615" y="4904"/>
                    <a:pt x="1882" y="5371"/>
                  </a:cubicBezTo>
                  <a:lnTo>
                    <a:pt x="1948" y="5471"/>
                  </a:lnTo>
                  <a:lnTo>
                    <a:pt x="2015" y="5405"/>
                  </a:lnTo>
                  <a:cubicBezTo>
                    <a:pt x="3016" y="4804"/>
                    <a:pt x="3850" y="4304"/>
                    <a:pt x="4417" y="3970"/>
                  </a:cubicBezTo>
                  <a:lnTo>
                    <a:pt x="5084" y="3537"/>
                  </a:lnTo>
                  <a:cubicBezTo>
                    <a:pt x="5151" y="3503"/>
                    <a:pt x="5217" y="3437"/>
                    <a:pt x="5284" y="3403"/>
                  </a:cubicBezTo>
                  <a:lnTo>
                    <a:pt x="5284" y="3403"/>
                  </a:lnTo>
                  <a:cubicBezTo>
                    <a:pt x="5217" y="3437"/>
                    <a:pt x="5117" y="3470"/>
                    <a:pt x="5017" y="3537"/>
                  </a:cubicBezTo>
                  <a:lnTo>
                    <a:pt x="4317" y="3904"/>
                  </a:lnTo>
                  <a:cubicBezTo>
                    <a:pt x="3766" y="4195"/>
                    <a:pt x="2964" y="4644"/>
                    <a:pt x="2001" y="5189"/>
                  </a:cubicBezTo>
                  <a:lnTo>
                    <a:pt x="2001" y="5189"/>
                  </a:lnTo>
                  <a:lnTo>
                    <a:pt x="1148" y="3703"/>
                  </a:lnTo>
                  <a:lnTo>
                    <a:pt x="681" y="2836"/>
                  </a:lnTo>
                  <a:lnTo>
                    <a:pt x="414" y="2403"/>
                  </a:lnTo>
                  <a:lnTo>
                    <a:pt x="280" y="2169"/>
                  </a:lnTo>
                  <a:lnTo>
                    <a:pt x="227" y="2089"/>
                  </a:lnTo>
                  <a:lnTo>
                    <a:pt x="227" y="2089"/>
                  </a:lnTo>
                  <a:lnTo>
                    <a:pt x="3367" y="249"/>
                  </a:lnTo>
                  <a:lnTo>
                    <a:pt x="3367" y="249"/>
                  </a:lnTo>
                  <a:cubicBezTo>
                    <a:pt x="3943" y="1180"/>
                    <a:pt x="4394" y="1952"/>
                    <a:pt x="4750" y="2503"/>
                  </a:cubicBezTo>
                  <a:lnTo>
                    <a:pt x="5151" y="3170"/>
                  </a:lnTo>
                  <a:cubicBezTo>
                    <a:pt x="5184" y="3270"/>
                    <a:pt x="5251" y="3337"/>
                    <a:pt x="5317" y="3437"/>
                  </a:cubicBezTo>
                  <a:cubicBezTo>
                    <a:pt x="5284" y="3337"/>
                    <a:pt x="5251" y="3270"/>
                    <a:pt x="5217" y="3203"/>
                  </a:cubicBezTo>
                  <a:cubicBezTo>
                    <a:pt x="5117" y="3036"/>
                    <a:pt x="5017" y="2803"/>
                    <a:pt x="4850" y="2536"/>
                  </a:cubicBezTo>
                  <a:cubicBezTo>
                    <a:pt x="4550" y="1936"/>
                    <a:pt x="4083" y="1102"/>
                    <a:pt x="3516" y="67"/>
                  </a:cubicBezTo>
                  <a:lnTo>
                    <a:pt x="344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3653;p65">
              <a:extLst>
                <a:ext uri="{FF2B5EF4-FFF2-40B4-BE49-F238E27FC236}">
                  <a16:creationId xmlns:a16="http://schemas.microsoft.com/office/drawing/2014/main" id="{50A35C88-38E3-448A-2058-E841E941D3D1}"/>
                </a:ext>
              </a:extLst>
            </p:cNvPr>
            <p:cNvSpPr/>
            <p:nvPr/>
          </p:nvSpPr>
          <p:spPr>
            <a:xfrm>
              <a:off x="2766325" y="910250"/>
              <a:ext cx="103425" cy="502050"/>
            </a:xfrm>
            <a:custGeom>
              <a:avLst/>
              <a:gdLst/>
              <a:ahLst/>
              <a:cxnLst/>
              <a:rect l="l" t="t" r="r" b="b"/>
              <a:pathLst>
                <a:path w="4137" h="20082" extrusionOk="0">
                  <a:moveTo>
                    <a:pt x="4036" y="1"/>
                  </a:moveTo>
                  <a:lnTo>
                    <a:pt x="0" y="34"/>
                  </a:lnTo>
                  <a:lnTo>
                    <a:pt x="100" y="20082"/>
                  </a:lnTo>
                  <a:lnTo>
                    <a:pt x="4136" y="20082"/>
                  </a:lnTo>
                  <a:lnTo>
                    <a:pt x="403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3654;p65">
              <a:extLst>
                <a:ext uri="{FF2B5EF4-FFF2-40B4-BE49-F238E27FC236}">
                  <a16:creationId xmlns:a16="http://schemas.microsoft.com/office/drawing/2014/main" id="{15EDFF91-F6BD-EDAC-0A18-73A3B0A06821}"/>
                </a:ext>
              </a:extLst>
            </p:cNvPr>
            <p:cNvSpPr/>
            <p:nvPr/>
          </p:nvSpPr>
          <p:spPr>
            <a:xfrm>
              <a:off x="1892350" y="911925"/>
              <a:ext cx="262725" cy="278550"/>
            </a:xfrm>
            <a:custGeom>
              <a:avLst/>
              <a:gdLst/>
              <a:ahLst/>
              <a:cxnLst/>
              <a:rect l="l" t="t" r="r" b="b"/>
              <a:pathLst>
                <a:path w="10509" h="11142" extrusionOk="0">
                  <a:moveTo>
                    <a:pt x="10475" y="1"/>
                  </a:moveTo>
                  <a:lnTo>
                    <a:pt x="1" y="34"/>
                  </a:lnTo>
                  <a:lnTo>
                    <a:pt x="67" y="11142"/>
                  </a:lnTo>
                  <a:lnTo>
                    <a:pt x="10508" y="11075"/>
                  </a:lnTo>
                  <a:lnTo>
                    <a:pt x="1047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3655;p65">
              <a:extLst>
                <a:ext uri="{FF2B5EF4-FFF2-40B4-BE49-F238E27FC236}">
                  <a16:creationId xmlns:a16="http://schemas.microsoft.com/office/drawing/2014/main" id="{C5325376-69F3-A9FE-AC49-8CFA44FA8112}"/>
                </a:ext>
              </a:extLst>
            </p:cNvPr>
            <p:cNvSpPr/>
            <p:nvPr/>
          </p:nvSpPr>
          <p:spPr>
            <a:xfrm>
              <a:off x="2152550" y="910250"/>
              <a:ext cx="262700" cy="278575"/>
            </a:xfrm>
            <a:custGeom>
              <a:avLst/>
              <a:gdLst/>
              <a:ahLst/>
              <a:cxnLst/>
              <a:rect l="l" t="t" r="r" b="b"/>
              <a:pathLst>
                <a:path w="10508" h="11143" extrusionOk="0">
                  <a:moveTo>
                    <a:pt x="10441" y="1"/>
                  </a:moveTo>
                  <a:lnTo>
                    <a:pt x="0" y="68"/>
                  </a:lnTo>
                  <a:lnTo>
                    <a:pt x="67" y="11142"/>
                  </a:lnTo>
                  <a:lnTo>
                    <a:pt x="10508" y="11076"/>
                  </a:lnTo>
                  <a:lnTo>
                    <a:pt x="1044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3656;p65">
              <a:extLst>
                <a:ext uri="{FF2B5EF4-FFF2-40B4-BE49-F238E27FC236}">
                  <a16:creationId xmlns:a16="http://schemas.microsoft.com/office/drawing/2014/main" id="{C092CE5B-CE40-FF74-0182-BEBED50DFF14}"/>
                </a:ext>
              </a:extLst>
            </p:cNvPr>
            <p:cNvSpPr/>
            <p:nvPr/>
          </p:nvSpPr>
          <p:spPr>
            <a:xfrm>
              <a:off x="1889850" y="981675"/>
              <a:ext cx="527900" cy="8500"/>
            </a:xfrm>
            <a:custGeom>
              <a:avLst/>
              <a:gdLst/>
              <a:ahLst/>
              <a:cxnLst/>
              <a:rect l="l" t="t" r="r" b="b"/>
              <a:pathLst>
                <a:path w="21116" h="340" extrusionOk="0">
                  <a:moveTo>
                    <a:pt x="15773" y="0"/>
                  </a:moveTo>
                  <a:cubicBezTo>
                    <a:pt x="10560" y="0"/>
                    <a:pt x="5338" y="38"/>
                    <a:pt x="134" y="113"/>
                  </a:cubicBezTo>
                  <a:cubicBezTo>
                    <a:pt x="1" y="146"/>
                    <a:pt x="1" y="313"/>
                    <a:pt x="134" y="313"/>
                  </a:cubicBezTo>
                  <a:cubicBezTo>
                    <a:pt x="2072" y="331"/>
                    <a:pt x="4012" y="340"/>
                    <a:pt x="5953" y="340"/>
                  </a:cubicBezTo>
                  <a:cubicBezTo>
                    <a:pt x="10963" y="340"/>
                    <a:pt x="15981" y="285"/>
                    <a:pt x="20982" y="213"/>
                  </a:cubicBezTo>
                  <a:cubicBezTo>
                    <a:pt x="21116" y="213"/>
                    <a:pt x="21116" y="13"/>
                    <a:pt x="20982" y="13"/>
                  </a:cubicBezTo>
                  <a:cubicBezTo>
                    <a:pt x="19248" y="4"/>
                    <a:pt x="17511" y="0"/>
                    <a:pt x="1577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3657;p65">
              <a:extLst>
                <a:ext uri="{FF2B5EF4-FFF2-40B4-BE49-F238E27FC236}">
                  <a16:creationId xmlns:a16="http://schemas.microsoft.com/office/drawing/2014/main" id="{3A0049C5-D6AA-17DA-C219-2F408E4C22E1}"/>
                </a:ext>
              </a:extLst>
            </p:cNvPr>
            <p:cNvSpPr/>
            <p:nvPr/>
          </p:nvSpPr>
          <p:spPr>
            <a:xfrm>
              <a:off x="1729750" y="1183800"/>
              <a:ext cx="476200" cy="228500"/>
            </a:xfrm>
            <a:custGeom>
              <a:avLst/>
              <a:gdLst/>
              <a:ahLst/>
              <a:cxnLst/>
              <a:rect l="l" t="t" r="r" b="b"/>
              <a:pathLst>
                <a:path w="19048" h="9140" extrusionOk="0">
                  <a:moveTo>
                    <a:pt x="18980" y="0"/>
                  </a:moveTo>
                  <a:lnTo>
                    <a:pt x="0" y="100"/>
                  </a:lnTo>
                  <a:lnTo>
                    <a:pt x="67" y="9140"/>
                  </a:lnTo>
                  <a:lnTo>
                    <a:pt x="19047" y="9040"/>
                  </a:lnTo>
                  <a:lnTo>
                    <a:pt x="1898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3658;p65">
              <a:extLst>
                <a:ext uri="{FF2B5EF4-FFF2-40B4-BE49-F238E27FC236}">
                  <a16:creationId xmlns:a16="http://schemas.microsoft.com/office/drawing/2014/main" id="{2488D4C5-2634-DA05-2E4A-016CCC7CFC82}"/>
                </a:ext>
              </a:extLst>
            </p:cNvPr>
            <p:cNvSpPr/>
            <p:nvPr/>
          </p:nvSpPr>
          <p:spPr>
            <a:xfrm>
              <a:off x="2201750" y="1181300"/>
              <a:ext cx="476200" cy="228500"/>
            </a:xfrm>
            <a:custGeom>
              <a:avLst/>
              <a:gdLst/>
              <a:ahLst/>
              <a:cxnLst/>
              <a:rect l="l" t="t" r="r" b="b"/>
              <a:pathLst>
                <a:path w="19048" h="9140" extrusionOk="0">
                  <a:moveTo>
                    <a:pt x="18980" y="0"/>
                  </a:moveTo>
                  <a:lnTo>
                    <a:pt x="0" y="100"/>
                  </a:lnTo>
                  <a:lnTo>
                    <a:pt x="67" y="9140"/>
                  </a:lnTo>
                  <a:lnTo>
                    <a:pt x="19047" y="9040"/>
                  </a:lnTo>
                  <a:lnTo>
                    <a:pt x="1898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3659;p65">
              <a:extLst>
                <a:ext uri="{FF2B5EF4-FFF2-40B4-BE49-F238E27FC236}">
                  <a16:creationId xmlns:a16="http://schemas.microsoft.com/office/drawing/2014/main" id="{EBC34ACA-86E1-4337-3908-8FB75080650D}"/>
                </a:ext>
              </a:extLst>
            </p:cNvPr>
            <p:cNvSpPr/>
            <p:nvPr/>
          </p:nvSpPr>
          <p:spPr>
            <a:xfrm>
              <a:off x="1727250" y="1238100"/>
              <a:ext cx="952350" cy="12950"/>
            </a:xfrm>
            <a:custGeom>
              <a:avLst/>
              <a:gdLst/>
              <a:ahLst/>
              <a:cxnLst/>
              <a:rect l="l" t="t" r="r" b="b"/>
              <a:pathLst>
                <a:path w="38094" h="518" extrusionOk="0">
                  <a:moveTo>
                    <a:pt x="27361" y="0"/>
                  </a:moveTo>
                  <a:cubicBezTo>
                    <a:pt x="18275" y="0"/>
                    <a:pt x="9178" y="71"/>
                    <a:pt x="133" y="263"/>
                  </a:cubicBezTo>
                  <a:cubicBezTo>
                    <a:pt x="0" y="263"/>
                    <a:pt x="0" y="463"/>
                    <a:pt x="133" y="463"/>
                  </a:cubicBezTo>
                  <a:cubicBezTo>
                    <a:pt x="3654" y="501"/>
                    <a:pt x="7178" y="517"/>
                    <a:pt x="10703" y="517"/>
                  </a:cubicBezTo>
                  <a:cubicBezTo>
                    <a:pt x="19800" y="517"/>
                    <a:pt x="28906" y="407"/>
                    <a:pt x="37994" y="263"/>
                  </a:cubicBezTo>
                  <a:cubicBezTo>
                    <a:pt x="38094" y="230"/>
                    <a:pt x="38094" y="63"/>
                    <a:pt x="37994" y="30"/>
                  </a:cubicBezTo>
                  <a:cubicBezTo>
                    <a:pt x="34453" y="11"/>
                    <a:pt x="30908" y="0"/>
                    <a:pt x="2736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3660;p65">
              <a:extLst>
                <a:ext uri="{FF2B5EF4-FFF2-40B4-BE49-F238E27FC236}">
                  <a16:creationId xmlns:a16="http://schemas.microsoft.com/office/drawing/2014/main" id="{BBE4859A-2300-DE8F-E4E9-CD95186D30A9}"/>
                </a:ext>
              </a:extLst>
            </p:cNvPr>
            <p:cNvSpPr/>
            <p:nvPr/>
          </p:nvSpPr>
          <p:spPr>
            <a:xfrm>
              <a:off x="1552950" y="1412275"/>
              <a:ext cx="1838000" cy="80925"/>
            </a:xfrm>
            <a:custGeom>
              <a:avLst/>
              <a:gdLst/>
              <a:ahLst/>
              <a:cxnLst/>
              <a:rect l="l" t="t" r="r" b="b"/>
              <a:pathLst>
                <a:path w="73520" h="3237" extrusionOk="0">
                  <a:moveTo>
                    <a:pt x="0" y="1"/>
                  </a:moveTo>
                  <a:lnTo>
                    <a:pt x="0" y="3237"/>
                  </a:lnTo>
                  <a:lnTo>
                    <a:pt x="73520" y="3237"/>
                  </a:lnTo>
                  <a:lnTo>
                    <a:pt x="7352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3661;p65">
              <a:extLst>
                <a:ext uri="{FF2B5EF4-FFF2-40B4-BE49-F238E27FC236}">
                  <a16:creationId xmlns:a16="http://schemas.microsoft.com/office/drawing/2014/main" id="{A6C92378-4DDF-4077-C869-6DA2EDCFEF94}"/>
                </a:ext>
              </a:extLst>
            </p:cNvPr>
            <p:cNvSpPr/>
            <p:nvPr/>
          </p:nvSpPr>
          <p:spPr>
            <a:xfrm>
              <a:off x="1854000" y="1451475"/>
              <a:ext cx="74250" cy="276050"/>
            </a:xfrm>
            <a:custGeom>
              <a:avLst/>
              <a:gdLst/>
              <a:ahLst/>
              <a:cxnLst/>
              <a:rect l="l" t="t" r="r" b="b"/>
              <a:pathLst>
                <a:path w="2970" h="11042" extrusionOk="0">
                  <a:moveTo>
                    <a:pt x="0" y="1"/>
                  </a:moveTo>
                  <a:lnTo>
                    <a:pt x="0" y="11042"/>
                  </a:lnTo>
                  <a:lnTo>
                    <a:pt x="2969" y="11042"/>
                  </a:lnTo>
                  <a:lnTo>
                    <a:pt x="296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3662;p65">
              <a:extLst>
                <a:ext uri="{FF2B5EF4-FFF2-40B4-BE49-F238E27FC236}">
                  <a16:creationId xmlns:a16="http://schemas.microsoft.com/office/drawing/2014/main" id="{BF576787-16FF-218C-8AE2-ABE5C4EBC912}"/>
                </a:ext>
              </a:extLst>
            </p:cNvPr>
            <p:cNvSpPr/>
            <p:nvPr/>
          </p:nvSpPr>
          <p:spPr>
            <a:xfrm>
              <a:off x="2967300" y="1451475"/>
              <a:ext cx="75075" cy="276050"/>
            </a:xfrm>
            <a:custGeom>
              <a:avLst/>
              <a:gdLst/>
              <a:ahLst/>
              <a:cxnLst/>
              <a:rect l="l" t="t" r="r" b="b"/>
              <a:pathLst>
                <a:path w="3003" h="11042" extrusionOk="0">
                  <a:moveTo>
                    <a:pt x="0" y="1"/>
                  </a:moveTo>
                  <a:lnTo>
                    <a:pt x="0" y="11042"/>
                  </a:lnTo>
                  <a:lnTo>
                    <a:pt x="3002" y="11042"/>
                  </a:lnTo>
                  <a:lnTo>
                    <a:pt x="300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3663;p65">
              <a:extLst>
                <a:ext uri="{FF2B5EF4-FFF2-40B4-BE49-F238E27FC236}">
                  <a16:creationId xmlns:a16="http://schemas.microsoft.com/office/drawing/2014/main" id="{E9625589-6055-46FE-23E3-1A498DCA9CFC}"/>
                </a:ext>
              </a:extLst>
            </p:cNvPr>
            <p:cNvSpPr/>
            <p:nvPr/>
          </p:nvSpPr>
          <p:spPr>
            <a:xfrm>
              <a:off x="2864725" y="723450"/>
              <a:ext cx="104250" cy="690525"/>
            </a:xfrm>
            <a:custGeom>
              <a:avLst/>
              <a:gdLst/>
              <a:ahLst/>
              <a:cxnLst/>
              <a:rect l="l" t="t" r="r" b="b"/>
              <a:pathLst>
                <a:path w="4170" h="27621" extrusionOk="0">
                  <a:moveTo>
                    <a:pt x="0" y="1"/>
                  </a:moveTo>
                  <a:lnTo>
                    <a:pt x="134" y="27621"/>
                  </a:lnTo>
                  <a:lnTo>
                    <a:pt x="4170" y="27587"/>
                  </a:lnTo>
                  <a:lnTo>
                    <a:pt x="403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3664;p65">
              <a:extLst>
                <a:ext uri="{FF2B5EF4-FFF2-40B4-BE49-F238E27FC236}">
                  <a16:creationId xmlns:a16="http://schemas.microsoft.com/office/drawing/2014/main" id="{24F230C7-9C83-3300-88A8-C49D55873F9B}"/>
                </a:ext>
              </a:extLst>
            </p:cNvPr>
            <p:cNvSpPr/>
            <p:nvPr/>
          </p:nvSpPr>
          <p:spPr>
            <a:xfrm>
              <a:off x="2966450" y="851875"/>
              <a:ext cx="159300" cy="559600"/>
            </a:xfrm>
            <a:custGeom>
              <a:avLst/>
              <a:gdLst/>
              <a:ahLst/>
              <a:cxnLst/>
              <a:rect l="l" t="t" r="r" b="b"/>
              <a:pathLst>
                <a:path w="6372" h="22384" extrusionOk="0">
                  <a:moveTo>
                    <a:pt x="6272" y="1"/>
                  </a:moveTo>
                  <a:lnTo>
                    <a:pt x="1" y="34"/>
                  </a:lnTo>
                  <a:lnTo>
                    <a:pt x="101" y="22384"/>
                  </a:lnTo>
                  <a:lnTo>
                    <a:pt x="6372" y="22350"/>
                  </a:lnTo>
                  <a:lnTo>
                    <a:pt x="6272"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3665;p65">
              <a:extLst>
                <a:ext uri="{FF2B5EF4-FFF2-40B4-BE49-F238E27FC236}">
                  <a16:creationId xmlns:a16="http://schemas.microsoft.com/office/drawing/2014/main" id="{16DABBF1-B236-4396-BAC2-7A5BA6422C36}"/>
                </a:ext>
              </a:extLst>
            </p:cNvPr>
            <p:cNvSpPr/>
            <p:nvPr/>
          </p:nvSpPr>
          <p:spPr>
            <a:xfrm>
              <a:off x="2964800" y="956650"/>
              <a:ext cx="156800" cy="6000"/>
            </a:xfrm>
            <a:custGeom>
              <a:avLst/>
              <a:gdLst/>
              <a:ahLst/>
              <a:cxnLst/>
              <a:rect l="l" t="t" r="r" b="b"/>
              <a:pathLst>
                <a:path w="6272" h="240" extrusionOk="0">
                  <a:moveTo>
                    <a:pt x="2360" y="0"/>
                  </a:moveTo>
                  <a:cubicBezTo>
                    <a:pt x="1582" y="0"/>
                    <a:pt x="801" y="38"/>
                    <a:pt x="0" y="113"/>
                  </a:cubicBezTo>
                  <a:cubicBezTo>
                    <a:pt x="769" y="185"/>
                    <a:pt x="1521" y="240"/>
                    <a:pt x="2269" y="240"/>
                  </a:cubicBezTo>
                  <a:cubicBezTo>
                    <a:pt x="2558" y="240"/>
                    <a:pt x="2847" y="232"/>
                    <a:pt x="3136" y="213"/>
                  </a:cubicBezTo>
                  <a:cubicBezTo>
                    <a:pt x="3434" y="232"/>
                    <a:pt x="3729" y="240"/>
                    <a:pt x="4023" y="240"/>
                  </a:cubicBezTo>
                  <a:cubicBezTo>
                    <a:pt x="4781" y="240"/>
                    <a:pt x="5526" y="185"/>
                    <a:pt x="6271" y="113"/>
                  </a:cubicBezTo>
                  <a:cubicBezTo>
                    <a:pt x="5496" y="38"/>
                    <a:pt x="4720" y="0"/>
                    <a:pt x="3930" y="0"/>
                  </a:cubicBezTo>
                  <a:cubicBezTo>
                    <a:pt x="3667" y="0"/>
                    <a:pt x="3402" y="5"/>
                    <a:pt x="3136" y="13"/>
                  </a:cubicBezTo>
                  <a:cubicBezTo>
                    <a:pt x="2877" y="5"/>
                    <a:pt x="2619" y="0"/>
                    <a:pt x="236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3666;p65">
              <a:extLst>
                <a:ext uri="{FF2B5EF4-FFF2-40B4-BE49-F238E27FC236}">
                  <a16:creationId xmlns:a16="http://schemas.microsoft.com/office/drawing/2014/main" id="{D5488392-62B6-BE5A-730C-7B969A69896F}"/>
                </a:ext>
              </a:extLst>
            </p:cNvPr>
            <p:cNvSpPr/>
            <p:nvPr/>
          </p:nvSpPr>
          <p:spPr>
            <a:xfrm>
              <a:off x="2964800" y="933300"/>
              <a:ext cx="156800" cy="6475"/>
            </a:xfrm>
            <a:custGeom>
              <a:avLst/>
              <a:gdLst/>
              <a:ahLst/>
              <a:cxnLst/>
              <a:rect l="l" t="t" r="r" b="b"/>
              <a:pathLst>
                <a:path w="6272" h="259" extrusionOk="0">
                  <a:moveTo>
                    <a:pt x="2403" y="1"/>
                  </a:moveTo>
                  <a:cubicBezTo>
                    <a:pt x="1611" y="1"/>
                    <a:pt x="815" y="44"/>
                    <a:pt x="0" y="146"/>
                  </a:cubicBezTo>
                  <a:cubicBezTo>
                    <a:pt x="801" y="221"/>
                    <a:pt x="1582" y="259"/>
                    <a:pt x="2360" y="259"/>
                  </a:cubicBezTo>
                  <a:cubicBezTo>
                    <a:pt x="2619" y="259"/>
                    <a:pt x="2877" y="255"/>
                    <a:pt x="3136" y="246"/>
                  </a:cubicBezTo>
                  <a:cubicBezTo>
                    <a:pt x="3402" y="255"/>
                    <a:pt x="3667" y="259"/>
                    <a:pt x="3930" y="259"/>
                  </a:cubicBezTo>
                  <a:cubicBezTo>
                    <a:pt x="4720" y="259"/>
                    <a:pt x="5496" y="221"/>
                    <a:pt x="6271" y="146"/>
                  </a:cubicBezTo>
                  <a:cubicBezTo>
                    <a:pt x="5481" y="44"/>
                    <a:pt x="4691" y="1"/>
                    <a:pt x="3886" y="1"/>
                  </a:cubicBezTo>
                  <a:cubicBezTo>
                    <a:pt x="3638" y="1"/>
                    <a:pt x="3388" y="5"/>
                    <a:pt x="3136" y="13"/>
                  </a:cubicBezTo>
                  <a:cubicBezTo>
                    <a:pt x="2891" y="5"/>
                    <a:pt x="2647" y="1"/>
                    <a:pt x="24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3667;p65">
              <a:extLst>
                <a:ext uri="{FF2B5EF4-FFF2-40B4-BE49-F238E27FC236}">
                  <a16:creationId xmlns:a16="http://schemas.microsoft.com/office/drawing/2014/main" id="{27BA0A0D-4F24-AFA8-462A-33D64EA6B577}"/>
                </a:ext>
              </a:extLst>
            </p:cNvPr>
            <p:cNvSpPr/>
            <p:nvPr/>
          </p:nvSpPr>
          <p:spPr>
            <a:xfrm>
              <a:off x="2964800" y="1323600"/>
              <a:ext cx="156800" cy="6475"/>
            </a:xfrm>
            <a:custGeom>
              <a:avLst/>
              <a:gdLst/>
              <a:ahLst/>
              <a:cxnLst/>
              <a:rect l="l" t="t" r="r" b="b"/>
              <a:pathLst>
                <a:path w="6272" h="259" extrusionOk="0">
                  <a:moveTo>
                    <a:pt x="2403" y="0"/>
                  </a:moveTo>
                  <a:cubicBezTo>
                    <a:pt x="1611" y="0"/>
                    <a:pt x="815" y="44"/>
                    <a:pt x="0" y="146"/>
                  </a:cubicBezTo>
                  <a:cubicBezTo>
                    <a:pt x="801" y="221"/>
                    <a:pt x="1582" y="258"/>
                    <a:pt x="2360" y="258"/>
                  </a:cubicBezTo>
                  <a:cubicBezTo>
                    <a:pt x="2619" y="258"/>
                    <a:pt x="2877" y="254"/>
                    <a:pt x="3136" y="246"/>
                  </a:cubicBezTo>
                  <a:cubicBezTo>
                    <a:pt x="3402" y="254"/>
                    <a:pt x="3667" y="258"/>
                    <a:pt x="3930" y="258"/>
                  </a:cubicBezTo>
                  <a:cubicBezTo>
                    <a:pt x="4720" y="258"/>
                    <a:pt x="5496" y="221"/>
                    <a:pt x="6271" y="146"/>
                  </a:cubicBezTo>
                  <a:cubicBezTo>
                    <a:pt x="5481" y="44"/>
                    <a:pt x="4691" y="0"/>
                    <a:pt x="3886" y="0"/>
                  </a:cubicBezTo>
                  <a:cubicBezTo>
                    <a:pt x="3638" y="0"/>
                    <a:pt x="3388" y="4"/>
                    <a:pt x="3136" y="12"/>
                  </a:cubicBezTo>
                  <a:cubicBezTo>
                    <a:pt x="2891" y="4"/>
                    <a:pt x="2647" y="0"/>
                    <a:pt x="24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3668;p65">
              <a:extLst>
                <a:ext uri="{FF2B5EF4-FFF2-40B4-BE49-F238E27FC236}">
                  <a16:creationId xmlns:a16="http://schemas.microsoft.com/office/drawing/2014/main" id="{36493CD6-05D2-DEFB-0A63-ED02E05FA2C2}"/>
                </a:ext>
              </a:extLst>
            </p:cNvPr>
            <p:cNvSpPr/>
            <p:nvPr/>
          </p:nvSpPr>
          <p:spPr>
            <a:xfrm>
              <a:off x="2964800" y="1300225"/>
              <a:ext cx="156800" cy="6475"/>
            </a:xfrm>
            <a:custGeom>
              <a:avLst/>
              <a:gdLst/>
              <a:ahLst/>
              <a:cxnLst/>
              <a:rect l="l" t="t" r="r" b="b"/>
              <a:pathLst>
                <a:path w="6272" h="259" extrusionOk="0">
                  <a:moveTo>
                    <a:pt x="2360" y="1"/>
                  </a:moveTo>
                  <a:cubicBezTo>
                    <a:pt x="1582" y="1"/>
                    <a:pt x="801" y="38"/>
                    <a:pt x="0" y="113"/>
                  </a:cubicBezTo>
                  <a:cubicBezTo>
                    <a:pt x="815" y="215"/>
                    <a:pt x="1611" y="259"/>
                    <a:pt x="2403" y="259"/>
                  </a:cubicBezTo>
                  <a:cubicBezTo>
                    <a:pt x="2647" y="259"/>
                    <a:pt x="2891" y="254"/>
                    <a:pt x="3136" y="247"/>
                  </a:cubicBezTo>
                  <a:cubicBezTo>
                    <a:pt x="3388" y="254"/>
                    <a:pt x="3638" y="259"/>
                    <a:pt x="3886" y="259"/>
                  </a:cubicBezTo>
                  <a:cubicBezTo>
                    <a:pt x="4691" y="259"/>
                    <a:pt x="5481" y="215"/>
                    <a:pt x="6271" y="113"/>
                  </a:cubicBezTo>
                  <a:cubicBezTo>
                    <a:pt x="5496" y="38"/>
                    <a:pt x="4720" y="1"/>
                    <a:pt x="3930" y="1"/>
                  </a:cubicBezTo>
                  <a:cubicBezTo>
                    <a:pt x="3667" y="1"/>
                    <a:pt x="3402" y="5"/>
                    <a:pt x="3136" y="13"/>
                  </a:cubicBezTo>
                  <a:cubicBezTo>
                    <a:pt x="2877" y="5"/>
                    <a:pt x="2619" y="1"/>
                    <a:pt x="236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3669;p65">
              <a:extLst>
                <a:ext uri="{FF2B5EF4-FFF2-40B4-BE49-F238E27FC236}">
                  <a16:creationId xmlns:a16="http://schemas.microsoft.com/office/drawing/2014/main" id="{E82994F8-6317-CEC8-834F-28621D18A560}"/>
                </a:ext>
              </a:extLst>
            </p:cNvPr>
            <p:cNvSpPr/>
            <p:nvPr/>
          </p:nvSpPr>
          <p:spPr>
            <a:xfrm>
              <a:off x="3043175" y="1000325"/>
              <a:ext cx="5025" cy="251875"/>
            </a:xfrm>
            <a:custGeom>
              <a:avLst/>
              <a:gdLst/>
              <a:ahLst/>
              <a:cxnLst/>
              <a:rect l="l" t="t" r="r" b="b"/>
              <a:pathLst>
                <a:path w="201" h="10075" extrusionOk="0">
                  <a:moveTo>
                    <a:pt x="101" y="0"/>
                  </a:moveTo>
                  <a:cubicBezTo>
                    <a:pt x="34" y="0"/>
                    <a:pt x="1" y="2269"/>
                    <a:pt x="1" y="5037"/>
                  </a:cubicBezTo>
                  <a:cubicBezTo>
                    <a:pt x="1" y="7806"/>
                    <a:pt x="34" y="10074"/>
                    <a:pt x="101" y="10074"/>
                  </a:cubicBezTo>
                  <a:cubicBezTo>
                    <a:pt x="167" y="10074"/>
                    <a:pt x="201" y="7806"/>
                    <a:pt x="201" y="5037"/>
                  </a:cubicBezTo>
                  <a:cubicBezTo>
                    <a:pt x="201" y="2235"/>
                    <a:pt x="167" y="0"/>
                    <a:pt x="1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3670;p65">
              <a:extLst>
                <a:ext uri="{FF2B5EF4-FFF2-40B4-BE49-F238E27FC236}">
                  <a16:creationId xmlns:a16="http://schemas.microsoft.com/office/drawing/2014/main" id="{88B97B66-E4F6-E50C-16BF-757710E93EB1}"/>
                </a:ext>
              </a:extLst>
            </p:cNvPr>
            <p:cNvSpPr/>
            <p:nvPr/>
          </p:nvSpPr>
          <p:spPr>
            <a:xfrm>
              <a:off x="3123225" y="989475"/>
              <a:ext cx="171000" cy="422000"/>
            </a:xfrm>
            <a:custGeom>
              <a:avLst/>
              <a:gdLst/>
              <a:ahLst/>
              <a:cxnLst/>
              <a:rect l="l" t="t" r="r" b="b"/>
              <a:pathLst>
                <a:path w="6840" h="16880" extrusionOk="0">
                  <a:moveTo>
                    <a:pt x="1" y="1"/>
                  </a:moveTo>
                  <a:lnTo>
                    <a:pt x="1" y="16880"/>
                  </a:lnTo>
                  <a:lnTo>
                    <a:pt x="6839" y="16880"/>
                  </a:lnTo>
                  <a:lnTo>
                    <a:pt x="683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3671;p65">
              <a:extLst>
                <a:ext uri="{FF2B5EF4-FFF2-40B4-BE49-F238E27FC236}">
                  <a16:creationId xmlns:a16="http://schemas.microsoft.com/office/drawing/2014/main" id="{D27E4711-9B90-95C2-5435-65221626AAF4}"/>
                </a:ext>
              </a:extLst>
            </p:cNvPr>
            <p:cNvSpPr/>
            <p:nvPr/>
          </p:nvSpPr>
          <p:spPr>
            <a:xfrm>
              <a:off x="3174950" y="1234650"/>
              <a:ext cx="77575" cy="66775"/>
            </a:xfrm>
            <a:custGeom>
              <a:avLst/>
              <a:gdLst/>
              <a:ahLst/>
              <a:cxnLst/>
              <a:rect l="l" t="t" r="r" b="b"/>
              <a:pathLst>
                <a:path w="3103" h="2671" extrusionOk="0">
                  <a:moveTo>
                    <a:pt x="567" y="1"/>
                  </a:moveTo>
                  <a:cubicBezTo>
                    <a:pt x="200" y="268"/>
                    <a:pt x="0" y="701"/>
                    <a:pt x="33" y="1135"/>
                  </a:cubicBezTo>
                  <a:cubicBezTo>
                    <a:pt x="1" y="1982"/>
                    <a:pt x="669" y="2671"/>
                    <a:pt x="1477" y="2671"/>
                  </a:cubicBezTo>
                  <a:cubicBezTo>
                    <a:pt x="1496" y="2671"/>
                    <a:pt x="1515" y="2670"/>
                    <a:pt x="1534" y="2669"/>
                  </a:cubicBezTo>
                  <a:cubicBezTo>
                    <a:pt x="1554" y="2670"/>
                    <a:pt x="1574" y="2671"/>
                    <a:pt x="1594" y="2671"/>
                  </a:cubicBezTo>
                  <a:cubicBezTo>
                    <a:pt x="2433" y="2671"/>
                    <a:pt x="3101" y="1982"/>
                    <a:pt x="3069" y="1135"/>
                  </a:cubicBezTo>
                  <a:cubicBezTo>
                    <a:pt x="3102" y="701"/>
                    <a:pt x="2869" y="268"/>
                    <a:pt x="2502" y="1"/>
                  </a:cubicBezTo>
                  <a:lnTo>
                    <a:pt x="2368" y="234"/>
                  </a:lnTo>
                  <a:cubicBezTo>
                    <a:pt x="2669" y="435"/>
                    <a:pt x="2835" y="768"/>
                    <a:pt x="2802" y="1135"/>
                  </a:cubicBezTo>
                  <a:cubicBezTo>
                    <a:pt x="2802" y="1986"/>
                    <a:pt x="2168" y="2411"/>
                    <a:pt x="1534" y="2411"/>
                  </a:cubicBezTo>
                  <a:cubicBezTo>
                    <a:pt x="901" y="2411"/>
                    <a:pt x="267" y="1986"/>
                    <a:pt x="267" y="1135"/>
                  </a:cubicBezTo>
                  <a:cubicBezTo>
                    <a:pt x="267" y="768"/>
                    <a:pt x="434" y="435"/>
                    <a:pt x="734" y="234"/>
                  </a:cubicBezTo>
                  <a:lnTo>
                    <a:pt x="56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3672;p65">
              <a:extLst>
                <a:ext uri="{FF2B5EF4-FFF2-40B4-BE49-F238E27FC236}">
                  <a16:creationId xmlns:a16="http://schemas.microsoft.com/office/drawing/2014/main" id="{361E5E5A-808D-43BE-750D-2ACD5FF82A00}"/>
                </a:ext>
              </a:extLst>
            </p:cNvPr>
            <p:cNvSpPr/>
            <p:nvPr/>
          </p:nvSpPr>
          <p:spPr>
            <a:xfrm>
              <a:off x="3174950" y="1164600"/>
              <a:ext cx="76725" cy="60075"/>
            </a:xfrm>
            <a:custGeom>
              <a:avLst/>
              <a:gdLst/>
              <a:ahLst/>
              <a:cxnLst/>
              <a:rect l="l" t="t" r="r" b="b"/>
              <a:pathLst>
                <a:path w="3069" h="2403" extrusionOk="0">
                  <a:moveTo>
                    <a:pt x="2235" y="1"/>
                  </a:moveTo>
                  <a:cubicBezTo>
                    <a:pt x="1101" y="1"/>
                    <a:pt x="1735" y="2002"/>
                    <a:pt x="834" y="2002"/>
                  </a:cubicBezTo>
                  <a:cubicBezTo>
                    <a:pt x="500" y="2002"/>
                    <a:pt x="267" y="1769"/>
                    <a:pt x="267" y="1168"/>
                  </a:cubicBezTo>
                  <a:cubicBezTo>
                    <a:pt x="267" y="835"/>
                    <a:pt x="367" y="535"/>
                    <a:pt x="534" y="268"/>
                  </a:cubicBezTo>
                  <a:lnTo>
                    <a:pt x="300" y="134"/>
                  </a:lnTo>
                  <a:cubicBezTo>
                    <a:pt x="100" y="435"/>
                    <a:pt x="0" y="801"/>
                    <a:pt x="0" y="1168"/>
                  </a:cubicBezTo>
                  <a:cubicBezTo>
                    <a:pt x="0" y="1936"/>
                    <a:pt x="400" y="2303"/>
                    <a:pt x="834" y="2303"/>
                  </a:cubicBezTo>
                  <a:cubicBezTo>
                    <a:pt x="2035" y="2303"/>
                    <a:pt x="1368" y="301"/>
                    <a:pt x="2268" y="301"/>
                  </a:cubicBezTo>
                  <a:cubicBezTo>
                    <a:pt x="2602" y="301"/>
                    <a:pt x="2802" y="568"/>
                    <a:pt x="2802" y="1202"/>
                  </a:cubicBezTo>
                  <a:cubicBezTo>
                    <a:pt x="2802" y="1602"/>
                    <a:pt x="2702" y="1969"/>
                    <a:pt x="2468" y="2269"/>
                  </a:cubicBezTo>
                  <a:lnTo>
                    <a:pt x="2702" y="2403"/>
                  </a:lnTo>
                  <a:cubicBezTo>
                    <a:pt x="2935" y="2069"/>
                    <a:pt x="3069" y="1635"/>
                    <a:pt x="3069" y="1202"/>
                  </a:cubicBezTo>
                  <a:cubicBezTo>
                    <a:pt x="3069" y="435"/>
                    <a:pt x="2735" y="1"/>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3673;p65">
              <a:extLst>
                <a:ext uri="{FF2B5EF4-FFF2-40B4-BE49-F238E27FC236}">
                  <a16:creationId xmlns:a16="http://schemas.microsoft.com/office/drawing/2014/main" id="{2987EA1E-63B7-2787-313B-6553B588BF2C}"/>
                </a:ext>
              </a:extLst>
            </p:cNvPr>
            <p:cNvSpPr/>
            <p:nvPr/>
          </p:nvSpPr>
          <p:spPr>
            <a:xfrm>
              <a:off x="3174950" y="1096225"/>
              <a:ext cx="76725" cy="60075"/>
            </a:xfrm>
            <a:custGeom>
              <a:avLst/>
              <a:gdLst/>
              <a:ahLst/>
              <a:cxnLst/>
              <a:rect l="l" t="t" r="r" b="b"/>
              <a:pathLst>
                <a:path w="3069" h="2403" extrusionOk="0">
                  <a:moveTo>
                    <a:pt x="2235" y="1"/>
                  </a:moveTo>
                  <a:cubicBezTo>
                    <a:pt x="1101" y="1"/>
                    <a:pt x="1735" y="2002"/>
                    <a:pt x="834" y="2002"/>
                  </a:cubicBezTo>
                  <a:cubicBezTo>
                    <a:pt x="500" y="2002"/>
                    <a:pt x="267" y="1735"/>
                    <a:pt x="267" y="1168"/>
                  </a:cubicBezTo>
                  <a:cubicBezTo>
                    <a:pt x="267" y="835"/>
                    <a:pt x="334" y="501"/>
                    <a:pt x="534" y="234"/>
                  </a:cubicBezTo>
                  <a:lnTo>
                    <a:pt x="300" y="134"/>
                  </a:lnTo>
                  <a:cubicBezTo>
                    <a:pt x="100" y="434"/>
                    <a:pt x="0" y="768"/>
                    <a:pt x="0" y="1135"/>
                  </a:cubicBezTo>
                  <a:cubicBezTo>
                    <a:pt x="0" y="1902"/>
                    <a:pt x="400" y="2302"/>
                    <a:pt x="834" y="2302"/>
                  </a:cubicBezTo>
                  <a:cubicBezTo>
                    <a:pt x="2035" y="2302"/>
                    <a:pt x="1368" y="301"/>
                    <a:pt x="2268" y="301"/>
                  </a:cubicBezTo>
                  <a:cubicBezTo>
                    <a:pt x="2602" y="301"/>
                    <a:pt x="2802" y="568"/>
                    <a:pt x="2802" y="1168"/>
                  </a:cubicBezTo>
                  <a:cubicBezTo>
                    <a:pt x="2835" y="1568"/>
                    <a:pt x="2702" y="1969"/>
                    <a:pt x="2468" y="2269"/>
                  </a:cubicBezTo>
                  <a:lnTo>
                    <a:pt x="2702" y="2402"/>
                  </a:lnTo>
                  <a:cubicBezTo>
                    <a:pt x="2935" y="2035"/>
                    <a:pt x="3069" y="1635"/>
                    <a:pt x="3069" y="1201"/>
                  </a:cubicBezTo>
                  <a:cubicBezTo>
                    <a:pt x="3069" y="434"/>
                    <a:pt x="2735" y="1"/>
                    <a:pt x="223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3674;p65">
              <a:extLst>
                <a:ext uri="{FF2B5EF4-FFF2-40B4-BE49-F238E27FC236}">
                  <a16:creationId xmlns:a16="http://schemas.microsoft.com/office/drawing/2014/main" id="{2C56EAFF-51BE-E62A-759C-4B967AC51485}"/>
                </a:ext>
              </a:extLst>
            </p:cNvPr>
            <p:cNvSpPr/>
            <p:nvPr/>
          </p:nvSpPr>
          <p:spPr>
            <a:xfrm>
              <a:off x="2884725" y="812700"/>
              <a:ext cx="57575" cy="57550"/>
            </a:xfrm>
            <a:custGeom>
              <a:avLst/>
              <a:gdLst/>
              <a:ahLst/>
              <a:cxnLst/>
              <a:rect l="l" t="t" r="r" b="b"/>
              <a:pathLst>
                <a:path w="2303" h="2302" extrusionOk="0">
                  <a:moveTo>
                    <a:pt x="1135" y="0"/>
                  </a:moveTo>
                  <a:cubicBezTo>
                    <a:pt x="501" y="0"/>
                    <a:pt x="1" y="500"/>
                    <a:pt x="1" y="1134"/>
                  </a:cubicBezTo>
                  <a:cubicBezTo>
                    <a:pt x="1" y="1768"/>
                    <a:pt x="501" y="2302"/>
                    <a:pt x="1135" y="2302"/>
                  </a:cubicBezTo>
                  <a:cubicBezTo>
                    <a:pt x="1802" y="2302"/>
                    <a:pt x="2302" y="1768"/>
                    <a:pt x="2302" y="1134"/>
                  </a:cubicBezTo>
                  <a:cubicBezTo>
                    <a:pt x="2302" y="500"/>
                    <a:pt x="1802" y="0"/>
                    <a:pt x="113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3675;p65">
              <a:extLst>
                <a:ext uri="{FF2B5EF4-FFF2-40B4-BE49-F238E27FC236}">
                  <a16:creationId xmlns:a16="http://schemas.microsoft.com/office/drawing/2014/main" id="{7D456FCF-BC59-83F2-1738-26FAC0B401F1}"/>
                </a:ext>
              </a:extLst>
            </p:cNvPr>
            <p:cNvSpPr/>
            <p:nvPr/>
          </p:nvSpPr>
          <p:spPr>
            <a:xfrm>
              <a:off x="2904750" y="921100"/>
              <a:ext cx="17525" cy="410325"/>
            </a:xfrm>
            <a:custGeom>
              <a:avLst/>
              <a:gdLst/>
              <a:ahLst/>
              <a:cxnLst/>
              <a:rect l="l" t="t" r="r" b="b"/>
              <a:pathLst>
                <a:path w="701" h="16413" extrusionOk="0">
                  <a:moveTo>
                    <a:pt x="0" y="1"/>
                  </a:moveTo>
                  <a:lnTo>
                    <a:pt x="0" y="16412"/>
                  </a:lnTo>
                  <a:lnTo>
                    <a:pt x="701" y="16412"/>
                  </a:lnTo>
                  <a:lnTo>
                    <a:pt x="7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3676;p65">
              <a:extLst>
                <a:ext uri="{FF2B5EF4-FFF2-40B4-BE49-F238E27FC236}">
                  <a16:creationId xmlns:a16="http://schemas.microsoft.com/office/drawing/2014/main" id="{AEBA5455-5829-AA54-3FEB-B8B1018FF389}"/>
                </a:ext>
              </a:extLst>
            </p:cNvPr>
            <p:cNvSpPr/>
            <p:nvPr/>
          </p:nvSpPr>
          <p:spPr>
            <a:xfrm>
              <a:off x="5188050" y="3181050"/>
              <a:ext cx="155950" cy="155200"/>
            </a:xfrm>
            <a:custGeom>
              <a:avLst/>
              <a:gdLst/>
              <a:ahLst/>
              <a:cxnLst/>
              <a:rect l="l" t="t" r="r" b="b"/>
              <a:pathLst>
                <a:path w="6238" h="6208" extrusionOk="0">
                  <a:moveTo>
                    <a:pt x="6205" y="1"/>
                  </a:moveTo>
                  <a:cubicBezTo>
                    <a:pt x="5070" y="968"/>
                    <a:pt x="4036" y="1969"/>
                    <a:pt x="3002" y="3036"/>
                  </a:cubicBezTo>
                  <a:cubicBezTo>
                    <a:pt x="1935" y="4037"/>
                    <a:pt x="934" y="5104"/>
                    <a:pt x="0" y="6205"/>
                  </a:cubicBezTo>
                  <a:cubicBezTo>
                    <a:pt x="1" y="6207"/>
                    <a:pt x="3" y="6207"/>
                    <a:pt x="5" y="6207"/>
                  </a:cubicBezTo>
                  <a:cubicBezTo>
                    <a:pt x="100" y="6207"/>
                    <a:pt x="1475" y="4864"/>
                    <a:pt x="3169" y="3203"/>
                  </a:cubicBezTo>
                  <a:cubicBezTo>
                    <a:pt x="4870" y="1468"/>
                    <a:pt x="6238" y="67"/>
                    <a:pt x="620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3677;p65">
              <a:extLst>
                <a:ext uri="{FF2B5EF4-FFF2-40B4-BE49-F238E27FC236}">
                  <a16:creationId xmlns:a16="http://schemas.microsoft.com/office/drawing/2014/main" id="{5AF362A5-B383-48AD-2BF4-08183A0B9D84}"/>
                </a:ext>
              </a:extLst>
            </p:cNvPr>
            <p:cNvSpPr/>
            <p:nvPr/>
          </p:nvSpPr>
          <p:spPr>
            <a:xfrm>
              <a:off x="5188050" y="3181050"/>
              <a:ext cx="155950" cy="155150"/>
            </a:xfrm>
            <a:custGeom>
              <a:avLst/>
              <a:gdLst/>
              <a:ahLst/>
              <a:cxnLst/>
              <a:rect l="l" t="t" r="r" b="b"/>
              <a:pathLst>
                <a:path w="6238" h="6206" extrusionOk="0">
                  <a:moveTo>
                    <a:pt x="2" y="0"/>
                  </a:moveTo>
                  <a:cubicBezTo>
                    <a:pt x="1" y="0"/>
                    <a:pt x="1" y="0"/>
                    <a:pt x="0" y="1"/>
                  </a:cubicBezTo>
                  <a:cubicBezTo>
                    <a:pt x="934" y="1135"/>
                    <a:pt x="1935" y="2169"/>
                    <a:pt x="3002" y="3203"/>
                  </a:cubicBezTo>
                  <a:cubicBezTo>
                    <a:pt x="4036" y="4237"/>
                    <a:pt x="5070" y="5271"/>
                    <a:pt x="6205" y="6205"/>
                  </a:cubicBezTo>
                  <a:cubicBezTo>
                    <a:pt x="6238" y="6172"/>
                    <a:pt x="4870" y="4737"/>
                    <a:pt x="3169" y="3036"/>
                  </a:cubicBezTo>
                  <a:cubicBezTo>
                    <a:pt x="1455" y="1355"/>
                    <a:pt x="67" y="0"/>
                    <a:pt x="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3678;p65">
              <a:extLst>
                <a:ext uri="{FF2B5EF4-FFF2-40B4-BE49-F238E27FC236}">
                  <a16:creationId xmlns:a16="http://schemas.microsoft.com/office/drawing/2014/main" id="{C67B8AAD-B926-55AB-C3F7-B18873EB90E6}"/>
                </a:ext>
              </a:extLst>
            </p:cNvPr>
            <p:cNvSpPr/>
            <p:nvPr/>
          </p:nvSpPr>
          <p:spPr>
            <a:xfrm>
              <a:off x="3767850" y="2339625"/>
              <a:ext cx="155975" cy="155150"/>
            </a:xfrm>
            <a:custGeom>
              <a:avLst/>
              <a:gdLst/>
              <a:ahLst/>
              <a:cxnLst/>
              <a:rect l="l" t="t" r="r" b="b"/>
              <a:pathLst>
                <a:path w="6239" h="6206" extrusionOk="0">
                  <a:moveTo>
                    <a:pt x="6205" y="0"/>
                  </a:moveTo>
                  <a:lnTo>
                    <a:pt x="6205" y="0"/>
                  </a:lnTo>
                  <a:cubicBezTo>
                    <a:pt x="5105" y="934"/>
                    <a:pt x="4037" y="1968"/>
                    <a:pt x="3036" y="3036"/>
                  </a:cubicBezTo>
                  <a:cubicBezTo>
                    <a:pt x="1969" y="4036"/>
                    <a:pt x="968" y="5104"/>
                    <a:pt x="1" y="6205"/>
                  </a:cubicBezTo>
                  <a:cubicBezTo>
                    <a:pt x="1" y="6205"/>
                    <a:pt x="2" y="6205"/>
                    <a:pt x="3" y="6205"/>
                  </a:cubicBezTo>
                  <a:cubicBezTo>
                    <a:pt x="70" y="6205"/>
                    <a:pt x="1490" y="4882"/>
                    <a:pt x="3170" y="3169"/>
                  </a:cubicBezTo>
                  <a:cubicBezTo>
                    <a:pt x="4904" y="1468"/>
                    <a:pt x="6239" y="34"/>
                    <a:pt x="620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3679;p65">
              <a:extLst>
                <a:ext uri="{FF2B5EF4-FFF2-40B4-BE49-F238E27FC236}">
                  <a16:creationId xmlns:a16="http://schemas.microsoft.com/office/drawing/2014/main" id="{0A464362-E61F-8928-8CB2-73D7F54F8830}"/>
                </a:ext>
              </a:extLst>
            </p:cNvPr>
            <p:cNvSpPr/>
            <p:nvPr/>
          </p:nvSpPr>
          <p:spPr>
            <a:xfrm>
              <a:off x="3767850" y="2339625"/>
              <a:ext cx="155975" cy="155150"/>
            </a:xfrm>
            <a:custGeom>
              <a:avLst/>
              <a:gdLst/>
              <a:ahLst/>
              <a:cxnLst/>
              <a:rect l="l" t="t" r="r" b="b"/>
              <a:pathLst>
                <a:path w="6239" h="6206" extrusionOk="0">
                  <a:moveTo>
                    <a:pt x="1" y="0"/>
                  </a:moveTo>
                  <a:cubicBezTo>
                    <a:pt x="968" y="1101"/>
                    <a:pt x="1969" y="2168"/>
                    <a:pt x="3036" y="3169"/>
                  </a:cubicBezTo>
                  <a:cubicBezTo>
                    <a:pt x="4717" y="4882"/>
                    <a:pt x="6137" y="6205"/>
                    <a:pt x="6204" y="6205"/>
                  </a:cubicBezTo>
                  <a:cubicBezTo>
                    <a:pt x="6204" y="6205"/>
                    <a:pt x="6205" y="6205"/>
                    <a:pt x="6205" y="6205"/>
                  </a:cubicBezTo>
                  <a:cubicBezTo>
                    <a:pt x="6239" y="6171"/>
                    <a:pt x="4904" y="4770"/>
                    <a:pt x="3170" y="3036"/>
                  </a:cubicBezTo>
                  <a:cubicBezTo>
                    <a:pt x="2169" y="1968"/>
                    <a:pt x="1102" y="934"/>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3680;p65">
              <a:extLst>
                <a:ext uri="{FF2B5EF4-FFF2-40B4-BE49-F238E27FC236}">
                  <a16:creationId xmlns:a16="http://schemas.microsoft.com/office/drawing/2014/main" id="{28A478EA-38A7-4BCF-ED9A-5EF9D9D71950}"/>
                </a:ext>
              </a:extLst>
            </p:cNvPr>
            <p:cNvSpPr/>
            <p:nvPr/>
          </p:nvSpPr>
          <p:spPr>
            <a:xfrm>
              <a:off x="3539375" y="948625"/>
              <a:ext cx="15850" cy="187650"/>
            </a:xfrm>
            <a:custGeom>
              <a:avLst/>
              <a:gdLst/>
              <a:ahLst/>
              <a:cxnLst/>
              <a:rect l="l" t="t" r="r" b="b"/>
              <a:pathLst>
                <a:path w="634" h="7506" extrusionOk="0">
                  <a:moveTo>
                    <a:pt x="0" y="0"/>
                  </a:moveTo>
                  <a:cubicBezTo>
                    <a:pt x="0" y="1235"/>
                    <a:pt x="67" y="2502"/>
                    <a:pt x="200" y="3736"/>
                  </a:cubicBezTo>
                  <a:cubicBezTo>
                    <a:pt x="267" y="5004"/>
                    <a:pt x="400" y="6272"/>
                    <a:pt x="634" y="7506"/>
                  </a:cubicBezTo>
                  <a:cubicBezTo>
                    <a:pt x="634" y="6238"/>
                    <a:pt x="567" y="5004"/>
                    <a:pt x="434" y="3736"/>
                  </a:cubicBezTo>
                  <a:cubicBezTo>
                    <a:pt x="367" y="2502"/>
                    <a:pt x="200" y="1235"/>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3681;p65">
              <a:extLst>
                <a:ext uri="{FF2B5EF4-FFF2-40B4-BE49-F238E27FC236}">
                  <a16:creationId xmlns:a16="http://schemas.microsoft.com/office/drawing/2014/main" id="{E9E0D4D7-1E31-C99A-EE7C-0E67BD9C94E5}"/>
                </a:ext>
              </a:extLst>
            </p:cNvPr>
            <p:cNvSpPr/>
            <p:nvPr/>
          </p:nvSpPr>
          <p:spPr>
            <a:xfrm>
              <a:off x="3453475" y="1033675"/>
              <a:ext cx="187650" cy="15875"/>
            </a:xfrm>
            <a:custGeom>
              <a:avLst/>
              <a:gdLst/>
              <a:ahLst/>
              <a:cxnLst/>
              <a:rect l="l" t="t" r="r" b="b"/>
              <a:pathLst>
                <a:path w="7506" h="635" extrusionOk="0">
                  <a:moveTo>
                    <a:pt x="7506" y="1"/>
                  </a:moveTo>
                  <a:cubicBezTo>
                    <a:pt x="6238" y="1"/>
                    <a:pt x="5004" y="67"/>
                    <a:pt x="3736" y="201"/>
                  </a:cubicBezTo>
                  <a:cubicBezTo>
                    <a:pt x="2502" y="268"/>
                    <a:pt x="1235" y="434"/>
                    <a:pt x="0" y="635"/>
                  </a:cubicBezTo>
                  <a:cubicBezTo>
                    <a:pt x="1235" y="635"/>
                    <a:pt x="2502" y="568"/>
                    <a:pt x="3736" y="434"/>
                  </a:cubicBezTo>
                  <a:cubicBezTo>
                    <a:pt x="5004" y="368"/>
                    <a:pt x="6271" y="201"/>
                    <a:pt x="75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3682;p65">
              <a:extLst>
                <a:ext uri="{FF2B5EF4-FFF2-40B4-BE49-F238E27FC236}">
                  <a16:creationId xmlns:a16="http://schemas.microsoft.com/office/drawing/2014/main" id="{CA8B1D35-FF7E-0923-318D-B3C4F453C69D}"/>
                </a:ext>
              </a:extLst>
            </p:cNvPr>
            <p:cNvSpPr/>
            <p:nvPr/>
          </p:nvSpPr>
          <p:spPr>
            <a:xfrm>
              <a:off x="2437550" y="2009375"/>
              <a:ext cx="247075" cy="249375"/>
            </a:xfrm>
            <a:custGeom>
              <a:avLst/>
              <a:gdLst/>
              <a:ahLst/>
              <a:cxnLst/>
              <a:rect l="l" t="t" r="r" b="b"/>
              <a:pathLst>
                <a:path w="9883" h="9975" extrusionOk="0">
                  <a:moveTo>
                    <a:pt x="46" y="3601"/>
                  </a:moveTo>
                  <a:cubicBezTo>
                    <a:pt x="45" y="3601"/>
                    <a:pt x="43" y="3602"/>
                    <a:pt x="42" y="3603"/>
                  </a:cubicBezTo>
                  <a:lnTo>
                    <a:pt x="46" y="3601"/>
                  </a:lnTo>
                  <a:lnTo>
                    <a:pt x="46" y="3601"/>
                  </a:lnTo>
                  <a:cubicBezTo>
                    <a:pt x="46" y="3601"/>
                    <a:pt x="46" y="3601"/>
                    <a:pt x="46" y="3601"/>
                  </a:cubicBezTo>
                  <a:close/>
                  <a:moveTo>
                    <a:pt x="251" y="3605"/>
                  </a:moveTo>
                  <a:cubicBezTo>
                    <a:pt x="252" y="3605"/>
                    <a:pt x="248" y="3629"/>
                    <a:pt x="242" y="3661"/>
                  </a:cubicBezTo>
                  <a:lnTo>
                    <a:pt x="242" y="3661"/>
                  </a:lnTo>
                  <a:lnTo>
                    <a:pt x="242" y="3637"/>
                  </a:lnTo>
                  <a:cubicBezTo>
                    <a:pt x="247" y="3614"/>
                    <a:pt x="250" y="3605"/>
                    <a:pt x="251" y="3605"/>
                  </a:cubicBezTo>
                  <a:close/>
                  <a:moveTo>
                    <a:pt x="211" y="3802"/>
                  </a:moveTo>
                  <a:lnTo>
                    <a:pt x="211" y="3802"/>
                  </a:lnTo>
                  <a:cubicBezTo>
                    <a:pt x="210" y="3805"/>
                    <a:pt x="209" y="3806"/>
                    <a:pt x="209" y="3806"/>
                  </a:cubicBezTo>
                  <a:cubicBezTo>
                    <a:pt x="209" y="3806"/>
                    <a:pt x="208" y="3805"/>
                    <a:pt x="208" y="3803"/>
                  </a:cubicBezTo>
                  <a:lnTo>
                    <a:pt x="211" y="3802"/>
                  </a:lnTo>
                  <a:close/>
                  <a:moveTo>
                    <a:pt x="6346" y="1"/>
                  </a:moveTo>
                  <a:lnTo>
                    <a:pt x="6279" y="34"/>
                  </a:lnTo>
                  <a:lnTo>
                    <a:pt x="46" y="3601"/>
                  </a:lnTo>
                  <a:lnTo>
                    <a:pt x="46" y="3601"/>
                  </a:lnTo>
                  <a:cubicBezTo>
                    <a:pt x="58" y="3602"/>
                    <a:pt x="24" y="3717"/>
                    <a:pt x="8" y="3757"/>
                  </a:cubicBezTo>
                  <a:lnTo>
                    <a:pt x="8" y="3757"/>
                  </a:lnTo>
                  <a:lnTo>
                    <a:pt x="8" y="3737"/>
                  </a:lnTo>
                  <a:cubicBezTo>
                    <a:pt x="2" y="3761"/>
                    <a:pt x="1" y="3771"/>
                    <a:pt x="2" y="3771"/>
                  </a:cubicBezTo>
                  <a:cubicBezTo>
                    <a:pt x="3" y="3771"/>
                    <a:pt x="5" y="3766"/>
                    <a:pt x="8" y="3757"/>
                  </a:cubicBezTo>
                  <a:lnTo>
                    <a:pt x="8" y="3757"/>
                  </a:lnTo>
                  <a:lnTo>
                    <a:pt x="8" y="3770"/>
                  </a:lnTo>
                  <a:lnTo>
                    <a:pt x="42" y="3803"/>
                  </a:lnTo>
                  <a:lnTo>
                    <a:pt x="108" y="3937"/>
                  </a:lnTo>
                  <a:lnTo>
                    <a:pt x="242" y="4137"/>
                  </a:lnTo>
                  <a:lnTo>
                    <a:pt x="475" y="4537"/>
                  </a:lnTo>
                  <a:lnTo>
                    <a:pt x="942" y="5371"/>
                  </a:lnTo>
                  <a:lnTo>
                    <a:pt x="1876" y="6972"/>
                  </a:lnTo>
                  <a:lnTo>
                    <a:pt x="3578" y="9908"/>
                  </a:lnTo>
                  <a:lnTo>
                    <a:pt x="3611" y="9975"/>
                  </a:lnTo>
                  <a:lnTo>
                    <a:pt x="3711" y="9941"/>
                  </a:lnTo>
                  <a:lnTo>
                    <a:pt x="8181" y="7306"/>
                  </a:lnTo>
                  <a:lnTo>
                    <a:pt x="9448" y="6539"/>
                  </a:lnTo>
                  <a:cubicBezTo>
                    <a:pt x="9582" y="6472"/>
                    <a:pt x="9715" y="6372"/>
                    <a:pt x="9849" y="6272"/>
                  </a:cubicBezTo>
                  <a:lnTo>
                    <a:pt x="9849" y="6272"/>
                  </a:lnTo>
                  <a:lnTo>
                    <a:pt x="9715" y="6339"/>
                  </a:lnTo>
                  <a:lnTo>
                    <a:pt x="9382" y="6539"/>
                  </a:lnTo>
                  <a:lnTo>
                    <a:pt x="8114" y="7239"/>
                  </a:lnTo>
                  <a:lnTo>
                    <a:pt x="3697" y="9726"/>
                  </a:lnTo>
                  <a:lnTo>
                    <a:pt x="3697" y="9726"/>
                  </a:lnTo>
                  <a:lnTo>
                    <a:pt x="2076" y="6906"/>
                  </a:lnTo>
                  <a:lnTo>
                    <a:pt x="1176" y="5305"/>
                  </a:lnTo>
                  <a:lnTo>
                    <a:pt x="675" y="4471"/>
                  </a:lnTo>
                  <a:lnTo>
                    <a:pt x="442" y="4037"/>
                  </a:lnTo>
                  <a:lnTo>
                    <a:pt x="309" y="3837"/>
                  </a:lnTo>
                  <a:lnTo>
                    <a:pt x="283" y="3760"/>
                  </a:lnTo>
                  <a:lnTo>
                    <a:pt x="283" y="3760"/>
                  </a:lnTo>
                  <a:lnTo>
                    <a:pt x="6286" y="236"/>
                  </a:lnTo>
                  <a:lnTo>
                    <a:pt x="8848" y="4604"/>
                  </a:lnTo>
                  <a:lnTo>
                    <a:pt x="9615" y="5838"/>
                  </a:lnTo>
                  <a:lnTo>
                    <a:pt x="9815" y="6172"/>
                  </a:lnTo>
                  <a:cubicBezTo>
                    <a:pt x="9815" y="6205"/>
                    <a:pt x="9849" y="6239"/>
                    <a:pt x="9882" y="6305"/>
                  </a:cubicBezTo>
                  <a:cubicBezTo>
                    <a:pt x="9815" y="6138"/>
                    <a:pt x="9749" y="6005"/>
                    <a:pt x="9649" y="5872"/>
                  </a:cubicBezTo>
                  <a:lnTo>
                    <a:pt x="8948" y="4637"/>
                  </a:lnTo>
                  <a:lnTo>
                    <a:pt x="6413" y="67"/>
                  </a:lnTo>
                  <a:lnTo>
                    <a:pt x="6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3683;p65">
              <a:extLst>
                <a:ext uri="{FF2B5EF4-FFF2-40B4-BE49-F238E27FC236}">
                  <a16:creationId xmlns:a16="http://schemas.microsoft.com/office/drawing/2014/main" id="{2DB6E75E-E6BC-7C6B-A1F7-EC7ECDF6C210}"/>
                </a:ext>
              </a:extLst>
            </p:cNvPr>
            <p:cNvSpPr/>
            <p:nvPr/>
          </p:nvSpPr>
          <p:spPr>
            <a:xfrm>
              <a:off x="5998625" y="3137250"/>
              <a:ext cx="103425" cy="88275"/>
            </a:xfrm>
            <a:custGeom>
              <a:avLst/>
              <a:gdLst/>
              <a:ahLst/>
              <a:cxnLst/>
              <a:rect l="l" t="t" r="r" b="b"/>
              <a:pathLst>
                <a:path w="4137" h="3531" extrusionOk="0">
                  <a:moveTo>
                    <a:pt x="2406" y="170"/>
                  </a:moveTo>
                  <a:cubicBezTo>
                    <a:pt x="2608" y="170"/>
                    <a:pt x="2810" y="208"/>
                    <a:pt x="3003" y="285"/>
                  </a:cubicBezTo>
                  <a:cubicBezTo>
                    <a:pt x="3336" y="418"/>
                    <a:pt x="3636" y="652"/>
                    <a:pt x="3836" y="985"/>
                  </a:cubicBezTo>
                  <a:cubicBezTo>
                    <a:pt x="3936" y="1135"/>
                    <a:pt x="3980" y="1266"/>
                    <a:pt x="3996" y="1323"/>
                  </a:cubicBezTo>
                  <a:lnTo>
                    <a:pt x="3996" y="1323"/>
                  </a:lnTo>
                  <a:cubicBezTo>
                    <a:pt x="3976" y="1349"/>
                    <a:pt x="4003" y="1509"/>
                    <a:pt x="4003" y="1753"/>
                  </a:cubicBezTo>
                  <a:cubicBezTo>
                    <a:pt x="4003" y="2120"/>
                    <a:pt x="3870" y="2453"/>
                    <a:pt x="3636" y="2753"/>
                  </a:cubicBezTo>
                  <a:cubicBezTo>
                    <a:pt x="3407" y="3036"/>
                    <a:pt x="3123" y="3154"/>
                    <a:pt x="2826" y="3154"/>
                  </a:cubicBezTo>
                  <a:cubicBezTo>
                    <a:pt x="1654" y="3154"/>
                    <a:pt x="297" y="1304"/>
                    <a:pt x="1468" y="452"/>
                  </a:cubicBezTo>
                  <a:cubicBezTo>
                    <a:pt x="1756" y="267"/>
                    <a:pt x="2081" y="170"/>
                    <a:pt x="2406" y="170"/>
                  </a:cubicBezTo>
                  <a:close/>
                  <a:moveTo>
                    <a:pt x="2326" y="1"/>
                  </a:moveTo>
                  <a:cubicBezTo>
                    <a:pt x="1992" y="1"/>
                    <a:pt x="1669" y="93"/>
                    <a:pt x="1401" y="285"/>
                  </a:cubicBezTo>
                  <a:cubicBezTo>
                    <a:pt x="0" y="1219"/>
                    <a:pt x="567" y="3387"/>
                    <a:pt x="2235" y="3521"/>
                  </a:cubicBezTo>
                  <a:cubicBezTo>
                    <a:pt x="2297" y="3527"/>
                    <a:pt x="2358" y="3531"/>
                    <a:pt x="2418" y="3531"/>
                  </a:cubicBezTo>
                  <a:cubicBezTo>
                    <a:pt x="2949" y="3531"/>
                    <a:pt x="3440" y="3273"/>
                    <a:pt x="3770" y="2853"/>
                  </a:cubicBezTo>
                  <a:cubicBezTo>
                    <a:pt x="4003" y="2520"/>
                    <a:pt x="4137" y="2153"/>
                    <a:pt x="4103" y="1753"/>
                  </a:cubicBezTo>
                  <a:cubicBezTo>
                    <a:pt x="4103" y="1619"/>
                    <a:pt x="4070" y="1452"/>
                    <a:pt x="4003" y="1319"/>
                  </a:cubicBezTo>
                  <a:cubicBezTo>
                    <a:pt x="4003" y="1319"/>
                    <a:pt x="4003" y="1319"/>
                    <a:pt x="4003" y="1319"/>
                  </a:cubicBezTo>
                  <a:lnTo>
                    <a:pt x="4003" y="1319"/>
                  </a:lnTo>
                  <a:cubicBezTo>
                    <a:pt x="3999" y="1168"/>
                    <a:pt x="3965" y="1043"/>
                    <a:pt x="3903" y="919"/>
                  </a:cubicBezTo>
                  <a:cubicBezTo>
                    <a:pt x="3703" y="585"/>
                    <a:pt x="3436" y="285"/>
                    <a:pt x="3069" y="151"/>
                  </a:cubicBezTo>
                  <a:cubicBezTo>
                    <a:pt x="2828" y="52"/>
                    <a:pt x="2574" y="1"/>
                    <a:pt x="232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3684;p65">
              <a:extLst>
                <a:ext uri="{FF2B5EF4-FFF2-40B4-BE49-F238E27FC236}">
                  <a16:creationId xmlns:a16="http://schemas.microsoft.com/office/drawing/2014/main" id="{1F909C19-FF3C-2551-C95E-E17E567C898B}"/>
                </a:ext>
              </a:extLst>
            </p:cNvPr>
            <p:cNvSpPr/>
            <p:nvPr/>
          </p:nvSpPr>
          <p:spPr>
            <a:xfrm>
              <a:off x="4050575" y="656325"/>
              <a:ext cx="102575" cy="88250"/>
            </a:xfrm>
            <a:custGeom>
              <a:avLst/>
              <a:gdLst/>
              <a:ahLst/>
              <a:cxnLst/>
              <a:rect l="l" t="t" r="r" b="b"/>
              <a:pathLst>
                <a:path w="4103" h="3530" extrusionOk="0">
                  <a:moveTo>
                    <a:pt x="2374" y="170"/>
                  </a:moveTo>
                  <a:cubicBezTo>
                    <a:pt x="2574" y="170"/>
                    <a:pt x="2777" y="207"/>
                    <a:pt x="2969" y="284"/>
                  </a:cubicBezTo>
                  <a:cubicBezTo>
                    <a:pt x="3336" y="418"/>
                    <a:pt x="3603" y="651"/>
                    <a:pt x="3803" y="985"/>
                  </a:cubicBezTo>
                  <a:cubicBezTo>
                    <a:pt x="3918" y="1158"/>
                    <a:pt x="3959" y="1307"/>
                    <a:pt x="3989" y="1343"/>
                  </a:cubicBezTo>
                  <a:lnTo>
                    <a:pt x="3989" y="1343"/>
                  </a:lnTo>
                  <a:cubicBezTo>
                    <a:pt x="3983" y="1399"/>
                    <a:pt x="4003" y="1545"/>
                    <a:pt x="4003" y="1752"/>
                  </a:cubicBezTo>
                  <a:cubicBezTo>
                    <a:pt x="3970" y="2119"/>
                    <a:pt x="3836" y="2452"/>
                    <a:pt x="3636" y="2753"/>
                  </a:cubicBezTo>
                  <a:cubicBezTo>
                    <a:pt x="3407" y="3035"/>
                    <a:pt x="3122" y="3154"/>
                    <a:pt x="2826" y="3154"/>
                  </a:cubicBezTo>
                  <a:cubicBezTo>
                    <a:pt x="1654" y="3154"/>
                    <a:pt x="296" y="1303"/>
                    <a:pt x="1468" y="451"/>
                  </a:cubicBezTo>
                  <a:cubicBezTo>
                    <a:pt x="1735" y="266"/>
                    <a:pt x="2052" y="170"/>
                    <a:pt x="2374" y="170"/>
                  </a:cubicBezTo>
                  <a:close/>
                  <a:moveTo>
                    <a:pt x="2317" y="0"/>
                  </a:moveTo>
                  <a:cubicBezTo>
                    <a:pt x="1986" y="0"/>
                    <a:pt x="1655" y="93"/>
                    <a:pt x="1368" y="284"/>
                  </a:cubicBezTo>
                  <a:cubicBezTo>
                    <a:pt x="0" y="1218"/>
                    <a:pt x="534" y="3386"/>
                    <a:pt x="2202" y="3520"/>
                  </a:cubicBezTo>
                  <a:cubicBezTo>
                    <a:pt x="2263" y="3527"/>
                    <a:pt x="2324" y="3530"/>
                    <a:pt x="2385" y="3530"/>
                  </a:cubicBezTo>
                  <a:cubicBezTo>
                    <a:pt x="2922" y="3530"/>
                    <a:pt x="3437" y="3272"/>
                    <a:pt x="3736" y="2853"/>
                  </a:cubicBezTo>
                  <a:cubicBezTo>
                    <a:pt x="4003" y="2519"/>
                    <a:pt x="4103" y="2152"/>
                    <a:pt x="4103" y="1752"/>
                  </a:cubicBezTo>
                  <a:cubicBezTo>
                    <a:pt x="4103" y="1585"/>
                    <a:pt x="4070" y="1452"/>
                    <a:pt x="4003" y="1318"/>
                  </a:cubicBezTo>
                  <a:cubicBezTo>
                    <a:pt x="4003" y="1318"/>
                    <a:pt x="4002" y="1318"/>
                    <a:pt x="4002" y="1318"/>
                  </a:cubicBezTo>
                  <a:lnTo>
                    <a:pt x="4002" y="1318"/>
                  </a:lnTo>
                  <a:cubicBezTo>
                    <a:pt x="3994" y="1167"/>
                    <a:pt x="3932" y="1042"/>
                    <a:pt x="3869" y="918"/>
                  </a:cubicBezTo>
                  <a:cubicBezTo>
                    <a:pt x="3703" y="584"/>
                    <a:pt x="3402" y="284"/>
                    <a:pt x="3036" y="151"/>
                  </a:cubicBezTo>
                  <a:cubicBezTo>
                    <a:pt x="2808" y="51"/>
                    <a:pt x="2562" y="0"/>
                    <a:pt x="23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3685;p65">
              <a:extLst>
                <a:ext uri="{FF2B5EF4-FFF2-40B4-BE49-F238E27FC236}">
                  <a16:creationId xmlns:a16="http://schemas.microsoft.com/office/drawing/2014/main" id="{A78B6742-1E80-BD2A-7D0D-D08081D59713}"/>
                </a:ext>
              </a:extLst>
            </p:cNvPr>
            <p:cNvSpPr/>
            <p:nvPr/>
          </p:nvSpPr>
          <p:spPr>
            <a:xfrm>
              <a:off x="2111675" y="1849150"/>
              <a:ext cx="102600" cy="88600"/>
            </a:xfrm>
            <a:custGeom>
              <a:avLst/>
              <a:gdLst/>
              <a:ahLst/>
              <a:cxnLst/>
              <a:rect l="l" t="t" r="r" b="b"/>
              <a:pathLst>
                <a:path w="4104" h="3544" extrusionOk="0">
                  <a:moveTo>
                    <a:pt x="2376" y="0"/>
                  </a:moveTo>
                  <a:cubicBezTo>
                    <a:pt x="2025" y="0"/>
                    <a:pt x="1683" y="104"/>
                    <a:pt x="1402" y="305"/>
                  </a:cubicBezTo>
                  <a:cubicBezTo>
                    <a:pt x="1" y="1239"/>
                    <a:pt x="568" y="3374"/>
                    <a:pt x="2236" y="3541"/>
                  </a:cubicBezTo>
                  <a:cubicBezTo>
                    <a:pt x="2267" y="3543"/>
                    <a:pt x="2299" y="3544"/>
                    <a:pt x="2331" y="3544"/>
                  </a:cubicBezTo>
                  <a:cubicBezTo>
                    <a:pt x="2869" y="3544"/>
                    <a:pt x="3424" y="3281"/>
                    <a:pt x="3770" y="2840"/>
                  </a:cubicBezTo>
                  <a:cubicBezTo>
                    <a:pt x="4004" y="2540"/>
                    <a:pt x="4104" y="2140"/>
                    <a:pt x="4104" y="1740"/>
                  </a:cubicBezTo>
                  <a:cubicBezTo>
                    <a:pt x="4104" y="1606"/>
                    <a:pt x="4070" y="1473"/>
                    <a:pt x="4004" y="1339"/>
                  </a:cubicBezTo>
                  <a:cubicBezTo>
                    <a:pt x="3970" y="1339"/>
                    <a:pt x="4004" y="1506"/>
                    <a:pt x="4004" y="1740"/>
                  </a:cubicBezTo>
                  <a:cubicBezTo>
                    <a:pt x="3970" y="2107"/>
                    <a:pt x="3837" y="2474"/>
                    <a:pt x="3637" y="2740"/>
                  </a:cubicBezTo>
                  <a:cubicBezTo>
                    <a:pt x="3296" y="3143"/>
                    <a:pt x="2811" y="3344"/>
                    <a:pt x="2317" y="3344"/>
                  </a:cubicBezTo>
                  <a:cubicBezTo>
                    <a:pt x="2278" y="3344"/>
                    <a:pt x="2240" y="3343"/>
                    <a:pt x="2202" y="3341"/>
                  </a:cubicBezTo>
                  <a:cubicBezTo>
                    <a:pt x="768" y="3174"/>
                    <a:pt x="268" y="1306"/>
                    <a:pt x="1468" y="472"/>
                  </a:cubicBezTo>
                  <a:cubicBezTo>
                    <a:pt x="1735" y="287"/>
                    <a:pt x="2053" y="191"/>
                    <a:pt x="2374" y="191"/>
                  </a:cubicBezTo>
                  <a:cubicBezTo>
                    <a:pt x="2575" y="191"/>
                    <a:pt x="2777" y="228"/>
                    <a:pt x="2969" y="305"/>
                  </a:cubicBezTo>
                  <a:cubicBezTo>
                    <a:pt x="3336" y="405"/>
                    <a:pt x="3603" y="672"/>
                    <a:pt x="3803" y="972"/>
                  </a:cubicBezTo>
                  <a:cubicBezTo>
                    <a:pt x="3937" y="1206"/>
                    <a:pt x="4004" y="1339"/>
                    <a:pt x="4004" y="1339"/>
                  </a:cubicBezTo>
                  <a:cubicBezTo>
                    <a:pt x="4004" y="1206"/>
                    <a:pt x="3970" y="1073"/>
                    <a:pt x="3903" y="939"/>
                  </a:cubicBezTo>
                  <a:cubicBezTo>
                    <a:pt x="3703" y="572"/>
                    <a:pt x="3403" y="305"/>
                    <a:pt x="3070" y="139"/>
                  </a:cubicBezTo>
                  <a:cubicBezTo>
                    <a:pt x="2844" y="46"/>
                    <a:pt x="2608" y="0"/>
                    <a:pt x="2376"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3686;p65">
              <a:extLst>
                <a:ext uri="{FF2B5EF4-FFF2-40B4-BE49-F238E27FC236}">
                  <a16:creationId xmlns:a16="http://schemas.microsoft.com/office/drawing/2014/main" id="{B45477AA-AB04-EA03-CE99-75659A0E16C9}"/>
                </a:ext>
              </a:extLst>
            </p:cNvPr>
            <p:cNvSpPr/>
            <p:nvPr/>
          </p:nvSpPr>
          <p:spPr>
            <a:xfrm>
              <a:off x="5732600" y="1647275"/>
              <a:ext cx="191825" cy="183000"/>
            </a:xfrm>
            <a:custGeom>
              <a:avLst/>
              <a:gdLst/>
              <a:ahLst/>
              <a:cxnLst/>
              <a:rect l="l" t="t" r="r" b="b"/>
              <a:pathLst>
                <a:path w="7673" h="7320" extrusionOk="0">
                  <a:moveTo>
                    <a:pt x="4023" y="0"/>
                  </a:moveTo>
                  <a:cubicBezTo>
                    <a:pt x="3288" y="0"/>
                    <a:pt x="2563" y="216"/>
                    <a:pt x="1935" y="641"/>
                  </a:cubicBezTo>
                  <a:cubicBezTo>
                    <a:pt x="1635" y="842"/>
                    <a:pt x="1368" y="1075"/>
                    <a:pt x="1168" y="1342"/>
                  </a:cubicBezTo>
                  <a:cubicBezTo>
                    <a:pt x="934" y="1642"/>
                    <a:pt x="734" y="1942"/>
                    <a:pt x="601" y="2309"/>
                  </a:cubicBezTo>
                  <a:cubicBezTo>
                    <a:pt x="0" y="3777"/>
                    <a:pt x="434" y="5478"/>
                    <a:pt x="1702" y="6512"/>
                  </a:cubicBezTo>
                  <a:cubicBezTo>
                    <a:pt x="2002" y="6746"/>
                    <a:pt x="2302" y="6913"/>
                    <a:pt x="2669" y="7046"/>
                  </a:cubicBezTo>
                  <a:cubicBezTo>
                    <a:pt x="2969" y="7179"/>
                    <a:pt x="3336" y="7280"/>
                    <a:pt x="3670" y="7313"/>
                  </a:cubicBezTo>
                  <a:cubicBezTo>
                    <a:pt x="3751" y="7317"/>
                    <a:pt x="3832" y="7319"/>
                    <a:pt x="3912" y="7319"/>
                  </a:cubicBezTo>
                  <a:cubicBezTo>
                    <a:pt x="4497" y="7319"/>
                    <a:pt x="5073" y="7210"/>
                    <a:pt x="5571" y="6946"/>
                  </a:cubicBezTo>
                  <a:cubicBezTo>
                    <a:pt x="6872" y="6346"/>
                    <a:pt x="7673" y="5045"/>
                    <a:pt x="7639" y="3610"/>
                  </a:cubicBezTo>
                  <a:cubicBezTo>
                    <a:pt x="7606" y="3410"/>
                    <a:pt x="7606" y="3177"/>
                    <a:pt x="7539" y="2976"/>
                  </a:cubicBezTo>
                  <a:cubicBezTo>
                    <a:pt x="7539" y="2910"/>
                    <a:pt x="7506" y="2810"/>
                    <a:pt x="7472" y="2743"/>
                  </a:cubicBezTo>
                  <a:lnTo>
                    <a:pt x="7472" y="2743"/>
                  </a:lnTo>
                  <a:cubicBezTo>
                    <a:pt x="7439" y="2743"/>
                    <a:pt x="7539" y="3077"/>
                    <a:pt x="7539" y="3610"/>
                  </a:cubicBezTo>
                  <a:cubicBezTo>
                    <a:pt x="7539" y="4411"/>
                    <a:pt x="7272" y="5178"/>
                    <a:pt x="6772" y="5812"/>
                  </a:cubicBezTo>
                  <a:cubicBezTo>
                    <a:pt x="6438" y="6212"/>
                    <a:pt x="6005" y="6579"/>
                    <a:pt x="5504" y="6779"/>
                  </a:cubicBezTo>
                  <a:cubicBezTo>
                    <a:pt x="5035" y="7000"/>
                    <a:pt x="4542" y="7130"/>
                    <a:pt x="4026" y="7130"/>
                  </a:cubicBezTo>
                  <a:cubicBezTo>
                    <a:pt x="3920" y="7130"/>
                    <a:pt x="3812" y="7124"/>
                    <a:pt x="3703" y="7113"/>
                  </a:cubicBezTo>
                  <a:cubicBezTo>
                    <a:pt x="3369" y="7079"/>
                    <a:pt x="3036" y="6979"/>
                    <a:pt x="2736" y="6879"/>
                  </a:cubicBezTo>
                  <a:cubicBezTo>
                    <a:pt x="2402" y="6746"/>
                    <a:pt x="2102" y="6546"/>
                    <a:pt x="1835" y="6346"/>
                  </a:cubicBezTo>
                  <a:cubicBezTo>
                    <a:pt x="668" y="5378"/>
                    <a:pt x="267" y="3777"/>
                    <a:pt x="801" y="2376"/>
                  </a:cubicBezTo>
                  <a:cubicBezTo>
                    <a:pt x="934" y="2042"/>
                    <a:pt x="1101" y="1742"/>
                    <a:pt x="1335" y="1475"/>
                  </a:cubicBezTo>
                  <a:cubicBezTo>
                    <a:pt x="1535" y="1209"/>
                    <a:pt x="1802" y="975"/>
                    <a:pt x="2069" y="808"/>
                  </a:cubicBezTo>
                  <a:cubicBezTo>
                    <a:pt x="2569" y="441"/>
                    <a:pt x="3169" y="241"/>
                    <a:pt x="3803" y="174"/>
                  </a:cubicBezTo>
                  <a:cubicBezTo>
                    <a:pt x="3888" y="168"/>
                    <a:pt x="3972" y="165"/>
                    <a:pt x="4056" y="165"/>
                  </a:cubicBezTo>
                  <a:cubicBezTo>
                    <a:pt x="5300" y="165"/>
                    <a:pt x="6483" y="851"/>
                    <a:pt x="7139" y="1976"/>
                  </a:cubicBezTo>
                  <a:cubicBezTo>
                    <a:pt x="7406" y="2443"/>
                    <a:pt x="7472" y="2743"/>
                    <a:pt x="7506" y="2743"/>
                  </a:cubicBezTo>
                  <a:cubicBezTo>
                    <a:pt x="7472" y="2676"/>
                    <a:pt x="7439" y="2610"/>
                    <a:pt x="7439" y="2509"/>
                  </a:cubicBezTo>
                  <a:cubicBezTo>
                    <a:pt x="7372" y="2309"/>
                    <a:pt x="7272" y="2109"/>
                    <a:pt x="7172" y="1909"/>
                  </a:cubicBezTo>
                  <a:cubicBezTo>
                    <a:pt x="6805" y="1175"/>
                    <a:pt x="6172" y="608"/>
                    <a:pt x="5438" y="275"/>
                  </a:cubicBezTo>
                  <a:cubicBezTo>
                    <a:pt x="4979" y="91"/>
                    <a:pt x="4499" y="0"/>
                    <a:pt x="402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3687;p65">
              <a:extLst>
                <a:ext uri="{FF2B5EF4-FFF2-40B4-BE49-F238E27FC236}">
                  <a16:creationId xmlns:a16="http://schemas.microsoft.com/office/drawing/2014/main" id="{0E9DE31A-71DA-EE42-AA26-2FBDBC049F14}"/>
                </a:ext>
              </a:extLst>
            </p:cNvPr>
            <p:cNvSpPr/>
            <p:nvPr/>
          </p:nvSpPr>
          <p:spPr>
            <a:xfrm>
              <a:off x="5561650" y="2891675"/>
              <a:ext cx="166800" cy="144300"/>
            </a:xfrm>
            <a:custGeom>
              <a:avLst/>
              <a:gdLst/>
              <a:ahLst/>
              <a:cxnLst/>
              <a:rect l="l" t="t" r="r" b="b"/>
              <a:pathLst>
                <a:path w="6672" h="5772" extrusionOk="0">
                  <a:moveTo>
                    <a:pt x="0" y="1"/>
                  </a:moveTo>
                  <a:lnTo>
                    <a:pt x="100" y="134"/>
                  </a:lnTo>
                  <a:cubicBezTo>
                    <a:pt x="968" y="1835"/>
                    <a:pt x="1735" y="3236"/>
                    <a:pt x="2268" y="4237"/>
                  </a:cubicBezTo>
                  <a:lnTo>
                    <a:pt x="2869" y="5371"/>
                  </a:lnTo>
                  <a:cubicBezTo>
                    <a:pt x="2936" y="5505"/>
                    <a:pt x="3002" y="5638"/>
                    <a:pt x="3102" y="5771"/>
                  </a:cubicBezTo>
                  <a:cubicBezTo>
                    <a:pt x="3102" y="5738"/>
                    <a:pt x="3036" y="5605"/>
                    <a:pt x="2902" y="5271"/>
                  </a:cubicBezTo>
                  <a:cubicBezTo>
                    <a:pt x="2735" y="4971"/>
                    <a:pt x="2535" y="4571"/>
                    <a:pt x="2302" y="4104"/>
                  </a:cubicBezTo>
                  <a:cubicBezTo>
                    <a:pt x="1817" y="3101"/>
                    <a:pt x="1143" y="1752"/>
                    <a:pt x="342" y="181"/>
                  </a:cubicBezTo>
                  <a:lnTo>
                    <a:pt x="342" y="181"/>
                  </a:lnTo>
                  <a:lnTo>
                    <a:pt x="3269" y="401"/>
                  </a:lnTo>
                  <a:lnTo>
                    <a:pt x="6304" y="591"/>
                  </a:lnTo>
                  <a:lnTo>
                    <a:pt x="6304" y="591"/>
                  </a:lnTo>
                  <a:cubicBezTo>
                    <a:pt x="5382" y="2028"/>
                    <a:pt x="4616" y="3302"/>
                    <a:pt x="4036" y="4204"/>
                  </a:cubicBezTo>
                  <a:cubicBezTo>
                    <a:pt x="3770" y="4671"/>
                    <a:pt x="3503" y="5071"/>
                    <a:pt x="3336" y="5304"/>
                  </a:cubicBezTo>
                  <a:cubicBezTo>
                    <a:pt x="3202" y="5571"/>
                    <a:pt x="3102" y="5738"/>
                    <a:pt x="3102" y="5738"/>
                  </a:cubicBezTo>
                  <a:cubicBezTo>
                    <a:pt x="3202" y="5605"/>
                    <a:pt x="3269" y="5505"/>
                    <a:pt x="3369" y="5371"/>
                  </a:cubicBezTo>
                  <a:lnTo>
                    <a:pt x="4070" y="4337"/>
                  </a:lnTo>
                  <a:cubicBezTo>
                    <a:pt x="4670" y="3403"/>
                    <a:pt x="5571" y="2102"/>
                    <a:pt x="6572" y="534"/>
                  </a:cubicBezTo>
                  <a:lnTo>
                    <a:pt x="6672" y="401"/>
                  </a:lnTo>
                  <a:lnTo>
                    <a:pt x="6505" y="401"/>
                  </a:lnTo>
                  <a:lnTo>
                    <a:pt x="3269" y="167"/>
                  </a:lnTo>
                  <a:lnTo>
                    <a:pt x="200"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3688;p65">
              <a:extLst>
                <a:ext uri="{FF2B5EF4-FFF2-40B4-BE49-F238E27FC236}">
                  <a16:creationId xmlns:a16="http://schemas.microsoft.com/office/drawing/2014/main" id="{DC3505A6-114A-FAB5-30A4-022508DDD688}"/>
                </a:ext>
              </a:extLst>
            </p:cNvPr>
            <p:cNvSpPr/>
            <p:nvPr/>
          </p:nvSpPr>
          <p:spPr>
            <a:xfrm>
              <a:off x="4834450" y="922775"/>
              <a:ext cx="166825" cy="144300"/>
            </a:xfrm>
            <a:custGeom>
              <a:avLst/>
              <a:gdLst/>
              <a:ahLst/>
              <a:cxnLst/>
              <a:rect l="l" t="t" r="r" b="b"/>
              <a:pathLst>
                <a:path w="6673" h="5772" extrusionOk="0">
                  <a:moveTo>
                    <a:pt x="1" y="0"/>
                  </a:moveTo>
                  <a:lnTo>
                    <a:pt x="101" y="167"/>
                  </a:lnTo>
                  <a:cubicBezTo>
                    <a:pt x="968" y="1835"/>
                    <a:pt x="1735" y="3269"/>
                    <a:pt x="2269" y="4237"/>
                  </a:cubicBezTo>
                  <a:lnTo>
                    <a:pt x="2903" y="5404"/>
                  </a:lnTo>
                  <a:cubicBezTo>
                    <a:pt x="3036" y="5671"/>
                    <a:pt x="3103" y="5771"/>
                    <a:pt x="3103" y="5771"/>
                  </a:cubicBezTo>
                  <a:cubicBezTo>
                    <a:pt x="3103" y="5771"/>
                    <a:pt x="3036" y="5604"/>
                    <a:pt x="2869" y="5337"/>
                  </a:cubicBezTo>
                  <a:cubicBezTo>
                    <a:pt x="2736" y="5037"/>
                    <a:pt x="2536" y="4637"/>
                    <a:pt x="2302" y="4137"/>
                  </a:cubicBezTo>
                  <a:cubicBezTo>
                    <a:pt x="1820" y="3140"/>
                    <a:pt x="1153" y="1804"/>
                    <a:pt x="359" y="246"/>
                  </a:cubicBezTo>
                  <a:lnTo>
                    <a:pt x="359" y="246"/>
                  </a:lnTo>
                  <a:lnTo>
                    <a:pt x="3270" y="434"/>
                  </a:lnTo>
                  <a:lnTo>
                    <a:pt x="6305" y="624"/>
                  </a:lnTo>
                  <a:lnTo>
                    <a:pt x="6305" y="624"/>
                  </a:lnTo>
                  <a:cubicBezTo>
                    <a:pt x="5380" y="2059"/>
                    <a:pt x="4584" y="3303"/>
                    <a:pt x="4037" y="4237"/>
                  </a:cubicBezTo>
                  <a:lnTo>
                    <a:pt x="3336" y="5337"/>
                  </a:lnTo>
                  <a:cubicBezTo>
                    <a:pt x="3170" y="5604"/>
                    <a:pt x="3103" y="5771"/>
                    <a:pt x="3103" y="5771"/>
                  </a:cubicBezTo>
                  <a:cubicBezTo>
                    <a:pt x="3203" y="5638"/>
                    <a:pt x="3270" y="5538"/>
                    <a:pt x="3336" y="5404"/>
                  </a:cubicBezTo>
                  <a:lnTo>
                    <a:pt x="4070" y="4337"/>
                  </a:lnTo>
                  <a:cubicBezTo>
                    <a:pt x="4671" y="3436"/>
                    <a:pt x="5571" y="2102"/>
                    <a:pt x="6572" y="567"/>
                  </a:cubicBezTo>
                  <a:lnTo>
                    <a:pt x="6672" y="401"/>
                  </a:lnTo>
                  <a:lnTo>
                    <a:pt x="6472" y="401"/>
                  </a:lnTo>
                  <a:lnTo>
                    <a:pt x="3270" y="200"/>
                  </a:lnTo>
                  <a:lnTo>
                    <a:pt x="20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3689;p65">
              <a:extLst>
                <a:ext uri="{FF2B5EF4-FFF2-40B4-BE49-F238E27FC236}">
                  <a16:creationId xmlns:a16="http://schemas.microsoft.com/office/drawing/2014/main" id="{5F605419-07BC-48A2-B173-B0379097801D}"/>
                </a:ext>
              </a:extLst>
            </p:cNvPr>
            <p:cNvSpPr/>
            <p:nvPr/>
          </p:nvSpPr>
          <p:spPr>
            <a:xfrm>
              <a:off x="3651100" y="3256100"/>
              <a:ext cx="183500" cy="138475"/>
            </a:xfrm>
            <a:custGeom>
              <a:avLst/>
              <a:gdLst/>
              <a:ahLst/>
              <a:cxnLst/>
              <a:rect l="l" t="t" r="r" b="b"/>
              <a:pathLst>
                <a:path w="7340" h="5539" extrusionOk="0">
                  <a:moveTo>
                    <a:pt x="3604" y="1"/>
                  </a:moveTo>
                  <a:lnTo>
                    <a:pt x="3537" y="134"/>
                  </a:lnTo>
                  <a:cubicBezTo>
                    <a:pt x="2469" y="1702"/>
                    <a:pt x="1569" y="3036"/>
                    <a:pt x="968" y="4004"/>
                  </a:cubicBezTo>
                  <a:lnTo>
                    <a:pt x="234" y="5071"/>
                  </a:lnTo>
                  <a:cubicBezTo>
                    <a:pt x="168" y="5204"/>
                    <a:pt x="68" y="5305"/>
                    <a:pt x="1" y="5438"/>
                  </a:cubicBezTo>
                  <a:cubicBezTo>
                    <a:pt x="34" y="5438"/>
                    <a:pt x="134" y="5305"/>
                    <a:pt x="301" y="5038"/>
                  </a:cubicBezTo>
                  <a:lnTo>
                    <a:pt x="1068" y="3970"/>
                  </a:lnTo>
                  <a:cubicBezTo>
                    <a:pt x="1717" y="3062"/>
                    <a:pt x="2587" y="1837"/>
                    <a:pt x="3617" y="359"/>
                  </a:cubicBezTo>
                  <a:lnTo>
                    <a:pt x="3617" y="359"/>
                  </a:lnTo>
                  <a:cubicBezTo>
                    <a:pt x="4196" y="1257"/>
                    <a:pt x="4835" y="2215"/>
                    <a:pt x="5505" y="3203"/>
                  </a:cubicBezTo>
                  <a:lnTo>
                    <a:pt x="6959" y="5338"/>
                  </a:lnTo>
                  <a:lnTo>
                    <a:pt x="6959" y="5338"/>
                  </a:lnTo>
                  <a:cubicBezTo>
                    <a:pt x="5000" y="5340"/>
                    <a:pt x="3299" y="5372"/>
                    <a:pt x="2069" y="5405"/>
                  </a:cubicBezTo>
                  <a:lnTo>
                    <a:pt x="568" y="5438"/>
                  </a:lnTo>
                  <a:lnTo>
                    <a:pt x="501" y="5438"/>
                  </a:lnTo>
                  <a:lnTo>
                    <a:pt x="1969" y="5471"/>
                  </a:lnTo>
                  <a:cubicBezTo>
                    <a:pt x="3237" y="5505"/>
                    <a:pt x="5071" y="5538"/>
                    <a:pt x="7139" y="5538"/>
                  </a:cubicBezTo>
                  <a:lnTo>
                    <a:pt x="7340" y="5538"/>
                  </a:lnTo>
                  <a:lnTo>
                    <a:pt x="7239" y="5371"/>
                  </a:lnTo>
                  <a:lnTo>
                    <a:pt x="5672" y="3070"/>
                  </a:lnTo>
                  <a:lnTo>
                    <a:pt x="3704" y="134"/>
                  </a:lnTo>
                  <a:lnTo>
                    <a:pt x="360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3690;p65">
              <a:extLst>
                <a:ext uri="{FF2B5EF4-FFF2-40B4-BE49-F238E27FC236}">
                  <a16:creationId xmlns:a16="http://schemas.microsoft.com/office/drawing/2014/main" id="{2DF21838-C078-80F6-4FA8-1646AD7938F0}"/>
                </a:ext>
              </a:extLst>
            </p:cNvPr>
            <p:cNvSpPr/>
            <p:nvPr/>
          </p:nvSpPr>
          <p:spPr>
            <a:xfrm>
              <a:off x="3974675" y="3338675"/>
              <a:ext cx="1305125" cy="1409350"/>
            </a:xfrm>
            <a:custGeom>
              <a:avLst/>
              <a:gdLst/>
              <a:ahLst/>
              <a:cxnLst/>
              <a:rect l="l" t="t" r="r" b="b"/>
              <a:pathLst>
                <a:path w="52205" h="56374" extrusionOk="0">
                  <a:moveTo>
                    <a:pt x="26119" y="0"/>
                  </a:moveTo>
                  <a:cubicBezTo>
                    <a:pt x="11676" y="0"/>
                    <a:pt x="1" y="11675"/>
                    <a:pt x="1" y="26085"/>
                  </a:cubicBezTo>
                  <a:lnTo>
                    <a:pt x="1" y="56374"/>
                  </a:lnTo>
                  <a:lnTo>
                    <a:pt x="52204" y="56374"/>
                  </a:lnTo>
                  <a:lnTo>
                    <a:pt x="52204" y="26085"/>
                  </a:lnTo>
                  <a:cubicBezTo>
                    <a:pt x="52204" y="11675"/>
                    <a:pt x="40529" y="0"/>
                    <a:pt x="261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3691;p65">
              <a:extLst>
                <a:ext uri="{FF2B5EF4-FFF2-40B4-BE49-F238E27FC236}">
                  <a16:creationId xmlns:a16="http://schemas.microsoft.com/office/drawing/2014/main" id="{B2DB1A34-6B99-1EB8-42F0-2FD1445A772B}"/>
                </a:ext>
              </a:extLst>
            </p:cNvPr>
            <p:cNvSpPr/>
            <p:nvPr/>
          </p:nvSpPr>
          <p:spPr>
            <a:xfrm>
              <a:off x="2836375" y="4381075"/>
              <a:ext cx="403625" cy="246025"/>
            </a:xfrm>
            <a:custGeom>
              <a:avLst/>
              <a:gdLst/>
              <a:ahLst/>
              <a:cxnLst/>
              <a:rect l="l" t="t" r="r" b="b"/>
              <a:pathLst>
                <a:path w="16145" h="9841" extrusionOk="0">
                  <a:moveTo>
                    <a:pt x="5537" y="1"/>
                  </a:moveTo>
                  <a:lnTo>
                    <a:pt x="2902" y="1835"/>
                  </a:lnTo>
                  <a:lnTo>
                    <a:pt x="0" y="8840"/>
                  </a:lnTo>
                  <a:cubicBezTo>
                    <a:pt x="0" y="8840"/>
                    <a:pt x="327" y="9068"/>
                    <a:pt x="731" y="9068"/>
                  </a:cubicBezTo>
                  <a:cubicBezTo>
                    <a:pt x="945" y="9068"/>
                    <a:pt x="1181" y="9004"/>
                    <a:pt x="1401" y="8807"/>
                  </a:cubicBezTo>
                  <a:cubicBezTo>
                    <a:pt x="2001" y="8240"/>
                    <a:pt x="4336" y="4170"/>
                    <a:pt x="4336" y="4170"/>
                  </a:cubicBezTo>
                  <a:lnTo>
                    <a:pt x="4336" y="6572"/>
                  </a:lnTo>
                  <a:cubicBezTo>
                    <a:pt x="4336" y="7573"/>
                    <a:pt x="5070" y="8373"/>
                    <a:pt x="6071" y="8507"/>
                  </a:cubicBezTo>
                  <a:lnTo>
                    <a:pt x="10374" y="9841"/>
                  </a:lnTo>
                  <a:lnTo>
                    <a:pt x="15711" y="8340"/>
                  </a:lnTo>
                  <a:lnTo>
                    <a:pt x="16145" y="2002"/>
                  </a:lnTo>
                  <a:lnTo>
                    <a:pt x="5537"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3692;p65">
              <a:extLst>
                <a:ext uri="{FF2B5EF4-FFF2-40B4-BE49-F238E27FC236}">
                  <a16:creationId xmlns:a16="http://schemas.microsoft.com/office/drawing/2014/main" id="{DFC9FDFF-D662-C75C-6052-F164729CB0C0}"/>
                </a:ext>
              </a:extLst>
            </p:cNvPr>
            <p:cNvSpPr/>
            <p:nvPr/>
          </p:nvSpPr>
          <p:spPr>
            <a:xfrm>
              <a:off x="4063925" y="2653125"/>
              <a:ext cx="189300" cy="562150"/>
            </a:xfrm>
            <a:custGeom>
              <a:avLst/>
              <a:gdLst/>
              <a:ahLst/>
              <a:cxnLst/>
              <a:rect l="l" t="t" r="r" b="b"/>
              <a:pathLst>
                <a:path w="7572" h="22486" extrusionOk="0">
                  <a:moveTo>
                    <a:pt x="2280" y="0"/>
                  </a:moveTo>
                  <a:cubicBezTo>
                    <a:pt x="356" y="0"/>
                    <a:pt x="0" y="3235"/>
                    <a:pt x="33" y="5206"/>
                  </a:cubicBezTo>
                  <a:cubicBezTo>
                    <a:pt x="33" y="6674"/>
                    <a:pt x="900" y="8008"/>
                    <a:pt x="867" y="9443"/>
                  </a:cubicBezTo>
                  <a:cubicBezTo>
                    <a:pt x="834" y="10477"/>
                    <a:pt x="333" y="11477"/>
                    <a:pt x="433" y="12511"/>
                  </a:cubicBezTo>
                  <a:cubicBezTo>
                    <a:pt x="500" y="13479"/>
                    <a:pt x="1034" y="14313"/>
                    <a:pt x="1301" y="15247"/>
                  </a:cubicBezTo>
                  <a:cubicBezTo>
                    <a:pt x="1668" y="16548"/>
                    <a:pt x="1434" y="17949"/>
                    <a:pt x="1568" y="19283"/>
                  </a:cubicBezTo>
                  <a:cubicBezTo>
                    <a:pt x="1701" y="20617"/>
                    <a:pt x="2335" y="22118"/>
                    <a:pt x="3636" y="22485"/>
                  </a:cubicBezTo>
                  <a:lnTo>
                    <a:pt x="7305" y="5606"/>
                  </a:lnTo>
                  <a:cubicBezTo>
                    <a:pt x="7572" y="3638"/>
                    <a:pt x="4370" y="136"/>
                    <a:pt x="2368" y="2"/>
                  </a:cubicBezTo>
                  <a:cubicBezTo>
                    <a:pt x="2338" y="1"/>
                    <a:pt x="2309" y="0"/>
                    <a:pt x="228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3693;p65">
              <a:extLst>
                <a:ext uri="{FF2B5EF4-FFF2-40B4-BE49-F238E27FC236}">
                  <a16:creationId xmlns:a16="http://schemas.microsoft.com/office/drawing/2014/main" id="{AA1C5F56-AF99-F720-667B-FBB943DEAE16}"/>
                </a:ext>
              </a:extLst>
            </p:cNvPr>
            <p:cNvSpPr/>
            <p:nvPr/>
          </p:nvSpPr>
          <p:spPr>
            <a:xfrm>
              <a:off x="4118100" y="2766600"/>
              <a:ext cx="509575" cy="985775"/>
            </a:xfrm>
            <a:custGeom>
              <a:avLst/>
              <a:gdLst/>
              <a:ahLst/>
              <a:cxnLst/>
              <a:rect l="l" t="t" r="r" b="b"/>
              <a:pathLst>
                <a:path w="20383" h="39431" extrusionOk="0">
                  <a:moveTo>
                    <a:pt x="6948" y="1"/>
                  </a:moveTo>
                  <a:cubicBezTo>
                    <a:pt x="3524" y="1"/>
                    <a:pt x="621" y="2656"/>
                    <a:pt x="401" y="6138"/>
                  </a:cubicBezTo>
                  <a:cubicBezTo>
                    <a:pt x="134" y="10274"/>
                    <a:pt x="1" y="15311"/>
                    <a:pt x="468" y="18380"/>
                  </a:cubicBezTo>
                  <a:cubicBezTo>
                    <a:pt x="1469" y="24584"/>
                    <a:pt x="6205" y="25385"/>
                    <a:pt x="6205" y="25385"/>
                  </a:cubicBezTo>
                  <a:cubicBezTo>
                    <a:pt x="6205" y="25385"/>
                    <a:pt x="6305" y="29254"/>
                    <a:pt x="6305" y="32924"/>
                  </a:cubicBezTo>
                  <a:cubicBezTo>
                    <a:pt x="6305" y="36460"/>
                    <a:pt x="9374" y="39362"/>
                    <a:pt x="13110" y="39428"/>
                  </a:cubicBezTo>
                  <a:cubicBezTo>
                    <a:pt x="13177" y="39430"/>
                    <a:pt x="13243" y="39431"/>
                    <a:pt x="13309" y="39431"/>
                  </a:cubicBezTo>
                  <a:cubicBezTo>
                    <a:pt x="16952" y="39431"/>
                    <a:pt x="19850" y="36731"/>
                    <a:pt x="19915" y="33324"/>
                  </a:cubicBezTo>
                  <a:lnTo>
                    <a:pt x="20315" y="3403"/>
                  </a:lnTo>
                  <a:lnTo>
                    <a:pt x="20382" y="1401"/>
                  </a:lnTo>
                  <a:lnTo>
                    <a:pt x="7606" y="33"/>
                  </a:lnTo>
                  <a:cubicBezTo>
                    <a:pt x="7385" y="11"/>
                    <a:pt x="7165" y="1"/>
                    <a:pt x="6948"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3694;p65">
              <a:extLst>
                <a:ext uri="{FF2B5EF4-FFF2-40B4-BE49-F238E27FC236}">
                  <a16:creationId xmlns:a16="http://schemas.microsoft.com/office/drawing/2014/main" id="{18BFDE70-D3D2-84DB-C7FB-A515D47D15C8}"/>
                </a:ext>
              </a:extLst>
            </p:cNvPr>
            <p:cNvSpPr/>
            <p:nvPr/>
          </p:nvSpPr>
          <p:spPr>
            <a:xfrm>
              <a:off x="4160650" y="2990025"/>
              <a:ext cx="40050" cy="38500"/>
            </a:xfrm>
            <a:custGeom>
              <a:avLst/>
              <a:gdLst/>
              <a:ahLst/>
              <a:cxnLst/>
              <a:rect l="l" t="t" r="r" b="b"/>
              <a:pathLst>
                <a:path w="1602" h="1540" extrusionOk="0">
                  <a:moveTo>
                    <a:pt x="741" y="0"/>
                  </a:moveTo>
                  <a:cubicBezTo>
                    <a:pt x="334" y="0"/>
                    <a:pt x="0" y="322"/>
                    <a:pt x="0" y="703"/>
                  </a:cubicBezTo>
                  <a:cubicBezTo>
                    <a:pt x="0" y="1137"/>
                    <a:pt x="334" y="1504"/>
                    <a:pt x="767" y="1537"/>
                  </a:cubicBezTo>
                  <a:cubicBezTo>
                    <a:pt x="787" y="1539"/>
                    <a:pt x="807" y="1540"/>
                    <a:pt x="827" y="1540"/>
                  </a:cubicBezTo>
                  <a:cubicBezTo>
                    <a:pt x="1234" y="1540"/>
                    <a:pt x="1570" y="1217"/>
                    <a:pt x="1601" y="803"/>
                  </a:cubicBezTo>
                  <a:cubicBezTo>
                    <a:pt x="1601" y="370"/>
                    <a:pt x="1234" y="3"/>
                    <a:pt x="801" y="3"/>
                  </a:cubicBezTo>
                  <a:cubicBezTo>
                    <a:pt x="781" y="1"/>
                    <a:pt x="761" y="0"/>
                    <a:pt x="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3695;p65">
              <a:extLst>
                <a:ext uri="{FF2B5EF4-FFF2-40B4-BE49-F238E27FC236}">
                  <a16:creationId xmlns:a16="http://schemas.microsoft.com/office/drawing/2014/main" id="{E5DE0574-1088-7EA8-0D5A-692FAB80F5D4}"/>
                </a:ext>
              </a:extLst>
            </p:cNvPr>
            <p:cNvSpPr/>
            <p:nvPr/>
          </p:nvSpPr>
          <p:spPr>
            <a:xfrm>
              <a:off x="4154800" y="2965075"/>
              <a:ext cx="81750" cy="21225"/>
            </a:xfrm>
            <a:custGeom>
              <a:avLst/>
              <a:gdLst/>
              <a:ahLst/>
              <a:cxnLst/>
              <a:rect l="l" t="t" r="r" b="b"/>
              <a:pathLst>
                <a:path w="3270" h="849" extrusionOk="0">
                  <a:moveTo>
                    <a:pt x="1602" y="0"/>
                  </a:moveTo>
                  <a:cubicBezTo>
                    <a:pt x="1135" y="0"/>
                    <a:pt x="701" y="167"/>
                    <a:pt x="334" y="434"/>
                  </a:cubicBezTo>
                  <a:cubicBezTo>
                    <a:pt x="101" y="601"/>
                    <a:pt x="1" y="767"/>
                    <a:pt x="67" y="834"/>
                  </a:cubicBezTo>
                  <a:cubicBezTo>
                    <a:pt x="74" y="844"/>
                    <a:pt x="87" y="849"/>
                    <a:pt x="106" y="849"/>
                  </a:cubicBezTo>
                  <a:cubicBezTo>
                    <a:pt x="267" y="849"/>
                    <a:pt x="854" y="500"/>
                    <a:pt x="1602" y="500"/>
                  </a:cubicBezTo>
                  <a:cubicBezTo>
                    <a:pt x="2373" y="500"/>
                    <a:pt x="2959" y="817"/>
                    <a:pt x="3127" y="817"/>
                  </a:cubicBezTo>
                  <a:cubicBezTo>
                    <a:pt x="3148" y="817"/>
                    <a:pt x="3162" y="812"/>
                    <a:pt x="3170" y="801"/>
                  </a:cubicBezTo>
                  <a:cubicBezTo>
                    <a:pt x="3270" y="734"/>
                    <a:pt x="3136" y="567"/>
                    <a:pt x="2836" y="400"/>
                  </a:cubicBezTo>
                  <a:cubicBezTo>
                    <a:pt x="2469" y="134"/>
                    <a:pt x="2035" y="0"/>
                    <a:pt x="16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3696;p65">
              <a:extLst>
                <a:ext uri="{FF2B5EF4-FFF2-40B4-BE49-F238E27FC236}">
                  <a16:creationId xmlns:a16="http://schemas.microsoft.com/office/drawing/2014/main" id="{0D095B8D-DD49-1262-C071-0DCD92F9538E}"/>
                </a:ext>
              </a:extLst>
            </p:cNvPr>
            <p:cNvSpPr/>
            <p:nvPr/>
          </p:nvSpPr>
          <p:spPr>
            <a:xfrm>
              <a:off x="4374125" y="2990025"/>
              <a:ext cx="40050" cy="38500"/>
            </a:xfrm>
            <a:custGeom>
              <a:avLst/>
              <a:gdLst/>
              <a:ahLst/>
              <a:cxnLst/>
              <a:rect l="l" t="t" r="r" b="b"/>
              <a:pathLst>
                <a:path w="1602" h="1540" extrusionOk="0">
                  <a:moveTo>
                    <a:pt x="769" y="0"/>
                  </a:moveTo>
                  <a:cubicBezTo>
                    <a:pt x="365" y="0"/>
                    <a:pt x="32" y="292"/>
                    <a:pt x="1" y="703"/>
                  </a:cubicBezTo>
                  <a:cubicBezTo>
                    <a:pt x="1" y="1137"/>
                    <a:pt x="334" y="1504"/>
                    <a:pt x="768" y="1537"/>
                  </a:cubicBezTo>
                  <a:cubicBezTo>
                    <a:pt x="788" y="1539"/>
                    <a:pt x="808" y="1540"/>
                    <a:pt x="828" y="1540"/>
                  </a:cubicBezTo>
                  <a:cubicBezTo>
                    <a:pt x="1235" y="1540"/>
                    <a:pt x="1570" y="1217"/>
                    <a:pt x="1602" y="803"/>
                  </a:cubicBezTo>
                  <a:cubicBezTo>
                    <a:pt x="1602" y="370"/>
                    <a:pt x="1268" y="3"/>
                    <a:pt x="835" y="3"/>
                  </a:cubicBezTo>
                  <a:cubicBezTo>
                    <a:pt x="813" y="1"/>
                    <a:pt x="791" y="0"/>
                    <a:pt x="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3697;p65">
              <a:extLst>
                <a:ext uri="{FF2B5EF4-FFF2-40B4-BE49-F238E27FC236}">
                  <a16:creationId xmlns:a16="http://schemas.microsoft.com/office/drawing/2014/main" id="{7BB358ED-8762-178B-DF7D-6EB7E65C3337}"/>
                </a:ext>
              </a:extLst>
            </p:cNvPr>
            <p:cNvSpPr/>
            <p:nvPr/>
          </p:nvSpPr>
          <p:spPr>
            <a:xfrm>
              <a:off x="4364950" y="2969225"/>
              <a:ext cx="81750" cy="21250"/>
            </a:xfrm>
            <a:custGeom>
              <a:avLst/>
              <a:gdLst/>
              <a:ahLst/>
              <a:cxnLst/>
              <a:rect l="l" t="t" r="r" b="b"/>
              <a:pathLst>
                <a:path w="3270" h="850" extrusionOk="0">
                  <a:moveTo>
                    <a:pt x="1602" y="1"/>
                  </a:moveTo>
                  <a:cubicBezTo>
                    <a:pt x="1135" y="34"/>
                    <a:pt x="701" y="168"/>
                    <a:pt x="334" y="435"/>
                  </a:cubicBezTo>
                  <a:cubicBezTo>
                    <a:pt x="101" y="568"/>
                    <a:pt x="1" y="768"/>
                    <a:pt x="34" y="835"/>
                  </a:cubicBezTo>
                  <a:cubicBezTo>
                    <a:pt x="44" y="845"/>
                    <a:pt x="60" y="850"/>
                    <a:pt x="81" y="850"/>
                  </a:cubicBezTo>
                  <a:cubicBezTo>
                    <a:pt x="261" y="850"/>
                    <a:pt x="824" y="501"/>
                    <a:pt x="1602" y="501"/>
                  </a:cubicBezTo>
                  <a:cubicBezTo>
                    <a:pt x="2402" y="501"/>
                    <a:pt x="2976" y="842"/>
                    <a:pt x="3138" y="842"/>
                  </a:cubicBezTo>
                  <a:cubicBezTo>
                    <a:pt x="3151" y="842"/>
                    <a:pt x="3162" y="840"/>
                    <a:pt x="3170" y="835"/>
                  </a:cubicBezTo>
                  <a:cubicBezTo>
                    <a:pt x="3270" y="735"/>
                    <a:pt x="3136" y="601"/>
                    <a:pt x="2836" y="401"/>
                  </a:cubicBezTo>
                  <a:cubicBezTo>
                    <a:pt x="2469" y="168"/>
                    <a:pt x="2035" y="34"/>
                    <a:pt x="16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3698;p65">
              <a:extLst>
                <a:ext uri="{FF2B5EF4-FFF2-40B4-BE49-F238E27FC236}">
                  <a16:creationId xmlns:a16="http://schemas.microsoft.com/office/drawing/2014/main" id="{0806F94B-DB28-F348-C9C8-A53C1D9ED1A7}"/>
                </a:ext>
              </a:extLst>
            </p:cNvPr>
            <p:cNvSpPr/>
            <p:nvPr/>
          </p:nvSpPr>
          <p:spPr>
            <a:xfrm>
              <a:off x="4234025" y="2970050"/>
              <a:ext cx="66750" cy="179050"/>
            </a:xfrm>
            <a:custGeom>
              <a:avLst/>
              <a:gdLst/>
              <a:ahLst/>
              <a:cxnLst/>
              <a:rect l="l" t="t" r="r" b="b"/>
              <a:pathLst>
                <a:path w="2670" h="7162" extrusionOk="0">
                  <a:moveTo>
                    <a:pt x="2566" y="1"/>
                  </a:moveTo>
                  <a:cubicBezTo>
                    <a:pt x="2455" y="1"/>
                    <a:pt x="1661" y="1890"/>
                    <a:pt x="768" y="4238"/>
                  </a:cubicBezTo>
                  <a:cubicBezTo>
                    <a:pt x="568" y="4805"/>
                    <a:pt x="368" y="5372"/>
                    <a:pt x="167" y="5905"/>
                  </a:cubicBezTo>
                  <a:cubicBezTo>
                    <a:pt x="34" y="6139"/>
                    <a:pt x="1" y="6439"/>
                    <a:pt x="34" y="6739"/>
                  </a:cubicBezTo>
                  <a:cubicBezTo>
                    <a:pt x="101" y="6873"/>
                    <a:pt x="234" y="7006"/>
                    <a:pt x="401" y="7040"/>
                  </a:cubicBezTo>
                  <a:cubicBezTo>
                    <a:pt x="534" y="7073"/>
                    <a:pt x="634" y="7106"/>
                    <a:pt x="768" y="7106"/>
                  </a:cubicBezTo>
                  <a:cubicBezTo>
                    <a:pt x="1041" y="7145"/>
                    <a:pt x="1315" y="7162"/>
                    <a:pt x="1589" y="7162"/>
                  </a:cubicBezTo>
                  <a:cubicBezTo>
                    <a:pt x="1782" y="7162"/>
                    <a:pt x="1975" y="7153"/>
                    <a:pt x="2169" y="7140"/>
                  </a:cubicBezTo>
                  <a:cubicBezTo>
                    <a:pt x="1735" y="6973"/>
                    <a:pt x="1268" y="6906"/>
                    <a:pt x="801" y="6873"/>
                  </a:cubicBezTo>
                  <a:cubicBezTo>
                    <a:pt x="568" y="6839"/>
                    <a:pt x="368" y="6806"/>
                    <a:pt x="334" y="6673"/>
                  </a:cubicBezTo>
                  <a:cubicBezTo>
                    <a:pt x="301" y="6439"/>
                    <a:pt x="368" y="6206"/>
                    <a:pt x="468" y="6006"/>
                  </a:cubicBezTo>
                  <a:lnTo>
                    <a:pt x="1135" y="4338"/>
                  </a:lnTo>
                  <a:cubicBezTo>
                    <a:pt x="2035" y="1969"/>
                    <a:pt x="2669" y="35"/>
                    <a:pt x="2569" y="1"/>
                  </a:cubicBezTo>
                  <a:cubicBezTo>
                    <a:pt x="2568" y="1"/>
                    <a:pt x="2567" y="1"/>
                    <a:pt x="25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3699;p65">
              <a:extLst>
                <a:ext uri="{FF2B5EF4-FFF2-40B4-BE49-F238E27FC236}">
                  <a16:creationId xmlns:a16="http://schemas.microsoft.com/office/drawing/2014/main" id="{6CC73CC9-C262-8F22-0025-602BC5CC6B3C}"/>
                </a:ext>
              </a:extLst>
            </p:cNvPr>
            <p:cNvSpPr/>
            <p:nvPr/>
          </p:nvSpPr>
          <p:spPr>
            <a:xfrm>
              <a:off x="4274050" y="3345325"/>
              <a:ext cx="206850" cy="93900"/>
            </a:xfrm>
            <a:custGeom>
              <a:avLst/>
              <a:gdLst/>
              <a:ahLst/>
              <a:cxnLst/>
              <a:rect l="l" t="t" r="r" b="b"/>
              <a:pathLst>
                <a:path w="8274" h="3756" extrusionOk="0">
                  <a:moveTo>
                    <a:pt x="8273" y="1"/>
                  </a:moveTo>
                  <a:cubicBezTo>
                    <a:pt x="5824" y="1471"/>
                    <a:pt x="3022" y="2237"/>
                    <a:pt x="182" y="2237"/>
                  </a:cubicBezTo>
                  <a:cubicBezTo>
                    <a:pt x="122" y="2237"/>
                    <a:pt x="61" y="2237"/>
                    <a:pt x="1" y="2236"/>
                  </a:cubicBezTo>
                  <a:lnTo>
                    <a:pt x="1" y="2236"/>
                  </a:lnTo>
                  <a:lnTo>
                    <a:pt x="67" y="3704"/>
                  </a:lnTo>
                  <a:cubicBezTo>
                    <a:pt x="454" y="3739"/>
                    <a:pt x="824" y="3755"/>
                    <a:pt x="1178" y="3755"/>
                  </a:cubicBezTo>
                  <a:cubicBezTo>
                    <a:pt x="6513" y="3755"/>
                    <a:pt x="8273" y="1"/>
                    <a:pt x="827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3700;p65">
              <a:extLst>
                <a:ext uri="{FF2B5EF4-FFF2-40B4-BE49-F238E27FC236}">
                  <a16:creationId xmlns:a16="http://schemas.microsoft.com/office/drawing/2014/main" id="{3F76C5DB-783F-AE7D-151E-A7CB6B648691}"/>
                </a:ext>
              </a:extLst>
            </p:cNvPr>
            <p:cNvSpPr/>
            <p:nvPr/>
          </p:nvSpPr>
          <p:spPr>
            <a:xfrm>
              <a:off x="4294900" y="3184950"/>
              <a:ext cx="67575" cy="47600"/>
            </a:xfrm>
            <a:custGeom>
              <a:avLst/>
              <a:gdLst/>
              <a:ahLst/>
              <a:cxnLst/>
              <a:rect l="l" t="t" r="r" b="b"/>
              <a:pathLst>
                <a:path w="2703" h="1904" extrusionOk="0">
                  <a:moveTo>
                    <a:pt x="1296" y="0"/>
                  </a:moveTo>
                  <a:cubicBezTo>
                    <a:pt x="849" y="0"/>
                    <a:pt x="396" y="224"/>
                    <a:pt x="101" y="578"/>
                  </a:cubicBezTo>
                  <a:lnTo>
                    <a:pt x="67" y="612"/>
                  </a:lnTo>
                  <a:cubicBezTo>
                    <a:pt x="1" y="712"/>
                    <a:pt x="1" y="845"/>
                    <a:pt x="67" y="945"/>
                  </a:cubicBezTo>
                  <a:cubicBezTo>
                    <a:pt x="134" y="1045"/>
                    <a:pt x="201" y="1112"/>
                    <a:pt x="301" y="1179"/>
                  </a:cubicBezTo>
                  <a:cubicBezTo>
                    <a:pt x="634" y="1479"/>
                    <a:pt x="1001" y="1679"/>
                    <a:pt x="1402" y="1846"/>
                  </a:cubicBezTo>
                  <a:cubicBezTo>
                    <a:pt x="1516" y="1884"/>
                    <a:pt x="1633" y="1903"/>
                    <a:pt x="1749" y="1903"/>
                  </a:cubicBezTo>
                  <a:cubicBezTo>
                    <a:pt x="2039" y="1903"/>
                    <a:pt x="2321" y="1784"/>
                    <a:pt x="2536" y="1546"/>
                  </a:cubicBezTo>
                  <a:cubicBezTo>
                    <a:pt x="2703" y="1246"/>
                    <a:pt x="2703" y="812"/>
                    <a:pt x="2469" y="545"/>
                  </a:cubicBezTo>
                  <a:cubicBezTo>
                    <a:pt x="2202" y="245"/>
                    <a:pt x="1869" y="45"/>
                    <a:pt x="1468" y="11"/>
                  </a:cubicBezTo>
                  <a:cubicBezTo>
                    <a:pt x="1411" y="4"/>
                    <a:pt x="1354" y="0"/>
                    <a:pt x="1296"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3701;p65">
              <a:extLst>
                <a:ext uri="{FF2B5EF4-FFF2-40B4-BE49-F238E27FC236}">
                  <a16:creationId xmlns:a16="http://schemas.microsoft.com/office/drawing/2014/main" id="{FDE5EE5C-D137-A4DC-3D2B-0CBDD8CF1060}"/>
                </a:ext>
              </a:extLst>
            </p:cNvPr>
            <p:cNvSpPr/>
            <p:nvPr/>
          </p:nvSpPr>
          <p:spPr>
            <a:xfrm>
              <a:off x="4283225" y="3162700"/>
              <a:ext cx="72575" cy="61750"/>
            </a:xfrm>
            <a:custGeom>
              <a:avLst/>
              <a:gdLst/>
              <a:ahLst/>
              <a:cxnLst/>
              <a:rect l="l" t="t" r="r" b="b"/>
              <a:pathLst>
                <a:path w="2903" h="2470" extrusionOk="0">
                  <a:moveTo>
                    <a:pt x="2736" y="1"/>
                  </a:moveTo>
                  <a:cubicBezTo>
                    <a:pt x="2603" y="1"/>
                    <a:pt x="2603" y="935"/>
                    <a:pt x="1802" y="1569"/>
                  </a:cubicBezTo>
                  <a:cubicBezTo>
                    <a:pt x="1001" y="2236"/>
                    <a:pt x="1" y="2136"/>
                    <a:pt x="1" y="2269"/>
                  </a:cubicBezTo>
                  <a:cubicBezTo>
                    <a:pt x="1" y="2336"/>
                    <a:pt x="234" y="2436"/>
                    <a:pt x="634" y="2469"/>
                  </a:cubicBezTo>
                  <a:cubicBezTo>
                    <a:pt x="1168" y="2469"/>
                    <a:pt x="1702" y="2302"/>
                    <a:pt x="2136" y="1935"/>
                  </a:cubicBezTo>
                  <a:cubicBezTo>
                    <a:pt x="2536" y="1602"/>
                    <a:pt x="2803" y="1135"/>
                    <a:pt x="2869" y="635"/>
                  </a:cubicBezTo>
                  <a:cubicBezTo>
                    <a:pt x="2903" y="234"/>
                    <a:pt x="2803" y="1"/>
                    <a:pt x="27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3702;p65">
              <a:extLst>
                <a:ext uri="{FF2B5EF4-FFF2-40B4-BE49-F238E27FC236}">
                  <a16:creationId xmlns:a16="http://schemas.microsoft.com/office/drawing/2014/main" id="{B9803707-C162-BCF4-2680-18E39C3D5084}"/>
                </a:ext>
              </a:extLst>
            </p:cNvPr>
            <p:cNvSpPr/>
            <p:nvPr/>
          </p:nvSpPr>
          <p:spPr>
            <a:xfrm>
              <a:off x="4359950" y="2889875"/>
              <a:ext cx="99275" cy="28650"/>
            </a:xfrm>
            <a:custGeom>
              <a:avLst/>
              <a:gdLst/>
              <a:ahLst/>
              <a:cxnLst/>
              <a:rect l="l" t="t" r="r" b="b"/>
              <a:pathLst>
                <a:path w="3971" h="1146" extrusionOk="0">
                  <a:moveTo>
                    <a:pt x="1665" y="1"/>
                  </a:moveTo>
                  <a:cubicBezTo>
                    <a:pt x="1281" y="1"/>
                    <a:pt x="898" y="68"/>
                    <a:pt x="534" y="206"/>
                  </a:cubicBezTo>
                  <a:cubicBezTo>
                    <a:pt x="167" y="340"/>
                    <a:pt x="1" y="540"/>
                    <a:pt x="34" y="640"/>
                  </a:cubicBezTo>
                  <a:cubicBezTo>
                    <a:pt x="101" y="873"/>
                    <a:pt x="968" y="773"/>
                    <a:pt x="1969" y="907"/>
                  </a:cubicBezTo>
                  <a:cubicBezTo>
                    <a:pt x="2709" y="981"/>
                    <a:pt x="3340" y="1146"/>
                    <a:pt x="3672" y="1146"/>
                  </a:cubicBezTo>
                  <a:cubicBezTo>
                    <a:pt x="3789" y="1146"/>
                    <a:pt x="3869" y="1125"/>
                    <a:pt x="3903" y="1073"/>
                  </a:cubicBezTo>
                  <a:cubicBezTo>
                    <a:pt x="3970" y="973"/>
                    <a:pt x="3837" y="773"/>
                    <a:pt x="3503" y="540"/>
                  </a:cubicBezTo>
                  <a:cubicBezTo>
                    <a:pt x="2941" y="186"/>
                    <a:pt x="2301" y="1"/>
                    <a:pt x="16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3703;p65">
              <a:extLst>
                <a:ext uri="{FF2B5EF4-FFF2-40B4-BE49-F238E27FC236}">
                  <a16:creationId xmlns:a16="http://schemas.microsoft.com/office/drawing/2014/main" id="{A5FB3E35-E53D-2DA4-D037-E728D7204E8F}"/>
                </a:ext>
              </a:extLst>
            </p:cNvPr>
            <p:cNvSpPr/>
            <p:nvPr/>
          </p:nvSpPr>
          <p:spPr>
            <a:xfrm>
              <a:off x="4162300" y="2902375"/>
              <a:ext cx="75100" cy="24075"/>
            </a:xfrm>
            <a:custGeom>
              <a:avLst/>
              <a:gdLst/>
              <a:ahLst/>
              <a:cxnLst/>
              <a:rect l="l" t="t" r="r" b="b"/>
              <a:pathLst>
                <a:path w="3004" h="963" extrusionOk="0">
                  <a:moveTo>
                    <a:pt x="1652" y="0"/>
                  </a:moveTo>
                  <a:cubicBezTo>
                    <a:pt x="1602" y="0"/>
                    <a:pt x="1552" y="2"/>
                    <a:pt x="1502" y="6"/>
                  </a:cubicBezTo>
                  <a:cubicBezTo>
                    <a:pt x="1068" y="6"/>
                    <a:pt x="668" y="140"/>
                    <a:pt x="334" y="373"/>
                  </a:cubicBezTo>
                  <a:cubicBezTo>
                    <a:pt x="68" y="573"/>
                    <a:pt x="1" y="774"/>
                    <a:pt x="68" y="874"/>
                  </a:cubicBezTo>
                  <a:cubicBezTo>
                    <a:pt x="112" y="940"/>
                    <a:pt x="208" y="963"/>
                    <a:pt x="343" y="963"/>
                  </a:cubicBezTo>
                  <a:cubicBezTo>
                    <a:pt x="612" y="963"/>
                    <a:pt x="1035" y="874"/>
                    <a:pt x="1502" y="874"/>
                  </a:cubicBezTo>
                  <a:cubicBezTo>
                    <a:pt x="1869" y="874"/>
                    <a:pt x="2202" y="899"/>
                    <a:pt x="2461" y="899"/>
                  </a:cubicBezTo>
                  <a:cubicBezTo>
                    <a:pt x="2720" y="899"/>
                    <a:pt x="2903" y="874"/>
                    <a:pt x="2970" y="774"/>
                  </a:cubicBezTo>
                  <a:cubicBezTo>
                    <a:pt x="3003" y="673"/>
                    <a:pt x="2936" y="507"/>
                    <a:pt x="2669" y="307"/>
                  </a:cubicBezTo>
                  <a:cubicBezTo>
                    <a:pt x="2348" y="102"/>
                    <a:pt x="2002" y="0"/>
                    <a:pt x="1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3704;p65">
              <a:extLst>
                <a:ext uri="{FF2B5EF4-FFF2-40B4-BE49-F238E27FC236}">
                  <a16:creationId xmlns:a16="http://schemas.microsoft.com/office/drawing/2014/main" id="{20B7E534-B4CD-DAA3-5231-B73167DA9A42}"/>
                </a:ext>
              </a:extLst>
            </p:cNvPr>
            <p:cNvSpPr/>
            <p:nvPr/>
          </p:nvSpPr>
          <p:spPr>
            <a:xfrm>
              <a:off x="4684350" y="2578700"/>
              <a:ext cx="473450" cy="443225"/>
            </a:xfrm>
            <a:custGeom>
              <a:avLst/>
              <a:gdLst/>
              <a:ahLst/>
              <a:cxnLst/>
              <a:rect l="l" t="t" r="r" b="b"/>
              <a:pathLst>
                <a:path w="18938" h="17729" extrusionOk="0">
                  <a:moveTo>
                    <a:pt x="8565" y="0"/>
                  </a:moveTo>
                  <a:cubicBezTo>
                    <a:pt x="4925" y="0"/>
                    <a:pt x="1078" y="4114"/>
                    <a:pt x="0" y="7016"/>
                  </a:cubicBezTo>
                  <a:lnTo>
                    <a:pt x="2569" y="9718"/>
                  </a:lnTo>
                  <a:cubicBezTo>
                    <a:pt x="2921" y="9474"/>
                    <a:pt x="3323" y="9367"/>
                    <a:pt x="3732" y="9367"/>
                  </a:cubicBezTo>
                  <a:cubicBezTo>
                    <a:pt x="4330" y="9367"/>
                    <a:pt x="4943" y="9595"/>
                    <a:pt x="5438" y="9951"/>
                  </a:cubicBezTo>
                  <a:cubicBezTo>
                    <a:pt x="6272" y="10552"/>
                    <a:pt x="6805" y="11452"/>
                    <a:pt x="7372" y="12320"/>
                  </a:cubicBezTo>
                  <a:cubicBezTo>
                    <a:pt x="8306" y="13821"/>
                    <a:pt x="9374" y="15255"/>
                    <a:pt x="10775" y="16322"/>
                  </a:cubicBezTo>
                  <a:cubicBezTo>
                    <a:pt x="11903" y="17155"/>
                    <a:pt x="13312" y="17728"/>
                    <a:pt x="14707" y="17728"/>
                  </a:cubicBezTo>
                  <a:cubicBezTo>
                    <a:pt x="15044" y="17728"/>
                    <a:pt x="15380" y="17695"/>
                    <a:pt x="15712" y="17623"/>
                  </a:cubicBezTo>
                  <a:cubicBezTo>
                    <a:pt x="17146" y="17356"/>
                    <a:pt x="18314" y="16356"/>
                    <a:pt x="18814" y="14988"/>
                  </a:cubicBezTo>
                  <a:cubicBezTo>
                    <a:pt x="18937" y="14648"/>
                    <a:pt x="18689" y="14280"/>
                    <a:pt x="18334" y="14280"/>
                  </a:cubicBezTo>
                  <a:cubicBezTo>
                    <a:pt x="18306" y="14280"/>
                    <a:pt x="18277" y="14283"/>
                    <a:pt x="18247" y="14288"/>
                  </a:cubicBezTo>
                  <a:cubicBezTo>
                    <a:pt x="18132" y="14313"/>
                    <a:pt x="18018" y="14324"/>
                    <a:pt x="17905" y="14324"/>
                  </a:cubicBezTo>
                  <a:cubicBezTo>
                    <a:pt x="17722" y="14324"/>
                    <a:pt x="17544" y="14295"/>
                    <a:pt x="17380" y="14254"/>
                  </a:cubicBezTo>
                  <a:cubicBezTo>
                    <a:pt x="18213" y="13153"/>
                    <a:pt x="18680" y="11819"/>
                    <a:pt x="18781" y="10418"/>
                  </a:cubicBezTo>
                  <a:cubicBezTo>
                    <a:pt x="18781" y="9985"/>
                    <a:pt x="18430" y="9662"/>
                    <a:pt x="18030" y="9662"/>
                  </a:cubicBezTo>
                  <a:cubicBezTo>
                    <a:pt x="17937" y="9662"/>
                    <a:pt x="17841" y="9680"/>
                    <a:pt x="17746" y="9718"/>
                  </a:cubicBezTo>
                  <a:cubicBezTo>
                    <a:pt x="17613" y="9751"/>
                    <a:pt x="17480" y="9784"/>
                    <a:pt x="17313" y="9818"/>
                  </a:cubicBezTo>
                  <a:cubicBezTo>
                    <a:pt x="17913" y="8684"/>
                    <a:pt x="18480" y="7283"/>
                    <a:pt x="17813" y="6215"/>
                  </a:cubicBezTo>
                  <a:cubicBezTo>
                    <a:pt x="17740" y="6097"/>
                    <a:pt x="17551" y="6058"/>
                    <a:pt x="17305" y="6058"/>
                  </a:cubicBezTo>
                  <a:cubicBezTo>
                    <a:pt x="16837" y="6058"/>
                    <a:pt x="16166" y="6199"/>
                    <a:pt x="15716" y="6199"/>
                  </a:cubicBezTo>
                  <a:cubicBezTo>
                    <a:pt x="15538" y="6199"/>
                    <a:pt x="15394" y="6177"/>
                    <a:pt x="15311" y="6115"/>
                  </a:cubicBezTo>
                  <a:cubicBezTo>
                    <a:pt x="13677" y="4948"/>
                    <a:pt x="15278" y="3146"/>
                    <a:pt x="10775" y="578"/>
                  </a:cubicBezTo>
                  <a:cubicBezTo>
                    <a:pt x="10065" y="177"/>
                    <a:pt x="9319" y="0"/>
                    <a:pt x="85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3705;p65">
              <a:extLst>
                <a:ext uri="{FF2B5EF4-FFF2-40B4-BE49-F238E27FC236}">
                  <a16:creationId xmlns:a16="http://schemas.microsoft.com/office/drawing/2014/main" id="{7D48E76F-547B-14A8-13E4-AF743E1CF27A}"/>
                </a:ext>
              </a:extLst>
            </p:cNvPr>
            <p:cNvSpPr/>
            <p:nvPr/>
          </p:nvSpPr>
          <p:spPr>
            <a:xfrm>
              <a:off x="4696025" y="2733225"/>
              <a:ext cx="55075" cy="85100"/>
            </a:xfrm>
            <a:custGeom>
              <a:avLst/>
              <a:gdLst/>
              <a:ahLst/>
              <a:cxnLst/>
              <a:rect l="l" t="t" r="r" b="b"/>
              <a:pathLst>
                <a:path w="2203" h="3404" extrusionOk="0">
                  <a:moveTo>
                    <a:pt x="34" y="1"/>
                  </a:moveTo>
                  <a:cubicBezTo>
                    <a:pt x="0" y="1"/>
                    <a:pt x="201" y="134"/>
                    <a:pt x="434" y="401"/>
                  </a:cubicBezTo>
                  <a:cubicBezTo>
                    <a:pt x="768" y="768"/>
                    <a:pt x="1068" y="1135"/>
                    <a:pt x="1335" y="1569"/>
                  </a:cubicBezTo>
                  <a:cubicBezTo>
                    <a:pt x="1602" y="1935"/>
                    <a:pt x="1802" y="2369"/>
                    <a:pt x="2002" y="2803"/>
                  </a:cubicBezTo>
                  <a:cubicBezTo>
                    <a:pt x="2035" y="2936"/>
                    <a:pt x="2069" y="3070"/>
                    <a:pt x="2102" y="3236"/>
                  </a:cubicBezTo>
                  <a:lnTo>
                    <a:pt x="2102" y="3403"/>
                  </a:lnTo>
                  <a:cubicBezTo>
                    <a:pt x="2102" y="3403"/>
                    <a:pt x="2169" y="3337"/>
                    <a:pt x="2202" y="3270"/>
                  </a:cubicBezTo>
                  <a:cubicBezTo>
                    <a:pt x="2202" y="3103"/>
                    <a:pt x="2202" y="2936"/>
                    <a:pt x="2135" y="2803"/>
                  </a:cubicBezTo>
                  <a:cubicBezTo>
                    <a:pt x="2002" y="2302"/>
                    <a:pt x="1768" y="1869"/>
                    <a:pt x="1502" y="1468"/>
                  </a:cubicBezTo>
                  <a:cubicBezTo>
                    <a:pt x="1235" y="1035"/>
                    <a:pt x="901" y="668"/>
                    <a:pt x="568" y="334"/>
                  </a:cubicBezTo>
                  <a:cubicBezTo>
                    <a:pt x="401" y="168"/>
                    <a:pt x="234" y="67"/>
                    <a:pt x="34"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3706;p65">
              <a:extLst>
                <a:ext uri="{FF2B5EF4-FFF2-40B4-BE49-F238E27FC236}">
                  <a16:creationId xmlns:a16="http://schemas.microsoft.com/office/drawing/2014/main" id="{34F906CF-8217-514E-A3C7-898F5E2A96C9}"/>
                </a:ext>
              </a:extLst>
            </p:cNvPr>
            <p:cNvSpPr/>
            <p:nvPr/>
          </p:nvSpPr>
          <p:spPr>
            <a:xfrm>
              <a:off x="4750225" y="2789850"/>
              <a:ext cx="260225" cy="284250"/>
            </a:xfrm>
            <a:custGeom>
              <a:avLst/>
              <a:gdLst/>
              <a:ahLst/>
              <a:cxnLst/>
              <a:rect l="l" t="t" r="r" b="b"/>
              <a:pathLst>
                <a:path w="10409" h="11370" extrusionOk="0">
                  <a:moveTo>
                    <a:pt x="818" y="0"/>
                  </a:moveTo>
                  <a:cubicBezTo>
                    <a:pt x="768" y="0"/>
                    <a:pt x="718" y="2"/>
                    <a:pt x="668" y="4"/>
                  </a:cubicBezTo>
                  <a:cubicBezTo>
                    <a:pt x="501" y="37"/>
                    <a:pt x="334" y="71"/>
                    <a:pt x="167" y="137"/>
                  </a:cubicBezTo>
                  <a:cubicBezTo>
                    <a:pt x="101" y="171"/>
                    <a:pt x="34" y="204"/>
                    <a:pt x="1" y="238"/>
                  </a:cubicBezTo>
                  <a:cubicBezTo>
                    <a:pt x="234" y="171"/>
                    <a:pt x="468" y="137"/>
                    <a:pt x="701" y="104"/>
                  </a:cubicBezTo>
                  <a:cubicBezTo>
                    <a:pt x="741" y="102"/>
                    <a:pt x="781" y="101"/>
                    <a:pt x="821" y="101"/>
                  </a:cubicBezTo>
                  <a:cubicBezTo>
                    <a:pt x="1415" y="101"/>
                    <a:pt x="2000" y="330"/>
                    <a:pt x="2469" y="705"/>
                  </a:cubicBezTo>
                  <a:cubicBezTo>
                    <a:pt x="2803" y="971"/>
                    <a:pt x="3103" y="1305"/>
                    <a:pt x="3336" y="1672"/>
                  </a:cubicBezTo>
                  <a:cubicBezTo>
                    <a:pt x="3570" y="2139"/>
                    <a:pt x="3737" y="2606"/>
                    <a:pt x="3837" y="3106"/>
                  </a:cubicBezTo>
                  <a:cubicBezTo>
                    <a:pt x="4070" y="4174"/>
                    <a:pt x="4037" y="5375"/>
                    <a:pt x="4104" y="6642"/>
                  </a:cubicBezTo>
                  <a:cubicBezTo>
                    <a:pt x="4137" y="7276"/>
                    <a:pt x="4237" y="7876"/>
                    <a:pt x="4404" y="8477"/>
                  </a:cubicBezTo>
                  <a:cubicBezTo>
                    <a:pt x="4571" y="9044"/>
                    <a:pt x="4871" y="9578"/>
                    <a:pt x="5238" y="10011"/>
                  </a:cubicBezTo>
                  <a:cubicBezTo>
                    <a:pt x="5905" y="10778"/>
                    <a:pt x="6839" y="11245"/>
                    <a:pt x="7840" y="11346"/>
                  </a:cubicBezTo>
                  <a:cubicBezTo>
                    <a:pt x="7989" y="11361"/>
                    <a:pt x="8141" y="11370"/>
                    <a:pt x="8293" y="11370"/>
                  </a:cubicBezTo>
                  <a:cubicBezTo>
                    <a:pt x="8787" y="11370"/>
                    <a:pt x="9290" y="11283"/>
                    <a:pt x="9774" y="11079"/>
                  </a:cubicBezTo>
                  <a:cubicBezTo>
                    <a:pt x="9941" y="11012"/>
                    <a:pt x="10108" y="10945"/>
                    <a:pt x="10241" y="10845"/>
                  </a:cubicBezTo>
                  <a:cubicBezTo>
                    <a:pt x="10341" y="10778"/>
                    <a:pt x="10408" y="10712"/>
                    <a:pt x="10408" y="10712"/>
                  </a:cubicBezTo>
                  <a:lnTo>
                    <a:pt x="10408" y="10712"/>
                  </a:lnTo>
                  <a:cubicBezTo>
                    <a:pt x="10375" y="10712"/>
                    <a:pt x="10175" y="10845"/>
                    <a:pt x="9741" y="11012"/>
                  </a:cubicBezTo>
                  <a:cubicBezTo>
                    <a:pt x="9307" y="11163"/>
                    <a:pt x="8857" y="11236"/>
                    <a:pt x="8410" y="11236"/>
                  </a:cubicBezTo>
                  <a:cubicBezTo>
                    <a:pt x="7276" y="11236"/>
                    <a:pt x="6161" y="10763"/>
                    <a:pt x="5371" y="9878"/>
                  </a:cubicBezTo>
                  <a:cubicBezTo>
                    <a:pt x="5038" y="9444"/>
                    <a:pt x="4771" y="8944"/>
                    <a:pt x="4604" y="8410"/>
                  </a:cubicBezTo>
                  <a:cubicBezTo>
                    <a:pt x="4437" y="7843"/>
                    <a:pt x="4337" y="7243"/>
                    <a:pt x="4304" y="6609"/>
                  </a:cubicBezTo>
                  <a:cubicBezTo>
                    <a:pt x="4237" y="5375"/>
                    <a:pt x="4270" y="4140"/>
                    <a:pt x="4037" y="3073"/>
                  </a:cubicBezTo>
                  <a:cubicBezTo>
                    <a:pt x="3937" y="2539"/>
                    <a:pt x="3737" y="2039"/>
                    <a:pt x="3470" y="1572"/>
                  </a:cubicBezTo>
                  <a:cubicBezTo>
                    <a:pt x="3236" y="1205"/>
                    <a:pt x="2936" y="838"/>
                    <a:pt x="2569" y="571"/>
                  </a:cubicBezTo>
                  <a:cubicBezTo>
                    <a:pt x="2074" y="200"/>
                    <a:pt x="1463" y="0"/>
                    <a:pt x="8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3707;p65">
              <a:extLst>
                <a:ext uri="{FF2B5EF4-FFF2-40B4-BE49-F238E27FC236}">
                  <a16:creationId xmlns:a16="http://schemas.microsoft.com/office/drawing/2014/main" id="{038237EB-C121-91E2-9CA2-660330EDEE3E}"/>
                </a:ext>
              </a:extLst>
            </p:cNvPr>
            <p:cNvSpPr/>
            <p:nvPr/>
          </p:nvSpPr>
          <p:spPr>
            <a:xfrm>
              <a:off x="4704375" y="2555500"/>
              <a:ext cx="417800" cy="175025"/>
            </a:xfrm>
            <a:custGeom>
              <a:avLst/>
              <a:gdLst/>
              <a:ahLst/>
              <a:cxnLst/>
              <a:rect l="l" t="t" r="r" b="b"/>
              <a:pathLst>
                <a:path w="16712" h="7001" extrusionOk="0">
                  <a:moveTo>
                    <a:pt x="8476" y="0"/>
                  </a:moveTo>
                  <a:cubicBezTo>
                    <a:pt x="8275" y="0"/>
                    <a:pt x="8074" y="25"/>
                    <a:pt x="7872" y="71"/>
                  </a:cubicBezTo>
                  <a:cubicBezTo>
                    <a:pt x="7072" y="272"/>
                    <a:pt x="6305" y="572"/>
                    <a:pt x="5637" y="1039"/>
                  </a:cubicBezTo>
                  <a:cubicBezTo>
                    <a:pt x="4470" y="1773"/>
                    <a:pt x="3369" y="2607"/>
                    <a:pt x="2402" y="3574"/>
                  </a:cubicBezTo>
                  <a:cubicBezTo>
                    <a:pt x="1735" y="4208"/>
                    <a:pt x="1101" y="4908"/>
                    <a:pt x="567" y="5642"/>
                  </a:cubicBezTo>
                  <a:cubicBezTo>
                    <a:pt x="367" y="5909"/>
                    <a:pt x="234" y="6109"/>
                    <a:pt x="133" y="6276"/>
                  </a:cubicBezTo>
                  <a:cubicBezTo>
                    <a:pt x="100" y="6343"/>
                    <a:pt x="33" y="6409"/>
                    <a:pt x="0" y="6509"/>
                  </a:cubicBezTo>
                  <a:cubicBezTo>
                    <a:pt x="67" y="6443"/>
                    <a:pt x="133" y="6376"/>
                    <a:pt x="167" y="6309"/>
                  </a:cubicBezTo>
                  <a:lnTo>
                    <a:pt x="634" y="5709"/>
                  </a:lnTo>
                  <a:cubicBezTo>
                    <a:pt x="1234" y="5008"/>
                    <a:pt x="1835" y="4341"/>
                    <a:pt x="2502" y="3707"/>
                  </a:cubicBezTo>
                  <a:cubicBezTo>
                    <a:pt x="3503" y="2773"/>
                    <a:pt x="4603" y="1939"/>
                    <a:pt x="5737" y="1206"/>
                  </a:cubicBezTo>
                  <a:cubicBezTo>
                    <a:pt x="6405" y="772"/>
                    <a:pt x="7138" y="472"/>
                    <a:pt x="7939" y="305"/>
                  </a:cubicBezTo>
                  <a:cubicBezTo>
                    <a:pt x="8139" y="255"/>
                    <a:pt x="8339" y="230"/>
                    <a:pt x="8539" y="230"/>
                  </a:cubicBezTo>
                  <a:cubicBezTo>
                    <a:pt x="8740" y="230"/>
                    <a:pt x="8940" y="255"/>
                    <a:pt x="9140" y="305"/>
                  </a:cubicBezTo>
                  <a:cubicBezTo>
                    <a:pt x="9540" y="405"/>
                    <a:pt x="9907" y="638"/>
                    <a:pt x="10174" y="972"/>
                  </a:cubicBezTo>
                  <a:cubicBezTo>
                    <a:pt x="10741" y="1639"/>
                    <a:pt x="10908" y="2506"/>
                    <a:pt x="11075" y="3340"/>
                  </a:cubicBezTo>
                  <a:cubicBezTo>
                    <a:pt x="11175" y="4141"/>
                    <a:pt x="11408" y="4942"/>
                    <a:pt x="11775" y="5675"/>
                  </a:cubicBezTo>
                  <a:cubicBezTo>
                    <a:pt x="12142" y="6343"/>
                    <a:pt x="12809" y="6810"/>
                    <a:pt x="13576" y="6943"/>
                  </a:cubicBezTo>
                  <a:cubicBezTo>
                    <a:pt x="13757" y="6981"/>
                    <a:pt x="13941" y="7000"/>
                    <a:pt x="14125" y="7000"/>
                  </a:cubicBezTo>
                  <a:cubicBezTo>
                    <a:pt x="14583" y="7000"/>
                    <a:pt x="15039" y="6881"/>
                    <a:pt x="15444" y="6643"/>
                  </a:cubicBezTo>
                  <a:cubicBezTo>
                    <a:pt x="15911" y="6343"/>
                    <a:pt x="16278" y="5942"/>
                    <a:pt x="16478" y="5409"/>
                  </a:cubicBezTo>
                  <a:cubicBezTo>
                    <a:pt x="16645" y="5042"/>
                    <a:pt x="16712" y="4641"/>
                    <a:pt x="16679" y="4241"/>
                  </a:cubicBezTo>
                  <a:cubicBezTo>
                    <a:pt x="16645" y="3974"/>
                    <a:pt x="16612" y="3741"/>
                    <a:pt x="16512" y="3507"/>
                  </a:cubicBezTo>
                  <a:cubicBezTo>
                    <a:pt x="16478" y="3407"/>
                    <a:pt x="16445" y="3340"/>
                    <a:pt x="16412" y="3274"/>
                  </a:cubicBezTo>
                  <a:lnTo>
                    <a:pt x="16412" y="3274"/>
                  </a:lnTo>
                  <a:cubicBezTo>
                    <a:pt x="16512" y="3574"/>
                    <a:pt x="16579" y="3907"/>
                    <a:pt x="16612" y="4241"/>
                  </a:cubicBezTo>
                  <a:cubicBezTo>
                    <a:pt x="16612" y="4641"/>
                    <a:pt x="16545" y="5008"/>
                    <a:pt x="16378" y="5375"/>
                  </a:cubicBezTo>
                  <a:cubicBezTo>
                    <a:pt x="16178" y="5842"/>
                    <a:pt x="15845" y="6242"/>
                    <a:pt x="15411" y="6509"/>
                  </a:cubicBezTo>
                  <a:cubicBezTo>
                    <a:pt x="15009" y="6722"/>
                    <a:pt x="14574" y="6834"/>
                    <a:pt x="14141" y="6834"/>
                  </a:cubicBezTo>
                  <a:cubicBezTo>
                    <a:pt x="13963" y="6834"/>
                    <a:pt x="13785" y="6815"/>
                    <a:pt x="13610" y="6776"/>
                  </a:cubicBezTo>
                  <a:cubicBezTo>
                    <a:pt x="12909" y="6643"/>
                    <a:pt x="12309" y="6176"/>
                    <a:pt x="11975" y="5575"/>
                  </a:cubicBezTo>
                  <a:cubicBezTo>
                    <a:pt x="11608" y="4841"/>
                    <a:pt x="11375" y="4074"/>
                    <a:pt x="11308" y="3274"/>
                  </a:cubicBezTo>
                  <a:cubicBezTo>
                    <a:pt x="11141" y="2473"/>
                    <a:pt x="10975" y="1572"/>
                    <a:pt x="10374" y="839"/>
                  </a:cubicBezTo>
                  <a:cubicBezTo>
                    <a:pt x="10074" y="472"/>
                    <a:pt x="9640" y="205"/>
                    <a:pt x="9173" y="105"/>
                  </a:cubicBezTo>
                  <a:cubicBezTo>
                    <a:pt x="8941" y="33"/>
                    <a:pt x="8708" y="0"/>
                    <a:pt x="84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3708;p65">
              <a:extLst>
                <a:ext uri="{FF2B5EF4-FFF2-40B4-BE49-F238E27FC236}">
                  <a16:creationId xmlns:a16="http://schemas.microsoft.com/office/drawing/2014/main" id="{A2B3E5F5-6093-ED4F-7815-5693DDD0C1EE}"/>
                </a:ext>
              </a:extLst>
            </p:cNvPr>
            <p:cNvSpPr/>
            <p:nvPr/>
          </p:nvSpPr>
          <p:spPr>
            <a:xfrm>
              <a:off x="4701025" y="2600625"/>
              <a:ext cx="47550" cy="124300"/>
            </a:xfrm>
            <a:custGeom>
              <a:avLst/>
              <a:gdLst/>
              <a:ahLst/>
              <a:cxnLst/>
              <a:rect l="l" t="t" r="r" b="b"/>
              <a:pathLst>
                <a:path w="1902" h="4972" extrusionOk="0">
                  <a:moveTo>
                    <a:pt x="868" y="1"/>
                  </a:moveTo>
                  <a:cubicBezTo>
                    <a:pt x="835" y="1"/>
                    <a:pt x="1001" y="268"/>
                    <a:pt x="1168" y="735"/>
                  </a:cubicBezTo>
                  <a:cubicBezTo>
                    <a:pt x="1635" y="1969"/>
                    <a:pt x="1402" y="3337"/>
                    <a:pt x="568" y="4371"/>
                  </a:cubicBezTo>
                  <a:cubicBezTo>
                    <a:pt x="234" y="4738"/>
                    <a:pt x="1" y="4938"/>
                    <a:pt x="1" y="4971"/>
                  </a:cubicBezTo>
                  <a:cubicBezTo>
                    <a:pt x="267" y="4838"/>
                    <a:pt x="501" y="4671"/>
                    <a:pt x="668" y="4471"/>
                  </a:cubicBezTo>
                  <a:cubicBezTo>
                    <a:pt x="1635" y="3437"/>
                    <a:pt x="1902" y="1936"/>
                    <a:pt x="1335" y="668"/>
                  </a:cubicBezTo>
                  <a:cubicBezTo>
                    <a:pt x="1235" y="401"/>
                    <a:pt x="1068" y="168"/>
                    <a:pt x="8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3709;p65">
              <a:extLst>
                <a:ext uri="{FF2B5EF4-FFF2-40B4-BE49-F238E27FC236}">
                  <a16:creationId xmlns:a16="http://schemas.microsoft.com/office/drawing/2014/main" id="{C3C991FF-A7C5-67A2-4BB2-BC751F92E169}"/>
                </a:ext>
              </a:extLst>
            </p:cNvPr>
            <p:cNvSpPr/>
            <p:nvPr/>
          </p:nvSpPr>
          <p:spPr>
            <a:xfrm>
              <a:off x="4060575" y="2572350"/>
              <a:ext cx="716375" cy="711075"/>
            </a:xfrm>
            <a:custGeom>
              <a:avLst/>
              <a:gdLst/>
              <a:ahLst/>
              <a:cxnLst/>
              <a:rect l="l" t="t" r="r" b="b"/>
              <a:pathLst>
                <a:path w="28655" h="28443" extrusionOk="0">
                  <a:moveTo>
                    <a:pt x="7850" y="1"/>
                  </a:moveTo>
                  <a:cubicBezTo>
                    <a:pt x="6590" y="1"/>
                    <a:pt x="5330" y="269"/>
                    <a:pt x="4170" y="798"/>
                  </a:cubicBezTo>
                  <a:cubicBezTo>
                    <a:pt x="2269" y="1699"/>
                    <a:pt x="868" y="3434"/>
                    <a:pt x="401" y="5502"/>
                  </a:cubicBezTo>
                  <a:cubicBezTo>
                    <a:pt x="0" y="7570"/>
                    <a:pt x="768" y="9705"/>
                    <a:pt x="2435" y="11039"/>
                  </a:cubicBezTo>
                  <a:cubicBezTo>
                    <a:pt x="3269" y="11656"/>
                    <a:pt x="4312" y="11973"/>
                    <a:pt x="5346" y="11973"/>
                  </a:cubicBezTo>
                  <a:cubicBezTo>
                    <a:pt x="6380" y="11973"/>
                    <a:pt x="7406" y="11656"/>
                    <a:pt x="8206" y="11006"/>
                  </a:cubicBezTo>
                  <a:lnTo>
                    <a:pt x="8206" y="11006"/>
                  </a:lnTo>
                  <a:cubicBezTo>
                    <a:pt x="8106" y="11906"/>
                    <a:pt x="8907" y="12740"/>
                    <a:pt x="9807" y="12907"/>
                  </a:cubicBezTo>
                  <a:cubicBezTo>
                    <a:pt x="9960" y="12930"/>
                    <a:pt x="10113" y="12941"/>
                    <a:pt x="10266" y="12941"/>
                  </a:cubicBezTo>
                  <a:cubicBezTo>
                    <a:pt x="11018" y="12941"/>
                    <a:pt x="11766" y="12672"/>
                    <a:pt x="12376" y="12173"/>
                  </a:cubicBezTo>
                  <a:cubicBezTo>
                    <a:pt x="13076" y="11573"/>
                    <a:pt x="13743" y="10939"/>
                    <a:pt x="14344" y="10272"/>
                  </a:cubicBezTo>
                  <a:cubicBezTo>
                    <a:pt x="14611" y="10038"/>
                    <a:pt x="14844" y="9805"/>
                    <a:pt x="15111" y="9571"/>
                  </a:cubicBezTo>
                  <a:cubicBezTo>
                    <a:pt x="16112" y="11706"/>
                    <a:pt x="18047" y="13241"/>
                    <a:pt x="20315" y="13741"/>
                  </a:cubicBezTo>
                  <a:cubicBezTo>
                    <a:pt x="19614" y="14542"/>
                    <a:pt x="19681" y="15742"/>
                    <a:pt x="19981" y="16777"/>
                  </a:cubicBezTo>
                  <a:cubicBezTo>
                    <a:pt x="20248" y="17777"/>
                    <a:pt x="20748" y="18778"/>
                    <a:pt x="20715" y="19845"/>
                  </a:cubicBezTo>
                  <a:cubicBezTo>
                    <a:pt x="20715" y="20713"/>
                    <a:pt x="20315" y="21580"/>
                    <a:pt x="20148" y="22447"/>
                  </a:cubicBezTo>
                  <a:cubicBezTo>
                    <a:pt x="19915" y="23681"/>
                    <a:pt x="20115" y="24949"/>
                    <a:pt x="20648" y="26050"/>
                  </a:cubicBezTo>
                  <a:cubicBezTo>
                    <a:pt x="20882" y="26483"/>
                    <a:pt x="21149" y="27084"/>
                    <a:pt x="21382" y="27484"/>
                  </a:cubicBezTo>
                  <a:cubicBezTo>
                    <a:pt x="21783" y="28218"/>
                    <a:pt x="21783" y="28218"/>
                    <a:pt x="22416" y="28418"/>
                  </a:cubicBezTo>
                  <a:cubicBezTo>
                    <a:pt x="22468" y="28435"/>
                    <a:pt x="22522" y="28443"/>
                    <a:pt x="22577" y="28443"/>
                  </a:cubicBezTo>
                  <a:cubicBezTo>
                    <a:pt x="23862" y="28443"/>
                    <a:pt x="25909" y="24107"/>
                    <a:pt x="26453" y="22347"/>
                  </a:cubicBezTo>
                  <a:cubicBezTo>
                    <a:pt x="26920" y="20813"/>
                    <a:pt x="27120" y="18044"/>
                    <a:pt x="27653" y="16543"/>
                  </a:cubicBezTo>
                  <a:cubicBezTo>
                    <a:pt x="28654" y="13841"/>
                    <a:pt x="28054" y="11206"/>
                    <a:pt x="27120" y="8804"/>
                  </a:cubicBezTo>
                  <a:cubicBezTo>
                    <a:pt x="26152" y="6369"/>
                    <a:pt x="24017" y="4601"/>
                    <a:pt x="21482" y="4034"/>
                  </a:cubicBezTo>
                  <a:cubicBezTo>
                    <a:pt x="21048" y="3959"/>
                    <a:pt x="20609" y="3920"/>
                    <a:pt x="20170" y="3920"/>
                  </a:cubicBezTo>
                  <a:cubicBezTo>
                    <a:pt x="19058" y="3920"/>
                    <a:pt x="17950" y="4165"/>
                    <a:pt x="16946" y="4668"/>
                  </a:cubicBezTo>
                  <a:cubicBezTo>
                    <a:pt x="16412" y="4334"/>
                    <a:pt x="15945" y="3934"/>
                    <a:pt x="15545" y="3467"/>
                  </a:cubicBezTo>
                  <a:cubicBezTo>
                    <a:pt x="14077" y="1999"/>
                    <a:pt x="12242" y="898"/>
                    <a:pt x="10241" y="331"/>
                  </a:cubicBezTo>
                  <a:cubicBezTo>
                    <a:pt x="9461" y="110"/>
                    <a:pt x="8655" y="1"/>
                    <a:pt x="7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3710;p65">
              <a:extLst>
                <a:ext uri="{FF2B5EF4-FFF2-40B4-BE49-F238E27FC236}">
                  <a16:creationId xmlns:a16="http://schemas.microsoft.com/office/drawing/2014/main" id="{DBA4D27E-F5C5-D4AA-9A47-9B74FCFEC11C}"/>
                </a:ext>
              </a:extLst>
            </p:cNvPr>
            <p:cNvSpPr/>
            <p:nvPr/>
          </p:nvSpPr>
          <p:spPr>
            <a:xfrm>
              <a:off x="4450850" y="2773250"/>
              <a:ext cx="308575" cy="181850"/>
            </a:xfrm>
            <a:custGeom>
              <a:avLst/>
              <a:gdLst/>
              <a:ahLst/>
              <a:cxnLst/>
              <a:rect l="l" t="t" r="r" b="b"/>
              <a:pathLst>
                <a:path w="12343" h="7274" extrusionOk="0">
                  <a:moveTo>
                    <a:pt x="0" y="1"/>
                  </a:moveTo>
                  <a:cubicBezTo>
                    <a:pt x="0" y="34"/>
                    <a:pt x="0" y="101"/>
                    <a:pt x="34" y="168"/>
                  </a:cubicBezTo>
                  <a:cubicBezTo>
                    <a:pt x="67" y="301"/>
                    <a:pt x="134" y="435"/>
                    <a:pt x="201" y="568"/>
                  </a:cubicBezTo>
                  <a:cubicBezTo>
                    <a:pt x="467" y="1068"/>
                    <a:pt x="768" y="1569"/>
                    <a:pt x="1168" y="1969"/>
                  </a:cubicBezTo>
                  <a:cubicBezTo>
                    <a:pt x="1702" y="2603"/>
                    <a:pt x="2369" y="3137"/>
                    <a:pt x="3136" y="3537"/>
                  </a:cubicBezTo>
                  <a:cubicBezTo>
                    <a:pt x="3570" y="3770"/>
                    <a:pt x="4037" y="3937"/>
                    <a:pt x="4537" y="4104"/>
                  </a:cubicBezTo>
                  <a:cubicBezTo>
                    <a:pt x="5037" y="4237"/>
                    <a:pt x="5571" y="4304"/>
                    <a:pt x="6105" y="4304"/>
                  </a:cubicBezTo>
                  <a:cubicBezTo>
                    <a:pt x="6639" y="4304"/>
                    <a:pt x="7172" y="4304"/>
                    <a:pt x="7673" y="4371"/>
                  </a:cubicBezTo>
                  <a:cubicBezTo>
                    <a:pt x="8140" y="4404"/>
                    <a:pt x="8573" y="4638"/>
                    <a:pt x="8873" y="5005"/>
                  </a:cubicBezTo>
                  <a:cubicBezTo>
                    <a:pt x="9107" y="5405"/>
                    <a:pt x="9307" y="5805"/>
                    <a:pt x="9441" y="6205"/>
                  </a:cubicBezTo>
                  <a:cubicBezTo>
                    <a:pt x="9541" y="6406"/>
                    <a:pt x="9641" y="6572"/>
                    <a:pt x="9774" y="6739"/>
                  </a:cubicBezTo>
                  <a:cubicBezTo>
                    <a:pt x="9908" y="6873"/>
                    <a:pt x="10074" y="7006"/>
                    <a:pt x="10241" y="7106"/>
                  </a:cubicBezTo>
                  <a:cubicBezTo>
                    <a:pt x="10491" y="7215"/>
                    <a:pt x="10763" y="7274"/>
                    <a:pt x="11033" y="7274"/>
                  </a:cubicBezTo>
                  <a:cubicBezTo>
                    <a:pt x="11340" y="7274"/>
                    <a:pt x="11643" y="7199"/>
                    <a:pt x="11909" y="7039"/>
                  </a:cubicBezTo>
                  <a:cubicBezTo>
                    <a:pt x="12042" y="6939"/>
                    <a:pt x="12176" y="6839"/>
                    <a:pt x="12276" y="6739"/>
                  </a:cubicBezTo>
                  <a:cubicBezTo>
                    <a:pt x="12309" y="6672"/>
                    <a:pt x="12343" y="6639"/>
                    <a:pt x="12343" y="6606"/>
                  </a:cubicBezTo>
                  <a:lnTo>
                    <a:pt x="12343" y="6606"/>
                  </a:lnTo>
                  <a:cubicBezTo>
                    <a:pt x="12209" y="6739"/>
                    <a:pt x="12076" y="6873"/>
                    <a:pt x="11909" y="6973"/>
                  </a:cubicBezTo>
                  <a:cubicBezTo>
                    <a:pt x="11659" y="7106"/>
                    <a:pt x="11384" y="7173"/>
                    <a:pt x="11113" y="7173"/>
                  </a:cubicBezTo>
                  <a:cubicBezTo>
                    <a:pt x="10842" y="7173"/>
                    <a:pt x="10575" y="7106"/>
                    <a:pt x="10341" y="6973"/>
                  </a:cubicBezTo>
                  <a:cubicBezTo>
                    <a:pt x="10174" y="6906"/>
                    <a:pt x="10041" y="6772"/>
                    <a:pt x="9908" y="6639"/>
                  </a:cubicBezTo>
                  <a:cubicBezTo>
                    <a:pt x="9774" y="6506"/>
                    <a:pt x="9674" y="6339"/>
                    <a:pt x="9607" y="6139"/>
                  </a:cubicBezTo>
                  <a:cubicBezTo>
                    <a:pt x="9474" y="5705"/>
                    <a:pt x="9274" y="5305"/>
                    <a:pt x="9040" y="4904"/>
                  </a:cubicBezTo>
                  <a:cubicBezTo>
                    <a:pt x="8707" y="4504"/>
                    <a:pt x="8240" y="4237"/>
                    <a:pt x="7706" y="4171"/>
                  </a:cubicBezTo>
                  <a:cubicBezTo>
                    <a:pt x="7315" y="4122"/>
                    <a:pt x="6925" y="4091"/>
                    <a:pt x="6547" y="4091"/>
                  </a:cubicBezTo>
                  <a:cubicBezTo>
                    <a:pt x="6409" y="4091"/>
                    <a:pt x="6272" y="4095"/>
                    <a:pt x="6138" y="4104"/>
                  </a:cubicBezTo>
                  <a:cubicBezTo>
                    <a:pt x="5604" y="4071"/>
                    <a:pt x="5071" y="4004"/>
                    <a:pt x="4570" y="3904"/>
                  </a:cubicBezTo>
                  <a:cubicBezTo>
                    <a:pt x="4103" y="3770"/>
                    <a:pt x="3670" y="3570"/>
                    <a:pt x="3236" y="3370"/>
                  </a:cubicBezTo>
                  <a:cubicBezTo>
                    <a:pt x="2502" y="3003"/>
                    <a:pt x="1835" y="2503"/>
                    <a:pt x="1268" y="1869"/>
                  </a:cubicBezTo>
                  <a:cubicBezTo>
                    <a:pt x="768" y="1302"/>
                    <a:pt x="334" y="668"/>
                    <a:pt x="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3711;p65">
              <a:extLst>
                <a:ext uri="{FF2B5EF4-FFF2-40B4-BE49-F238E27FC236}">
                  <a16:creationId xmlns:a16="http://schemas.microsoft.com/office/drawing/2014/main" id="{11B126CA-D514-63F6-8CB0-12672660F994}"/>
                </a:ext>
              </a:extLst>
            </p:cNvPr>
            <p:cNvSpPr/>
            <p:nvPr/>
          </p:nvSpPr>
          <p:spPr>
            <a:xfrm>
              <a:off x="4557600" y="2916075"/>
              <a:ext cx="177650" cy="104925"/>
            </a:xfrm>
            <a:custGeom>
              <a:avLst/>
              <a:gdLst/>
              <a:ahLst/>
              <a:cxnLst/>
              <a:rect l="l" t="t" r="r" b="b"/>
              <a:pathLst>
                <a:path w="7106" h="4197" extrusionOk="0">
                  <a:moveTo>
                    <a:pt x="184" y="0"/>
                  </a:moveTo>
                  <a:cubicBezTo>
                    <a:pt x="125" y="0"/>
                    <a:pt x="67" y="9"/>
                    <a:pt x="0" y="25"/>
                  </a:cubicBezTo>
                  <a:cubicBezTo>
                    <a:pt x="100" y="59"/>
                    <a:pt x="234" y="92"/>
                    <a:pt x="367" y="92"/>
                  </a:cubicBezTo>
                  <a:cubicBezTo>
                    <a:pt x="667" y="192"/>
                    <a:pt x="934" y="359"/>
                    <a:pt x="1168" y="559"/>
                  </a:cubicBezTo>
                  <a:cubicBezTo>
                    <a:pt x="1501" y="893"/>
                    <a:pt x="1801" y="1260"/>
                    <a:pt x="2002" y="1693"/>
                  </a:cubicBezTo>
                  <a:cubicBezTo>
                    <a:pt x="2235" y="2227"/>
                    <a:pt x="2569" y="2761"/>
                    <a:pt x="2936" y="3228"/>
                  </a:cubicBezTo>
                  <a:cubicBezTo>
                    <a:pt x="3369" y="3661"/>
                    <a:pt x="3903" y="3995"/>
                    <a:pt x="4503" y="4128"/>
                  </a:cubicBezTo>
                  <a:cubicBezTo>
                    <a:pt x="4707" y="4172"/>
                    <a:pt x="4924" y="4197"/>
                    <a:pt x="5142" y="4197"/>
                  </a:cubicBezTo>
                  <a:cubicBezTo>
                    <a:pt x="5424" y="4197"/>
                    <a:pt x="5708" y="4156"/>
                    <a:pt x="5971" y="4062"/>
                  </a:cubicBezTo>
                  <a:cubicBezTo>
                    <a:pt x="6305" y="3995"/>
                    <a:pt x="6605" y="3828"/>
                    <a:pt x="6872" y="3628"/>
                  </a:cubicBezTo>
                  <a:cubicBezTo>
                    <a:pt x="7039" y="3495"/>
                    <a:pt x="7105" y="3394"/>
                    <a:pt x="7105" y="3394"/>
                  </a:cubicBezTo>
                  <a:lnTo>
                    <a:pt x="7105" y="3394"/>
                  </a:lnTo>
                  <a:cubicBezTo>
                    <a:pt x="6738" y="3628"/>
                    <a:pt x="6338" y="3795"/>
                    <a:pt x="5938" y="3928"/>
                  </a:cubicBezTo>
                  <a:cubicBezTo>
                    <a:pt x="5704" y="3995"/>
                    <a:pt x="5471" y="4028"/>
                    <a:pt x="5237" y="4028"/>
                  </a:cubicBezTo>
                  <a:cubicBezTo>
                    <a:pt x="5004" y="4028"/>
                    <a:pt x="4770" y="3995"/>
                    <a:pt x="4537" y="3928"/>
                  </a:cubicBezTo>
                  <a:cubicBezTo>
                    <a:pt x="3970" y="3795"/>
                    <a:pt x="3469" y="3495"/>
                    <a:pt x="3102" y="3061"/>
                  </a:cubicBezTo>
                  <a:cubicBezTo>
                    <a:pt x="2735" y="2627"/>
                    <a:pt x="2402" y="2127"/>
                    <a:pt x="2168" y="1593"/>
                  </a:cubicBezTo>
                  <a:cubicBezTo>
                    <a:pt x="1935" y="1160"/>
                    <a:pt x="1635" y="759"/>
                    <a:pt x="1268" y="426"/>
                  </a:cubicBezTo>
                  <a:cubicBezTo>
                    <a:pt x="1001" y="226"/>
                    <a:pt x="701" y="92"/>
                    <a:pt x="367" y="25"/>
                  </a:cubicBezTo>
                  <a:cubicBezTo>
                    <a:pt x="300" y="9"/>
                    <a:pt x="242" y="0"/>
                    <a:pt x="18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3712;p65">
              <a:extLst>
                <a:ext uri="{FF2B5EF4-FFF2-40B4-BE49-F238E27FC236}">
                  <a16:creationId xmlns:a16="http://schemas.microsoft.com/office/drawing/2014/main" id="{BF69CAB5-78FC-5750-3935-D93F29679619}"/>
                </a:ext>
              </a:extLst>
            </p:cNvPr>
            <p:cNvSpPr/>
            <p:nvPr/>
          </p:nvSpPr>
          <p:spPr>
            <a:xfrm>
              <a:off x="4722700" y="2639350"/>
              <a:ext cx="424500" cy="218625"/>
            </a:xfrm>
            <a:custGeom>
              <a:avLst/>
              <a:gdLst/>
              <a:ahLst/>
              <a:cxnLst/>
              <a:rect l="l" t="t" r="r" b="b"/>
              <a:pathLst>
                <a:path w="16980" h="8745" extrusionOk="0">
                  <a:moveTo>
                    <a:pt x="16946" y="7192"/>
                  </a:moveTo>
                  <a:cubicBezTo>
                    <a:pt x="16946" y="7243"/>
                    <a:pt x="16927" y="7314"/>
                    <a:pt x="16902" y="7375"/>
                  </a:cubicBezTo>
                  <a:lnTo>
                    <a:pt x="16902" y="7375"/>
                  </a:lnTo>
                  <a:cubicBezTo>
                    <a:pt x="16931" y="7315"/>
                    <a:pt x="16957" y="7254"/>
                    <a:pt x="16980" y="7192"/>
                  </a:cubicBezTo>
                  <a:close/>
                  <a:moveTo>
                    <a:pt x="5823" y="0"/>
                  </a:moveTo>
                  <a:cubicBezTo>
                    <a:pt x="5672" y="0"/>
                    <a:pt x="5522" y="7"/>
                    <a:pt x="5371" y="20"/>
                  </a:cubicBezTo>
                  <a:cubicBezTo>
                    <a:pt x="4070" y="153"/>
                    <a:pt x="2870" y="687"/>
                    <a:pt x="1936" y="1588"/>
                  </a:cubicBezTo>
                  <a:cubicBezTo>
                    <a:pt x="1302" y="2188"/>
                    <a:pt x="768" y="2855"/>
                    <a:pt x="401" y="3622"/>
                  </a:cubicBezTo>
                  <a:cubicBezTo>
                    <a:pt x="268" y="3856"/>
                    <a:pt x="168" y="4056"/>
                    <a:pt x="101" y="4256"/>
                  </a:cubicBezTo>
                  <a:cubicBezTo>
                    <a:pt x="34" y="4323"/>
                    <a:pt x="34" y="4423"/>
                    <a:pt x="1" y="4490"/>
                  </a:cubicBezTo>
                  <a:cubicBezTo>
                    <a:pt x="34" y="4490"/>
                    <a:pt x="168" y="4189"/>
                    <a:pt x="468" y="3656"/>
                  </a:cubicBezTo>
                  <a:cubicBezTo>
                    <a:pt x="868" y="2922"/>
                    <a:pt x="1402" y="2255"/>
                    <a:pt x="2036" y="1688"/>
                  </a:cubicBezTo>
                  <a:cubicBezTo>
                    <a:pt x="2970" y="854"/>
                    <a:pt x="4137" y="320"/>
                    <a:pt x="5371" y="220"/>
                  </a:cubicBezTo>
                  <a:cubicBezTo>
                    <a:pt x="5518" y="207"/>
                    <a:pt x="5665" y="200"/>
                    <a:pt x="5811" y="200"/>
                  </a:cubicBezTo>
                  <a:cubicBezTo>
                    <a:pt x="6397" y="200"/>
                    <a:pt x="6979" y="307"/>
                    <a:pt x="7540" y="520"/>
                  </a:cubicBezTo>
                  <a:cubicBezTo>
                    <a:pt x="8273" y="820"/>
                    <a:pt x="8874" y="1321"/>
                    <a:pt x="9341" y="1954"/>
                  </a:cubicBezTo>
                  <a:cubicBezTo>
                    <a:pt x="10308" y="3255"/>
                    <a:pt x="10709" y="4823"/>
                    <a:pt x="11342" y="6124"/>
                  </a:cubicBezTo>
                  <a:cubicBezTo>
                    <a:pt x="11976" y="7425"/>
                    <a:pt x="13010" y="8392"/>
                    <a:pt x="14111" y="8659"/>
                  </a:cubicBezTo>
                  <a:cubicBezTo>
                    <a:pt x="14316" y="8718"/>
                    <a:pt x="14533" y="8744"/>
                    <a:pt x="14752" y="8744"/>
                  </a:cubicBezTo>
                  <a:cubicBezTo>
                    <a:pt x="15033" y="8744"/>
                    <a:pt x="15316" y="8701"/>
                    <a:pt x="15579" y="8626"/>
                  </a:cubicBezTo>
                  <a:cubicBezTo>
                    <a:pt x="15912" y="8493"/>
                    <a:pt x="16246" y="8292"/>
                    <a:pt x="16513" y="8026"/>
                  </a:cubicBezTo>
                  <a:cubicBezTo>
                    <a:pt x="16679" y="7825"/>
                    <a:pt x="16813" y="7625"/>
                    <a:pt x="16880" y="7425"/>
                  </a:cubicBezTo>
                  <a:cubicBezTo>
                    <a:pt x="16887" y="7410"/>
                    <a:pt x="16895" y="7393"/>
                    <a:pt x="16902" y="7375"/>
                  </a:cubicBezTo>
                  <a:lnTo>
                    <a:pt x="16902" y="7375"/>
                  </a:lnTo>
                  <a:cubicBezTo>
                    <a:pt x="16640" y="7921"/>
                    <a:pt x="16147" y="8345"/>
                    <a:pt x="15545" y="8526"/>
                  </a:cubicBezTo>
                  <a:cubicBezTo>
                    <a:pt x="15329" y="8593"/>
                    <a:pt x="15095" y="8626"/>
                    <a:pt x="14857" y="8626"/>
                  </a:cubicBezTo>
                  <a:cubicBezTo>
                    <a:pt x="14620" y="8626"/>
                    <a:pt x="14378" y="8593"/>
                    <a:pt x="14144" y="8526"/>
                  </a:cubicBezTo>
                  <a:cubicBezTo>
                    <a:pt x="13110" y="8259"/>
                    <a:pt x="12176" y="7292"/>
                    <a:pt x="11542" y="6024"/>
                  </a:cubicBezTo>
                  <a:cubicBezTo>
                    <a:pt x="10909" y="4790"/>
                    <a:pt x="10542" y="3189"/>
                    <a:pt x="9541" y="1821"/>
                  </a:cubicBezTo>
                  <a:cubicBezTo>
                    <a:pt x="9074" y="1154"/>
                    <a:pt x="8407" y="654"/>
                    <a:pt x="7640" y="353"/>
                  </a:cubicBezTo>
                  <a:cubicBezTo>
                    <a:pt x="7050" y="112"/>
                    <a:pt x="6438" y="0"/>
                    <a:pt x="58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3713;p65">
              <a:extLst>
                <a:ext uri="{FF2B5EF4-FFF2-40B4-BE49-F238E27FC236}">
                  <a16:creationId xmlns:a16="http://schemas.microsoft.com/office/drawing/2014/main" id="{F15B4970-2D22-9E22-2334-79DFDBFF7FD0}"/>
                </a:ext>
              </a:extLst>
            </p:cNvPr>
            <p:cNvSpPr/>
            <p:nvPr/>
          </p:nvSpPr>
          <p:spPr>
            <a:xfrm>
              <a:off x="4724375" y="2687925"/>
              <a:ext cx="417825" cy="238175"/>
            </a:xfrm>
            <a:custGeom>
              <a:avLst/>
              <a:gdLst/>
              <a:ahLst/>
              <a:cxnLst/>
              <a:rect l="l" t="t" r="r" b="b"/>
              <a:pathLst>
                <a:path w="16713" h="9527" extrusionOk="0">
                  <a:moveTo>
                    <a:pt x="5011" y="0"/>
                  </a:moveTo>
                  <a:cubicBezTo>
                    <a:pt x="4173" y="0"/>
                    <a:pt x="3349" y="215"/>
                    <a:pt x="2602" y="645"/>
                  </a:cubicBezTo>
                  <a:cubicBezTo>
                    <a:pt x="1869" y="1046"/>
                    <a:pt x="1201" y="1546"/>
                    <a:pt x="634" y="2113"/>
                  </a:cubicBezTo>
                  <a:cubicBezTo>
                    <a:pt x="401" y="2313"/>
                    <a:pt x="267" y="2480"/>
                    <a:pt x="167" y="2613"/>
                  </a:cubicBezTo>
                  <a:cubicBezTo>
                    <a:pt x="101" y="2647"/>
                    <a:pt x="34" y="2713"/>
                    <a:pt x="1" y="2780"/>
                  </a:cubicBezTo>
                  <a:cubicBezTo>
                    <a:pt x="67" y="2747"/>
                    <a:pt x="134" y="2680"/>
                    <a:pt x="201" y="2613"/>
                  </a:cubicBezTo>
                  <a:lnTo>
                    <a:pt x="668" y="2180"/>
                  </a:lnTo>
                  <a:cubicBezTo>
                    <a:pt x="1268" y="1613"/>
                    <a:pt x="1935" y="1146"/>
                    <a:pt x="2669" y="779"/>
                  </a:cubicBezTo>
                  <a:cubicBezTo>
                    <a:pt x="3404" y="388"/>
                    <a:pt x="4218" y="188"/>
                    <a:pt x="5035" y="188"/>
                  </a:cubicBezTo>
                  <a:cubicBezTo>
                    <a:pt x="5405" y="188"/>
                    <a:pt x="5775" y="229"/>
                    <a:pt x="6138" y="312"/>
                  </a:cubicBezTo>
                  <a:cubicBezTo>
                    <a:pt x="6839" y="512"/>
                    <a:pt x="7439" y="912"/>
                    <a:pt x="7873" y="1446"/>
                  </a:cubicBezTo>
                  <a:cubicBezTo>
                    <a:pt x="8340" y="2046"/>
                    <a:pt x="8707" y="2713"/>
                    <a:pt x="8974" y="3447"/>
                  </a:cubicBezTo>
                  <a:cubicBezTo>
                    <a:pt x="9241" y="4181"/>
                    <a:pt x="9407" y="4948"/>
                    <a:pt x="9674" y="5649"/>
                  </a:cubicBezTo>
                  <a:cubicBezTo>
                    <a:pt x="9908" y="6349"/>
                    <a:pt x="10208" y="7017"/>
                    <a:pt x="10642" y="7584"/>
                  </a:cubicBezTo>
                  <a:cubicBezTo>
                    <a:pt x="11375" y="8618"/>
                    <a:pt x="12476" y="9318"/>
                    <a:pt x="13710" y="9518"/>
                  </a:cubicBezTo>
                  <a:cubicBezTo>
                    <a:pt x="13794" y="9524"/>
                    <a:pt x="13876" y="9527"/>
                    <a:pt x="13958" y="9527"/>
                  </a:cubicBezTo>
                  <a:cubicBezTo>
                    <a:pt x="14366" y="9527"/>
                    <a:pt x="14750" y="9457"/>
                    <a:pt x="15111" y="9318"/>
                  </a:cubicBezTo>
                  <a:cubicBezTo>
                    <a:pt x="15445" y="9185"/>
                    <a:pt x="15779" y="9018"/>
                    <a:pt x="16045" y="8784"/>
                  </a:cubicBezTo>
                  <a:cubicBezTo>
                    <a:pt x="16246" y="8651"/>
                    <a:pt x="16412" y="8518"/>
                    <a:pt x="16579" y="8351"/>
                  </a:cubicBezTo>
                  <a:cubicBezTo>
                    <a:pt x="16679" y="8251"/>
                    <a:pt x="16713" y="8184"/>
                    <a:pt x="16713" y="8184"/>
                  </a:cubicBezTo>
                  <a:cubicBezTo>
                    <a:pt x="16713" y="8182"/>
                    <a:pt x="16712" y="8181"/>
                    <a:pt x="16710" y="8181"/>
                  </a:cubicBezTo>
                  <a:cubicBezTo>
                    <a:pt x="16682" y="8181"/>
                    <a:pt x="16449" y="8405"/>
                    <a:pt x="16012" y="8718"/>
                  </a:cubicBezTo>
                  <a:cubicBezTo>
                    <a:pt x="15712" y="8918"/>
                    <a:pt x="15412" y="9085"/>
                    <a:pt x="15078" y="9185"/>
                  </a:cubicBezTo>
                  <a:cubicBezTo>
                    <a:pt x="14717" y="9324"/>
                    <a:pt x="14332" y="9393"/>
                    <a:pt x="13944" y="9393"/>
                  </a:cubicBezTo>
                  <a:cubicBezTo>
                    <a:pt x="13866" y="9393"/>
                    <a:pt x="13788" y="9390"/>
                    <a:pt x="13710" y="9385"/>
                  </a:cubicBezTo>
                  <a:cubicBezTo>
                    <a:pt x="12543" y="9151"/>
                    <a:pt x="11475" y="8484"/>
                    <a:pt x="10808" y="7484"/>
                  </a:cubicBezTo>
                  <a:cubicBezTo>
                    <a:pt x="10408" y="6883"/>
                    <a:pt x="10074" y="6249"/>
                    <a:pt x="9874" y="5582"/>
                  </a:cubicBezTo>
                  <a:cubicBezTo>
                    <a:pt x="9641" y="4882"/>
                    <a:pt x="9441" y="4114"/>
                    <a:pt x="9174" y="3381"/>
                  </a:cubicBezTo>
                  <a:cubicBezTo>
                    <a:pt x="8907" y="2613"/>
                    <a:pt x="8540" y="1913"/>
                    <a:pt x="8040" y="1312"/>
                  </a:cubicBezTo>
                  <a:cubicBezTo>
                    <a:pt x="7573" y="745"/>
                    <a:pt x="6906" y="345"/>
                    <a:pt x="6205" y="145"/>
                  </a:cubicBezTo>
                  <a:cubicBezTo>
                    <a:pt x="5808" y="48"/>
                    <a:pt x="5408" y="0"/>
                    <a:pt x="501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3714;p65">
              <a:extLst>
                <a:ext uri="{FF2B5EF4-FFF2-40B4-BE49-F238E27FC236}">
                  <a16:creationId xmlns:a16="http://schemas.microsoft.com/office/drawing/2014/main" id="{1D017AF0-9557-0EF4-0804-56C486BFDF00}"/>
                </a:ext>
              </a:extLst>
            </p:cNvPr>
            <p:cNvSpPr/>
            <p:nvPr/>
          </p:nvSpPr>
          <p:spPr>
            <a:xfrm>
              <a:off x="3163275" y="3535475"/>
              <a:ext cx="2100650" cy="1353500"/>
            </a:xfrm>
            <a:custGeom>
              <a:avLst/>
              <a:gdLst/>
              <a:ahLst/>
              <a:cxnLst/>
              <a:rect l="l" t="t" r="r" b="b"/>
              <a:pathLst>
                <a:path w="84026" h="54140" extrusionOk="0">
                  <a:moveTo>
                    <a:pt x="66047" y="29588"/>
                  </a:moveTo>
                  <a:lnTo>
                    <a:pt x="68282" y="38328"/>
                  </a:lnTo>
                  <a:lnTo>
                    <a:pt x="63612" y="38495"/>
                  </a:lnTo>
                  <a:cubicBezTo>
                    <a:pt x="63612" y="38495"/>
                    <a:pt x="65147" y="32690"/>
                    <a:pt x="66047" y="29588"/>
                  </a:cubicBezTo>
                  <a:close/>
                  <a:moveTo>
                    <a:pt x="44432" y="0"/>
                  </a:moveTo>
                  <a:cubicBezTo>
                    <a:pt x="41330" y="334"/>
                    <a:pt x="38261" y="1135"/>
                    <a:pt x="35392" y="2369"/>
                  </a:cubicBezTo>
                  <a:cubicBezTo>
                    <a:pt x="32090" y="3903"/>
                    <a:pt x="29554" y="6739"/>
                    <a:pt x="28387" y="10174"/>
                  </a:cubicBezTo>
                  <a:lnTo>
                    <a:pt x="19114" y="37294"/>
                  </a:lnTo>
                  <a:lnTo>
                    <a:pt x="3369" y="35159"/>
                  </a:lnTo>
                  <a:lnTo>
                    <a:pt x="0" y="44366"/>
                  </a:lnTo>
                  <a:lnTo>
                    <a:pt x="15978" y="48168"/>
                  </a:lnTo>
                  <a:cubicBezTo>
                    <a:pt x="17204" y="48528"/>
                    <a:pt x="18447" y="48702"/>
                    <a:pt x="19674" y="48702"/>
                  </a:cubicBezTo>
                  <a:cubicBezTo>
                    <a:pt x="24355" y="48702"/>
                    <a:pt x="28796" y="46179"/>
                    <a:pt x="31122" y="41897"/>
                  </a:cubicBezTo>
                  <a:lnTo>
                    <a:pt x="34158" y="36326"/>
                  </a:lnTo>
                  <a:lnTo>
                    <a:pt x="34858" y="38094"/>
                  </a:lnTo>
                  <a:lnTo>
                    <a:pt x="33491" y="54139"/>
                  </a:lnTo>
                  <a:lnTo>
                    <a:pt x="68916" y="54139"/>
                  </a:lnTo>
                  <a:lnTo>
                    <a:pt x="67315" y="49336"/>
                  </a:lnTo>
                  <a:lnTo>
                    <a:pt x="71718" y="49569"/>
                  </a:lnTo>
                  <a:cubicBezTo>
                    <a:pt x="71897" y="49578"/>
                    <a:pt x="72076" y="49582"/>
                    <a:pt x="72253" y="49582"/>
                  </a:cubicBezTo>
                  <a:cubicBezTo>
                    <a:pt x="78810" y="49582"/>
                    <a:pt x="84026" y="43656"/>
                    <a:pt x="82759" y="37160"/>
                  </a:cubicBezTo>
                  <a:cubicBezTo>
                    <a:pt x="82692" y="36960"/>
                    <a:pt x="82659" y="36760"/>
                    <a:pt x="82592" y="36560"/>
                  </a:cubicBezTo>
                  <a:cubicBezTo>
                    <a:pt x="80424" y="27987"/>
                    <a:pt x="77422" y="16446"/>
                    <a:pt x="76388" y="13043"/>
                  </a:cubicBezTo>
                  <a:cubicBezTo>
                    <a:pt x="74653" y="7406"/>
                    <a:pt x="70817" y="4704"/>
                    <a:pt x="70817" y="4704"/>
                  </a:cubicBezTo>
                  <a:lnTo>
                    <a:pt x="70784" y="4704"/>
                  </a:lnTo>
                  <a:cubicBezTo>
                    <a:pt x="65480" y="401"/>
                    <a:pt x="58275" y="0"/>
                    <a:pt x="58275" y="0"/>
                  </a:cubicBezTo>
                  <a:lnTo>
                    <a:pt x="55606" y="1802"/>
                  </a:lnTo>
                  <a:cubicBezTo>
                    <a:pt x="54051" y="2832"/>
                    <a:pt x="52246" y="3364"/>
                    <a:pt x="50436" y="3364"/>
                  </a:cubicBezTo>
                  <a:cubicBezTo>
                    <a:pt x="49141" y="3364"/>
                    <a:pt x="47844" y="3092"/>
                    <a:pt x="46633" y="2536"/>
                  </a:cubicBezTo>
                  <a:cubicBezTo>
                    <a:pt x="45566" y="2035"/>
                    <a:pt x="44765" y="1135"/>
                    <a:pt x="44432"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3715;p65">
              <a:extLst>
                <a:ext uri="{FF2B5EF4-FFF2-40B4-BE49-F238E27FC236}">
                  <a16:creationId xmlns:a16="http://schemas.microsoft.com/office/drawing/2014/main" id="{1F8B7CB6-582F-F9E4-BD65-1E850A8333F2}"/>
                </a:ext>
              </a:extLst>
            </p:cNvPr>
            <p:cNvSpPr/>
            <p:nvPr/>
          </p:nvSpPr>
          <p:spPr>
            <a:xfrm>
              <a:off x="4108950" y="3685475"/>
              <a:ext cx="946525" cy="1092575"/>
            </a:xfrm>
            <a:custGeom>
              <a:avLst/>
              <a:gdLst/>
              <a:ahLst/>
              <a:cxnLst/>
              <a:rect l="l" t="t" r="r" b="b"/>
              <a:pathLst>
                <a:path w="37861" h="43703" extrusionOk="0">
                  <a:moveTo>
                    <a:pt x="32202" y="0"/>
                  </a:moveTo>
                  <a:cubicBezTo>
                    <a:pt x="31941" y="0"/>
                    <a:pt x="31680" y="22"/>
                    <a:pt x="31422" y="71"/>
                  </a:cubicBezTo>
                  <a:cubicBezTo>
                    <a:pt x="30288" y="238"/>
                    <a:pt x="29221" y="739"/>
                    <a:pt x="28387" y="1472"/>
                  </a:cubicBezTo>
                  <a:cubicBezTo>
                    <a:pt x="27253" y="2507"/>
                    <a:pt x="26419" y="3841"/>
                    <a:pt x="26019" y="5342"/>
                  </a:cubicBezTo>
                  <a:cubicBezTo>
                    <a:pt x="25785" y="6209"/>
                    <a:pt x="25618" y="7076"/>
                    <a:pt x="25518" y="7977"/>
                  </a:cubicBezTo>
                  <a:cubicBezTo>
                    <a:pt x="25452" y="8944"/>
                    <a:pt x="25452" y="9912"/>
                    <a:pt x="25518" y="10879"/>
                  </a:cubicBezTo>
                  <a:cubicBezTo>
                    <a:pt x="25652" y="11947"/>
                    <a:pt x="25852" y="12981"/>
                    <a:pt x="26119" y="14015"/>
                  </a:cubicBezTo>
                  <a:cubicBezTo>
                    <a:pt x="26352" y="15082"/>
                    <a:pt x="26586" y="16183"/>
                    <a:pt x="26819" y="17317"/>
                  </a:cubicBezTo>
                  <a:cubicBezTo>
                    <a:pt x="27353" y="19585"/>
                    <a:pt x="27853" y="21987"/>
                    <a:pt x="28454" y="24489"/>
                  </a:cubicBezTo>
                  <a:cubicBezTo>
                    <a:pt x="29012" y="26983"/>
                    <a:pt x="29602" y="29575"/>
                    <a:pt x="30352" y="32231"/>
                  </a:cubicBezTo>
                  <a:lnTo>
                    <a:pt x="30352" y="32231"/>
                  </a:lnTo>
                  <a:lnTo>
                    <a:pt x="10641" y="32828"/>
                  </a:lnTo>
                  <a:lnTo>
                    <a:pt x="534" y="33128"/>
                  </a:lnTo>
                  <a:lnTo>
                    <a:pt x="434" y="33128"/>
                  </a:lnTo>
                  <a:lnTo>
                    <a:pt x="434" y="33229"/>
                  </a:lnTo>
                  <a:cubicBezTo>
                    <a:pt x="300" y="36831"/>
                    <a:pt x="133" y="40300"/>
                    <a:pt x="0" y="43603"/>
                  </a:cubicBezTo>
                  <a:lnTo>
                    <a:pt x="0" y="43703"/>
                  </a:lnTo>
                  <a:lnTo>
                    <a:pt x="100" y="43703"/>
                  </a:lnTo>
                  <a:lnTo>
                    <a:pt x="27253" y="43669"/>
                  </a:lnTo>
                  <a:lnTo>
                    <a:pt x="35058" y="43636"/>
                  </a:lnTo>
                  <a:lnTo>
                    <a:pt x="37860" y="43636"/>
                  </a:lnTo>
                  <a:cubicBezTo>
                    <a:pt x="37794" y="43636"/>
                    <a:pt x="37727" y="43603"/>
                    <a:pt x="37660" y="43603"/>
                  </a:cubicBezTo>
                  <a:lnTo>
                    <a:pt x="35058" y="43603"/>
                  </a:lnTo>
                  <a:lnTo>
                    <a:pt x="27253" y="43569"/>
                  </a:lnTo>
                  <a:lnTo>
                    <a:pt x="204" y="43536"/>
                  </a:lnTo>
                  <a:lnTo>
                    <a:pt x="204" y="43536"/>
                  </a:lnTo>
                  <a:cubicBezTo>
                    <a:pt x="335" y="40303"/>
                    <a:pt x="498" y="36911"/>
                    <a:pt x="661" y="33391"/>
                  </a:cubicBezTo>
                  <a:lnTo>
                    <a:pt x="661" y="33391"/>
                  </a:lnTo>
                  <a:lnTo>
                    <a:pt x="10641" y="33062"/>
                  </a:lnTo>
                  <a:lnTo>
                    <a:pt x="30455" y="32461"/>
                  </a:lnTo>
                  <a:lnTo>
                    <a:pt x="30589" y="32461"/>
                  </a:lnTo>
                  <a:lnTo>
                    <a:pt x="30555" y="32328"/>
                  </a:lnTo>
                  <a:cubicBezTo>
                    <a:pt x="29821" y="29626"/>
                    <a:pt x="29188" y="26991"/>
                    <a:pt x="28620" y="24489"/>
                  </a:cubicBezTo>
                  <a:cubicBezTo>
                    <a:pt x="28053" y="21954"/>
                    <a:pt x="27486" y="19552"/>
                    <a:pt x="26986" y="17284"/>
                  </a:cubicBezTo>
                  <a:cubicBezTo>
                    <a:pt x="26719" y="16150"/>
                    <a:pt x="26486" y="15049"/>
                    <a:pt x="26252" y="14015"/>
                  </a:cubicBezTo>
                  <a:cubicBezTo>
                    <a:pt x="25985" y="12981"/>
                    <a:pt x="25785" y="11947"/>
                    <a:pt x="25685" y="10913"/>
                  </a:cubicBezTo>
                  <a:cubicBezTo>
                    <a:pt x="25585" y="9945"/>
                    <a:pt x="25585" y="8944"/>
                    <a:pt x="25685" y="7977"/>
                  </a:cubicBezTo>
                  <a:cubicBezTo>
                    <a:pt x="25752" y="7110"/>
                    <a:pt x="25885" y="6209"/>
                    <a:pt x="26152" y="5375"/>
                  </a:cubicBezTo>
                  <a:cubicBezTo>
                    <a:pt x="26519" y="3908"/>
                    <a:pt x="27320" y="2573"/>
                    <a:pt x="28454" y="1573"/>
                  </a:cubicBezTo>
                  <a:cubicBezTo>
                    <a:pt x="29288" y="805"/>
                    <a:pt x="30322" y="305"/>
                    <a:pt x="31456" y="138"/>
                  </a:cubicBezTo>
                  <a:cubicBezTo>
                    <a:pt x="31734" y="82"/>
                    <a:pt x="32024" y="56"/>
                    <a:pt x="32316" y="56"/>
                  </a:cubicBezTo>
                  <a:cubicBezTo>
                    <a:pt x="32724" y="56"/>
                    <a:pt x="33135" y="108"/>
                    <a:pt x="33524" y="205"/>
                  </a:cubicBezTo>
                  <a:cubicBezTo>
                    <a:pt x="33991" y="338"/>
                    <a:pt x="34224" y="438"/>
                    <a:pt x="34224" y="438"/>
                  </a:cubicBezTo>
                  <a:cubicBezTo>
                    <a:pt x="34224" y="438"/>
                    <a:pt x="34158" y="405"/>
                    <a:pt x="34058" y="372"/>
                  </a:cubicBezTo>
                  <a:cubicBezTo>
                    <a:pt x="33891" y="305"/>
                    <a:pt x="33691" y="238"/>
                    <a:pt x="33524" y="172"/>
                  </a:cubicBezTo>
                  <a:cubicBezTo>
                    <a:pt x="33102" y="66"/>
                    <a:pt x="32653" y="0"/>
                    <a:pt x="322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3716;p65">
              <a:extLst>
                <a:ext uri="{FF2B5EF4-FFF2-40B4-BE49-F238E27FC236}">
                  <a16:creationId xmlns:a16="http://schemas.microsoft.com/office/drawing/2014/main" id="{0EC392FB-6AD9-A1DE-34B0-7F0BD803A8F1}"/>
                </a:ext>
              </a:extLst>
            </p:cNvPr>
            <p:cNvSpPr/>
            <p:nvPr/>
          </p:nvSpPr>
          <p:spPr>
            <a:xfrm>
              <a:off x="3968850" y="3854025"/>
              <a:ext cx="98425" cy="613800"/>
            </a:xfrm>
            <a:custGeom>
              <a:avLst/>
              <a:gdLst/>
              <a:ahLst/>
              <a:cxnLst/>
              <a:rect l="l" t="t" r="r" b="b"/>
              <a:pathLst>
                <a:path w="3937" h="24552" extrusionOk="0">
                  <a:moveTo>
                    <a:pt x="3903" y="1"/>
                  </a:moveTo>
                  <a:cubicBezTo>
                    <a:pt x="3869" y="1"/>
                    <a:pt x="3903" y="334"/>
                    <a:pt x="3836" y="1002"/>
                  </a:cubicBezTo>
                  <a:cubicBezTo>
                    <a:pt x="3736" y="1902"/>
                    <a:pt x="3536" y="2770"/>
                    <a:pt x="3269" y="3637"/>
                  </a:cubicBezTo>
                  <a:cubicBezTo>
                    <a:pt x="2935" y="4738"/>
                    <a:pt x="2435" y="6039"/>
                    <a:pt x="1868" y="7440"/>
                  </a:cubicBezTo>
                  <a:cubicBezTo>
                    <a:pt x="1201" y="8941"/>
                    <a:pt x="667" y="10542"/>
                    <a:pt x="300" y="12176"/>
                  </a:cubicBezTo>
                  <a:cubicBezTo>
                    <a:pt x="0" y="13811"/>
                    <a:pt x="0" y="15479"/>
                    <a:pt x="300" y="17146"/>
                  </a:cubicBezTo>
                  <a:cubicBezTo>
                    <a:pt x="534" y="18481"/>
                    <a:pt x="867" y="19782"/>
                    <a:pt x="1334" y="21083"/>
                  </a:cubicBezTo>
                  <a:cubicBezTo>
                    <a:pt x="1701" y="22183"/>
                    <a:pt x="2035" y="23051"/>
                    <a:pt x="2268" y="23651"/>
                  </a:cubicBezTo>
                  <a:cubicBezTo>
                    <a:pt x="2368" y="23918"/>
                    <a:pt x="2468" y="24151"/>
                    <a:pt x="2535" y="24318"/>
                  </a:cubicBezTo>
                  <a:cubicBezTo>
                    <a:pt x="2569" y="24418"/>
                    <a:pt x="2602" y="24485"/>
                    <a:pt x="2669" y="24552"/>
                  </a:cubicBezTo>
                  <a:cubicBezTo>
                    <a:pt x="2635" y="24485"/>
                    <a:pt x="2635" y="24385"/>
                    <a:pt x="2602" y="24318"/>
                  </a:cubicBezTo>
                  <a:lnTo>
                    <a:pt x="2335" y="23618"/>
                  </a:lnTo>
                  <a:cubicBezTo>
                    <a:pt x="2135" y="23017"/>
                    <a:pt x="1835" y="22117"/>
                    <a:pt x="1468" y="21016"/>
                  </a:cubicBezTo>
                  <a:cubicBezTo>
                    <a:pt x="1067" y="19748"/>
                    <a:pt x="734" y="18447"/>
                    <a:pt x="500" y="17113"/>
                  </a:cubicBezTo>
                  <a:cubicBezTo>
                    <a:pt x="234" y="15479"/>
                    <a:pt x="234" y="13811"/>
                    <a:pt x="534" y="12210"/>
                  </a:cubicBezTo>
                  <a:cubicBezTo>
                    <a:pt x="901" y="10575"/>
                    <a:pt x="1401" y="9007"/>
                    <a:pt x="2068" y="7506"/>
                  </a:cubicBezTo>
                  <a:cubicBezTo>
                    <a:pt x="2602" y="6272"/>
                    <a:pt x="3036" y="4971"/>
                    <a:pt x="3436" y="3704"/>
                  </a:cubicBezTo>
                  <a:cubicBezTo>
                    <a:pt x="3703" y="2803"/>
                    <a:pt x="3869" y="1902"/>
                    <a:pt x="3936" y="1002"/>
                  </a:cubicBezTo>
                  <a:lnTo>
                    <a:pt x="3936" y="234"/>
                  </a:lnTo>
                  <a:cubicBezTo>
                    <a:pt x="3936" y="168"/>
                    <a:pt x="3936" y="68"/>
                    <a:pt x="39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3717;p65">
              <a:extLst>
                <a:ext uri="{FF2B5EF4-FFF2-40B4-BE49-F238E27FC236}">
                  <a16:creationId xmlns:a16="http://schemas.microsoft.com/office/drawing/2014/main" id="{DCF70912-151A-C279-A20C-CEAC93AA27F0}"/>
                </a:ext>
              </a:extLst>
            </p:cNvPr>
            <p:cNvSpPr/>
            <p:nvPr/>
          </p:nvSpPr>
          <p:spPr>
            <a:xfrm>
              <a:off x="4870325" y="4491675"/>
              <a:ext cx="104250" cy="56225"/>
            </a:xfrm>
            <a:custGeom>
              <a:avLst/>
              <a:gdLst/>
              <a:ahLst/>
              <a:cxnLst/>
              <a:rect l="l" t="t" r="r" b="b"/>
              <a:pathLst>
                <a:path w="4170" h="2249" extrusionOk="0">
                  <a:moveTo>
                    <a:pt x="553" y="0"/>
                  </a:moveTo>
                  <a:cubicBezTo>
                    <a:pt x="360" y="0"/>
                    <a:pt x="171" y="31"/>
                    <a:pt x="0" y="80"/>
                  </a:cubicBezTo>
                  <a:cubicBezTo>
                    <a:pt x="267" y="147"/>
                    <a:pt x="500" y="147"/>
                    <a:pt x="767" y="180"/>
                  </a:cubicBezTo>
                  <a:cubicBezTo>
                    <a:pt x="1334" y="213"/>
                    <a:pt x="1901" y="380"/>
                    <a:pt x="2435" y="614"/>
                  </a:cubicBezTo>
                  <a:cubicBezTo>
                    <a:pt x="2936" y="847"/>
                    <a:pt x="3403" y="1181"/>
                    <a:pt x="3769" y="1648"/>
                  </a:cubicBezTo>
                  <a:cubicBezTo>
                    <a:pt x="4036" y="2015"/>
                    <a:pt x="4136" y="2248"/>
                    <a:pt x="4170" y="2248"/>
                  </a:cubicBezTo>
                  <a:cubicBezTo>
                    <a:pt x="4170" y="2015"/>
                    <a:pt x="4070" y="1748"/>
                    <a:pt x="3903" y="1548"/>
                  </a:cubicBezTo>
                  <a:cubicBezTo>
                    <a:pt x="3569" y="1047"/>
                    <a:pt x="3069" y="647"/>
                    <a:pt x="2502" y="413"/>
                  </a:cubicBezTo>
                  <a:cubicBezTo>
                    <a:pt x="1968" y="147"/>
                    <a:pt x="1368" y="13"/>
                    <a:pt x="767" y="13"/>
                  </a:cubicBezTo>
                  <a:cubicBezTo>
                    <a:pt x="696" y="4"/>
                    <a:pt x="624" y="0"/>
                    <a:pt x="5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3718;p65">
              <a:extLst>
                <a:ext uri="{FF2B5EF4-FFF2-40B4-BE49-F238E27FC236}">
                  <a16:creationId xmlns:a16="http://schemas.microsoft.com/office/drawing/2014/main" id="{01E6A6D8-8155-D3AE-2A3E-E6B3DE35E85B}"/>
                </a:ext>
              </a:extLst>
            </p:cNvPr>
            <p:cNvSpPr/>
            <p:nvPr/>
          </p:nvSpPr>
          <p:spPr>
            <a:xfrm>
              <a:off x="4792750" y="3574675"/>
              <a:ext cx="291075" cy="316900"/>
            </a:xfrm>
            <a:custGeom>
              <a:avLst/>
              <a:gdLst/>
              <a:ahLst/>
              <a:cxnLst/>
              <a:rect l="l" t="t" r="r" b="b"/>
              <a:pathLst>
                <a:path w="11643" h="12676" extrusionOk="0">
                  <a:moveTo>
                    <a:pt x="1" y="0"/>
                  </a:moveTo>
                  <a:lnTo>
                    <a:pt x="1" y="0"/>
                  </a:lnTo>
                  <a:cubicBezTo>
                    <a:pt x="201" y="134"/>
                    <a:pt x="401" y="234"/>
                    <a:pt x="635" y="334"/>
                  </a:cubicBezTo>
                  <a:lnTo>
                    <a:pt x="1369" y="701"/>
                  </a:lnTo>
                  <a:lnTo>
                    <a:pt x="2336" y="1201"/>
                  </a:lnTo>
                  <a:cubicBezTo>
                    <a:pt x="2703" y="1401"/>
                    <a:pt x="3103" y="1601"/>
                    <a:pt x="3503" y="1868"/>
                  </a:cubicBezTo>
                  <a:cubicBezTo>
                    <a:pt x="3904" y="2135"/>
                    <a:pt x="4337" y="2402"/>
                    <a:pt x="4771" y="2702"/>
                  </a:cubicBezTo>
                  <a:cubicBezTo>
                    <a:pt x="5738" y="3369"/>
                    <a:pt x="6639" y="4103"/>
                    <a:pt x="7473" y="4904"/>
                  </a:cubicBezTo>
                  <a:cubicBezTo>
                    <a:pt x="8974" y="6371"/>
                    <a:pt x="10175" y="8173"/>
                    <a:pt x="10909" y="10141"/>
                  </a:cubicBezTo>
                  <a:cubicBezTo>
                    <a:pt x="11075" y="10541"/>
                    <a:pt x="11176" y="10875"/>
                    <a:pt x="11276" y="11175"/>
                  </a:cubicBezTo>
                  <a:cubicBezTo>
                    <a:pt x="11342" y="11508"/>
                    <a:pt x="11442" y="11742"/>
                    <a:pt x="11476" y="11975"/>
                  </a:cubicBezTo>
                  <a:cubicBezTo>
                    <a:pt x="11509" y="12209"/>
                    <a:pt x="11576" y="12442"/>
                    <a:pt x="11643" y="12676"/>
                  </a:cubicBezTo>
                  <a:cubicBezTo>
                    <a:pt x="11643" y="12442"/>
                    <a:pt x="11609" y="12209"/>
                    <a:pt x="11542" y="11975"/>
                  </a:cubicBezTo>
                  <a:cubicBezTo>
                    <a:pt x="11542" y="11709"/>
                    <a:pt x="11442" y="11442"/>
                    <a:pt x="11376" y="11142"/>
                  </a:cubicBezTo>
                  <a:cubicBezTo>
                    <a:pt x="11309" y="10775"/>
                    <a:pt x="11209" y="10408"/>
                    <a:pt x="11075" y="10074"/>
                  </a:cubicBezTo>
                  <a:cubicBezTo>
                    <a:pt x="10342" y="8039"/>
                    <a:pt x="9174" y="6238"/>
                    <a:pt x="7606" y="4737"/>
                  </a:cubicBezTo>
                  <a:cubicBezTo>
                    <a:pt x="6772" y="3903"/>
                    <a:pt x="5872" y="3169"/>
                    <a:pt x="4904" y="2502"/>
                  </a:cubicBezTo>
                  <a:cubicBezTo>
                    <a:pt x="4437" y="2235"/>
                    <a:pt x="4004" y="1935"/>
                    <a:pt x="3603" y="1701"/>
                  </a:cubicBezTo>
                  <a:cubicBezTo>
                    <a:pt x="3170" y="1501"/>
                    <a:pt x="2770" y="1234"/>
                    <a:pt x="2403" y="1068"/>
                  </a:cubicBezTo>
                  <a:lnTo>
                    <a:pt x="1435" y="601"/>
                  </a:lnTo>
                  <a:cubicBezTo>
                    <a:pt x="1135" y="467"/>
                    <a:pt x="868" y="334"/>
                    <a:pt x="668" y="267"/>
                  </a:cubicBezTo>
                  <a:cubicBezTo>
                    <a:pt x="435" y="167"/>
                    <a:pt x="234"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3719;p65">
              <a:extLst>
                <a:ext uri="{FF2B5EF4-FFF2-40B4-BE49-F238E27FC236}">
                  <a16:creationId xmlns:a16="http://schemas.microsoft.com/office/drawing/2014/main" id="{BF203DDC-5130-240A-A100-B6ABD330AAB5}"/>
                </a:ext>
              </a:extLst>
            </p:cNvPr>
            <p:cNvSpPr/>
            <p:nvPr/>
          </p:nvSpPr>
          <p:spPr>
            <a:xfrm>
              <a:off x="4670175" y="4011650"/>
              <a:ext cx="145125" cy="486200"/>
            </a:xfrm>
            <a:custGeom>
              <a:avLst/>
              <a:gdLst/>
              <a:ahLst/>
              <a:cxnLst/>
              <a:rect l="l" t="t" r="r" b="b"/>
              <a:pathLst>
                <a:path w="5805" h="19448" extrusionOk="0">
                  <a:moveTo>
                    <a:pt x="3536" y="0"/>
                  </a:moveTo>
                  <a:cubicBezTo>
                    <a:pt x="3536" y="0"/>
                    <a:pt x="0" y="15545"/>
                    <a:pt x="67" y="17079"/>
                  </a:cubicBezTo>
                  <a:cubicBezTo>
                    <a:pt x="67" y="17846"/>
                    <a:pt x="201" y="18647"/>
                    <a:pt x="434" y="19414"/>
                  </a:cubicBezTo>
                  <a:lnTo>
                    <a:pt x="3336" y="19448"/>
                  </a:lnTo>
                  <a:lnTo>
                    <a:pt x="3369" y="19147"/>
                  </a:lnTo>
                  <a:lnTo>
                    <a:pt x="5805" y="10374"/>
                  </a:lnTo>
                  <a:lnTo>
                    <a:pt x="353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3" name="Google Shape;3720;p65">
              <a:extLst>
                <a:ext uri="{FF2B5EF4-FFF2-40B4-BE49-F238E27FC236}">
                  <a16:creationId xmlns:a16="http://schemas.microsoft.com/office/drawing/2014/main" id="{CC1D1E1E-D2A5-D799-A2F6-4883FC402F61}"/>
                </a:ext>
              </a:extLst>
            </p:cNvPr>
            <p:cNvSpPr/>
            <p:nvPr/>
          </p:nvSpPr>
          <p:spPr>
            <a:xfrm>
              <a:off x="4177325" y="3989125"/>
              <a:ext cx="295225" cy="259450"/>
            </a:xfrm>
            <a:custGeom>
              <a:avLst/>
              <a:gdLst/>
              <a:ahLst/>
              <a:cxnLst/>
              <a:rect l="l" t="t" r="r" b="b"/>
              <a:pathLst>
                <a:path w="11809" h="10378" extrusionOk="0">
                  <a:moveTo>
                    <a:pt x="7939" y="1"/>
                  </a:moveTo>
                  <a:cubicBezTo>
                    <a:pt x="7939" y="34"/>
                    <a:pt x="8340" y="168"/>
                    <a:pt x="8940" y="568"/>
                  </a:cubicBezTo>
                  <a:cubicBezTo>
                    <a:pt x="9807" y="1168"/>
                    <a:pt x="10474" y="1969"/>
                    <a:pt x="10875" y="2936"/>
                  </a:cubicBezTo>
                  <a:cubicBezTo>
                    <a:pt x="11809" y="5271"/>
                    <a:pt x="10975" y="7940"/>
                    <a:pt x="8873" y="9307"/>
                  </a:cubicBezTo>
                  <a:cubicBezTo>
                    <a:pt x="8473" y="9574"/>
                    <a:pt x="8039" y="9774"/>
                    <a:pt x="7606" y="9908"/>
                  </a:cubicBezTo>
                  <a:cubicBezTo>
                    <a:pt x="7139" y="10075"/>
                    <a:pt x="6672" y="10141"/>
                    <a:pt x="6171" y="10141"/>
                  </a:cubicBezTo>
                  <a:cubicBezTo>
                    <a:pt x="6086" y="10147"/>
                    <a:pt x="6001" y="10150"/>
                    <a:pt x="5917" y="10150"/>
                  </a:cubicBezTo>
                  <a:cubicBezTo>
                    <a:pt x="5511" y="10150"/>
                    <a:pt x="5124" y="10085"/>
                    <a:pt x="4737" y="9975"/>
                  </a:cubicBezTo>
                  <a:cubicBezTo>
                    <a:pt x="4270" y="9874"/>
                    <a:pt x="3836" y="9708"/>
                    <a:pt x="3403" y="9441"/>
                  </a:cubicBezTo>
                  <a:cubicBezTo>
                    <a:pt x="2636" y="9007"/>
                    <a:pt x="2002" y="8340"/>
                    <a:pt x="1535" y="7573"/>
                  </a:cubicBezTo>
                  <a:cubicBezTo>
                    <a:pt x="1134" y="6872"/>
                    <a:pt x="868" y="6072"/>
                    <a:pt x="834" y="5271"/>
                  </a:cubicBezTo>
                  <a:cubicBezTo>
                    <a:pt x="801" y="4571"/>
                    <a:pt x="901" y="3837"/>
                    <a:pt x="1134" y="3170"/>
                  </a:cubicBezTo>
                  <a:cubicBezTo>
                    <a:pt x="1468" y="2202"/>
                    <a:pt x="2102" y="1368"/>
                    <a:pt x="2936" y="735"/>
                  </a:cubicBezTo>
                  <a:cubicBezTo>
                    <a:pt x="3536" y="301"/>
                    <a:pt x="3903" y="134"/>
                    <a:pt x="3903" y="134"/>
                  </a:cubicBezTo>
                  <a:lnTo>
                    <a:pt x="3903" y="134"/>
                  </a:lnTo>
                  <a:cubicBezTo>
                    <a:pt x="3803" y="168"/>
                    <a:pt x="3703" y="201"/>
                    <a:pt x="3636" y="234"/>
                  </a:cubicBezTo>
                  <a:cubicBezTo>
                    <a:pt x="3369" y="368"/>
                    <a:pt x="3136" y="501"/>
                    <a:pt x="2869" y="668"/>
                  </a:cubicBezTo>
                  <a:cubicBezTo>
                    <a:pt x="634" y="2269"/>
                    <a:pt x="0" y="5305"/>
                    <a:pt x="1368" y="7673"/>
                  </a:cubicBezTo>
                  <a:cubicBezTo>
                    <a:pt x="1835" y="8507"/>
                    <a:pt x="2502" y="9174"/>
                    <a:pt x="3303" y="9641"/>
                  </a:cubicBezTo>
                  <a:cubicBezTo>
                    <a:pt x="4121" y="10113"/>
                    <a:pt x="5059" y="10378"/>
                    <a:pt x="6004" y="10378"/>
                  </a:cubicBezTo>
                  <a:cubicBezTo>
                    <a:pt x="6060" y="10378"/>
                    <a:pt x="6115" y="10377"/>
                    <a:pt x="6171" y="10375"/>
                  </a:cubicBezTo>
                  <a:cubicBezTo>
                    <a:pt x="6672" y="10375"/>
                    <a:pt x="7205" y="10275"/>
                    <a:pt x="7672" y="10141"/>
                  </a:cubicBezTo>
                  <a:cubicBezTo>
                    <a:pt x="8139" y="9975"/>
                    <a:pt x="8606" y="9774"/>
                    <a:pt x="9007" y="9508"/>
                  </a:cubicBezTo>
                  <a:cubicBezTo>
                    <a:pt x="9774" y="8974"/>
                    <a:pt x="10408" y="8273"/>
                    <a:pt x="10841" y="7439"/>
                  </a:cubicBezTo>
                  <a:cubicBezTo>
                    <a:pt x="11242" y="6706"/>
                    <a:pt x="11442" y="5872"/>
                    <a:pt x="11442" y="5038"/>
                  </a:cubicBezTo>
                  <a:cubicBezTo>
                    <a:pt x="11442" y="3203"/>
                    <a:pt x="10508" y="1502"/>
                    <a:pt x="8973" y="501"/>
                  </a:cubicBezTo>
                  <a:cubicBezTo>
                    <a:pt x="8740" y="334"/>
                    <a:pt x="8506" y="234"/>
                    <a:pt x="8240" y="101"/>
                  </a:cubicBezTo>
                  <a:cubicBezTo>
                    <a:pt x="8139" y="67"/>
                    <a:pt x="8039" y="34"/>
                    <a:pt x="79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3721;p65">
              <a:extLst>
                <a:ext uri="{FF2B5EF4-FFF2-40B4-BE49-F238E27FC236}">
                  <a16:creationId xmlns:a16="http://schemas.microsoft.com/office/drawing/2014/main" id="{43F50291-C65A-BEA3-5921-1522460E3EF5}"/>
                </a:ext>
              </a:extLst>
            </p:cNvPr>
            <p:cNvSpPr/>
            <p:nvPr/>
          </p:nvSpPr>
          <p:spPr>
            <a:xfrm>
              <a:off x="4324925" y="3968275"/>
              <a:ext cx="6700" cy="191825"/>
            </a:xfrm>
            <a:custGeom>
              <a:avLst/>
              <a:gdLst/>
              <a:ahLst/>
              <a:cxnLst/>
              <a:rect l="l" t="t" r="r" b="b"/>
              <a:pathLst>
                <a:path w="268" h="7673" extrusionOk="0">
                  <a:moveTo>
                    <a:pt x="134" y="1"/>
                  </a:moveTo>
                  <a:cubicBezTo>
                    <a:pt x="34" y="1268"/>
                    <a:pt x="1" y="2536"/>
                    <a:pt x="34" y="3837"/>
                  </a:cubicBezTo>
                  <a:cubicBezTo>
                    <a:pt x="1" y="5104"/>
                    <a:pt x="34" y="6372"/>
                    <a:pt x="134" y="7673"/>
                  </a:cubicBezTo>
                  <a:cubicBezTo>
                    <a:pt x="234" y="6372"/>
                    <a:pt x="267" y="5104"/>
                    <a:pt x="234" y="3837"/>
                  </a:cubicBezTo>
                  <a:cubicBezTo>
                    <a:pt x="267" y="2536"/>
                    <a:pt x="234" y="1268"/>
                    <a:pt x="1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3722;p65">
              <a:extLst>
                <a:ext uri="{FF2B5EF4-FFF2-40B4-BE49-F238E27FC236}">
                  <a16:creationId xmlns:a16="http://schemas.microsoft.com/office/drawing/2014/main" id="{534525D5-E9DC-E336-5369-E9A2F7E79F4B}"/>
                </a:ext>
              </a:extLst>
            </p:cNvPr>
            <p:cNvSpPr/>
            <p:nvPr/>
          </p:nvSpPr>
          <p:spPr>
            <a:xfrm>
              <a:off x="3634425" y="4380925"/>
              <a:ext cx="483700" cy="317900"/>
            </a:xfrm>
            <a:custGeom>
              <a:avLst/>
              <a:gdLst/>
              <a:ahLst/>
              <a:cxnLst/>
              <a:rect l="l" t="t" r="r" b="b"/>
              <a:pathLst>
                <a:path w="19348" h="12716" extrusionOk="0">
                  <a:moveTo>
                    <a:pt x="8847" y="0"/>
                  </a:moveTo>
                  <a:cubicBezTo>
                    <a:pt x="8833" y="0"/>
                    <a:pt x="8819" y="2"/>
                    <a:pt x="8807" y="7"/>
                  </a:cubicBezTo>
                  <a:cubicBezTo>
                    <a:pt x="8273" y="240"/>
                    <a:pt x="8173" y="1608"/>
                    <a:pt x="9274" y="3676"/>
                  </a:cubicBezTo>
                  <a:lnTo>
                    <a:pt x="6272" y="3009"/>
                  </a:lnTo>
                  <a:cubicBezTo>
                    <a:pt x="6272" y="3009"/>
                    <a:pt x="1" y="6345"/>
                    <a:pt x="301" y="6711"/>
                  </a:cubicBezTo>
                  <a:cubicBezTo>
                    <a:pt x="517" y="6999"/>
                    <a:pt x="870" y="7545"/>
                    <a:pt x="1559" y="7545"/>
                  </a:cubicBezTo>
                  <a:cubicBezTo>
                    <a:pt x="1829" y="7545"/>
                    <a:pt x="2151" y="7461"/>
                    <a:pt x="2536" y="7245"/>
                  </a:cubicBezTo>
                  <a:cubicBezTo>
                    <a:pt x="3904" y="6445"/>
                    <a:pt x="5705" y="5511"/>
                    <a:pt x="5705" y="5511"/>
                  </a:cubicBezTo>
                  <a:lnTo>
                    <a:pt x="9207" y="6278"/>
                  </a:lnTo>
                  <a:lnTo>
                    <a:pt x="4771" y="7112"/>
                  </a:lnTo>
                  <a:lnTo>
                    <a:pt x="801" y="11181"/>
                  </a:lnTo>
                  <a:cubicBezTo>
                    <a:pt x="801" y="11181"/>
                    <a:pt x="1359" y="11558"/>
                    <a:pt x="2054" y="11558"/>
                  </a:cubicBezTo>
                  <a:cubicBezTo>
                    <a:pt x="2474" y="11558"/>
                    <a:pt x="2943" y="11421"/>
                    <a:pt x="3370" y="10981"/>
                  </a:cubicBezTo>
                  <a:lnTo>
                    <a:pt x="14411" y="12716"/>
                  </a:lnTo>
                  <a:lnTo>
                    <a:pt x="19081" y="12716"/>
                  </a:lnTo>
                  <a:lnTo>
                    <a:pt x="19348" y="6545"/>
                  </a:lnTo>
                  <a:lnTo>
                    <a:pt x="14311" y="5244"/>
                  </a:lnTo>
                  <a:lnTo>
                    <a:pt x="12009" y="4310"/>
                  </a:lnTo>
                  <a:cubicBezTo>
                    <a:pt x="12009" y="4310"/>
                    <a:pt x="9488" y="0"/>
                    <a:pt x="884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3723;p65">
              <a:extLst>
                <a:ext uri="{FF2B5EF4-FFF2-40B4-BE49-F238E27FC236}">
                  <a16:creationId xmlns:a16="http://schemas.microsoft.com/office/drawing/2014/main" id="{A43EABF3-2633-B3D1-DA4E-977FBA48941D}"/>
                </a:ext>
              </a:extLst>
            </p:cNvPr>
            <p:cNvSpPr/>
            <p:nvPr/>
          </p:nvSpPr>
          <p:spPr>
            <a:xfrm>
              <a:off x="3718650" y="4590575"/>
              <a:ext cx="144300" cy="64125"/>
            </a:xfrm>
            <a:custGeom>
              <a:avLst/>
              <a:gdLst/>
              <a:ahLst/>
              <a:cxnLst/>
              <a:rect l="l" t="t" r="r" b="b"/>
              <a:pathLst>
                <a:path w="5772" h="2565" extrusionOk="0">
                  <a:moveTo>
                    <a:pt x="5609" y="1"/>
                  </a:moveTo>
                  <a:cubicBezTo>
                    <a:pt x="5213" y="1"/>
                    <a:pt x="3949" y="185"/>
                    <a:pt x="2436" y="460"/>
                  </a:cubicBezTo>
                  <a:cubicBezTo>
                    <a:pt x="2002" y="494"/>
                    <a:pt x="1569" y="660"/>
                    <a:pt x="1168" y="894"/>
                  </a:cubicBezTo>
                  <a:cubicBezTo>
                    <a:pt x="868" y="1094"/>
                    <a:pt x="601" y="1361"/>
                    <a:pt x="401" y="1661"/>
                  </a:cubicBezTo>
                  <a:cubicBezTo>
                    <a:pt x="201" y="1928"/>
                    <a:pt x="34" y="2228"/>
                    <a:pt x="1" y="2562"/>
                  </a:cubicBezTo>
                  <a:cubicBezTo>
                    <a:pt x="2" y="2563"/>
                    <a:pt x="4" y="2564"/>
                    <a:pt x="7" y="2564"/>
                  </a:cubicBezTo>
                  <a:cubicBezTo>
                    <a:pt x="53" y="2564"/>
                    <a:pt x="251" y="2240"/>
                    <a:pt x="601" y="1795"/>
                  </a:cubicBezTo>
                  <a:cubicBezTo>
                    <a:pt x="801" y="1561"/>
                    <a:pt x="1068" y="1328"/>
                    <a:pt x="1335" y="1161"/>
                  </a:cubicBezTo>
                  <a:cubicBezTo>
                    <a:pt x="1702" y="961"/>
                    <a:pt x="2102" y="827"/>
                    <a:pt x="2503" y="761"/>
                  </a:cubicBezTo>
                  <a:cubicBezTo>
                    <a:pt x="4304" y="460"/>
                    <a:pt x="5772" y="127"/>
                    <a:pt x="5738" y="27"/>
                  </a:cubicBezTo>
                  <a:cubicBezTo>
                    <a:pt x="5738" y="9"/>
                    <a:pt x="5693" y="1"/>
                    <a:pt x="560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3724;p65">
              <a:extLst>
                <a:ext uri="{FF2B5EF4-FFF2-40B4-BE49-F238E27FC236}">
                  <a16:creationId xmlns:a16="http://schemas.microsoft.com/office/drawing/2014/main" id="{4E4FA391-2FB7-1B17-1D73-0209E7A25052}"/>
                </a:ext>
              </a:extLst>
            </p:cNvPr>
            <p:cNvSpPr/>
            <p:nvPr/>
          </p:nvSpPr>
          <p:spPr>
            <a:xfrm>
              <a:off x="3760350" y="4638675"/>
              <a:ext cx="90925" cy="24300"/>
            </a:xfrm>
            <a:custGeom>
              <a:avLst/>
              <a:gdLst/>
              <a:ahLst/>
              <a:cxnLst/>
              <a:rect l="l" t="t" r="r" b="b"/>
              <a:pathLst>
                <a:path w="3637" h="972" extrusionOk="0">
                  <a:moveTo>
                    <a:pt x="2785" y="0"/>
                  </a:moveTo>
                  <a:cubicBezTo>
                    <a:pt x="2469" y="0"/>
                    <a:pt x="2086" y="28"/>
                    <a:pt x="1669" y="104"/>
                  </a:cubicBezTo>
                  <a:cubicBezTo>
                    <a:pt x="1202" y="137"/>
                    <a:pt x="768" y="271"/>
                    <a:pt x="334" y="438"/>
                  </a:cubicBezTo>
                  <a:cubicBezTo>
                    <a:pt x="168" y="504"/>
                    <a:pt x="67" y="638"/>
                    <a:pt x="1" y="805"/>
                  </a:cubicBezTo>
                  <a:cubicBezTo>
                    <a:pt x="1" y="938"/>
                    <a:pt x="34" y="971"/>
                    <a:pt x="67" y="971"/>
                  </a:cubicBezTo>
                  <a:cubicBezTo>
                    <a:pt x="101" y="971"/>
                    <a:pt x="101" y="738"/>
                    <a:pt x="401" y="671"/>
                  </a:cubicBezTo>
                  <a:cubicBezTo>
                    <a:pt x="701" y="571"/>
                    <a:pt x="1235" y="504"/>
                    <a:pt x="1735" y="438"/>
                  </a:cubicBezTo>
                  <a:cubicBezTo>
                    <a:pt x="2769" y="271"/>
                    <a:pt x="3637" y="238"/>
                    <a:pt x="3637" y="137"/>
                  </a:cubicBezTo>
                  <a:cubicBezTo>
                    <a:pt x="3637" y="75"/>
                    <a:pt x="3302" y="0"/>
                    <a:pt x="2785"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3725;p65">
              <a:extLst>
                <a:ext uri="{FF2B5EF4-FFF2-40B4-BE49-F238E27FC236}">
                  <a16:creationId xmlns:a16="http://schemas.microsoft.com/office/drawing/2014/main" id="{75481A1B-EFA8-A932-F663-E98741240ECC}"/>
                </a:ext>
              </a:extLst>
            </p:cNvPr>
            <p:cNvSpPr/>
            <p:nvPr/>
          </p:nvSpPr>
          <p:spPr>
            <a:xfrm>
              <a:off x="3796225" y="4456975"/>
              <a:ext cx="188475" cy="51725"/>
            </a:xfrm>
            <a:custGeom>
              <a:avLst/>
              <a:gdLst/>
              <a:ahLst/>
              <a:cxnLst/>
              <a:rect l="l" t="t" r="r" b="b"/>
              <a:pathLst>
                <a:path w="7539" h="2069" extrusionOk="0">
                  <a:moveTo>
                    <a:pt x="0" y="0"/>
                  </a:moveTo>
                  <a:cubicBezTo>
                    <a:pt x="334" y="167"/>
                    <a:pt x="701" y="267"/>
                    <a:pt x="1101" y="334"/>
                  </a:cubicBezTo>
                  <a:lnTo>
                    <a:pt x="3769" y="1034"/>
                  </a:lnTo>
                  <a:cubicBezTo>
                    <a:pt x="4837" y="1301"/>
                    <a:pt x="5771" y="1535"/>
                    <a:pt x="6438" y="1768"/>
                  </a:cubicBezTo>
                  <a:cubicBezTo>
                    <a:pt x="6805" y="1901"/>
                    <a:pt x="7172" y="2002"/>
                    <a:pt x="7539" y="2068"/>
                  </a:cubicBezTo>
                  <a:cubicBezTo>
                    <a:pt x="7205" y="1868"/>
                    <a:pt x="6838" y="1735"/>
                    <a:pt x="6471" y="1601"/>
                  </a:cubicBezTo>
                  <a:cubicBezTo>
                    <a:pt x="5604" y="1301"/>
                    <a:pt x="4737" y="1034"/>
                    <a:pt x="3836" y="801"/>
                  </a:cubicBezTo>
                  <a:cubicBezTo>
                    <a:pt x="2802" y="534"/>
                    <a:pt x="1835" y="334"/>
                    <a:pt x="1134" y="200"/>
                  </a:cubicBezTo>
                  <a:cubicBezTo>
                    <a:pt x="767" y="100"/>
                    <a:pt x="367" y="3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3726;p65">
              <a:extLst>
                <a:ext uri="{FF2B5EF4-FFF2-40B4-BE49-F238E27FC236}">
                  <a16:creationId xmlns:a16="http://schemas.microsoft.com/office/drawing/2014/main" id="{7333C221-A312-F52F-511B-F5FD260DEA70}"/>
                </a:ext>
              </a:extLst>
            </p:cNvPr>
            <p:cNvSpPr/>
            <p:nvPr/>
          </p:nvSpPr>
          <p:spPr>
            <a:xfrm>
              <a:off x="4793600" y="1446475"/>
              <a:ext cx="155975" cy="155150"/>
            </a:xfrm>
            <a:custGeom>
              <a:avLst/>
              <a:gdLst/>
              <a:ahLst/>
              <a:cxnLst/>
              <a:rect l="l" t="t" r="r" b="b"/>
              <a:pathLst>
                <a:path w="6239" h="6206" extrusionOk="0">
                  <a:moveTo>
                    <a:pt x="195" y="109"/>
                  </a:moveTo>
                  <a:cubicBezTo>
                    <a:pt x="197" y="109"/>
                    <a:pt x="185" y="125"/>
                    <a:pt x="167" y="145"/>
                  </a:cubicBezTo>
                  <a:lnTo>
                    <a:pt x="167" y="145"/>
                  </a:lnTo>
                  <a:lnTo>
                    <a:pt x="167" y="134"/>
                  </a:lnTo>
                  <a:cubicBezTo>
                    <a:pt x="185" y="116"/>
                    <a:pt x="193" y="109"/>
                    <a:pt x="195" y="109"/>
                  </a:cubicBezTo>
                  <a:close/>
                  <a:moveTo>
                    <a:pt x="77" y="234"/>
                  </a:moveTo>
                  <a:cubicBezTo>
                    <a:pt x="74" y="236"/>
                    <a:pt x="71" y="237"/>
                    <a:pt x="70" y="237"/>
                  </a:cubicBezTo>
                  <a:cubicBezTo>
                    <a:pt x="68" y="237"/>
                    <a:pt x="67" y="236"/>
                    <a:pt x="67" y="234"/>
                  </a:cubicBezTo>
                  <a:close/>
                  <a:moveTo>
                    <a:pt x="6006" y="234"/>
                  </a:moveTo>
                  <a:cubicBezTo>
                    <a:pt x="6038" y="1959"/>
                    <a:pt x="6038" y="3423"/>
                    <a:pt x="6038" y="4470"/>
                  </a:cubicBezTo>
                  <a:cubicBezTo>
                    <a:pt x="6071" y="5004"/>
                    <a:pt x="6071" y="5404"/>
                    <a:pt x="6071" y="5738"/>
                  </a:cubicBezTo>
                  <a:cubicBezTo>
                    <a:pt x="6071" y="5861"/>
                    <a:pt x="6071" y="6011"/>
                    <a:pt x="6097" y="6138"/>
                  </a:cubicBezTo>
                  <a:lnTo>
                    <a:pt x="5671" y="6138"/>
                  </a:lnTo>
                  <a:lnTo>
                    <a:pt x="4437" y="6105"/>
                  </a:lnTo>
                  <a:lnTo>
                    <a:pt x="167" y="6040"/>
                  </a:lnTo>
                  <a:lnTo>
                    <a:pt x="167" y="6040"/>
                  </a:lnTo>
                  <a:lnTo>
                    <a:pt x="167" y="3303"/>
                  </a:lnTo>
                  <a:lnTo>
                    <a:pt x="167" y="1735"/>
                  </a:lnTo>
                  <a:lnTo>
                    <a:pt x="167" y="234"/>
                  </a:lnTo>
                  <a:close/>
                  <a:moveTo>
                    <a:pt x="100" y="1"/>
                  </a:moveTo>
                  <a:cubicBezTo>
                    <a:pt x="87" y="14"/>
                    <a:pt x="33" y="68"/>
                    <a:pt x="0" y="101"/>
                  </a:cubicBezTo>
                  <a:lnTo>
                    <a:pt x="0" y="101"/>
                  </a:lnTo>
                  <a:lnTo>
                    <a:pt x="0" y="1735"/>
                  </a:lnTo>
                  <a:lnTo>
                    <a:pt x="0" y="3270"/>
                  </a:lnTo>
                  <a:lnTo>
                    <a:pt x="0" y="6138"/>
                  </a:lnTo>
                  <a:lnTo>
                    <a:pt x="0" y="6205"/>
                  </a:lnTo>
                  <a:lnTo>
                    <a:pt x="100" y="6205"/>
                  </a:lnTo>
                  <a:lnTo>
                    <a:pt x="4503" y="6172"/>
                  </a:lnTo>
                  <a:lnTo>
                    <a:pt x="5704" y="6172"/>
                  </a:lnTo>
                  <a:cubicBezTo>
                    <a:pt x="5825" y="6172"/>
                    <a:pt x="5973" y="6172"/>
                    <a:pt x="6099" y="6147"/>
                  </a:cubicBezTo>
                  <a:lnTo>
                    <a:pt x="6099" y="6147"/>
                  </a:lnTo>
                  <a:cubicBezTo>
                    <a:pt x="6101" y="6155"/>
                    <a:pt x="6103" y="6164"/>
                    <a:pt x="6105" y="6172"/>
                  </a:cubicBezTo>
                  <a:cubicBezTo>
                    <a:pt x="6107" y="6163"/>
                    <a:pt x="6109" y="6154"/>
                    <a:pt x="6111" y="6145"/>
                  </a:cubicBezTo>
                  <a:lnTo>
                    <a:pt x="6111" y="6145"/>
                  </a:lnTo>
                  <a:cubicBezTo>
                    <a:pt x="6120" y="6143"/>
                    <a:pt x="6129" y="6141"/>
                    <a:pt x="6138" y="6138"/>
                  </a:cubicBezTo>
                  <a:lnTo>
                    <a:pt x="6112" y="6138"/>
                  </a:lnTo>
                  <a:cubicBezTo>
                    <a:pt x="6138" y="6011"/>
                    <a:pt x="6141" y="5858"/>
                    <a:pt x="6171" y="5705"/>
                  </a:cubicBezTo>
                  <a:cubicBezTo>
                    <a:pt x="6171" y="5404"/>
                    <a:pt x="6205" y="5004"/>
                    <a:pt x="6205" y="4504"/>
                  </a:cubicBezTo>
                  <a:cubicBezTo>
                    <a:pt x="6205" y="3403"/>
                    <a:pt x="6238" y="1902"/>
                    <a:pt x="6238" y="101"/>
                  </a:cubicBezTo>
                  <a:lnTo>
                    <a:pt x="623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3727;p65">
              <a:extLst>
                <a:ext uri="{FF2B5EF4-FFF2-40B4-BE49-F238E27FC236}">
                  <a16:creationId xmlns:a16="http://schemas.microsoft.com/office/drawing/2014/main" id="{7A9DD36E-06A9-1091-08B6-C09E0A2BFB13}"/>
                </a:ext>
              </a:extLst>
            </p:cNvPr>
            <p:cNvSpPr/>
            <p:nvPr/>
          </p:nvSpPr>
          <p:spPr>
            <a:xfrm>
              <a:off x="4796100" y="1451475"/>
              <a:ext cx="150950" cy="150150"/>
            </a:xfrm>
            <a:custGeom>
              <a:avLst/>
              <a:gdLst/>
              <a:ahLst/>
              <a:cxnLst/>
              <a:rect l="l" t="t" r="r" b="b"/>
              <a:pathLst>
                <a:path w="6038" h="6006" extrusionOk="0">
                  <a:moveTo>
                    <a:pt x="6005" y="1"/>
                  </a:moveTo>
                  <a:lnTo>
                    <a:pt x="6005" y="1"/>
                  </a:lnTo>
                  <a:cubicBezTo>
                    <a:pt x="4937" y="935"/>
                    <a:pt x="3903" y="1902"/>
                    <a:pt x="2902" y="2936"/>
                  </a:cubicBezTo>
                  <a:cubicBezTo>
                    <a:pt x="1902" y="3904"/>
                    <a:pt x="901" y="4938"/>
                    <a:pt x="0" y="6005"/>
                  </a:cubicBezTo>
                  <a:cubicBezTo>
                    <a:pt x="1068" y="5071"/>
                    <a:pt x="2102" y="4104"/>
                    <a:pt x="3069" y="3103"/>
                  </a:cubicBezTo>
                  <a:cubicBezTo>
                    <a:pt x="4737" y="1435"/>
                    <a:pt x="6038" y="67"/>
                    <a:pt x="60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3728;p65">
              <a:extLst>
                <a:ext uri="{FF2B5EF4-FFF2-40B4-BE49-F238E27FC236}">
                  <a16:creationId xmlns:a16="http://schemas.microsoft.com/office/drawing/2014/main" id="{FCC9FCAC-B237-11EB-6CCF-67BB49709A93}"/>
                </a:ext>
              </a:extLst>
            </p:cNvPr>
            <p:cNvSpPr/>
            <p:nvPr/>
          </p:nvSpPr>
          <p:spPr>
            <a:xfrm>
              <a:off x="4796925" y="1451475"/>
              <a:ext cx="146800" cy="148475"/>
            </a:xfrm>
            <a:custGeom>
              <a:avLst/>
              <a:gdLst/>
              <a:ahLst/>
              <a:cxnLst/>
              <a:rect l="l" t="t" r="r" b="b"/>
              <a:pathLst>
                <a:path w="5872" h="5939" extrusionOk="0">
                  <a:moveTo>
                    <a:pt x="1" y="1"/>
                  </a:moveTo>
                  <a:cubicBezTo>
                    <a:pt x="901" y="1068"/>
                    <a:pt x="1835" y="2102"/>
                    <a:pt x="2869" y="3070"/>
                  </a:cubicBezTo>
                  <a:cubicBezTo>
                    <a:pt x="3803" y="4070"/>
                    <a:pt x="4804" y="5038"/>
                    <a:pt x="5872" y="5938"/>
                  </a:cubicBezTo>
                  <a:cubicBezTo>
                    <a:pt x="4971" y="4871"/>
                    <a:pt x="4004" y="3870"/>
                    <a:pt x="3003" y="2903"/>
                  </a:cubicBezTo>
                  <a:cubicBezTo>
                    <a:pt x="2035" y="1902"/>
                    <a:pt x="1035" y="935"/>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3729;p65">
              <a:extLst>
                <a:ext uri="{FF2B5EF4-FFF2-40B4-BE49-F238E27FC236}">
                  <a16:creationId xmlns:a16="http://schemas.microsoft.com/office/drawing/2014/main" id="{2196A90B-76AC-615A-7DF7-FCE7FBFCF385}"/>
                </a:ext>
              </a:extLst>
            </p:cNvPr>
            <p:cNvSpPr/>
            <p:nvPr/>
          </p:nvSpPr>
          <p:spPr>
            <a:xfrm>
              <a:off x="5838500" y="2267075"/>
              <a:ext cx="116775" cy="211000"/>
            </a:xfrm>
            <a:custGeom>
              <a:avLst/>
              <a:gdLst/>
              <a:ahLst/>
              <a:cxnLst/>
              <a:rect l="l" t="t" r="r" b="b"/>
              <a:pathLst>
                <a:path w="4671" h="8440" extrusionOk="0">
                  <a:moveTo>
                    <a:pt x="1" y="0"/>
                  </a:moveTo>
                  <a:cubicBezTo>
                    <a:pt x="101" y="134"/>
                    <a:pt x="201" y="234"/>
                    <a:pt x="334" y="367"/>
                  </a:cubicBezTo>
                  <a:lnTo>
                    <a:pt x="1268" y="1268"/>
                  </a:lnTo>
                  <a:cubicBezTo>
                    <a:pt x="2050" y="2017"/>
                    <a:pt x="3118" y="3053"/>
                    <a:pt x="4349" y="4157"/>
                  </a:cubicBezTo>
                  <a:lnTo>
                    <a:pt x="4349" y="4157"/>
                  </a:lnTo>
                  <a:cubicBezTo>
                    <a:pt x="3137" y="5336"/>
                    <a:pt x="2057" y="6383"/>
                    <a:pt x="1268" y="7139"/>
                  </a:cubicBezTo>
                  <a:cubicBezTo>
                    <a:pt x="901" y="7505"/>
                    <a:pt x="568" y="7839"/>
                    <a:pt x="334" y="8073"/>
                  </a:cubicBezTo>
                  <a:cubicBezTo>
                    <a:pt x="201" y="8173"/>
                    <a:pt x="101" y="8306"/>
                    <a:pt x="1" y="8439"/>
                  </a:cubicBezTo>
                  <a:cubicBezTo>
                    <a:pt x="134" y="8339"/>
                    <a:pt x="268" y="8239"/>
                    <a:pt x="401" y="8139"/>
                  </a:cubicBezTo>
                  <a:lnTo>
                    <a:pt x="1368" y="7239"/>
                  </a:lnTo>
                  <a:cubicBezTo>
                    <a:pt x="2202" y="6505"/>
                    <a:pt x="3303" y="5437"/>
                    <a:pt x="4571" y="4270"/>
                  </a:cubicBezTo>
                  <a:lnTo>
                    <a:pt x="4571" y="4236"/>
                  </a:lnTo>
                  <a:lnTo>
                    <a:pt x="4671" y="4170"/>
                  </a:lnTo>
                  <a:lnTo>
                    <a:pt x="4571" y="4070"/>
                  </a:lnTo>
                  <a:cubicBezTo>
                    <a:pt x="3337" y="2936"/>
                    <a:pt x="2202" y="1901"/>
                    <a:pt x="1368" y="1168"/>
                  </a:cubicBezTo>
                  <a:lnTo>
                    <a:pt x="401" y="300"/>
                  </a:lnTo>
                  <a:cubicBezTo>
                    <a:pt x="268" y="167"/>
                    <a:pt x="134" y="67"/>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3730;p65">
              <a:extLst>
                <a:ext uri="{FF2B5EF4-FFF2-40B4-BE49-F238E27FC236}">
                  <a16:creationId xmlns:a16="http://schemas.microsoft.com/office/drawing/2014/main" id="{CEC140AC-5B3D-D282-DAF7-6FCDD03827A1}"/>
                </a:ext>
              </a:extLst>
            </p:cNvPr>
            <p:cNvSpPr/>
            <p:nvPr/>
          </p:nvSpPr>
          <p:spPr>
            <a:xfrm>
              <a:off x="5481575" y="2267075"/>
              <a:ext cx="116775" cy="211000"/>
            </a:xfrm>
            <a:custGeom>
              <a:avLst/>
              <a:gdLst/>
              <a:ahLst/>
              <a:cxnLst/>
              <a:rect l="l" t="t" r="r" b="b"/>
              <a:pathLst>
                <a:path w="4671" h="8440" extrusionOk="0">
                  <a:moveTo>
                    <a:pt x="4671" y="0"/>
                  </a:moveTo>
                  <a:lnTo>
                    <a:pt x="4671" y="0"/>
                  </a:lnTo>
                  <a:cubicBezTo>
                    <a:pt x="4537" y="100"/>
                    <a:pt x="4404" y="200"/>
                    <a:pt x="4304" y="300"/>
                  </a:cubicBezTo>
                  <a:lnTo>
                    <a:pt x="3303" y="1201"/>
                  </a:lnTo>
                  <a:cubicBezTo>
                    <a:pt x="2469" y="1935"/>
                    <a:pt x="1369" y="3002"/>
                    <a:pt x="134" y="4170"/>
                  </a:cubicBezTo>
                  <a:lnTo>
                    <a:pt x="101" y="4203"/>
                  </a:lnTo>
                  <a:lnTo>
                    <a:pt x="1" y="4270"/>
                  </a:lnTo>
                  <a:lnTo>
                    <a:pt x="101" y="4370"/>
                  </a:lnTo>
                  <a:cubicBezTo>
                    <a:pt x="1335" y="5504"/>
                    <a:pt x="2469" y="6538"/>
                    <a:pt x="3303" y="7272"/>
                  </a:cubicBezTo>
                  <a:cubicBezTo>
                    <a:pt x="3704" y="7639"/>
                    <a:pt x="4004" y="7906"/>
                    <a:pt x="4304" y="8139"/>
                  </a:cubicBezTo>
                  <a:cubicBezTo>
                    <a:pt x="4404" y="8273"/>
                    <a:pt x="4537" y="8373"/>
                    <a:pt x="4671" y="8439"/>
                  </a:cubicBezTo>
                  <a:cubicBezTo>
                    <a:pt x="4571" y="8306"/>
                    <a:pt x="4471" y="8206"/>
                    <a:pt x="4337" y="8073"/>
                  </a:cubicBezTo>
                  <a:lnTo>
                    <a:pt x="3403" y="7172"/>
                  </a:lnTo>
                  <a:cubicBezTo>
                    <a:pt x="2622" y="6423"/>
                    <a:pt x="1554" y="5388"/>
                    <a:pt x="324" y="4283"/>
                  </a:cubicBezTo>
                  <a:lnTo>
                    <a:pt x="324" y="4283"/>
                  </a:lnTo>
                  <a:cubicBezTo>
                    <a:pt x="1535" y="3136"/>
                    <a:pt x="2615" y="2057"/>
                    <a:pt x="3403" y="1301"/>
                  </a:cubicBezTo>
                  <a:lnTo>
                    <a:pt x="4337" y="367"/>
                  </a:lnTo>
                  <a:cubicBezTo>
                    <a:pt x="4471" y="267"/>
                    <a:pt x="4571" y="134"/>
                    <a:pt x="46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3731;p65">
              <a:extLst>
                <a:ext uri="{FF2B5EF4-FFF2-40B4-BE49-F238E27FC236}">
                  <a16:creationId xmlns:a16="http://schemas.microsoft.com/office/drawing/2014/main" id="{A1B11FC1-7F70-E34C-9A56-8FD377EE3B59}"/>
                </a:ext>
              </a:extLst>
            </p:cNvPr>
            <p:cNvSpPr/>
            <p:nvPr/>
          </p:nvSpPr>
          <p:spPr>
            <a:xfrm>
              <a:off x="5658375" y="2214525"/>
              <a:ext cx="120950" cy="313575"/>
            </a:xfrm>
            <a:custGeom>
              <a:avLst/>
              <a:gdLst/>
              <a:ahLst/>
              <a:cxnLst/>
              <a:rect l="l" t="t" r="r" b="b"/>
              <a:pathLst>
                <a:path w="4838" h="12543" extrusionOk="0">
                  <a:moveTo>
                    <a:pt x="4769" y="0"/>
                  </a:moveTo>
                  <a:cubicBezTo>
                    <a:pt x="4691" y="0"/>
                    <a:pt x="3596" y="2790"/>
                    <a:pt x="2302" y="6238"/>
                  </a:cubicBezTo>
                  <a:cubicBezTo>
                    <a:pt x="1035" y="9674"/>
                    <a:pt x="1" y="12543"/>
                    <a:pt x="67" y="12543"/>
                  </a:cubicBezTo>
                  <a:cubicBezTo>
                    <a:pt x="134" y="12543"/>
                    <a:pt x="1201" y="9774"/>
                    <a:pt x="2502" y="6305"/>
                  </a:cubicBezTo>
                  <a:cubicBezTo>
                    <a:pt x="3803" y="2836"/>
                    <a:pt x="4837" y="1"/>
                    <a:pt x="4771" y="1"/>
                  </a:cubicBezTo>
                  <a:cubicBezTo>
                    <a:pt x="4770" y="0"/>
                    <a:pt x="4770" y="0"/>
                    <a:pt x="47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3732;p65">
              <a:extLst>
                <a:ext uri="{FF2B5EF4-FFF2-40B4-BE49-F238E27FC236}">
                  <a16:creationId xmlns:a16="http://schemas.microsoft.com/office/drawing/2014/main" id="{5BC51CE2-53A6-66C0-20FB-F964F78CD677}"/>
                </a:ext>
              </a:extLst>
            </p:cNvPr>
            <p:cNvSpPr/>
            <p:nvPr/>
          </p:nvSpPr>
          <p:spPr>
            <a:xfrm>
              <a:off x="5328150" y="2041900"/>
              <a:ext cx="787250" cy="638825"/>
            </a:xfrm>
            <a:custGeom>
              <a:avLst/>
              <a:gdLst/>
              <a:ahLst/>
              <a:cxnLst/>
              <a:rect l="l" t="t" r="r" b="b"/>
              <a:pathLst>
                <a:path w="31490" h="25553" extrusionOk="0">
                  <a:moveTo>
                    <a:pt x="0" y="1"/>
                  </a:moveTo>
                  <a:lnTo>
                    <a:pt x="0" y="67"/>
                  </a:lnTo>
                  <a:lnTo>
                    <a:pt x="0" y="25452"/>
                  </a:lnTo>
                  <a:lnTo>
                    <a:pt x="0" y="25552"/>
                  </a:lnTo>
                  <a:lnTo>
                    <a:pt x="100" y="25552"/>
                  </a:lnTo>
                  <a:lnTo>
                    <a:pt x="22750" y="25486"/>
                  </a:lnTo>
                  <a:lnTo>
                    <a:pt x="29121" y="25452"/>
                  </a:lnTo>
                  <a:lnTo>
                    <a:pt x="22683" y="25452"/>
                  </a:lnTo>
                  <a:lnTo>
                    <a:pt x="200" y="25386"/>
                  </a:lnTo>
                  <a:lnTo>
                    <a:pt x="200" y="25386"/>
                  </a:lnTo>
                  <a:lnTo>
                    <a:pt x="200" y="234"/>
                  </a:lnTo>
                  <a:lnTo>
                    <a:pt x="200" y="234"/>
                  </a:lnTo>
                  <a:lnTo>
                    <a:pt x="31256" y="201"/>
                  </a:lnTo>
                  <a:lnTo>
                    <a:pt x="31256" y="201"/>
                  </a:lnTo>
                  <a:cubicBezTo>
                    <a:pt x="31290" y="7795"/>
                    <a:pt x="31323" y="14097"/>
                    <a:pt x="31323" y="18514"/>
                  </a:cubicBezTo>
                  <a:cubicBezTo>
                    <a:pt x="31356" y="20749"/>
                    <a:pt x="31356" y="22450"/>
                    <a:pt x="31356" y="23651"/>
                  </a:cubicBezTo>
                  <a:lnTo>
                    <a:pt x="31356" y="25019"/>
                  </a:lnTo>
                  <a:lnTo>
                    <a:pt x="31356" y="25486"/>
                  </a:lnTo>
                  <a:cubicBezTo>
                    <a:pt x="31356" y="25486"/>
                    <a:pt x="31423" y="25319"/>
                    <a:pt x="31423" y="24985"/>
                  </a:cubicBezTo>
                  <a:lnTo>
                    <a:pt x="31423" y="23651"/>
                  </a:lnTo>
                  <a:cubicBezTo>
                    <a:pt x="31423" y="22483"/>
                    <a:pt x="31423" y="20749"/>
                    <a:pt x="31423" y="18547"/>
                  </a:cubicBezTo>
                  <a:cubicBezTo>
                    <a:pt x="31456" y="14077"/>
                    <a:pt x="31489" y="7740"/>
                    <a:pt x="31489" y="67"/>
                  </a:cubicBezTo>
                  <a:lnTo>
                    <a:pt x="314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3733;p65">
              <a:extLst>
                <a:ext uri="{FF2B5EF4-FFF2-40B4-BE49-F238E27FC236}">
                  <a16:creationId xmlns:a16="http://schemas.microsoft.com/office/drawing/2014/main" id="{257A3E7D-1833-A5EB-168C-29D381853C59}"/>
                </a:ext>
              </a:extLst>
            </p:cNvPr>
            <p:cNvSpPr/>
            <p:nvPr/>
          </p:nvSpPr>
          <p:spPr>
            <a:xfrm>
              <a:off x="5329800" y="2136150"/>
              <a:ext cx="788100" cy="5025"/>
            </a:xfrm>
            <a:custGeom>
              <a:avLst/>
              <a:gdLst/>
              <a:ahLst/>
              <a:cxnLst/>
              <a:rect l="l" t="t" r="r" b="b"/>
              <a:pathLst>
                <a:path w="31524" h="201" extrusionOk="0">
                  <a:moveTo>
                    <a:pt x="15745" y="0"/>
                  </a:moveTo>
                  <a:cubicBezTo>
                    <a:pt x="7039" y="0"/>
                    <a:pt x="1" y="33"/>
                    <a:pt x="1" y="100"/>
                  </a:cubicBezTo>
                  <a:cubicBezTo>
                    <a:pt x="1" y="167"/>
                    <a:pt x="7073" y="200"/>
                    <a:pt x="15745" y="200"/>
                  </a:cubicBezTo>
                  <a:cubicBezTo>
                    <a:pt x="24452" y="200"/>
                    <a:pt x="31523" y="167"/>
                    <a:pt x="31523" y="100"/>
                  </a:cubicBezTo>
                  <a:cubicBezTo>
                    <a:pt x="31523" y="33"/>
                    <a:pt x="24452" y="0"/>
                    <a:pt x="157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3734;p65">
              <a:extLst>
                <a:ext uri="{FF2B5EF4-FFF2-40B4-BE49-F238E27FC236}">
                  <a16:creationId xmlns:a16="http://schemas.microsoft.com/office/drawing/2014/main" id="{BFE115E6-9D4F-1843-706A-A443009EBA23}"/>
                </a:ext>
              </a:extLst>
            </p:cNvPr>
            <p:cNvSpPr/>
            <p:nvPr/>
          </p:nvSpPr>
          <p:spPr>
            <a:xfrm>
              <a:off x="5369000" y="2081925"/>
              <a:ext cx="25050" cy="20825"/>
            </a:xfrm>
            <a:custGeom>
              <a:avLst/>
              <a:gdLst/>
              <a:ahLst/>
              <a:cxnLst/>
              <a:rect l="l" t="t" r="r" b="b"/>
              <a:pathLst>
                <a:path w="1002" h="833" extrusionOk="0">
                  <a:moveTo>
                    <a:pt x="568" y="1"/>
                  </a:moveTo>
                  <a:cubicBezTo>
                    <a:pt x="201" y="1"/>
                    <a:pt x="1" y="434"/>
                    <a:pt x="268" y="701"/>
                  </a:cubicBezTo>
                  <a:cubicBezTo>
                    <a:pt x="358" y="792"/>
                    <a:pt x="471" y="832"/>
                    <a:pt x="582" y="832"/>
                  </a:cubicBezTo>
                  <a:cubicBezTo>
                    <a:pt x="797" y="832"/>
                    <a:pt x="1001" y="677"/>
                    <a:pt x="1001" y="434"/>
                  </a:cubicBezTo>
                  <a:cubicBezTo>
                    <a:pt x="1001" y="201"/>
                    <a:pt x="801" y="1"/>
                    <a:pt x="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3735;p65">
              <a:extLst>
                <a:ext uri="{FF2B5EF4-FFF2-40B4-BE49-F238E27FC236}">
                  <a16:creationId xmlns:a16="http://schemas.microsoft.com/office/drawing/2014/main" id="{A36158C9-374C-8367-4E61-9C6627A16F23}"/>
                </a:ext>
              </a:extLst>
            </p:cNvPr>
            <p:cNvSpPr/>
            <p:nvPr/>
          </p:nvSpPr>
          <p:spPr>
            <a:xfrm>
              <a:off x="5407375" y="2081925"/>
              <a:ext cx="25025" cy="20825"/>
            </a:xfrm>
            <a:custGeom>
              <a:avLst/>
              <a:gdLst/>
              <a:ahLst/>
              <a:cxnLst/>
              <a:rect l="l" t="t" r="r" b="b"/>
              <a:pathLst>
                <a:path w="1001" h="833" extrusionOk="0">
                  <a:moveTo>
                    <a:pt x="567" y="1"/>
                  </a:moveTo>
                  <a:cubicBezTo>
                    <a:pt x="200" y="1"/>
                    <a:pt x="0" y="434"/>
                    <a:pt x="267" y="701"/>
                  </a:cubicBezTo>
                  <a:cubicBezTo>
                    <a:pt x="357" y="792"/>
                    <a:pt x="471" y="832"/>
                    <a:pt x="581" y="832"/>
                  </a:cubicBezTo>
                  <a:cubicBezTo>
                    <a:pt x="797" y="832"/>
                    <a:pt x="1001" y="677"/>
                    <a:pt x="1001" y="434"/>
                  </a:cubicBezTo>
                  <a:cubicBezTo>
                    <a:pt x="1001" y="201"/>
                    <a:pt x="801" y="1"/>
                    <a:pt x="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3736;p65">
              <a:extLst>
                <a:ext uri="{FF2B5EF4-FFF2-40B4-BE49-F238E27FC236}">
                  <a16:creationId xmlns:a16="http://schemas.microsoft.com/office/drawing/2014/main" id="{3119DD69-BDF4-65AE-3CFC-806774BFEFA3}"/>
                </a:ext>
              </a:extLst>
            </p:cNvPr>
            <p:cNvSpPr/>
            <p:nvPr/>
          </p:nvSpPr>
          <p:spPr>
            <a:xfrm>
              <a:off x="5445725" y="2081925"/>
              <a:ext cx="25050" cy="20825"/>
            </a:xfrm>
            <a:custGeom>
              <a:avLst/>
              <a:gdLst/>
              <a:ahLst/>
              <a:cxnLst/>
              <a:rect l="l" t="t" r="r" b="b"/>
              <a:pathLst>
                <a:path w="1002" h="833" extrusionOk="0">
                  <a:moveTo>
                    <a:pt x="568" y="1"/>
                  </a:moveTo>
                  <a:cubicBezTo>
                    <a:pt x="201" y="1"/>
                    <a:pt x="1" y="434"/>
                    <a:pt x="267" y="701"/>
                  </a:cubicBezTo>
                  <a:cubicBezTo>
                    <a:pt x="358" y="792"/>
                    <a:pt x="471" y="832"/>
                    <a:pt x="581" y="832"/>
                  </a:cubicBezTo>
                  <a:cubicBezTo>
                    <a:pt x="797" y="832"/>
                    <a:pt x="1001" y="677"/>
                    <a:pt x="1001" y="434"/>
                  </a:cubicBezTo>
                  <a:cubicBezTo>
                    <a:pt x="1001" y="201"/>
                    <a:pt x="801" y="1"/>
                    <a:pt x="5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3737;p65">
              <a:extLst>
                <a:ext uri="{FF2B5EF4-FFF2-40B4-BE49-F238E27FC236}">
                  <a16:creationId xmlns:a16="http://schemas.microsoft.com/office/drawing/2014/main" id="{5AA8C146-C01F-4287-0B37-63034604669A}"/>
                </a:ext>
              </a:extLst>
            </p:cNvPr>
            <p:cNvSpPr/>
            <p:nvPr/>
          </p:nvSpPr>
          <p:spPr>
            <a:xfrm>
              <a:off x="3903800" y="1085375"/>
              <a:ext cx="617950" cy="440350"/>
            </a:xfrm>
            <a:custGeom>
              <a:avLst/>
              <a:gdLst/>
              <a:ahLst/>
              <a:cxnLst/>
              <a:rect l="l" t="t" r="r" b="b"/>
              <a:pathLst>
                <a:path w="24718" h="17614" extrusionOk="0">
                  <a:moveTo>
                    <a:pt x="0" y="1"/>
                  </a:moveTo>
                  <a:lnTo>
                    <a:pt x="0" y="17614"/>
                  </a:lnTo>
                  <a:lnTo>
                    <a:pt x="24718" y="17614"/>
                  </a:lnTo>
                  <a:lnTo>
                    <a:pt x="2471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3738;p65">
              <a:extLst>
                <a:ext uri="{FF2B5EF4-FFF2-40B4-BE49-F238E27FC236}">
                  <a16:creationId xmlns:a16="http://schemas.microsoft.com/office/drawing/2014/main" id="{4C85F6C7-13EB-34AF-A266-9DAA2F2BD675}"/>
                </a:ext>
              </a:extLst>
            </p:cNvPr>
            <p:cNvSpPr/>
            <p:nvPr/>
          </p:nvSpPr>
          <p:spPr>
            <a:xfrm>
              <a:off x="3903800" y="1148775"/>
              <a:ext cx="622950" cy="5025"/>
            </a:xfrm>
            <a:custGeom>
              <a:avLst/>
              <a:gdLst/>
              <a:ahLst/>
              <a:cxnLst/>
              <a:rect l="l" t="t" r="r" b="b"/>
              <a:pathLst>
                <a:path w="24918" h="201" extrusionOk="0">
                  <a:moveTo>
                    <a:pt x="12442" y="0"/>
                  </a:moveTo>
                  <a:cubicBezTo>
                    <a:pt x="5571" y="0"/>
                    <a:pt x="0" y="33"/>
                    <a:pt x="0" y="100"/>
                  </a:cubicBezTo>
                  <a:cubicBezTo>
                    <a:pt x="0" y="167"/>
                    <a:pt x="5571" y="200"/>
                    <a:pt x="12442" y="200"/>
                  </a:cubicBezTo>
                  <a:cubicBezTo>
                    <a:pt x="19347" y="200"/>
                    <a:pt x="24918" y="167"/>
                    <a:pt x="24918" y="100"/>
                  </a:cubicBezTo>
                  <a:cubicBezTo>
                    <a:pt x="24918" y="33"/>
                    <a:pt x="19347" y="0"/>
                    <a:pt x="124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3739;p65">
              <a:extLst>
                <a:ext uri="{FF2B5EF4-FFF2-40B4-BE49-F238E27FC236}">
                  <a16:creationId xmlns:a16="http://schemas.microsoft.com/office/drawing/2014/main" id="{FABDCAFE-E32F-813D-D35A-F4A0CB786814}"/>
                </a:ext>
              </a:extLst>
            </p:cNvPr>
            <p:cNvSpPr/>
            <p:nvPr/>
          </p:nvSpPr>
          <p:spPr>
            <a:xfrm>
              <a:off x="3934650" y="1111250"/>
              <a:ext cx="20650" cy="17025"/>
            </a:xfrm>
            <a:custGeom>
              <a:avLst/>
              <a:gdLst/>
              <a:ahLst/>
              <a:cxnLst/>
              <a:rect l="l" t="t" r="r" b="b"/>
              <a:pathLst>
                <a:path w="826" h="681" extrusionOk="0">
                  <a:moveTo>
                    <a:pt x="467" y="0"/>
                  </a:moveTo>
                  <a:cubicBezTo>
                    <a:pt x="134" y="0"/>
                    <a:pt x="0" y="400"/>
                    <a:pt x="234" y="600"/>
                  </a:cubicBezTo>
                  <a:cubicBezTo>
                    <a:pt x="299" y="656"/>
                    <a:pt x="375" y="681"/>
                    <a:pt x="449" y="681"/>
                  </a:cubicBezTo>
                  <a:cubicBezTo>
                    <a:pt x="641" y="681"/>
                    <a:pt x="825" y="517"/>
                    <a:pt x="801" y="300"/>
                  </a:cubicBezTo>
                  <a:cubicBezTo>
                    <a:pt x="768" y="133"/>
                    <a:pt x="634" y="0"/>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3740;p65">
              <a:extLst>
                <a:ext uri="{FF2B5EF4-FFF2-40B4-BE49-F238E27FC236}">
                  <a16:creationId xmlns:a16="http://schemas.microsoft.com/office/drawing/2014/main" id="{21D6E24F-9DFD-7763-3811-A73CA3D47E16}"/>
                </a:ext>
              </a:extLst>
            </p:cNvPr>
            <p:cNvSpPr/>
            <p:nvPr/>
          </p:nvSpPr>
          <p:spPr>
            <a:xfrm>
              <a:off x="3964675" y="1111250"/>
              <a:ext cx="20625" cy="17025"/>
            </a:xfrm>
            <a:custGeom>
              <a:avLst/>
              <a:gdLst/>
              <a:ahLst/>
              <a:cxnLst/>
              <a:rect l="l" t="t" r="r" b="b"/>
              <a:pathLst>
                <a:path w="825" h="681" extrusionOk="0">
                  <a:moveTo>
                    <a:pt x="467" y="0"/>
                  </a:moveTo>
                  <a:cubicBezTo>
                    <a:pt x="167" y="0"/>
                    <a:pt x="0" y="400"/>
                    <a:pt x="234" y="600"/>
                  </a:cubicBezTo>
                  <a:cubicBezTo>
                    <a:pt x="299" y="656"/>
                    <a:pt x="375" y="681"/>
                    <a:pt x="449" y="681"/>
                  </a:cubicBezTo>
                  <a:cubicBezTo>
                    <a:pt x="641" y="681"/>
                    <a:pt x="825" y="517"/>
                    <a:pt x="801" y="300"/>
                  </a:cubicBezTo>
                  <a:cubicBezTo>
                    <a:pt x="801" y="133"/>
                    <a:pt x="634" y="0"/>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3741;p65">
              <a:extLst>
                <a:ext uri="{FF2B5EF4-FFF2-40B4-BE49-F238E27FC236}">
                  <a16:creationId xmlns:a16="http://schemas.microsoft.com/office/drawing/2014/main" id="{8966BBFF-E8BE-C6DA-0F4B-EA57A0110F28}"/>
                </a:ext>
              </a:extLst>
            </p:cNvPr>
            <p:cNvSpPr/>
            <p:nvPr/>
          </p:nvSpPr>
          <p:spPr>
            <a:xfrm>
              <a:off x="3998850" y="1111250"/>
              <a:ext cx="16725" cy="15025"/>
            </a:xfrm>
            <a:custGeom>
              <a:avLst/>
              <a:gdLst/>
              <a:ahLst/>
              <a:cxnLst/>
              <a:rect l="l" t="t" r="r" b="b"/>
              <a:pathLst>
                <a:path w="669" h="601" extrusionOk="0">
                  <a:moveTo>
                    <a:pt x="334" y="0"/>
                  </a:moveTo>
                  <a:cubicBezTo>
                    <a:pt x="134" y="0"/>
                    <a:pt x="1" y="133"/>
                    <a:pt x="1" y="300"/>
                  </a:cubicBezTo>
                  <a:cubicBezTo>
                    <a:pt x="1" y="467"/>
                    <a:pt x="134" y="600"/>
                    <a:pt x="334" y="600"/>
                  </a:cubicBezTo>
                  <a:cubicBezTo>
                    <a:pt x="501" y="600"/>
                    <a:pt x="668" y="467"/>
                    <a:pt x="668" y="300"/>
                  </a:cubicBezTo>
                  <a:cubicBezTo>
                    <a:pt x="668" y="133"/>
                    <a:pt x="501"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3742;p65">
              <a:extLst>
                <a:ext uri="{FF2B5EF4-FFF2-40B4-BE49-F238E27FC236}">
                  <a16:creationId xmlns:a16="http://schemas.microsoft.com/office/drawing/2014/main" id="{692CC3B4-7AFA-7272-F683-C780124CD5A5}"/>
                </a:ext>
              </a:extLst>
            </p:cNvPr>
            <p:cNvSpPr/>
            <p:nvPr/>
          </p:nvSpPr>
          <p:spPr>
            <a:xfrm>
              <a:off x="4035550" y="1283850"/>
              <a:ext cx="96775" cy="124300"/>
            </a:xfrm>
            <a:custGeom>
              <a:avLst/>
              <a:gdLst/>
              <a:ahLst/>
              <a:cxnLst/>
              <a:rect l="l" t="t" r="r" b="b"/>
              <a:pathLst>
                <a:path w="3871" h="4972" extrusionOk="0">
                  <a:moveTo>
                    <a:pt x="1835" y="468"/>
                  </a:moveTo>
                  <a:cubicBezTo>
                    <a:pt x="2836" y="468"/>
                    <a:pt x="3370" y="935"/>
                    <a:pt x="3370" y="1702"/>
                  </a:cubicBezTo>
                  <a:cubicBezTo>
                    <a:pt x="3370" y="2503"/>
                    <a:pt x="2836" y="2936"/>
                    <a:pt x="1835" y="2936"/>
                  </a:cubicBezTo>
                  <a:lnTo>
                    <a:pt x="501" y="2936"/>
                  </a:lnTo>
                  <a:lnTo>
                    <a:pt x="501" y="468"/>
                  </a:lnTo>
                  <a:close/>
                  <a:moveTo>
                    <a:pt x="1" y="1"/>
                  </a:moveTo>
                  <a:lnTo>
                    <a:pt x="1" y="4971"/>
                  </a:lnTo>
                  <a:lnTo>
                    <a:pt x="501" y="4971"/>
                  </a:lnTo>
                  <a:lnTo>
                    <a:pt x="501" y="3403"/>
                  </a:lnTo>
                  <a:lnTo>
                    <a:pt x="1835" y="3403"/>
                  </a:lnTo>
                  <a:cubicBezTo>
                    <a:pt x="3103" y="3403"/>
                    <a:pt x="3870" y="2770"/>
                    <a:pt x="3870" y="1702"/>
                  </a:cubicBezTo>
                  <a:cubicBezTo>
                    <a:pt x="3870" y="635"/>
                    <a:pt x="3103"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3743;p65">
              <a:extLst>
                <a:ext uri="{FF2B5EF4-FFF2-40B4-BE49-F238E27FC236}">
                  <a16:creationId xmlns:a16="http://schemas.microsoft.com/office/drawing/2014/main" id="{C47B1ED2-BA26-CFA9-5CAB-7E66F73873BD}"/>
                </a:ext>
              </a:extLst>
            </p:cNvPr>
            <p:cNvSpPr/>
            <p:nvPr/>
          </p:nvSpPr>
          <p:spPr>
            <a:xfrm>
              <a:off x="4161475" y="1283850"/>
              <a:ext cx="103425" cy="124300"/>
            </a:xfrm>
            <a:custGeom>
              <a:avLst/>
              <a:gdLst/>
              <a:ahLst/>
              <a:cxnLst/>
              <a:rect l="l" t="t" r="r" b="b"/>
              <a:pathLst>
                <a:path w="4137" h="4972" extrusionOk="0">
                  <a:moveTo>
                    <a:pt x="1" y="1"/>
                  </a:moveTo>
                  <a:lnTo>
                    <a:pt x="1" y="4971"/>
                  </a:lnTo>
                  <a:lnTo>
                    <a:pt x="501" y="4971"/>
                  </a:lnTo>
                  <a:lnTo>
                    <a:pt x="501" y="2670"/>
                  </a:lnTo>
                  <a:lnTo>
                    <a:pt x="3603" y="2670"/>
                  </a:lnTo>
                  <a:lnTo>
                    <a:pt x="3603" y="4971"/>
                  </a:lnTo>
                  <a:lnTo>
                    <a:pt x="4137" y="4971"/>
                  </a:lnTo>
                  <a:lnTo>
                    <a:pt x="4137" y="1"/>
                  </a:lnTo>
                  <a:lnTo>
                    <a:pt x="3603" y="1"/>
                  </a:lnTo>
                  <a:lnTo>
                    <a:pt x="3603" y="2236"/>
                  </a:lnTo>
                  <a:lnTo>
                    <a:pt x="501" y="2236"/>
                  </a:lnTo>
                  <a:lnTo>
                    <a:pt x="5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3744;p65">
              <a:extLst>
                <a:ext uri="{FF2B5EF4-FFF2-40B4-BE49-F238E27FC236}">
                  <a16:creationId xmlns:a16="http://schemas.microsoft.com/office/drawing/2014/main" id="{1AEDA33C-0FA9-0DBA-395E-B4BFE72DD02E}"/>
                </a:ext>
              </a:extLst>
            </p:cNvPr>
            <p:cNvSpPr/>
            <p:nvPr/>
          </p:nvSpPr>
          <p:spPr>
            <a:xfrm>
              <a:off x="4304900" y="1283850"/>
              <a:ext cx="97600" cy="124300"/>
            </a:xfrm>
            <a:custGeom>
              <a:avLst/>
              <a:gdLst/>
              <a:ahLst/>
              <a:cxnLst/>
              <a:rect l="l" t="t" r="r" b="b"/>
              <a:pathLst>
                <a:path w="3904" h="4972" extrusionOk="0">
                  <a:moveTo>
                    <a:pt x="1836" y="468"/>
                  </a:moveTo>
                  <a:cubicBezTo>
                    <a:pt x="2836" y="468"/>
                    <a:pt x="3370" y="935"/>
                    <a:pt x="3370" y="1702"/>
                  </a:cubicBezTo>
                  <a:cubicBezTo>
                    <a:pt x="3370" y="2503"/>
                    <a:pt x="2836" y="2936"/>
                    <a:pt x="1836" y="2936"/>
                  </a:cubicBezTo>
                  <a:lnTo>
                    <a:pt x="535" y="2936"/>
                  </a:lnTo>
                  <a:lnTo>
                    <a:pt x="535" y="468"/>
                  </a:lnTo>
                  <a:close/>
                  <a:moveTo>
                    <a:pt x="1" y="1"/>
                  </a:moveTo>
                  <a:lnTo>
                    <a:pt x="1" y="4971"/>
                  </a:lnTo>
                  <a:lnTo>
                    <a:pt x="535" y="4971"/>
                  </a:lnTo>
                  <a:lnTo>
                    <a:pt x="535" y="3403"/>
                  </a:lnTo>
                  <a:lnTo>
                    <a:pt x="1869" y="3403"/>
                  </a:lnTo>
                  <a:cubicBezTo>
                    <a:pt x="3137" y="3403"/>
                    <a:pt x="3904" y="2770"/>
                    <a:pt x="3904" y="1702"/>
                  </a:cubicBezTo>
                  <a:cubicBezTo>
                    <a:pt x="3904" y="635"/>
                    <a:pt x="3137" y="1"/>
                    <a:pt x="1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3745;p65">
              <a:extLst>
                <a:ext uri="{FF2B5EF4-FFF2-40B4-BE49-F238E27FC236}">
                  <a16:creationId xmlns:a16="http://schemas.microsoft.com/office/drawing/2014/main" id="{9333CDA4-6407-9CE6-FBC9-C8A56A9130D7}"/>
                </a:ext>
              </a:extLst>
            </p:cNvPr>
            <p:cNvSpPr/>
            <p:nvPr/>
          </p:nvSpPr>
          <p:spPr>
            <a:xfrm>
              <a:off x="3275000" y="1871775"/>
              <a:ext cx="99275" cy="185225"/>
            </a:xfrm>
            <a:custGeom>
              <a:avLst/>
              <a:gdLst/>
              <a:ahLst/>
              <a:cxnLst/>
              <a:rect l="l" t="t" r="r" b="b"/>
              <a:pathLst>
                <a:path w="3971" h="7409" extrusionOk="0">
                  <a:moveTo>
                    <a:pt x="701" y="1"/>
                  </a:moveTo>
                  <a:lnTo>
                    <a:pt x="701" y="468"/>
                  </a:lnTo>
                  <a:lnTo>
                    <a:pt x="3437" y="468"/>
                  </a:lnTo>
                  <a:lnTo>
                    <a:pt x="3437" y="5205"/>
                  </a:lnTo>
                  <a:cubicBezTo>
                    <a:pt x="3437" y="6372"/>
                    <a:pt x="2936" y="6939"/>
                    <a:pt x="1969" y="6939"/>
                  </a:cubicBezTo>
                  <a:cubicBezTo>
                    <a:pt x="1302" y="6939"/>
                    <a:pt x="668" y="6572"/>
                    <a:pt x="334" y="6005"/>
                  </a:cubicBezTo>
                  <a:lnTo>
                    <a:pt x="1" y="6372"/>
                  </a:lnTo>
                  <a:cubicBezTo>
                    <a:pt x="418" y="7013"/>
                    <a:pt x="1112" y="7408"/>
                    <a:pt x="1876" y="7408"/>
                  </a:cubicBezTo>
                  <a:cubicBezTo>
                    <a:pt x="1907" y="7408"/>
                    <a:pt x="1938" y="7407"/>
                    <a:pt x="1969" y="7406"/>
                  </a:cubicBezTo>
                  <a:cubicBezTo>
                    <a:pt x="3270" y="7406"/>
                    <a:pt x="3970" y="6672"/>
                    <a:pt x="3970" y="5205"/>
                  </a:cubicBezTo>
                  <a:lnTo>
                    <a:pt x="3970"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3746;p65">
              <a:extLst>
                <a:ext uri="{FF2B5EF4-FFF2-40B4-BE49-F238E27FC236}">
                  <a16:creationId xmlns:a16="http://schemas.microsoft.com/office/drawing/2014/main" id="{D6F74CE0-91A7-082A-0541-84F1923A5849}"/>
                </a:ext>
              </a:extLst>
            </p:cNvPr>
            <p:cNvSpPr/>
            <p:nvPr/>
          </p:nvSpPr>
          <p:spPr>
            <a:xfrm>
              <a:off x="3412600" y="1917550"/>
              <a:ext cx="109275" cy="139450"/>
            </a:xfrm>
            <a:custGeom>
              <a:avLst/>
              <a:gdLst/>
              <a:ahLst/>
              <a:cxnLst/>
              <a:rect l="l" t="t" r="r" b="b"/>
              <a:pathLst>
                <a:path w="4371" h="5578" extrusionOk="0">
                  <a:moveTo>
                    <a:pt x="2446" y="1"/>
                  </a:moveTo>
                  <a:cubicBezTo>
                    <a:pt x="2399" y="1"/>
                    <a:pt x="2351" y="2"/>
                    <a:pt x="2302" y="4"/>
                  </a:cubicBezTo>
                  <a:cubicBezTo>
                    <a:pt x="901" y="4"/>
                    <a:pt x="201" y="672"/>
                    <a:pt x="201" y="1506"/>
                  </a:cubicBezTo>
                  <a:cubicBezTo>
                    <a:pt x="201" y="3674"/>
                    <a:pt x="3837" y="2473"/>
                    <a:pt x="3837" y="4074"/>
                  </a:cubicBezTo>
                  <a:cubicBezTo>
                    <a:pt x="3837" y="4708"/>
                    <a:pt x="3370" y="5108"/>
                    <a:pt x="2236" y="5108"/>
                  </a:cubicBezTo>
                  <a:cubicBezTo>
                    <a:pt x="1502" y="5108"/>
                    <a:pt x="801" y="4875"/>
                    <a:pt x="234" y="4441"/>
                  </a:cubicBezTo>
                  <a:lnTo>
                    <a:pt x="1" y="4875"/>
                  </a:lnTo>
                  <a:cubicBezTo>
                    <a:pt x="599" y="5315"/>
                    <a:pt x="1316" y="5578"/>
                    <a:pt x="2068" y="5578"/>
                  </a:cubicBezTo>
                  <a:cubicBezTo>
                    <a:pt x="2113" y="5578"/>
                    <a:pt x="2158" y="5577"/>
                    <a:pt x="2202" y="5575"/>
                  </a:cubicBezTo>
                  <a:cubicBezTo>
                    <a:pt x="3603" y="5575"/>
                    <a:pt x="4371" y="4975"/>
                    <a:pt x="4371" y="4074"/>
                  </a:cubicBezTo>
                  <a:cubicBezTo>
                    <a:pt x="4371" y="1973"/>
                    <a:pt x="701" y="3140"/>
                    <a:pt x="701" y="1472"/>
                  </a:cubicBezTo>
                  <a:cubicBezTo>
                    <a:pt x="701" y="905"/>
                    <a:pt x="1202" y="438"/>
                    <a:pt x="2269" y="438"/>
                  </a:cubicBezTo>
                  <a:cubicBezTo>
                    <a:pt x="2870" y="438"/>
                    <a:pt x="3437" y="605"/>
                    <a:pt x="3937" y="938"/>
                  </a:cubicBezTo>
                  <a:lnTo>
                    <a:pt x="4170" y="538"/>
                  </a:lnTo>
                  <a:cubicBezTo>
                    <a:pt x="3644" y="198"/>
                    <a:pt x="3061" y="1"/>
                    <a:pt x="2446"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3747;p65">
              <a:extLst>
                <a:ext uri="{FF2B5EF4-FFF2-40B4-BE49-F238E27FC236}">
                  <a16:creationId xmlns:a16="http://schemas.microsoft.com/office/drawing/2014/main" id="{A1080568-7DE9-0E04-A74F-62414B6F3485}"/>
                </a:ext>
              </a:extLst>
            </p:cNvPr>
            <p:cNvSpPr/>
            <p:nvPr/>
          </p:nvSpPr>
          <p:spPr>
            <a:xfrm>
              <a:off x="3161600" y="1707500"/>
              <a:ext cx="483700" cy="447000"/>
            </a:xfrm>
            <a:custGeom>
              <a:avLst/>
              <a:gdLst/>
              <a:ahLst/>
              <a:cxnLst/>
              <a:rect l="l" t="t" r="r" b="b"/>
              <a:pathLst>
                <a:path w="19348" h="17880" extrusionOk="0">
                  <a:moveTo>
                    <a:pt x="100" y="0"/>
                  </a:moveTo>
                  <a:lnTo>
                    <a:pt x="0" y="100"/>
                  </a:lnTo>
                  <a:lnTo>
                    <a:pt x="0" y="4804"/>
                  </a:lnTo>
                  <a:lnTo>
                    <a:pt x="0" y="9374"/>
                  </a:lnTo>
                  <a:lnTo>
                    <a:pt x="0" y="17780"/>
                  </a:lnTo>
                  <a:lnTo>
                    <a:pt x="0" y="17880"/>
                  </a:lnTo>
                  <a:lnTo>
                    <a:pt x="100" y="17880"/>
                  </a:lnTo>
                  <a:lnTo>
                    <a:pt x="13977" y="17847"/>
                  </a:lnTo>
                  <a:lnTo>
                    <a:pt x="17880" y="17813"/>
                  </a:lnTo>
                  <a:lnTo>
                    <a:pt x="17846" y="17813"/>
                  </a:lnTo>
                  <a:lnTo>
                    <a:pt x="13944" y="17780"/>
                  </a:lnTo>
                  <a:lnTo>
                    <a:pt x="200" y="17747"/>
                  </a:lnTo>
                  <a:lnTo>
                    <a:pt x="200" y="17747"/>
                  </a:lnTo>
                  <a:lnTo>
                    <a:pt x="200" y="9441"/>
                  </a:lnTo>
                  <a:lnTo>
                    <a:pt x="200" y="4837"/>
                  </a:lnTo>
                  <a:lnTo>
                    <a:pt x="200" y="201"/>
                  </a:lnTo>
                  <a:lnTo>
                    <a:pt x="19148" y="201"/>
                  </a:lnTo>
                  <a:cubicBezTo>
                    <a:pt x="19181" y="5460"/>
                    <a:pt x="19181" y="9860"/>
                    <a:pt x="19181" y="12943"/>
                  </a:cubicBezTo>
                  <a:cubicBezTo>
                    <a:pt x="19214" y="14477"/>
                    <a:pt x="19214" y="15712"/>
                    <a:pt x="19214" y="16546"/>
                  </a:cubicBezTo>
                  <a:lnTo>
                    <a:pt x="19214" y="17513"/>
                  </a:lnTo>
                  <a:lnTo>
                    <a:pt x="19214" y="17847"/>
                  </a:lnTo>
                  <a:cubicBezTo>
                    <a:pt x="19214" y="17847"/>
                    <a:pt x="19247" y="17746"/>
                    <a:pt x="19247" y="17513"/>
                  </a:cubicBezTo>
                  <a:lnTo>
                    <a:pt x="19247" y="16579"/>
                  </a:lnTo>
                  <a:cubicBezTo>
                    <a:pt x="19281" y="15745"/>
                    <a:pt x="19281" y="14544"/>
                    <a:pt x="19281" y="12976"/>
                  </a:cubicBezTo>
                  <a:cubicBezTo>
                    <a:pt x="19314" y="9874"/>
                    <a:pt x="19347" y="5438"/>
                    <a:pt x="19347" y="100"/>
                  </a:cubicBezTo>
                  <a:lnTo>
                    <a:pt x="19347"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3748;p65">
              <a:extLst>
                <a:ext uri="{FF2B5EF4-FFF2-40B4-BE49-F238E27FC236}">
                  <a16:creationId xmlns:a16="http://schemas.microsoft.com/office/drawing/2014/main" id="{B317DCE8-F65D-EBC5-99EB-EC4C2C42FDCD}"/>
                </a:ext>
              </a:extLst>
            </p:cNvPr>
            <p:cNvSpPr/>
            <p:nvPr/>
          </p:nvSpPr>
          <p:spPr>
            <a:xfrm>
              <a:off x="3163275" y="1773375"/>
              <a:ext cx="477850" cy="5025"/>
            </a:xfrm>
            <a:custGeom>
              <a:avLst/>
              <a:gdLst/>
              <a:ahLst/>
              <a:cxnLst/>
              <a:rect l="l" t="t" r="r" b="b"/>
              <a:pathLst>
                <a:path w="19114" h="201" extrusionOk="0">
                  <a:moveTo>
                    <a:pt x="9574" y="1"/>
                  </a:moveTo>
                  <a:cubicBezTo>
                    <a:pt x="4270" y="1"/>
                    <a:pt x="0" y="34"/>
                    <a:pt x="0" y="101"/>
                  </a:cubicBezTo>
                  <a:cubicBezTo>
                    <a:pt x="0" y="167"/>
                    <a:pt x="4270" y="201"/>
                    <a:pt x="9574" y="201"/>
                  </a:cubicBezTo>
                  <a:cubicBezTo>
                    <a:pt x="14844" y="201"/>
                    <a:pt x="19114" y="167"/>
                    <a:pt x="19114" y="101"/>
                  </a:cubicBezTo>
                  <a:cubicBezTo>
                    <a:pt x="19114" y="34"/>
                    <a:pt x="14844" y="1"/>
                    <a:pt x="9574"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3749;p65">
              <a:extLst>
                <a:ext uri="{FF2B5EF4-FFF2-40B4-BE49-F238E27FC236}">
                  <a16:creationId xmlns:a16="http://schemas.microsoft.com/office/drawing/2014/main" id="{0683026F-F304-8114-2832-D92F3F6430B6}"/>
                </a:ext>
              </a:extLst>
            </p:cNvPr>
            <p:cNvSpPr/>
            <p:nvPr/>
          </p:nvSpPr>
          <p:spPr>
            <a:xfrm>
              <a:off x="3197450" y="1735850"/>
              <a:ext cx="16700" cy="15025"/>
            </a:xfrm>
            <a:custGeom>
              <a:avLst/>
              <a:gdLst/>
              <a:ahLst/>
              <a:cxnLst/>
              <a:rect l="l" t="t" r="r" b="b"/>
              <a:pathLst>
                <a:path w="668" h="601" extrusionOk="0">
                  <a:moveTo>
                    <a:pt x="334" y="1"/>
                  </a:moveTo>
                  <a:cubicBezTo>
                    <a:pt x="167" y="1"/>
                    <a:pt x="1" y="134"/>
                    <a:pt x="1" y="301"/>
                  </a:cubicBezTo>
                  <a:cubicBezTo>
                    <a:pt x="1" y="468"/>
                    <a:pt x="167" y="601"/>
                    <a:pt x="334" y="601"/>
                  </a:cubicBezTo>
                  <a:cubicBezTo>
                    <a:pt x="534" y="601"/>
                    <a:pt x="668" y="468"/>
                    <a:pt x="668" y="301"/>
                  </a:cubicBezTo>
                  <a:cubicBezTo>
                    <a:pt x="668" y="134"/>
                    <a:pt x="534" y="1"/>
                    <a:pt x="334"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3750;p65">
              <a:extLst>
                <a:ext uri="{FF2B5EF4-FFF2-40B4-BE49-F238E27FC236}">
                  <a16:creationId xmlns:a16="http://schemas.microsoft.com/office/drawing/2014/main" id="{BEEB2121-515D-FE46-A847-C0D257F08C13}"/>
                </a:ext>
              </a:extLst>
            </p:cNvPr>
            <p:cNvSpPr/>
            <p:nvPr/>
          </p:nvSpPr>
          <p:spPr>
            <a:xfrm>
              <a:off x="3224975" y="1735850"/>
              <a:ext cx="20650" cy="17050"/>
            </a:xfrm>
            <a:custGeom>
              <a:avLst/>
              <a:gdLst/>
              <a:ahLst/>
              <a:cxnLst/>
              <a:rect l="l" t="t" r="r" b="b"/>
              <a:pathLst>
                <a:path w="826" h="682" extrusionOk="0">
                  <a:moveTo>
                    <a:pt x="467" y="1"/>
                  </a:moveTo>
                  <a:cubicBezTo>
                    <a:pt x="167" y="1"/>
                    <a:pt x="0" y="401"/>
                    <a:pt x="234" y="601"/>
                  </a:cubicBezTo>
                  <a:cubicBezTo>
                    <a:pt x="299" y="657"/>
                    <a:pt x="375" y="682"/>
                    <a:pt x="449" y="682"/>
                  </a:cubicBezTo>
                  <a:cubicBezTo>
                    <a:pt x="641" y="682"/>
                    <a:pt x="825" y="517"/>
                    <a:pt x="801" y="301"/>
                  </a:cubicBezTo>
                  <a:cubicBezTo>
                    <a:pt x="801" y="134"/>
                    <a:pt x="634" y="1"/>
                    <a:pt x="467"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3751;p65">
              <a:extLst>
                <a:ext uri="{FF2B5EF4-FFF2-40B4-BE49-F238E27FC236}">
                  <a16:creationId xmlns:a16="http://schemas.microsoft.com/office/drawing/2014/main" id="{55A770AC-CF7D-9495-395D-F7E67F949FCB}"/>
                </a:ext>
              </a:extLst>
            </p:cNvPr>
            <p:cNvSpPr/>
            <p:nvPr/>
          </p:nvSpPr>
          <p:spPr>
            <a:xfrm>
              <a:off x="3255825" y="1735850"/>
              <a:ext cx="20650" cy="17050"/>
            </a:xfrm>
            <a:custGeom>
              <a:avLst/>
              <a:gdLst/>
              <a:ahLst/>
              <a:cxnLst/>
              <a:rect l="l" t="t" r="r" b="b"/>
              <a:pathLst>
                <a:path w="826" h="682" extrusionOk="0">
                  <a:moveTo>
                    <a:pt x="468" y="1"/>
                  </a:moveTo>
                  <a:cubicBezTo>
                    <a:pt x="134" y="1"/>
                    <a:pt x="1" y="401"/>
                    <a:pt x="234" y="601"/>
                  </a:cubicBezTo>
                  <a:cubicBezTo>
                    <a:pt x="299" y="657"/>
                    <a:pt x="375" y="682"/>
                    <a:pt x="449" y="682"/>
                  </a:cubicBezTo>
                  <a:cubicBezTo>
                    <a:pt x="641" y="682"/>
                    <a:pt x="825" y="517"/>
                    <a:pt x="801" y="301"/>
                  </a:cubicBezTo>
                  <a:cubicBezTo>
                    <a:pt x="768" y="134"/>
                    <a:pt x="634" y="1"/>
                    <a:pt x="468"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3752;p65">
              <a:extLst>
                <a:ext uri="{FF2B5EF4-FFF2-40B4-BE49-F238E27FC236}">
                  <a16:creationId xmlns:a16="http://schemas.microsoft.com/office/drawing/2014/main" id="{CABEF99D-5582-A2D7-4E0A-D6DE6B3A7F4E}"/>
                </a:ext>
              </a:extLst>
            </p:cNvPr>
            <p:cNvSpPr/>
            <p:nvPr/>
          </p:nvSpPr>
          <p:spPr>
            <a:xfrm>
              <a:off x="5384875" y="1218750"/>
              <a:ext cx="135925" cy="156100"/>
            </a:xfrm>
            <a:custGeom>
              <a:avLst/>
              <a:gdLst/>
              <a:ahLst/>
              <a:cxnLst/>
              <a:rect l="l" t="t" r="r" b="b"/>
              <a:pathLst>
                <a:path w="5437" h="6244" extrusionOk="0">
                  <a:moveTo>
                    <a:pt x="3356" y="1"/>
                  </a:moveTo>
                  <a:cubicBezTo>
                    <a:pt x="3316" y="1"/>
                    <a:pt x="3275" y="1"/>
                    <a:pt x="3235" y="3"/>
                  </a:cubicBezTo>
                  <a:cubicBezTo>
                    <a:pt x="3196" y="2"/>
                    <a:pt x="3156" y="1"/>
                    <a:pt x="3117" y="1"/>
                  </a:cubicBezTo>
                  <a:cubicBezTo>
                    <a:pt x="1402" y="1"/>
                    <a:pt x="0" y="1410"/>
                    <a:pt x="33" y="3139"/>
                  </a:cubicBezTo>
                  <a:cubicBezTo>
                    <a:pt x="0" y="4866"/>
                    <a:pt x="1401" y="6243"/>
                    <a:pt x="3114" y="6243"/>
                  </a:cubicBezTo>
                  <a:cubicBezTo>
                    <a:pt x="3154" y="6243"/>
                    <a:pt x="3195" y="6242"/>
                    <a:pt x="3235" y="6241"/>
                  </a:cubicBezTo>
                  <a:cubicBezTo>
                    <a:pt x="3275" y="6243"/>
                    <a:pt x="3316" y="6243"/>
                    <a:pt x="3356" y="6243"/>
                  </a:cubicBezTo>
                  <a:cubicBezTo>
                    <a:pt x="4116" y="6243"/>
                    <a:pt x="4866" y="5946"/>
                    <a:pt x="5437" y="5407"/>
                  </a:cubicBezTo>
                  <a:lnTo>
                    <a:pt x="5136" y="5107"/>
                  </a:lnTo>
                  <a:cubicBezTo>
                    <a:pt x="4664" y="5579"/>
                    <a:pt x="4043" y="5843"/>
                    <a:pt x="3358" y="5843"/>
                  </a:cubicBezTo>
                  <a:cubicBezTo>
                    <a:pt x="3317" y="5843"/>
                    <a:pt x="3276" y="5842"/>
                    <a:pt x="3235" y="5841"/>
                  </a:cubicBezTo>
                  <a:cubicBezTo>
                    <a:pt x="3195" y="5842"/>
                    <a:pt x="3156" y="5843"/>
                    <a:pt x="3116" y="5843"/>
                  </a:cubicBezTo>
                  <a:cubicBezTo>
                    <a:pt x="1632" y="5843"/>
                    <a:pt x="366" y="4633"/>
                    <a:pt x="366" y="3139"/>
                  </a:cubicBezTo>
                  <a:cubicBezTo>
                    <a:pt x="366" y="1611"/>
                    <a:pt x="1633" y="401"/>
                    <a:pt x="3116" y="401"/>
                  </a:cubicBezTo>
                  <a:cubicBezTo>
                    <a:pt x="3156" y="401"/>
                    <a:pt x="3195" y="402"/>
                    <a:pt x="3235" y="403"/>
                  </a:cubicBezTo>
                  <a:cubicBezTo>
                    <a:pt x="3936" y="403"/>
                    <a:pt x="4636" y="670"/>
                    <a:pt x="5136" y="1137"/>
                  </a:cubicBezTo>
                  <a:lnTo>
                    <a:pt x="5437" y="837"/>
                  </a:lnTo>
                  <a:cubicBezTo>
                    <a:pt x="4866" y="298"/>
                    <a:pt x="4116" y="1"/>
                    <a:pt x="3356"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3753;p65">
              <a:extLst>
                <a:ext uri="{FF2B5EF4-FFF2-40B4-BE49-F238E27FC236}">
                  <a16:creationId xmlns:a16="http://schemas.microsoft.com/office/drawing/2014/main" id="{1E52BABB-E2B5-4781-0BF9-7F1E8A9FFBBD}"/>
                </a:ext>
              </a:extLst>
            </p:cNvPr>
            <p:cNvSpPr/>
            <p:nvPr/>
          </p:nvSpPr>
          <p:spPr>
            <a:xfrm>
              <a:off x="5541625" y="1218825"/>
              <a:ext cx="111775" cy="156800"/>
            </a:xfrm>
            <a:custGeom>
              <a:avLst/>
              <a:gdLst/>
              <a:ahLst/>
              <a:cxnLst/>
              <a:rect l="l" t="t" r="r" b="b"/>
              <a:pathLst>
                <a:path w="4471" h="6272" extrusionOk="0">
                  <a:moveTo>
                    <a:pt x="2369" y="0"/>
                  </a:moveTo>
                  <a:cubicBezTo>
                    <a:pt x="835" y="0"/>
                    <a:pt x="167" y="767"/>
                    <a:pt x="167" y="1635"/>
                  </a:cubicBezTo>
                  <a:cubicBezTo>
                    <a:pt x="167" y="3903"/>
                    <a:pt x="4003" y="2802"/>
                    <a:pt x="4003" y="4637"/>
                  </a:cubicBezTo>
                  <a:cubicBezTo>
                    <a:pt x="4003" y="5304"/>
                    <a:pt x="3503" y="5871"/>
                    <a:pt x="2236" y="5871"/>
                  </a:cubicBezTo>
                  <a:cubicBezTo>
                    <a:pt x="1468" y="5871"/>
                    <a:pt x="768" y="5604"/>
                    <a:pt x="201" y="5070"/>
                  </a:cubicBezTo>
                  <a:lnTo>
                    <a:pt x="1" y="5404"/>
                  </a:lnTo>
                  <a:cubicBezTo>
                    <a:pt x="601" y="5971"/>
                    <a:pt x="1402" y="6271"/>
                    <a:pt x="2236" y="6271"/>
                  </a:cubicBezTo>
                  <a:cubicBezTo>
                    <a:pt x="3770" y="6271"/>
                    <a:pt x="4470" y="5504"/>
                    <a:pt x="4470" y="4637"/>
                  </a:cubicBezTo>
                  <a:cubicBezTo>
                    <a:pt x="4470" y="2402"/>
                    <a:pt x="601" y="3503"/>
                    <a:pt x="601" y="1635"/>
                  </a:cubicBezTo>
                  <a:cubicBezTo>
                    <a:pt x="601" y="934"/>
                    <a:pt x="1168" y="400"/>
                    <a:pt x="2369" y="400"/>
                  </a:cubicBezTo>
                  <a:cubicBezTo>
                    <a:pt x="2969" y="400"/>
                    <a:pt x="3536" y="567"/>
                    <a:pt x="4037" y="901"/>
                  </a:cubicBezTo>
                  <a:lnTo>
                    <a:pt x="4204" y="534"/>
                  </a:lnTo>
                  <a:cubicBezTo>
                    <a:pt x="3670" y="200"/>
                    <a:pt x="3003" y="0"/>
                    <a:pt x="2369"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3754;p65">
              <a:extLst>
                <a:ext uri="{FF2B5EF4-FFF2-40B4-BE49-F238E27FC236}">
                  <a16:creationId xmlns:a16="http://schemas.microsoft.com/office/drawing/2014/main" id="{0D90581F-688E-F88B-7085-183DB1A55FDA}"/>
                </a:ext>
              </a:extLst>
            </p:cNvPr>
            <p:cNvSpPr/>
            <p:nvPr/>
          </p:nvSpPr>
          <p:spPr>
            <a:xfrm>
              <a:off x="5675900" y="1218825"/>
              <a:ext cx="111750" cy="156850"/>
            </a:xfrm>
            <a:custGeom>
              <a:avLst/>
              <a:gdLst/>
              <a:ahLst/>
              <a:cxnLst/>
              <a:rect l="l" t="t" r="r" b="b"/>
              <a:pathLst>
                <a:path w="4470" h="6274" extrusionOk="0">
                  <a:moveTo>
                    <a:pt x="2335" y="0"/>
                  </a:moveTo>
                  <a:cubicBezTo>
                    <a:pt x="834" y="0"/>
                    <a:pt x="167" y="767"/>
                    <a:pt x="167" y="1635"/>
                  </a:cubicBezTo>
                  <a:cubicBezTo>
                    <a:pt x="167" y="3903"/>
                    <a:pt x="4003" y="2802"/>
                    <a:pt x="4003" y="4637"/>
                  </a:cubicBezTo>
                  <a:cubicBezTo>
                    <a:pt x="4003" y="5304"/>
                    <a:pt x="3469" y="5871"/>
                    <a:pt x="2235" y="5871"/>
                  </a:cubicBezTo>
                  <a:cubicBezTo>
                    <a:pt x="1468" y="5871"/>
                    <a:pt x="734" y="5604"/>
                    <a:pt x="200" y="5070"/>
                  </a:cubicBezTo>
                  <a:lnTo>
                    <a:pt x="0" y="5404"/>
                  </a:lnTo>
                  <a:cubicBezTo>
                    <a:pt x="573" y="5945"/>
                    <a:pt x="1359" y="6274"/>
                    <a:pt x="2154" y="6274"/>
                  </a:cubicBezTo>
                  <a:cubicBezTo>
                    <a:pt x="2192" y="6274"/>
                    <a:pt x="2230" y="6273"/>
                    <a:pt x="2268" y="6271"/>
                  </a:cubicBezTo>
                  <a:cubicBezTo>
                    <a:pt x="3803" y="6271"/>
                    <a:pt x="4470" y="5504"/>
                    <a:pt x="4470" y="4637"/>
                  </a:cubicBezTo>
                  <a:cubicBezTo>
                    <a:pt x="4470" y="2402"/>
                    <a:pt x="634" y="3503"/>
                    <a:pt x="634" y="1635"/>
                  </a:cubicBezTo>
                  <a:cubicBezTo>
                    <a:pt x="634" y="934"/>
                    <a:pt x="1168" y="400"/>
                    <a:pt x="2368" y="400"/>
                  </a:cubicBezTo>
                  <a:cubicBezTo>
                    <a:pt x="2969" y="400"/>
                    <a:pt x="3536" y="567"/>
                    <a:pt x="4036" y="901"/>
                  </a:cubicBezTo>
                  <a:lnTo>
                    <a:pt x="4203" y="534"/>
                  </a:lnTo>
                  <a:cubicBezTo>
                    <a:pt x="3669" y="200"/>
                    <a:pt x="3002" y="0"/>
                    <a:pt x="2335"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3755;p65">
              <a:extLst>
                <a:ext uri="{FF2B5EF4-FFF2-40B4-BE49-F238E27FC236}">
                  <a16:creationId xmlns:a16="http://schemas.microsoft.com/office/drawing/2014/main" id="{A760A074-EF6B-8031-BBC1-3D858258A235}"/>
                </a:ext>
              </a:extLst>
            </p:cNvPr>
            <p:cNvSpPr/>
            <p:nvPr/>
          </p:nvSpPr>
          <p:spPr>
            <a:xfrm>
              <a:off x="5229750" y="1051200"/>
              <a:ext cx="692175" cy="447000"/>
            </a:xfrm>
            <a:custGeom>
              <a:avLst/>
              <a:gdLst/>
              <a:ahLst/>
              <a:cxnLst/>
              <a:rect l="l" t="t" r="r" b="b"/>
              <a:pathLst>
                <a:path w="27687" h="17880" extrusionOk="0">
                  <a:moveTo>
                    <a:pt x="0" y="0"/>
                  </a:moveTo>
                  <a:lnTo>
                    <a:pt x="0" y="34"/>
                  </a:lnTo>
                  <a:lnTo>
                    <a:pt x="0" y="17780"/>
                  </a:lnTo>
                  <a:lnTo>
                    <a:pt x="0" y="17880"/>
                  </a:lnTo>
                  <a:lnTo>
                    <a:pt x="100" y="17880"/>
                  </a:lnTo>
                  <a:lnTo>
                    <a:pt x="19948" y="17846"/>
                  </a:lnTo>
                  <a:lnTo>
                    <a:pt x="25585" y="17813"/>
                  </a:lnTo>
                  <a:lnTo>
                    <a:pt x="25552" y="17813"/>
                  </a:lnTo>
                  <a:lnTo>
                    <a:pt x="19881" y="17780"/>
                  </a:lnTo>
                  <a:lnTo>
                    <a:pt x="200" y="17746"/>
                  </a:lnTo>
                  <a:lnTo>
                    <a:pt x="200" y="17746"/>
                  </a:lnTo>
                  <a:lnTo>
                    <a:pt x="200" y="200"/>
                  </a:lnTo>
                  <a:lnTo>
                    <a:pt x="200" y="200"/>
                  </a:lnTo>
                  <a:lnTo>
                    <a:pt x="27487" y="167"/>
                  </a:lnTo>
                  <a:lnTo>
                    <a:pt x="27487" y="167"/>
                  </a:lnTo>
                  <a:cubicBezTo>
                    <a:pt x="27520" y="5541"/>
                    <a:pt x="27520" y="9953"/>
                    <a:pt x="27520" y="13010"/>
                  </a:cubicBezTo>
                  <a:cubicBezTo>
                    <a:pt x="27553" y="14544"/>
                    <a:pt x="27553" y="15745"/>
                    <a:pt x="27553" y="16579"/>
                  </a:cubicBezTo>
                  <a:lnTo>
                    <a:pt x="27553" y="17513"/>
                  </a:lnTo>
                  <a:lnTo>
                    <a:pt x="27553" y="17846"/>
                  </a:lnTo>
                  <a:cubicBezTo>
                    <a:pt x="27553" y="17846"/>
                    <a:pt x="27553" y="17746"/>
                    <a:pt x="27620" y="17546"/>
                  </a:cubicBezTo>
                  <a:lnTo>
                    <a:pt x="27620" y="16612"/>
                  </a:lnTo>
                  <a:lnTo>
                    <a:pt x="27620" y="13076"/>
                  </a:lnTo>
                  <a:cubicBezTo>
                    <a:pt x="27653" y="9974"/>
                    <a:pt x="27653" y="5538"/>
                    <a:pt x="27687" y="100"/>
                  </a:cubicBezTo>
                  <a:lnTo>
                    <a:pt x="27687" y="34"/>
                  </a:lnTo>
                  <a:lnTo>
                    <a:pt x="27586" y="34"/>
                  </a:lnTo>
                  <a:lnTo>
                    <a:pt x="100"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3756;p65">
              <a:extLst>
                <a:ext uri="{FF2B5EF4-FFF2-40B4-BE49-F238E27FC236}">
                  <a16:creationId xmlns:a16="http://schemas.microsoft.com/office/drawing/2014/main" id="{AB2E359A-07CD-5DD7-450D-18531823A15A}"/>
                </a:ext>
              </a:extLst>
            </p:cNvPr>
            <p:cNvSpPr/>
            <p:nvPr/>
          </p:nvSpPr>
          <p:spPr>
            <a:xfrm>
              <a:off x="5230575" y="1117075"/>
              <a:ext cx="688025" cy="5025"/>
            </a:xfrm>
            <a:custGeom>
              <a:avLst/>
              <a:gdLst/>
              <a:ahLst/>
              <a:cxnLst/>
              <a:rect l="l" t="t" r="r" b="b"/>
              <a:pathLst>
                <a:path w="27521" h="201" extrusionOk="0">
                  <a:moveTo>
                    <a:pt x="13777" y="1"/>
                  </a:moveTo>
                  <a:cubicBezTo>
                    <a:pt x="6171" y="1"/>
                    <a:pt x="0" y="34"/>
                    <a:pt x="0" y="101"/>
                  </a:cubicBezTo>
                  <a:cubicBezTo>
                    <a:pt x="0" y="167"/>
                    <a:pt x="6171" y="201"/>
                    <a:pt x="13777" y="201"/>
                  </a:cubicBezTo>
                  <a:cubicBezTo>
                    <a:pt x="21382" y="201"/>
                    <a:pt x="27520" y="167"/>
                    <a:pt x="27520" y="101"/>
                  </a:cubicBezTo>
                  <a:cubicBezTo>
                    <a:pt x="27520" y="34"/>
                    <a:pt x="21382" y="1"/>
                    <a:pt x="13777"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3757;p65">
              <a:extLst>
                <a:ext uri="{FF2B5EF4-FFF2-40B4-BE49-F238E27FC236}">
                  <a16:creationId xmlns:a16="http://schemas.microsoft.com/office/drawing/2014/main" id="{86CCCABD-DC07-CAE9-9107-AC1340823093}"/>
                </a:ext>
              </a:extLst>
            </p:cNvPr>
            <p:cNvSpPr/>
            <p:nvPr/>
          </p:nvSpPr>
          <p:spPr>
            <a:xfrm>
              <a:off x="5263100" y="1079550"/>
              <a:ext cx="20375" cy="17200"/>
            </a:xfrm>
            <a:custGeom>
              <a:avLst/>
              <a:gdLst/>
              <a:ahLst/>
              <a:cxnLst/>
              <a:rect l="l" t="t" r="r" b="b"/>
              <a:pathLst>
                <a:path w="815" h="688" extrusionOk="0">
                  <a:moveTo>
                    <a:pt x="434" y="0"/>
                  </a:moveTo>
                  <a:cubicBezTo>
                    <a:pt x="134" y="0"/>
                    <a:pt x="0" y="401"/>
                    <a:pt x="234" y="601"/>
                  </a:cubicBezTo>
                  <a:cubicBezTo>
                    <a:pt x="303" y="660"/>
                    <a:pt x="384" y="687"/>
                    <a:pt x="462" y="687"/>
                  </a:cubicBezTo>
                  <a:cubicBezTo>
                    <a:pt x="647" y="687"/>
                    <a:pt x="814" y="535"/>
                    <a:pt x="768" y="301"/>
                  </a:cubicBezTo>
                  <a:cubicBezTo>
                    <a:pt x="768" y="134"/>
                    <a:pt x="634" y="0"/>
                    <a:pt x="434"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3758;p65">
              <a:extLst>
                <a:ext uri="{FF2B5EF4-FFF2-40B4-BE49-F238E27FC236}">
                  <a16:creationId xmlns:a16="http://schemas.microsoft.com/office/drawing/2014/main" id="{BD1EAA78-B6FC-D930-0A7F-1984652FE2B6}"/>
                </a:ext>
              </a:extLst>
            </p:cNvPr>
            <p:cNvSpPr/>
            <p:nvPr/>
          </p:nvSpPr>
          <p:spPr>
            <a:xfrm>
              <a:off x="5293125" y="1079550"/>
              <a:ext cx="20625" cy="17200"/>
            </a:xfrm>
            <a:custGeom>
              <a:avLst/>
              <a:gdLst/>
              <a:ahLst/>
              <a:cxnLst/>
              <a:rect l="l" t="t" r="r" b="b"/>
              <a:pathLst>
                <a:path w="825" h="688" extrusionOk="0">
                  <a:moveTo>
                    <a:pt x="467" y="0"/>
                  </a:moveTo>
                  <a:cubicBezTo>
                    <a:pt x="167" y="0"/>
                    <a:pt x="0" y="401"/>
                    <a:pt x="234" y="601"/>
                  </a:cubicBezTo>
                  <a:cubicBezTo>
                    <a:pt x="303" y="660"/>
                    <a:pt x="384" y="687"/>
                    <a:pt x="463" y="687"/>
                  </a:cubicBezTo>
                  <a:cubicBezTo>
                    <a:pt x="650" y="687"/>
                    <a:pt x="824" y="535"/>
                    <a:pt x="801" y="301"/>
                  </a:cubicBezTo>
                  <a:cubicBezTo>
                    <a:pt x="801" y="134"/>
                    <a:pt x="634" y="0"/>
                    <a:pt x="467"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3759;p65">
              <a:extLst>
                <a:ext uri="{FF2B5EF4-FFF2-40B4-BE49-F238E27FC236}">
                  <a16:creationId xmlns:a16="http://schemas.microsoft.com/office/drawing/2014/main" id="{9B67DFF8-8E5D-171A-B058-F9ADC3FF5BB0}"/>
                </a:ext>
              </a:extLst>
            </p:cNvPr>
            <p:cNvSpPr/>
            <p:nvPr/>
          </p:nvSpPr>
          <p:spPr>
            <a:xfrm>
              <a:off x="5323975" y="1079550"/>
              <a:ext cx="20625" cy="17200"/>
            </a:xfrm>
            <a:custGeom>
              <a:avLst/>
              <a:gdLst/>
              <a:ahLst/>
              <a:cxnLst/>
              <a:rect l="l" t="t" r="r" b="b"/>
              <a:pathLst>
                <a:path w="825" h="688" extrusionOk="0">
                  <a:moveTo>
                    <a:pt x="467" y="0"/>
                  </a:moveTo>
                  <a:cubicBezTo>
                    <a:pt x="134" y="0"/>
                    <a:pt x="0" y="401"/>
                    <a:pt x="234" y="601"/>
                  </a:cubicBezTo>
                  <a:cubicBezTo>
                    <a:pt x="303" y="660"/>
                    <a:pt x="384" y="687"/>
                    <a:pt x="463" y="687"/>
                  </a:cubicBezTo>
                  <a:cubicBezTo>
                    <a:pt x="650" y="687"/>
                    <a:pt x="824" y="535"/>
                    <a:pt x="801" y="301"/>
                  </a:cubicBezTo>
                  <a:cubicBezTo>
                    <a:pt x="768" y="134"/>
                    <a:pt x="634" y="0"/>
                    <a:pt x="467"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3760;p65">
              <a:extLst>
                <a:ext uri="{FF2B5EF4-FFF2-40B4-BE49-F238E27FC236}">
                  <a16:creationId xmlns:a16="http://schemas.microsoft.com/office/drawing/2014/main" id="{4FB0D8D6-2C4E-7FD9-A5C2-20072E0DDE08}"/>
                </a:ext>
              </a:extLst>
            </p:cNvPr>
            <p:cNvSpPr/>
            <p:nvPr/>
          </p:nvSpPr>
          <p:spPr>
            <a:xfrm>
              <a:off x="4170650" y="1727500"/>
              <a:ext cx="862300" cy="614650"/>
            </a:xfrm>
            <a:custGeom>
              <a:avLst/>
              <a:gdLst/>
              <a:ahLst/>
              <a:cxnLst/>
              <a:rect l="l" t="t" r="r" b="b"/>
              <a:pathLst>
                <a:path w="34492" h="24586" extrusionOk="0">
                  <a:moveTo>
                    <a:pt x="0" y="1"/>
                  </a:moveTo>
                  <a:lnTo>
                    <a:pt x="0" y="24585"/>
                  </a:lnTo>
                  <a:lnTo>
                    <a:pt x="34492" y="24585"/>
                  </a:lnTo>
                  <a:lnTo>
                    <a:pt x="34492"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3761;p65">
              <a:extLst>
                <a:ext uri="{FF2B5EF4-FFF2-40B4-BE49-F238E27FC236}">
                  <a16:creationId xmlns:a16="http://schemas.microsoft.com/office/drawing/2014/main" id="{A09DB298-46C5-DAB4-8082-077602340638}"/>
                </a:ext>
              </a:extLst>
            </p:cNvPr>
            <p:cNvSpPr/>
            <p:nvPr/>
          </p:nvSpPr>
          <p:spPr>
            <a:xfrm>
              <a:off x="4349100" y="2012725"/>
              <a:ext cx="112625" cy="122600"/>
            </a:xfrm>
            <a:custGeom>
              <a:avLst/>
              <a:gdLst/>
              <a:ahLst/>
              <a:cxnLst/>
              <a:rect l="l" t="t" r="r" b="b"/>
              <a:pathLst>
                <a:path w="4505" h="4904" extrusionOk="0">
                  <a:moveTo>
                    <a:pt x="1" y="0"/>
                  </a:moveTo>
                  <a:lnTo>
                    <a:pt x="1" y="4904"/>
                  </a:lnTo>
                  <a:lnTo>
                    <a:pt x="1135" y="4904"/>
                  </a:lnTo>
                  <a:lnTo>
                    <a:pt x="1135" y="2902"/>
                  </a:lnTo>
                  <a:lnTo>
                    <a:pt x="3370" y="2902"/>
                  </a:lnTo>
                  <a:lnTo>
                    <a:pt x="3370" y="4904"/>
                  </a:lnTo>
                  <a:lnTo>
                    <a:pt x="4504" y="4904"/>
                  </a:lnTo>
                  <a:lnTo>
                    <a:pt x="4504" y="0"/>
                  </a:lnTo>
                  <a:lnTo>
                    <a:pt x="3370" y="0"/>
                  </a:lnTo>
                  <a:lnTo>
                    <a:pt x="3370" y="1935"/>
                  </a:lnTo>
                  <a:lnTo>
                    <a:pt x="1135" y="1935"/>
                  </a:lnTo>
                  <a:lnTo>
                    <a:pt x="11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3762;p65">
              <a:extLst>
                <a:ext uri="{FF2B5EF4-FFF2-40B4-BE49-F238E27FC236}">
                  <a16:creationId xmlns:a16="http://schemas.microsoft.com/office/drawing/2014/main" id="{06340240-7EA4-EA25-11AD-209505FE049E}"/>
                </a:ext>
              </a:extLst>
            </p:cNvPr>
            <p:cNvSpPr/>
            <p:nvPr/>
          </p:nvSpPr>
          <p:spPr>
            <a:xfrm>
              <a:off x="4476700" y="2012725"/>
              <a:ext cx="105925" cy="122600"/>
            </a:xfrm>
            <a:custGeom>
              <a:avLst/>
              <a:gdLst/>
              <a:ahLst/>
              <a:cxnLst/>
              <a:rect l="l" t="t" r="r" b="b"/>
              <a:pathLst>
                <a:path w="4237" h="4904" extrusionOk="0">
                  <a:moveTo>
                    <a:pt x="1" y="0"/>
                  </a:moveTo>
                  <a:lnTo>
                    <a:pt x="1" y="934"/>
                  </a:lnTo>
                  <a:lnTo>
                    <a:pt x="1568" y="934"/>
                  </a:lnTo>
                  <a:lnTo>
                    <a:pt x="1568" y="4904"/>
                  </a:lnTo>
                  <a:lnTo>
                    <a:pt x="2669" y="4904"/>
                  </a:lnTo>
                  <a:lnTo>
                    <a:pt x="2669" y="934"/>
                  </a:lnTo>
                  <a:lnTo>
                    <a:pt x="4237" y="934"/>
                  </a:lnTo>
                  <a:lnTo>
                    <a:pt x="42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3763;p65">
              <a:extLst>
                <a:ext uri="{FF2B5EF4-FFF2-40B4-BE49-F238E27FC236}">
                  <a16:creationId xmlns:a16="http://schemas.microsoft.com/office/drawing/2014/main" id="{BB4C2653-4780-D12E-9309-110F66DBF76F}"/>
                </a:ext>
              </a:extLst>
            </p:cNvPr>
            <p:cNvSpPr/>
            <p:nvPr/>
          </p:nvSpPr>
          <p:spPr>
            <a:xfrm>
              <a:off x="4598450" y="2012725"/>
              <a:ext cx="89250" cy="122600"/>
            </a:xfrm>
            <a:custGeom>
              <a:avLst/>
              <a:gdLst/>
              <a:ahLst/>
              <a:cxnLst/>
              <a:rect l="l" t="t" r="r" b="b"/>
              <a:pathLst>
                <a:path w="3570" h="4904" extrusionOk="0">
                  <a:moveTo>
                    <a:pt x="1" y="0"/>
                  </a:moveTo>
                  <a:lnTo>
                    <a:pt x="1" y="4904"/>
                  </a:lnTo>
                  <a:lnTo>
                    <a:pt x="3570" y="4904"/>
                  </a:lnTo>
                  <a:lnTo>
                    <a:pt x="3570" y="3970"/>
                  </a:lnTo>
                  <a:lnTo>
                    <a:pt x="1101" y="3970"/>
                  </a:lnTo>
                  <a:lnTo>
                    <a:pt x="1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3764;p65">
              <a:extLst>
                <a:ext uri="{FF2B5EF4-FFF2-40B4-BE49-F238E27FC236}">
                  <a16:creationId xmlns:a16="http://schemas.microsoft.com/office/drawing/2014/main" id="{88CF79B2-8C81-B69C-BFD0-A1D053A27E68}"/>
                </a:ext>
              </a:extLst>
            </p:cNvPr>
            <p:cNvSpPr/>
            <p:nvPr/>
          </p:nvSpPr>
          <p:spPr>
            <a:xfrm>
              <a:off x="4703525" y="2012725"/>
              <a:ext cx="136800" cy="122600"/>
            </a:xfrm>
            <a:custGeom>
              <a:avLst/>
              <a:gdLst/>
              <a:ahLst/>
              <a:cxnLst/>
              <a:rect l="l" t="t" r="r" b="b"/>
              <a:pathLst>
                <a:path w="5472" h="4904" extrusionOk="0">
                  <a:moveTo>
                    <a:pt x="1" y="0"/>
                  </a:moveTo>
                  <a:lnTo>
                    <a:pt x="1" y="4904"/>
                  </a:lnTo>
                  <a:lnTo>
                    <a:pt x="1068" y="4904"/>
                  </a:lnTo>
                  <a:lnTo>
                    <a:pt x="1068" y="2035"/>
                  </a:lnTo>
                  <a:lnTo>
                    <a:pt x="2502" y="4403"/>
                  </a:lnTo>
                  <a:lnTo>
                    <a:pt x="3003" y="4403"/>
                  </a:lnTo>
                  <a:lnTo>
                    <a:pt x="4437" y="2002"/>
                  </a:lnTo>
                  <a:lnTo>
                    <a:pt x="4437" y="4904"/>
                  </a:lnTo>
                  <a:lnTo>
                    <a:pt x="5471" y="4870"/>
                  </a:lnTo>
                  <a:lnTo>
                    <a:pt x="5471" y="0"/>
                  </a:lnTo>
                  <a:lnTo>
                    <a:pt x="4537" y="0"/>
                  </a:lnTo>
                  <a:lnTo>
                    <a:pt x="2736" y="3036"/>
                  </a:lnTo>
                  <a:lnTo>
                    <a:pt x="9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3765;p65">
              <a:extLst>
                <a:ext uri="{FF2B5EF4-FFF2-40B4-BE49-F238E27FC236}">
                  <a16:creationId xmlns:a16="http://schemas.microsoft.com/office/drawing/2014/main" id="{1DA0E41E-5C10-B5DA-FC04-260A04A9B111}"/>
                </a:ext>
              </a:extLst>
            </p:cNvPr>
            <p:cNvSpPr/>
            <p:nvPr/>
          </p:nvSpPr>
          <p:spPr>
            <a:xfrm>
              <a:off x="4169825" y="1815900"/>
              <a:ext cx="869800" cy="5025"/>
            </a:xfrm>
            <a:custGeom>
              <a:avLst/>
              <a:gdLst/>
              <a:ahLst/>
              <a:cxnLst/>
              <a:rect l="l" t="t" r="r" b="b"/>
              <a:pathLst>
                <a:path w="34792" h="201" extrusionOk="0">
                  <a:moveTo>
                    <a:pt x="17413" y="1"/>
                  </a:moveTo>
                  <a:cubicBezTo>
                    <a:pt x="7806" y="1"/>
                    <a:pt x="0" y="34"/>
                    <a:pt x="0" y="101"/>
                  </a:cubicBezTo>
                  <a:cubicBezTo>
                    <a:pt x="0" y="168"/>
                    <a:pt x="7806" y="201"/>
                    <a:pt x="17413" y="201"/>
                  </a:cubicBezTo>
                  <a:cubicBezTo>
                    <a:pt x="27019" y="201"/>
                    <a:pt x="34792" y="168"/>
                    <a:pt x="34792" y="101"/>
                  </a:cubicBezTo>
                  <a:cubicBezTo>
                    <a:pt x="34792" y="34"/>
                    <a:pt x="27019" y="1"/>
                    <a:pt x="17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3766;p65">
              <a:extLst>
                <a:ext uri="{FF2B5EF4-FFF2-40B4-BE49-F238E27FC236}">
                  <a16:creationId xmlns:a16="http://schemas.microsoft.com/office/drawing/2014/main" id="{E3138400-1444-1472-CD56-95ABDE868B0C}"/>
                </a:ext>
              </a:extLst>
            </p:cNvPr>
            <p:cNvSpPr/>
            <p:nvPr/>
          </p:nvSpPr>
          <p:spPr>
            <a:xfrm>
              <a:off x="4213175" y="1763275"/>
              <a:ext cx="28725" cy="23325"/>
            </a:xfrm>
            <a:custGeom>
              <a:avLst/>
              <a:gdLst/>
              <a:ahLst/>
              <a:cxnLst/>
              <a:rect l="l" t="t" r="r" b="b"/>
              <a:pathLst>
                <a:path w="1149" h="933" extrusionOk="0">
                  <a:moveTo>
                    <a:pt x="692" y="1"/>
                  </a:moveTo>
                  <a:cubicBezTo>
                    <a:pt x="673" y="1"/>
                    <a:pt x="654" y="2"/>
                    <a:pt x="634" y="4"/>
                  </a:cubicBezTo>
                  <a:cubicBezTo>
                    <a:pt x="201" y="4"/>
                    <a:pt x="1" y="538"/>
                    <a:pt x="334" y="805"/>
                  </a:cubicBezTo>
                  <a:cubicBezTo>
                    <a:pt x="433" y="894"/>
                    <a:pt x="546" y="933"/>
                    <a:pt x="655" y="933"/>
                  </a:cubicBezTo>
                  <a:cubicBezTo>
                    <a:pt x="914" y="933"/>
                    <a:pt x="1148" y="710"/>
                    <a:pt x="1101" y="405"/>
                  </a:cubicBezTo>
                  <a:cubicBezTo>
                    <a:pt x="1101" y="188"/>
                    <a:pt x="930" y="1"/>
                    <a:pt x="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3767;p65">
              <a:extLst>
                <a:ext uri="{FF2B5EF4-FFF2-40B4-BE49-F238E27FC236}">
                  <a16:creationId xmlns:a16="http://schemas.microsoft.com/office/drawing/2014/main" id="{32413162-A4D5-CC4C-6F0F-95ADB43C078A}"/>
                </a:ext>
              </a:extLst>
            </p:cNvPr>
            <p:cNvSpPr/>
            <p:nvPr/>
          </p:nvSpPr>
          <p:spPr>
            <a:xfrm>
              <a:off x="4255700" y="1763275"/>
              <a:ext cx="28150" cy="23325"/>
            </a:xfrm>
            <a:custGeom>
              <a:avLst/>
              <a:gdLst/>
              <a:ahLst/>
              <a:cxnLst/>
              <a:rect l="l" t="t" r="r" b="b"/>
              <a:pathLst>
                <a:path w="1126" h="933" extrusionOk="0">
                  <a:moveTo>
                    <a:pt x="686" y="1"/>
                  </a:moveTo>
                  <a:cubicBezTo>
                    <a:pt x="669" y="1"/>
                    <a:pt x="652" y="2"/>
                    <a:pt x="635" y="4"/>
                  </a:cubicBezTo>
                  <a:cubicBezTo>
                    <a:pt x="201" y="4"/>
                    <a:pt x="1" y="538"/>
                    <a:pt x="334" y="805"/>
                  </a:cubicBezTo>
                  <a:cubicBezTo>
                    <a:pt x="423" y="894"/>
                    <a:pt x="529" y="933"/>
                    <a:pt x="634" y="933"/>
                  </a:cubicBezTo>
                  <a:cubicBezTo>
                    <a:pt x="884" y="933"/>
                    <a:pt x="1125" y="710"/>
                    <a:pt x="1102" y="405"/>
                  </a:cubicBezTo>
                  <a:cubicBezTo>
                    <a:pt x="1102" y="188"/>
                    <a:pt x="901" y="1"/>
                    <a:pt x="6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3768;p65">
              <a:extLst>
                <a:ext uri="{FF2B5EF4-FFF2-40B4-BE49-F238E27FC236}">
                  <a16:creationId xmlns:a16="http://schemas.microsoft.com/office/drawing/2014/main" id="{A7524CF7-34E8-C19F-5366-1566D0B79D80}"/>
                </a:ext>
              </a:extLst>
            </p:cNvPr>
            <p:cNvSpPr/>
            <p:nvPr/>
          </p:nvSpPr>
          <p:spPr>
            <a:xfrm>
              <a:off x="4298250" y="1763275"/>
              <a:ext cx="28125" cy="23325"/>
            </a:xfrm>
            <a:custGeom>
              <a:avLst/>
              <a:gdLst/>
              <a:ahLst/>
              <a:cxnLst/>
              <a:rect l="l" t="t" r="r" b="b"/>
              <a:pathLst>
                <a:path w="1125" h="933" extrusionOk="0">
                  <a:moveTo>
                    <a:pt x="685" y="1"/>
                  </a:moveTo>
                  <a:cubicBezTo>
                    <a:pt x="668" y="1"/>
                    <a:pt x="651" y="2"/>
                    <a:pt x="634" y="4"/>
                  </a:cubicBezTo>
                  <a:cubicBezTo>
                    <a:pt x="200" y="4"/>
                    <a:pt x="0" y="538"/>
                    <a:pt x="334" y="805"/>
                  </a:cubicBezTo>
                  <a:cubicBezTo>
                    <a:pt x="422" y="894"/>
                    <a:pt x="529" y="933"/>
                    <a:pt x="633" y="933"/>
                  </a:cubicBezTo>
                  <a:cubicBezTo>
                    <a:pt x="883" y="933"/>
                    <a:pt x="1124" y="710"/>
                    <a:pt x="1101" y="405"/>
                  </a:cubicBezTo>
                  <a:cubicBezTo>
                    <a:pt x="1070" y="188"/>
                    <a:pt x="896"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3769;p65">
              <a:extLst>
                <a:ext uri="{FF2B5EF4-FFF2-40B4-BE49-F238E27FC236}">
                  <a16:creationId xmlns:a16="http://schemas.microsoft.com/office/drawing/2014/main" id="{C6374F33-F128-D06D-6E95-E340D0D89AE6}"/>
                </a:ext>
              </a:extLst>
            </p:cNvPr>
            <p:cNvSpPr/>
            <p:nvPr/>
          </p:nvSpPr>
          <p:spPr>
            <a:xfrm>
              <a:off x="1979075" y="2523075"/>
              <a:ext cx="417000" cy="416175"/>
            </a:xfrm>
            <a:custGeom>
              <a:avLst/>
              <a:gdLst/>
              <a:ahLst/>
              <a:cxnLst/>
              <a:rect l="l" t="t" r="r" b="b"/>
              <a:pathLst>
                <a:path w="16680" h="16647" extrusionOk="0">
                  <a:moveTo>
                    <a:pt x="80" y="201"/>
                  </a:moveTo>
                  <a:lnTo>
                    <a:pt x="80" y="201"/>
                  </a:lnTo>
                  <a:cubicBezTo>
                    <a:pt x="76" y="203"/>
                    <a:pt x="73" y="204"/>
                    <a:pt x="71" y="204"/>
                  </a:cubicBezTo>
                  <a:cubicBezTo>
                    <a:pt x="69" y="204"/>
                    <a:pt x="68" y="203"/>
                    <a:pt x="68" y="201"/>
                  </a:cubicBezTo>
                  <a:close/>
                  <a:moveTo>
                    <a:pt x="101" y="1"/>
                  </a:moveTo>
                  <a:lnTo>
                    <a:pt x="101" y="1"/>
                  </a:lnTo>
                  <a:cubicBezTo>
                    <a:pt x="87" y="15"/>
                    <a:pt x="33" y="68"/>
                    <a:pt x="1" y="101"/>
                  </a:cubicBezTo>
                  <a:lnTo>
                    <a:pt x="1" y="101"/>
                  </a:lnTo>
                  <a:lnTo>
                    <a:pt x="1" y="8807"/>
                  </a:lnTo>
                  <a:lnTo>
                    <a:pt x="1" y="16613"/>
                  </a:lnTo>
                  <a:lnTo>
                    <a:pt x="1" y="16646"/>
                  </a:lnTo>
                  <a:lnTo>
                    <a:pt x="101" y="16646"/>
                  </a:lnTo>
                  <a:lnTo>
                    <a:pt x="12076" y="16579"/>
                  </a:lnTo>
                  <a:lnTo>
                    <a:pt x="15412" y="16546"/>
                  </a:lnTo>
                  <a:lnTo>
                    <a:pt x="12009" y="16546"/>
                  </a:lnTo>
                  <a:lnTo>
                    <a:pt x="201" y="16480"/>
                  </a:lnTo>
                  <a:lnTo>
                    <a:pt x="201" y="16480"/>
                  </a:lnTo>
                  <a:lnTo>
                    <a:pt x="201" y="8807"/>
                  </a:lnTo>
                  <a:lnTo>
                    <a:pt x="201" y="4537"/>
                  </a:lnTo>
                  <a:lnTo>
                    <a:pt x="201" y="2336"/>
                  </a:lnTo>
                  <a:lnTo>
                    <a:pt x="201" y="201"/>
                  </a:lnTo>
                  <a:lnTo>
                    <a:pt x="16480" y="201"/>
                  </a:lnTo>
                  <a:cubicBezTo>
                    <a:pt x="16513" y="5093"/>
                    <a:pt x="16513" y="9160"/>
                    <a:pt x="16513" y="12043"/>
                  </a:cubicBezTo>
                  <a:cubicBezTo>
                    <a:pt x="16546" y="13477"/>
                    <a:pt x="16546" y="14611"/>
                    <a:pt x="16546" y="15378"/>
                  </a:cubicBezTo>
                  <a:lnTo>
                    <a:pt x="16546" y="16279"/>
                  </a:lnTo>
                  <a:lnTo>
                    <a:pt x="16546" y="16513"/>
                  </a:lnTo>
                  <a:cubicBezTo>
                    <a:pt x="16546" y="16546"/>
                    <a:pt x="16546" y="16579"/>
                    <a:pt x="16546" y="16613"/>
                  </a:cubicBezTo>
                  <a:cubicBezTo>
                    <a:pt x="16579" y="16579"/>
                    <a:pt x="16579" y="16546"/>
                    <a:pt x="16613" y="16513"/>
                  </a:cubicBezTo>
                  <a:lnTo>
                    <a:pt x="16613" y="16279"/>
                  </a:lnTo>
                  <a:lnTo>
                    <a:pt x="16613" y="15412"/>
                  </a:lnTo>
                  <a:cubicBezTo>
                    <a:pt x="16646" y="14645"/>
                    <a:pt x="16646" y="13510"/>
                    <a:pt x="16646" y="12076"/>
                  </a:cubicBezTo>
                  <a:cubicBezTo>
                    <a:pt x="16646" y="9174"/>
                    <a:pt x="16679" y="5038"/>
                    <a:pt x="16679" y="101"/>
                  </a:cubicBezTo>
                  <a:lnTo>
                    <a:pt x="166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3770;p65">
              <a:extLst>
                <a:ext uri="{FF2B5EF4-FFF2-40B4-BE49-F238E27FC236}">
                  <a16:creationId xmlns:a16="http://schemas.microsoft.com/office/drawing/2014/main" id="{090BABDD-E645-5982-AF1C-D4D5FC76EBD8}"/>
                </a:ext>
              </a:extLst>
            </p:cNvPr>
            <p:cNvSpPr/>
            <p:nvPr/>
          </p:nvSpPr>
          <p:spPr>
            <a:xfrm>
              <a:off x="1980750" y="2529750"/>
              <a:ext cx="412825" cy="410325"/>
            </a:xfrm>
            <a:custGeom>
              <a:avLst/>
              <a:gdLst/>
              <a:ahLst/>
              <a:cxnLst/>
              <a:rect l="l" t="t" r="r" b="b"/>
              <a:pathLst>
                <a:path w="16513" h="16413" extrusionOk="0">
                  <a:moveTo>
                    <a:pt x="16478" y="0"/>
                  </a:moveTo>
                  <a:cubicBezTo>
                    <a:pt x="16412" y="0"/>
                    <a:pt x="12722" y="3624"/>
                    <a:pt x="8173" y="8140"/>
                  </a:cubicBezTo>
                  <a:cubicBezTo>
                    <a:pt x="3637" y="12643"/>
                    <a:pt x="1" y="16379"/>
                    <a:pt x="34" y="16412"/>
                  </a:cubicBezTo>
                  <a:cubicBezTo>
                    <a:pt x="34" y="16413"/>
                    <a:pt x="34" y="16413"/>
                    <a:pt x="35" y="16413"/>
                  </a:cubicBezTo>
                  <a:cubicBezTo>
                    <a:pt x="101" y="16413"/>
                    <a:pt x="3824" y="12789"/>
                    <a:pt x="8340" y="8273"/>
                  </a:cubicBezTo>
                  <a:cubicBezTo>
                    <a:pt x="12876" y="3770"/>
                    <a:pt x="16512" y="34"/>
                    <a:pt x="16479" y="1"/>
                  </a:cubicBezTo>
                  <a:cubicBezTo>
                    <a:pt x="16479" y="0"/>
                    <a:pt x="16479" y="0"/>
                    <a:pt x="164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3771;p65">
              <a:extLst>
                <a:ext uri="{FF2B5EF4-FFF2-40B4-BE49-F238E27FC236}">
                  <a16:creationId xmlns:a16="http://schemas.microsoft.com/office/drawing/2014/main" id="{7EEFBE58-8D10-B881-C605-43FEAC32ACA5}"/>
                </a:ext>
              </a:extLst>
            </p:cNvPr>
            <p:cNvSpPr/>
            <p:nvPr/>
          </p:nvSpPr>
          <p:spPr>
            <a:xfrm>
              <a:off x="1983250" y="2529750"/>
              <a:ext cx="404475" cy="405350"/>
            </a:xfrm>
            <a:custGeom>
              <a:avLst/>
              <a:gdLst/>
              <a:ahLst/>
              <a:cxnLst/>
              <a:rect l="l" t="t" r="r" b="b"/>
              <a:pathLst>
                <a:path w="16179" h="16214" extrusionOk="0">
                  <a:moveTo>
                    <a:pt x="35" y="0"/>
                  </a:moveTo>
                  <a:cubicBezTo>
                    <a:pt x="34" y="0"/>
                    <a:pt x="34" y="0"/>
                    <a:pt x="34" y="1"/>
                  </a:cubicBezTo>
                  <a:cubicBezTo>
                    <a:pt x="1" y="34"/>
                    <a:pt x="3570" y="3703"/>
                    <a:pt x="8006" y="8206"/>
                  </a:cubicBezTo>
                  <a:cubicBezTo>
                    <a:pt x="12402" y="12636"/>
                    <a:pt x="16012" y="16213"/>
                    <a:pt x="16110" y="16213"/>
                  </a:cubicBezTo>
                  <a:cubicBezTo>
                    <a:pt x="16111" y="16213"/>
                    <a:pt x="16112" y="16213"/>
                    <a:pt x="16112" y="16212"/>
                  </a:cubicBezTo>
                  <a:cubicBezTo>
                    <a:pt x="16179" y="16179"/>
                    <a:pt x="12610" y="12510"/>
                    <a:pt x="8173" y="8040"/>
                  </a:cubicBezTo>
                  <a:cubicBezTo>
                    <a:pt x="3724" y="3590"/>
                    <a:pt x="101" y="0"/>
                    <a:pt x="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3772;p65">
              <a:extLst>
                <a:ext uri="{FF2B5EF4-FFF2-40B4-BE49-F238E27FC236}">
                  <a16:creationId xmlns:a16="http://schemas.microsoft.com/office/drawing/2014/main" id="{4FAEC91F-86EE-D10E-3E07-D888A8DA55BD}"/>
                </a:ext>
              </a:extLst>
            </p:cNvPr>
            <p:cNvSpPr/>
            <p:nvPr/>
          </p:nvSpPr>
          <p:spPr>
            <a:xfrm>
              <a:off x="2520300" y="2633150"/>
              <a:ext cx="732225" cy="5875"/>
            </a:xfrm>
            <a:custGeom>
              <a:avLst/>
              <a:gdLst/>
              <a:ahLst/>
              <a:cxnLst/>
              <a:rect l="l" t="t" r="r" b="b"/>
              <a:pathLst>
                <a:path w="29289" h="235" extrusionOk="0">
                  <a:moveTo>
                    <a:pt x="14644" y="1"/>
                  </a:moveTo>
                  <a:cubicBezTo>
                    <a:pt x="6572" y="1"/>
                    <a:pt x="1" y="68"/>
                    <a:pt x="1" y="134"/>
                  </a:cubicBezTo>
                  <a:cubicBezTo>
                    <a:pt x="1" y="168"/>
                    <a:pt x="6572" y="234"/>
                    <a:pt x="14644" y="234"/>
                  </a:cubicBezTo>
                  <a:cubicBezTo>
                    <a:pt x="22717" y="234"/>
                    <a:pt x="29288" y="168"/>
                    <a:pt x="29288" y="134"/>
                  </a:cubicBezTo>
                  <a:cubicBezTo>
                    <a:pt x="29288" y="68"/>
                    <a:pt x="22717" y="1"/>
                    <a:pt x="146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3773;p65">
              <a:extLst>
                <a:ext uri="{FF2B5EF4-FFF2-40B4-BE49-F238E27FC236}">
                  <a16:creationId xmlns:a16="http://schemas.microsoft.com/office/drawing/2014/main" id="{449ED902-C911-9A9C-245E-ED07CC7C3076}"/>
                </a:ext>
              </a:extLst>
            </p:cNvPr>
            <p:cNvSpPr/>
            <p:nvPr/>
          </p:nvSpPr>
          <p:spPr>
            <a:xfrm>
              <a:off x="2520300" y="2699050"/>
              <a:ext cx="732225" cy="5850"/>
            </a:xfrm>
            <a:custGeom>
              <a:avLst/>
              <a:gdLst/>
              <a:ahLst/>
              <a:cxnLst/>
              <a:rect l="l" t="t" r="r" b="b"/>
              <a:pathLst>
                <a:path w="29289" h="234" extrusionOk="0">
                  <a:moveTo>
                    <a:pt x="14644" y="0"/>
                  </a:moveTo>
                  <a:cubicBezTo>
                    <a:pt x="6572" y="0"/>
                    <a:pt x="1" y="67"/>
                    <a:pt x="1" y="134"/>
                  </a:cubicBezTo>
                  <a:cubicBezTo>
                    <a:pt x="1" y="167"/>
                    <a:pt x="6572" y="234"/>
                    <a:pt x="14644" y="234"/>
                  </a:cubicBezTo>
                  <a:cubicBezTo>
                    <a:pt x="22717" y="234"/>
                    <a:pt x="29288" y="167"/>
                    <a:pt x="29288" y="134"/>
                  </a:cubicBezTo>
                  <a:cubicBezTo>
                    <a:pt x="29288" y="67"/>
                    <a:pt x="22717" y="0"/>
                    <a:pt x="146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3774;p65">
              <a:extLst>
                <a:ext uri="{FF2B5EF4-FFF2-40B4-BE49-F238E27FC236}">
                  <a16:creationId xmlns:a16="http://schemas.microsoft.com/office/drawing/2014/main" id="{EAEEE94E-3B77-9701-4B83-0E5561A5B3BD}"/>
                </a:ext>
              </a:extLst>
            </p:cNvPr>
            <p:cNvSpPr/>
            <p:nvPr/>
          </p:nvSpPr>
          <p:spPr>
            <a:xfrm>
              <a:off x="2520300" y="2764925"/>
              <a:ext cx="732225" cy="5850"/>
            </a:xfrm>
            <a:custGeom>
              <a:avLst/>
              <a:gdLst/>
              <a:ahLst/>
              <a:cxnLst/>
              <a:rect l="l" t="t" r="r" b="b"/>
              <a:pathLst>
                <a:path w="29289" h="234" extrusionOk="0">
                  <a:moveTo>
                    <a:pt x="14644" y="0"/>
                  </a:moveTo>
                  <a:cubicBezTo>
                    <a:pt x="6572" y="0"/>
                    <a:pt x="1" y="34"/>
                    <a:pt x="1" y="100"/>
                  </a:cubicBezTo>
                  <a:cubicBezTo>
                    <a:pt x="1" y="167"/>
                    <a:pt x="6572" y="234"/>
                    <a:pt x="14644" y="234"/>
                  </a:cubicBezTo>
                  <a:cubicBezTo>
                    <a:pt x="22717" y="234"/>
                    <a:pt x="29288" y="167"/>
                    <a:pt x="29288" y="100"/>
                  </a:cubicBezTo>
                  <a:cubicBezTo>
                    <a:pt x="29288" y="67"/>
                    <a:pt x="22717" y="0"/>
                    <a:pt x="146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3775;p65">
              <a:extLst>
                <a:ext uri="{FF2B5EF4-FFF2-40B4-BE49-F238E27FC236}">
                  <a16:creationId xmlns:a16="http://schemas.microsoft.com/office/drawing/2014/main" id="{3CAAD741-F002-827E-D041-6FB366F1AF88}"/>
                </a:ext>
              </a:extLst>
            </p:cNvPr>
            <p:cNvSpPr/>
            <p:nvPr/>
          </p:nvSpPr>
          <p:spPr>
            <a:xfrm>
              <a:off x="2520300" y="2830800"/>
              <a:ext cx="732225" cy="5875"/>
            </a:xfrm>
            <a:custGeom>
              <a:avLst/>
              <a:gdLst/>
              <a:ahLst/>
              <a:cxnLst/>
              <a:rect l="l" t="t" r="r" b="b"/>
              <a:pathLst>
                <a:path w="29289" h="235" extrusionOk="0">
                  <a:moveTo>
                    <a:pt x="14644" y="1"/>
                  </a:moveTo>
                  <a:cubicBezTo>
                    <a:pt x="6572" y="1"/>
                    <a:pt x="1" y="67"/>
                    <a:pt x="1" y="134"/>
                  </a:cubicBezTo>
                  <a:cubicBezTo>
                    <a:pt x="1" y="167"/>
                    <a:pt x="6572" y="234"/>
                    <a:pt x="14644" y="234"/>
                  </a:cubicBezTo>
                  <a:cubicBezTo>
                    <a:pt x="22717" y="234"/>
                    <a:pt x="29288" y="167"/>
                    <a:pt x="29288" y="134"/>
                  </a:cubicBezTo>
                  <a:cubicBezTo>
                    <a:pt x="29288" y="34"/>
                    <a:pt x="22717" y="1"/>
                    <a:pt x="146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3776;p65">
              <a:extLst>
                <a:ext uri="{FF2B5EF4-FFF2-40B4-BE49-F238E27FC236}">
                  <a16:creationId xmlns:a16="http://schemas.microsoft.com/office/drawing/2014/main" id="{2FA77E66-2E7E-801E-EBF7-8BB64B8B4A89}"/>
                </a:ext>
              </a:extLst>
            </p:cNvPr>
            <p:cNvSpPr/>
            <p:nvPr/>
          </p:nvSpPr>
          <p:spPr>
            <a:xfrm>
              <a:off x="2515300" y="2568125"/>
              <a:ext cx="336100" cy="5025"/>
            </a:xfrm>
            <a:custGeom>
              <a:avLst/>
              <a:gdLst/>
              <a:ahLst/>
              <a:cxnLst/>
              <a:rect l="l" t="t" r="r" b="b"/>
              <a:pathLst>
                <a:path w="13444" h="201" extrusionOk="0">
                  <a:moveTo>
                    <a:pt x="6739" y="0"/>
                  </a:moveTo>
                  <a:cubicBezTo>
                    <a:pt x="3003" y="0"/>
                    <a:pt x="1" y="33"/>
                    <a:pt x="1" y="100"/>
                  </a:cubicBezTo>
                  <a:cubicBezTo>
                    <a:pt x="1" y="167"/>
                    <a:pt x="3003" y="200"/>
                    <a:pt x="6739" y="200"/>
                  </a:cubicBezTo>
                  <a:cubicBezTo>
                    <a:pt x="10441" y="200"/>
                    <a:pt x="13443" y="167"/>
                    <a:pt x="13443" y="100"/>
                  </a:cubicBezTo>
                  <a:cubicBezTo>
                    <a:pt x="13443" y="33"/>
                    <a:pt x="10441" y="0"/>
                    <a:pt x="67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3777;p65">
              <a:extLst>
                <a:ext uri="{FF2B5EF4-FFF2-40B4-BE49-F238E27FC236}">
                  <a16:creationId xmlns:a16="http://schemas.microsoft.com/office/drawing/2014/main" id="{5AA3B5D3-E83C-D125-4880-BFA3F5E69CAE}"/>
                </a:ext>
              </a:extLst>
            </p:cNvPr>
            <p:cNvSpPr/>
            <p:nvPr/>
          </p:nvSpPr>
          <p:spPr>
            <a:xfrm>
              <a:off x="1849000" y="2401325"/>
              <a:ext cx="1662025" cy="798925"/>
            </a:xfrm>
            <a:custGeom>
              <a:avLst/>
              <a:gdLst/>
              <a:ahLst/>
              <a:cxnLst/>
              <a:rect l="l" t="t" r="r" b="b"/>
              <a:pathLst>
                <a:path w="66481" h="31957" extrusionOk="0">
                  <a:moveTo>
                    <a:pt x="67" y="1"/>
                  </a:moveTo>
                  <a:lnTo>
                    <a:pt x="334" y="34"/>
                  </a:lnTo>
                  <a:lnTo>
                    <a:pt x="4970" y="34"/>
                  </a:lnTo>
                  <a:lnTo>
                    <a:pt x="18714" y="101"/>
                  </a:lnTo>
                  <a:lnTo>
                    <a:pt x="66214" y="300"/>
                  </a:lnTo>
                  <a:lnTo>
                    <a:pt x="66214" y="300"/>
                  </a:lnTo>
                  <a:lnTo>
                    <a:pt x="66214" y="26153"/>
                  </a:lnTo>
                  <a:lnTo>
                    <a:pt x="60243" y="26153"/>
                  </a:lnTo>
                  <a:lnTo>
                    <a:pt x="60243" y="31423"/>
                  </a:lnTo>
                  <a:lnTo>
                    <a:pt x="55006" y="26186"/>
                  </a:lnTo>
                  <a:lnTo>
                    <a:pt x="54973" y="26153"/>
                  </a:lnTo>
                  <a:lnTo>
                    <a:pt x="54939" y="26153"/>
                  </a:lnTo>
                  <a:lnTo>
                    <a:pt x="67" y="26186"/>
                  </a:lnTo>
                  <a:lnTo>
                    <a:pt x="67" y="26186"/>
                  </a:lnTo>
                  <a:cubicBezTo>
                    <a:pt x="67" y="18060"/>
                    <a:pt x="34" y="11524"/>
                    <a:pt x="34" y="7006"/>
                  </a:cubicBezTo>
                  <a:lnTo>
                    <a:pt x="34" y="6972"/>
                  </a:lnTo>
                  <a:cubicBezTo>
                    <a:pt x="34" y="11490"/>
                    <a:pt x="0" y="18027"/>
                    <a:pt x="0" y="26186"/>
                  </a:cubicBezTo>
                  <a:lnTo>
                    <a:pt x="0" y="26186"/>
                  </a:lnTo>
                  <a:lnTo>
                    <a:pt x="0" y="26186"/>
                  </a:lnTo>
                  <a:lnTo>
                    <a:pt x="0" y="26186"/>
                  </a:lnTo>
                  <a:lnTo>
                    <a:pt x="0" y="26186"/>
                  </a:lnTo>
                  <a:cubicBezTo>
                    <a:pt x="0" y="26219"/>
                    <a:pt x="0" y="26253"/>
                    <a:pt x="0" y="26286"/>
                  </a:cubicBezTo>
                  <a:lnTo>
                    <a:pt x="0" y="26353"/>
                  </a:lnTo>
                  <a:lnTo>
                    <a:pt x="67" y="26353"/>
                  </a:lnTo>
                  <a:lnTo>
                    <a:pt x="54939" y="26386"/>
                  </a:lnTo>
                  <a:lnTo>
                    <a:pt x="54939" y="26386"/>
                  </a:lnTo>
                  <a:lnTo>
                    <a:pt x="60343" y="31790"/>
                  </a:lnTo>
                  <a:lnTo>
                    <a:pt x="60510" y="31957"/>
                  </a:lnTo>
                  <a:lnTo>
                    <a:pt x="60510" y="26386"/>
                  </a:lnTo>
                  <a:lnTo>
                    <a:pt x="66481" y="26386"/>
                  </a:lnTo>
                  <a:lnTo>
                    <a:pt x="66481" y="26286"/>
                  </a:lnTo>
                  <a:lnTo>
                    <a:pt x="66481" y="201"/>
                  </a:lnTo>
                  <a:lnTo>
                    <a:pt x="66481" y="67"/>
                  </a:lnTo>
                  <a:lnTo>
                    <a:pt x="66381" y="67"/>
                  </a:lnTo>
                  <a:lnTo>
                    <a:pt x="187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3778;p65">
              <a:extLst>
                <a:ext uri="{FF2B5EF4-FFF2-40B4-BE49-F238E27FC236}">
                  <a16:creationId xmlns:a16="http://schemas.microsoft.com/office/drawing/2014/main" id="{B49C6199-EE18-DBE7-7D33-7492B09648A7}"/>
                </a:ext>
              </a:extLst>
            </p:cNvPr>
            <p:cNvSpPr/>
            <p:nvPr/>
          </p:nvSpPr>
          <p:spPr>
            <a:xfrm>
              <a:off x="5169700" y="4520350"/>
              <a:ext cx="904825" cy="227675"/>
            </a:xfrm>
            <a:custGeom>
              <a:avLst/>
              <a:gdLst/>
              <a:ahLst/>
              <a:cxnLst/>
              <a:rect l="l" t="t" r="r" b="b"/>
              <a:pathLst>
                <a:path w="36193" h="9107" extrusionOk="0">
                  <a:moveTo>
                    <a:pt x="0" y="0"/>
                  </a:moveTo>
                  <a:lnTo>
                    <a:pt x="0" y="9107"/>
                  </a:lnTo>
                  <a:lnTo>
                    <a:pt x="36193" y="9107"/>
                  </a:lnTo>
                  <a:lnTo>
                    <a:pt x="3619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3779;p65">
              <a:extLst>
                <a:ext uri="{FF2B5EF4-FFF2-40B4-BE49-F238E27FC236}">
                  <a16:creationId xmlns:a16="http://schemas.microsoft.com/office/drawing/2014/main" id="{9A65BCBE-F778-40CE-2546-22FFC003F457}"/>
                </a:ext>
              </a:extLst>
            </p:cNvPr>
            <p:cNvSpPr/>
            <p:nvPr/>
          </p:nvSpPr>
          <p:spPr>
            <a:xfrm>
              <a:off x="5393200" y="4594575"/>
              <a:ext cx="552075" cy="79225"/>
            </a:xfrm>
            <a:custGeom>
              <a:avLst/>
              <a:gdLst/>
              <a:ahLst/>
              <a:cxnLst/>
              <a:rect l="l" t="t" r="r" b="b"/>
              <a:pathLst>
                <a:path w="22083" h="3169" extrusionOk="0">
                  <a:moveTo>
                    <a:pt x="0" y="0"/>
                  </a:moveTo>
                  <a:lnTo>
                    <a:pt x="0" y="3169"/>
                  </a:lnTo>
                  <a:lnTo>
                    <a:pt x="22083" y="3169"/>
                  </a:lnTo>
                  <a:lnTo>
                    <a:pt x="2208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3780;p65">
              <a:extLst>
                <a:ext uri="{FF2B5EF4-FFF2-40B4-BE49-F238E27FC236}">
                  <a16:creationId xmlns:a16="http://schemas.microsoft.com/office/drawing/2014/main" id="{A73E87FE-092E-DF30-DE58-E8038E87658A}"/>
                </a:ext>
              </a:extLst>
            </p:cNvPr>
            <p:cNvSpPr/>
            <p:nvPr/>
          </p:nvSpPr>
          <p:spPr>
            <a:xfrm>
              <a:off x="5220575" y="4594575"/>
              <a:ext cx="103425" cy="88650"/>
            </a:xfrm>
            <a:custGeom>
              <a:avLst/>
              <a:gdLst/>
              <a:ahLst/>
              <a:cxnLst/>
              <a:rect l="l" t="t" r="r" b="b"/>
              <a:pathLst>
                <a:path w="4137" h="3546" extrusionOk="0">
                  <a:moveTo>
                    <a:pt x="2368" y="0"/>
                  </a:moveTo>
                  <a:cubicBezTo>
                    <a:pt x="801" y="0"/>
                    <a:pt x="0" y="1901"/>
                    <a:pt x="1134" y="3036"/>
                  </a:cubicBezTo>
                  <a:cubicBezTo>
                    <a:pt x="1487" y="3388"/>
                    <a:pt x="1921" y="3545"/>
                    <a:pt x="2349" y="3545"/>
                  </a:cubicBezTo>
                  <a:cubicBezTo>
                    <a:pt x="3257" y="3545"/>
                    <a:pt x="4136" y="2834"/>
                    <a:pt x="4136" y="1768"/>
                  </a:cubicBezTo>
                  <a:cubicBezTo>
                    <a:pt x="4136" y="801"/>
                    <a:pt x="3336" y="0"/>
                    <a:pt x="2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3781;p65">
              <a:extLst>
                <a:ext uri="{FF2B5EF4-FFF2-40B4-BE49-F238E27FC236}">
                  <a16:creationId xmlns:a16="http://schemas.microsoft.com/office/drawing/2014/main" id="{8B575351-4479-C351-FDAC-84086A86A1FF}"/>
                </a:ext>
              </a:extLst>
            </p:cNvPr>
            <p:cNvSpPr/>
            <p:nvPr/>
          </p:nvSpPr>
          <p:spPr>
            <a:xfrm>
              <a:off x="5265600" y="4396925"/>
              <a:ext cx="722200" cy="122600"/>
            </a:xfrm>
            <a:custGeom>
              <a:avLst/>
              <a:gdLst/>
              <a:ahLst/>
              <a:cxnLst/>
              <a:rect l="l" t="t" r="r" b="b"/>
              <a:pathLst>
                <a:path w="28888" h="4904" extrusionOk="0">
                  <a:moveTo>
                    <a:pt x="0" y="0"/>
                  </a:moveTo>
                  <a:lnTo>
                    <a:pt x="0" y="4904"/>
                  </a:lnTo>
                  <a:lnTo>
                    <a:pt x="28888" y="4904"/>
                  </a:lnTo>
                  <a:lnTo>
                    <a:pt x="288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3782;p65">
              <a:extLst>
                <a:ext uri="{FF2B5EF4-FFF2-40B4-BE49-F238E27FC236}">
                  <a16:creationId xmlns:a16="http://schemas.microsoft.com/office/drawing/2014/main" id="{15EB081F-B113-AD1D-5252-CB4B7F71D4C7}"/>
                </a:ext>
              </a:extLst>
            </p:cNvPr>
            <p:cNvSpPr/>
            <p:nvPr/>
          </p:nvSpPr>
          <p:spPr>
            <a:xfrm>
              <a:off x="5265600" y="4170100"/>
              <a:ext cx="904825" cy="226850"/>
            </a:xfrm>
            <a:custGeom>
              <a:avLst/>
              <a:gdLst/>
              <a:ahLst/>
              <a:cxnLst/>
              <a:rect l="l" t="t" r="r" b="b"/>
              <a:pathLst>
                <a:path w="36193" h="9074" extrusionOk="0">
                  <a:moveTo>
                    <a:pt x="0" y="0"/>
                  </a:moveTo>
                  <a:lnTo>
                    <a:pt x="0" y="9073"/>
                  </a:lnTo>
                  <a:lnTo>
                    <a:pt x="36193" y="9073"/>
                  </a:lnTo>
                  <a:lnTo>
                    <a:pt x="36193"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3783;p65">
              <a:extLst>
                <a:ext uri="{FF2B5EF4-FFF2-40B4-BE49-F238E27FC236}">
                  <a16:creationId xmlns:a16="http://schemas.microsoft.com/office/drawing/2014/main" id="{2BD5A05A-2FCD-F29F-BFEE-5F56696805D8}"/>
                </a:ext>
              </a:extLst>
            </p:cNvPr>
            <p:cNvSpPr/>
            <p:nvPr/>
          </p:nvSpPr>
          <p:spPr>
            <a:xfrm>
              <a:off x="5540800" y="4223100"/>
              <a:ext cx="101750" cy="109725"/>
            </a:xfrm>
            <a:custGeom>
              <a:avLst/>
              <a:gdLst/>
              <a:ahLst/>
              <a:cxnLst/>
              <a:rect l="l" t="t" r="r" b="b"/>
              <a:pathLst>
                <a:path w="4070" h="4389" extrusionOk="0">
                  <a:moveTo>
                    <a:pt x="2367" y="1"/>
                  </a:moveTo>
                  <a:cubicBezTo>
                    <a:pt x="1210" y="1"/>
                    <a:pt x="88" y="848"/>
                    <a:pt x="0" y="2183"/>
                  </a:cubicBezTo>
                  <a:cubicBezTo>
                    <a:pt x="66" y="3535"/>
                    <a:pt x="1186" y="4388"/>
                    <a:pt x="2345" y="4388"/>
                  </a:cubicBezTo>
                  <a:cubicBezTo>
                    <a:pt x="2960" y="4388"/>
                    <a:pt x="3585" y="4149"/>
                    <a:pt x="4070" y="3618"/>
                  </a:cubicBezTo>
                  <a:lnTo>
                    <a:pt x="3436" y="3051"/>
                  </a:lnTo>
                  <a:cubicBezTo>
                    <a:pt x="3169" y="3384"/>
                    <a:pt x="2769" y="3551"/>
                    <a:pt x="2369" y="3551"/>
                  </a:cubicBezTo>
                  <a:cubicBezTo>
                    <a:pt x="634" y="3451"/>
                    <a:pt x="634" y="916"/>
                    <a:pt x="2369" y="849"/>
                  </a:cubicBezTo>
                  <a:cubicBezTo>
                    <a:pt x="2398" y="847"/>
                    <a:pt x="2427" y="845"/>
                    <a:pt x="2456" y="845"/>
                  </a:cubicBezTo>
                  <a:cubicBezTo>
                    <a:pt x="2827" y="845"/>
                    <a:pt x="3189" y="1038"/>
                    <a:pt x="3436" y="1316"/>
                  </a:cubicBezTo>
                  <a:lnTo>
                    <a:pt x="4070" y="749"/>
                  </a:lnTo>
                  <a:cubicBezTo>
                    <a:pt x="3588" y="233"/>
                    <a:pt x="2973" y="1"/>
                    <a:pt x="2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3784;p65">
              <a:extLst>
                <a:ext uri="{FF2B5EF4-FFF2-40B4-BE49-F238E27FC236}">
                  <a16:creationId xmlns:a16="http://schemas.microsoft.com/office/drawing/2014/main" id="{8E65C17D-B68C-96CA-293B-29E6C4132A34}"/>
                </a:ext>
              </a:extLst>
            </p:cNvPr>
            <p:cNvSpPr/>
            <p:nvPr/>
          </p:nvSpPr>
          <p:spPr>
            <a:xfrm>
              <a:off x="5698400" y="4242650"/>
              <a:ext cx="72575" cy="70075"/>
            </a:xfrm>
            <a:custGeom>
              <a:avLst/>
              <a:gdLst/>
              <a:ahLst/>
              <a:cxnLst/>
              <a:rect l="l" t="t" r="r" b="b"/>
              <a:pathLst>
                <a:path w="2903" h="2803" extrusionOk="0">
                  <a:moveTo>
                    <a:pt x="1068" y="0"/>
                  </a:moveTo>
                  <a:lnTo>
                    <a:pt x="1068" y="1034"/>
                  </a:lnTo>
                  <a:lnTo>
                    <a:pt x="1" y="1034"/>
                  </a:lnTo>
                  <a:lnTo>
                    <a:pt x="1" y="1768"/>
                  </a:lnTo>
                  <a:lnTo>
                    <a:pt x="1068" y="1768"/>
                  </a:lnTo>
                  <a:lnTo>
                    <a:pt x="1068" y="2802"/>
                  </a:lnTo>
                  <a:lnTo>
                    <a:pt x="1835" y="2802"/>
                  </a:lnTo>
                  <a:lnTo>
                    <a:pt x="1835" y="1768"/>
                  </a:lnTo>
                  <a:lnTo>
                    <a:pt x="2903" y="1768"/>
                  </a:lnTo>
                  <a:lnTo>
                    <a:pt x="2903" y="1034"/>
                  </a:lnTo>
                  <a:lnTo>
                    <a:pt x="1835" y="1034"/>
                  </a:lnTo>
                  <a:lnTo>
                    <a:pt x="1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3785;p65">
              <a:extLst>
                <a:ext uri="{FF2B5EF4-FFF2-40B4-BE49-F238E27FC236}">
                  <a16:creationId xmlns:a16="http://schemas.microsoft.com/office/drawing/2014/main" id="{71416F37-5A97-3625-D1A9-B1843EB893A6}"/>
                </a:ext>
              </a:extLst>
            </p:cNvPr>
            <p:cNvSpPr/>
            <p:nvPr/>
          </p:nvSpPr>
          <p:spPr>
            <a:xfrm>
              <a:off x="5790150" y="4242650"/>
              <a:ext cx="72575" cy="70075"/>
            </a:xfrm>
            <a:custGeom>
              <a:avLst/>
              <a:gdLst/>
              <a:ahLst/>
              <a:cxnLst/>
              <a:rect l="l" t="t" r="r" b="b"/>
              <a:pathLst>
                <a:path w="2903" h="2803" extrusionOk="0">
                  <a:moveTo>
                    <a:pt x="1067" y="0"/>
                  </a:moveTo>
                  <a:lnTo>
                    <a:pt x="1067" y="1034"/>
                  </a:lnTo>
                  <a:lnTo>
                    <a:pt x="0" y="1034"/>
                  </a:lnTo>
                  <a:lnTo>
                    <a:pt x="0" y="1768"/>
                  </a:lnTo>
                  <a:lnTo>
                    <a:pt x="1067" y="1768"/>
                  </a:lnTo>
                  <a:lnTo>
                    <a:pt x="1067" y="2802"/>
                  </a:lnTo>
                  <a:lnTo>
                    <a:pt x="1835" y="2802"/>
                  </a:lnTo>
                  <a:lnTo>
                    <a:pt x="1835" y="1768"/>
                  </a:lnTo>
                  <a:lnTo>
                    <a:pt x="2902" y="1768"/>
                  </a:lnTo>
                  <a:lnTo>
                    <a:pt x="2902" y="1034"/>
                  </a:lnTo>
                  <a:lnTo>
                    <a:pt x="1835" y="1034"/>
                  </a:lnTo>
                  <a:lnTo>
                    <a:pt x="18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3786;p65">
              <a:extLst>
                <a:ext uri="{FF2B5EF4-FFF2-40B4-BE49-F238E27FC236}">
                  <a16:creationId xmlns:a16="http://schemas.microsoft.com/office/drawing/2014/main" id="{3B551834-CED4-A172-476F-456B932650C8}"/>
                </a:ext>
              </a:extLst>
            </p:cNvPr>
            <p:cNvSpPr/>
            <p:nvPr/>
          </p:nvSpPr>
          <p:spPr>
            <a:xfrm>
              <a:off x="5397350" y="4170100"/>
              <a:ext cx="5025" cy="221000"/>
            </a:xfrm>
            <a:custGeom>
              <a:avLst/>
              <a:gdLst/>
              <a:ahLst/>
              <a:cxnLst/>
              <a:rect l="l" t="t" r="r" b="b"/>
              <a:pathLst>
                <a:path w="201" h="8840" extrusionOk="0">
                  <a:moveTo>
                    <a:pt x="101" y="0"/>
                  </a:moveTo>
                  <a:cubicBezTo>
                    <a:pt x="34" y="0"/>
                    <a:pt x="1" y="1968"/>
                    <a:pt x="1" y="4403"/>
                  </a:cubicBezTo>
                  <a:cubicBezTo>
                    <a:pt x="1" y="6838"/>
                    <a:pt x="34" y="8840"/>
                    <a:pt x="101" y="8840"/>
                  </a:cubicBezTo>
                  <a:cubicBezTo>
                    <a:pt x="168" y="8840"/>
                    <a:pt x="201" y="6838"/>
                    <a:pt x="201" y="4403"/>
                  </a:cubicBezTo>
                  <a:cubicBezTo>
                    <a:pt x="201" y="1968"/>
                    <a:pt x="168" y="0"/>
                    <a:pt x="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3787;p65">
              <a:extLst>
                <a:ext uri="{FF2B5EF4-FFF2-40B4-BE49-F238E27FC236}">
                  <a16:creationId xmlns:a16="http://schemas.microsoft.com/office/drawing/2014/main" id="{432934E7-4361-D1C0-3631-41678F46A148}"/>
                </a:ext>
              </a:extLst>
            </p:cNvPr>
            <p:cNvSpPr/>
            <p:nvPr/>
          </p:nvSpPr>
          <p:spPr>
            <a:xfrm>
              <a:off x="5357325" y="4170100"/>
              <a:ext cx="5875" cy="221000"/>
            </a:xfrm>
            <a:custGeom>
              <a:avLst/>
              <a:gdLst/>
              <a:ahLst/>
              <a:cxnLst/>
              <a:rect l="l" t="t" r="r" b="b"/>
              <a:pathLst>
                <a:path w="235" h="8840" extrusionOk="0">
                  <a:moveTo>
                    <a:pt x="101" y="0"/>
                  </a:moveTo>
                  <a:cubicBezTo>
                    <a:pt x="34" y="0"/>
                    <a:pt x="1" y="1968"/>
                    <a:pt x="1" y="4403"/>
                  </a:cubicBezTo>
                  <a:cubicBezTo>
                    <a:pt x="1" y="6838"/>
                    <a:pt x="34" y="8840"/>
                    <a:pt x="101" y="8840"/>
                  </a:cubicBezTo>
                  <a:cubicBezTo>
                    <a:pt x="201" y="7372"/>
                    <a:pt x="234" y="5871"/>
                    <a:pt x="201" y="4403"/>
                  </a:cubicBezTo>
                  <a:cubicBezTo>
                    <a:pt x="234" y="2936"/>
                    <a:pt x="201" y="1468"/>
                    <a:pt x="1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3788;p65">
              <a:extLst>
                <a:ext uri="{FF2B5EF4-FFF2-40B4-BE49-F238E27FC236}">
                  <a16:creationId xmlns:a16="http://schemas.microsoft.com/office/drawing/2014/main" id="{F727F567-11AC-15CF-869C-D6710EE03D59}"/>
                </a:ext>
              </a:extLst>
            </p:cNvPr>
            <p:cNvSpPr/>
            <p:nvPr/>
          </p:nvSpPr>
          <p:spPr>
            <a:xfrm>
              <a:off x="6021975" y="4170100"/>
              <a:ext cx="6700" cy="221000"/>
            </a:xfrm>
            <a:custGeom>
              <a:avLst/>
              <a:gdLst/>
              <a:ahLst/>
              <a:cxnLst/>
              <a:rect l="l" t="t" r="r" b="b"/>
              <a:pathLst>
                <a:path w="268" h="8840" extrusionOk="0">
                  <a:moveTo>
                    <a:pt x="167" y="0"/>
                  </a:moveTo>
                  <a:cubicBezTo>
                    <a:pt x="34" y="1468"/>
                    <a:pt x="0" y="2936"/>
                    <a:pt x="67" y="4403"/>
                  </a:cubicBezTo>
                  <a:cubicBezTo>
                    <a:pt x="0" y="5871"/>
                    <a:pt x="34" y="7372"/>
                    <a:pt x="167" y="8840"/>
                  </a:cubicBezTo>
                  <a:cubicBezTo>
                    <a:pt x="201" y="8840"/>
                    <a:pt x="267" y="6838"/>
                    <a:pt x="267" y="4403"/>
                  </a:cubicBezTo>
                  <a:cubicBezTo>
                    <a:pt x="267" y="1968"/>
                    <a:pt x="234" y="0"/>
                    <a:pt x="16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3789;p65">
              <a:extLst>
                <a:ext uri="{FF2B5EF4-FFF2-40B4-BE49-F238E27FC236}">
                  <a16:creationId xmlns:a16="http://schemas.microsoft.com/office/drawing/2014/main" id="{5460CF8E-4074-138D-0FE9-3DCFA70B14F2}"/>
                </a:ext>
              </a:extLst>
            </p:cNvPr>
            <p:cNvSpPr/>
            <p:nvPr/>
          </p:nvSpPr>
          <p:spPr>
            <a:xfrm>
              <a:off x="5983600" y="4170100"/>
              <a:ext cx="5875" cy="221000"/>
            </a:xfrm>
            <a:custGeom>
              <a:avLst/>
              <a:gdLst/>
              <a:ahLst/>
              <a:cxnLst/>
              <a:rect l="l" t="t" r="r" b="b"/>
              <a:pathLst>
                <a:path w="235" h="8840" extrusionOk="0">
                  <a:moveTo>
                    <a:pt x="134" y="0"/>
                  </a:moveTo>
                  <a:cubicBezTo>
                    <a:pt x="68" y="0"/>
                    <a:pt x="1" y="1968"/>
                    <a:pt x="1" y="4403"/>
                  </a:cubicBezTo>
                  <a:cubicBezTo>
                    <a:pt x="1" y="6838"/>
                    <a:pt x="68" y="8840"/>
                    <a:pt x="134" y="8840"/>
                  </a:cubicBezTo>
                  <a:cubicBezTo>
                    <a:pt x="168" y="8840"/>
                    <a:pt x="234" y="6838"/>
                    <a:pt x="234" y="4403"/>
                  </a:cubicBezTo>
                  <a:cubicBezTo>
                    <a:pt x="234" y="1968"/>
                    <a:pt x="168" y="0"/>
                    <a:pt x="13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3790;p65">
              <a:extLst>
                <a:ext uri="{FF2B5EF4-FFF2-40B4-BE49-F238E27FC236}">
                  <a16:creationId xmlns:a16="http://schemas.microsoft.com/office/drawing/2014/main" id="{3364E857-D5D4-E6DE-F277-AFB55690C358}"/>
                </a:ext>
              </a:extLst>
            </p:cNvPr>
            <p:cNvSpPr/>
            <p:nvPr/>
          </p:nvSpPr>
          <p:spPr>
            <a:xfrm>
              <a:off x="5563300" y="4432675"/>
              <a:ext cx="44225" cy="49325"/>
            </a:xfrm>
            <a:custGeom>
              <a:avLst/>
              <a:gdLst/>
              <a:ahLst/>
              <a:cxnLst/>
              <a:rect l="l" t="t" r="r" b="b"/>
              <a:pathLst>
                <a:path w="1769" h="1973" extrusionOk="0">
                  <a:moveTo>
                    <a:pt x="1111" y="1"/>
                  </a:moveTo>
                  <a:cubicBezTo>
                    <a:pt x="1086" y="1"/>
                    <a:pt x="1061" y="2"/>
                    <a:pt x="1035" y="5"/>
                  </a:cubicBezTo>
                  <a:cubicBezTo>
                    <a:pt x="1014" y="4"/>
                    <a:pt x="994" y="3"/>
                    <a:pt x="974" y="3"/>
                  </a:cubicBezTo>
                  <a:cubicBezTo>
                    <a:pt x="435" y="3"/>
                    <a:pt x="2" y="426"/>
                    <a:pt x="34" y="972"/>
                  </a:cubicBezTo>
                  <a:cubicBezTo>
                    <a:pt x="1" y="1539"/>
                    <a:pt x="468" y="1973"/>
                    <a:pt x="1035" y="1973"/>
                  </a:cubicBezTo>
                  <a:cubicBezTo>
                    <a:pt x="1335" y="1973"/>
                    <a:pt x="1602" y="1839"/>
                    <a:pt x="1769" y="1573"/>
                  </a:cubicBezTo>
                  <a:lnTo>
                    <a:pt x="1602" y="1439"/>
                  </a:lnTo>
                  <a:cubicBezTo>
                    <a:pt x="1469" y="1639"/>
                    <a:pt x="1235" y="1739"/>
                    <a:pt x="1035" y="1739"/>
                  </a:cubicBezTo>
                  <a:cubicBezTo>
                    <a:pt x="34" y="1739"/>
                    <a:pt x="34" y="238"/>
                    <a:pt x="1035" y="238"/>
                  </a:cubicBezTo>
                  <a:cubicBezTo>
                    <a:pt x="1056" y="235"/>
                    <a:pt x="1077" y="233"/>
                    <a:pt x="1099" y="233"/>
                  </a:cubicBezTo>
                  <a:cubicBezTo>
                    <a:pt x="1283" y="233"/>
                    <a:pt x="1483" y="356"/>
                    <a:pt x="1602" y="505"/>
                  </a:cubicBezTo>
                  <a:lnTo>
                    <a:pt x="1769" y="372"/>
                  </a:lnTo>
                  <a:cubicBezTo>
                    <a:pt x="1616" y="158"/>
                    <a:pt x="1380" y="1"/>
                    <a:pt x="111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3791;p65">
              <a:extLst>
                <a:ext uri="{FF2B5EF4-FFF2-40B4-BE49-F238E27FC236}">
                  <a16:creationId xmlns:a16="http://schemas.microsoft.com/office/drawing/2014/main" id="{31623AFF-5670-9F64-2C5B-6601667BF5FD}"/>
                </a:ext>
              </a:extLst>
            </p:cNvPr>
            <p:cNvSpPr/>
            <p:nvPr/>
          </p:nvSpPr>
          <p:spPr>
            <a:xfrm>
              <a:off x="5614175" y="4432775"/>
              <a:ext cx="39225" cy="49225"/>
            </a:xfrm>
            <a:custGeom>
              <a:avLst/>
              <a:gdLst/>
              <a:ahLst/>
              <a:cxnLst/>
              <a:rect l="l" t="t" r="r" b="b"/>
              <a:pathLst>
                <a:path w="1569" h="1969" extrusionOk="0">
                  <a:moveTo>
                    <a:pt x="835" y="1"/>
                  </a:moveTo>
                  <a:cubicBezTo>
                    <a:pt x="334" y="1"/>
                    <a:pt x="67" y="234"/>
                    <a:pt x="67" y="534"/>
                  </a:cubicBezTo>
                  <a:cubicBezTo>
                    <a:pt x="67" y="1302"/>
                    <a:pt x="1302" y="901"/>
                    <a:pt x="1302" y="1402"/>
                  </a:cubicBezTo>
                  <a:cubicBezTo>
                    <a:pt x="1302" y="1602"/>
                    <a:pt x="1168" y="1735"/>
                    <a:pt x="801" y="1735"/>
                  </a:cubicBezTo>
                  <a:cubicBezTo>
                    <a:pt x="534" y="1735"/>
                    <a:pt x="301" y="1635"/>
                    <a:pt x="101" y="1502"/>
                  </a:cubicBezTo>
                  <a:lnTo>
                    <a:pt x="1" y="1702"/>
                  </a:lnTo>
                  <a:cubicBezTo>
                    <a:pt x="234" y="1869"/>
                    <a:pt x="501" y="1969"/>
                    <a:pt x="768" y="1969"/>
                  </a:cubicBezTo>
                  <a:cubicBezTo>
                    <a:pt x="1268" y="1969"/>
                    <a:pt x="1568" y="1735"/>
                    <a:pt x="1568" y="1402"/>
                  </a:cubicBezTo>
                  <a:cubicBezTo>
                    <a:pt x="1568" y="668"/>
                    <a:pt x="334" y="1068"/>
                    <a:pt x="334" y="534"/>
                  </a:cubicBezTo>
                  <a:cubicBezTo>
                    <a:pt x="334" y="368"/>
                    <a:pt x="468" y="201"/>
                    <a:pt x="835" y="201"/>
                  </a:cubicBezTo>
                  <a:cubicBezTo>
                    <a:pt x="1035" y="201"/>
                    <a:pt x="1235" y="268"/>
                    <a:pt x="1402" y="368"/>
                  </a:cubicBezTo>
                  <a:lnTo>
                    <a:pt x="1502" y="168"/>
                  </a:lnTo>
                  <a:cubicBezTo>
                    <a:pt x="1302" y="34"/>
                    <a:pt x="1068" y="1"/>
                    <a:pt x="8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3792;p65">
              <a:extLst>
                <a:ext uri="{FF2B5EF4-FFF2-40B4-BE49-F238E27FC236}">
                  <a16:creationId xmlns:a16="http://schemas.microsoft.com/office/drawing/2014/main" id="{778F01B1-B03E-73E9-F713-86669D933421}"/>
                </a:ext>
              </a:extLst>
            </p:cNvPr>
            <p:cNvSpPr/>
            <p:nvPr/>
          </p:nvSpPr>
          <p:spPr>
            <a:xfrm>
              <a:off x="5658375" y="4432775"/>
              <a:ext cx="40050" cy="49225"/>
            </a:xfrm>
            <a:custGeom>
              <a:avLst/>
              <a:gdLst/>
              <a:ahLst/>
              <a:cxnLst/>
              <a:rect l="l" t="t" r="r" b="b"/>
              <a:pathLst>
                <a:path w="1602" h="1969" extrusionOk="0">
                  <a:moveTo>
                    <a:pt x="835" y="1"/>
                  </a:moveTo>
                  <a:cubicBezTo>
                    <a:pt x="368" y="1"/>
                    <a:pt x="101" y="234"/>
                    <a:pt x="101" y="534"/>
                  </a:cubicBezTo>
                  <a:cubicBezTo>
                    <a:pt x="101" y="1302"/>
                    <a:pt x="1335" y="901"/>
                    <a:pt x="1335" y="1402"/>
                  </a:cubicBezTo>
                  <a:cubicBezTo>
                    <a:pt x="1335" y="1602"/>
                    <a:pt x="1201" y="1735"/>
                    <a:pt x="835" y="1735"/>
                  </a:cubicBezTo>
                  <a:cubicBezTo>
                    <a:pt x="568" y="1735"/>
                    <a:pt x="334" y="1635"/>
                    <a:pt x="134" y="1502"/>
                  </a:cubicBezTo>
                  <a:lnTo>
                    <a:pt x="1" y="1702"/>
                  </a:lnTo>
                  <a:cubicBezTo>
                    <a:pt x="234" y="1869"/>
                    <a:pt x="534" y="1969"/>
                    <a:pt x="801" y="1969"/>
                  </a:cubicBezTo>
                  <a:cubicBezTo>
                    <a:pt x="1302" y="1969"/>
                    <a:pt x="1602" y="1735"/>
                    <a:pt x="1602" y="1402"/>
                  </a:cubicBezTo>
                  <a:cubicBezTo>
                    <a:pt x="1602" y="668"/>
                    <a:pt x="334" y="1068"/>
                    <a:pt x="334" y="534"/>
                  </a:cubicBezTo>
                  <a:cubicBezTo>
                    <a:pt x="334" y="368"/>
                    <a:pt x="501" y="201"/>
                    <a:pt x="835" y="201"/>
                  </a:cubicBezTo>
                  <a:cubicBezTo>
                    <a:pt x="1035" y="201"/>
                    <a:pt x="1235" y="268"/>
                    <a:pt x="1402" y="368"/>
                  </a:cubicBezTo>
                  <a:lnTo>
                    <a:pt x="1535" y="168"/>
                  </a:lnTo>
                  <a:cubicBezTo>
                    <a:pt x="1335" y="34"/>
                    <a:pt x="1101" y="1"/>
                    <a:pt x="835"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3793;p65">
              <a:extLst>
                <a:ext uri="{FF2B5EF4-FFF2-40B4-BE49-F238E27FC236}">
                  <a16:creationId xmlns:a16="http://schemas.microsoft.com/office/drawing/2014/main" id="{BC706C4A-7C2D-ADD6-9C24-80D99B2A7B1B}"/>
                </a:ext>
              </a:extLst>
            </p:cNvPr>
            <p:cNvSpPr/>
            <p:nvPr/>
          </p:nvSpPr>
          <p:spPr>
            <a:xfrm>
              <a:off x="5349825" y="4436125"/>
              <a:ext cx="43400" cy="44225"/>
            </a:xfrm>
            <a:custGeom>
              <a:avLst/>
              <a:gdLst/>
              <a:ahLst/>
              <a:cxnLst/>
              <a:rect l="l" t="t" r="r" b="b"/>
              <a:pathLst>
                <a:path w="1736" h="1769" extrusionOk="0">
                  <a:moveTo>
                    <a:pt x="868" y="0"/>
                  </a:moveTo>
                  <a:cubicBezTo>
                    <a:pt x="401" y="0"/>
                    <a:pt x="0" y="400"/>
                    <a:pt x="0" y="901"/>
                  </a:cubicBezTo>
                  <a:cubicBezTo>
                    <a:pt x="0" y="1368"/>
                    <a:pt x="401" y="1768"/>
                    <a:pt x="868" y="1768"/>
                  </a:cubicBezTo>
                  <a:cubicBezTo>
                    <a:pt x="1335" y="1768"/>
                    <a:pt x="1735" y="1368"/>
                    <a:pt x="1735" y="901"/>
                  </a:cubicBezTo>
                  <a:cubicBezTo>
                    <a:pt x="1735" y="400"/>
                    <a:pt x="1335" y="0"/>
                    <a:pt x="8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3794;p65">
              <a:extLst>
                <a:ext uri="{FF2B5EF4-FFF2-40B4-BE49-F238E27FC236}">
                  <a16:creationId xmlns:a16="http://schemas.microsoft.com/office/drawing/2014/main" id="{B927197E-C83E-57B0-B1F2-4090C592599C}"/>
                </a:ext>
              </a:extLst>
            </p:cNvPr>
            <p:cNvSpPr/>
            <p:nvPr/>
          </p:nvSpPr>
          <p:spPr>
            <a:xfrm>
              <a:off x="5898550" y="4436125"/>
              <a:ext cx="43400" cy="44225"/>
            </a:xfrm>
            <a:custGeom>
              <a:avLst/>
              <a:gdLst/>
              <a:ahLst/>
              <a:cxnLst/>
              <a:rect l="l" t="t" r="r" b="b"/>
              <a:pathLst>
                <a:path w="1736" h="1769" extrusionOk="0">
                  <a:moveTo>
                    <a:pt x="868" y="0"/>
                  </a:moveTo>
                  <a:cubicBezTo>
                    <a:pt x="367" y="0"/>
                    <a:pt x="1" y="400"/>
                    <a:pt x="1" y="901"/>
                  </a:cubicBezTo>
                  <a:cubicBezTo>
                    <a:pt x="1" y="1368"/>
                    <a:pt x="367" y="1768"/>
                    <a:pt x="868" y="1768"/>
                  </a:cubicBezTo>
                  <a:cubicBezTo>
                    <a:pt x="1335" y="1768"/>
                    <a:pt x="1735" y="1368"/>
                    <a:pt x="1735" y="901"/>
                  </a:cubicBezTo>
                  <a:cubicBezTo>
                    <a:pt x="1735" y="400"/>
                    <a:pt x="1335" y="0"/>
                    <a:pt x="8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3795;p65">
              <a:extLst>
                <a:ext uri="{FF2B5EF4-FFF2-40B4-BE49-F238E27FC236}">
                  <a16:creationId xmlns:a16="http://schemas.microsoft.com/office/drawing/2014/main" id="{C673B6AE-4439-EEE6-D179-DAD8AB3D3162}"/>
                </a:ext>
              </a:extLst>
            </p:cNvPr>
            <p:cNvSpPr/>
            <p:nvPr/>
          </p:nvSpPr>
          <p:spPr>
            <a:xfrm>
              <a:off x="1520425" y="3302800"/>
              <a:ext cx="1769625" cy="1205900"/>
            </a:xfrm>
            <a:custGeom>
              <a:avLst/>
              <a:gdLst/>
              <a:ahLst/>
              <a:cxnLst/>
              <a:rect l="l" t="t" r="r" b="b"/>
              <a:pathLst>
                <a:path w="70785" h="48236" extrusionOk="0">
                  <a:moveTo>
                    <a:pt x="5004" y="1"/>
                  </a:moveTo>
                  <a:cubicBezTo>
                    <a:pt x="2235" y="1"/>
                    <a:pt x="0" y="2236"/>
                    <a:pt x="0" y="5004"/>
                  </a:cubicBezTo>
                  <a:lnTo>
                    <a:pt x="0" y="43232"/>
                  </a:lnTo>
                  <a:cubicBezTo>
                    <a:pt x="0" y="46000"/>
                    <a:pt x="2235" y="48235"/>
                    <a:pt x="5004" y="48235"/>
                  </a:cubicBezTo>
                  <a:lnTo>
                    <a:pt x="65781" y="48235"/>
                  </a:lnTo>
                  <a:cubicBezTo>
                    <a:pt x="68549" y="48235"/>
                    <a:pt x="70784" y="46000"/>
                    <a:pt x="70784" y="43232"/>
                  </a:cubicBezTo>
                  <a:lnTo>
                    <a:pt x="70784" y="5004"/>
                  </a:lnTo>
                  <a:cubicBezTo>
                    <a:pt x="70784" y="2236"/>
                    <a:pt x="68549" y="1"/>
                    <a:pt x="65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3796;p65">
              <a:extLst>
                <a:ext uri="{FF2B5EF4-FFF2-40B4-BE49-F238E27FC236}">
                  <a16:creationId xmlns:a16="http://schemas.microsoft.com/office/drawing/2014/main" id="{13179819-FC2E-62CC-0A86-D35EDC9AAF27}"/>
                </a:ext>
              </a:extLst>
            </p:cNvPr>
            <p:cNvSpPr/>
            <p:nvPr/>
          </p:nvSpPr>
          <p:spPr>
            <a:xfrm>
              <a:off x="2011600" y="4210950"/>
              <a:ext cx="542925" cy="566275"/>
            </a:xfrm>
            <a:custGeom>
              <a:avLst/>
              <a:gdLst/>
              <a:ahLst/>
              <a:cxnLst/>
              <a:rect l="l" t="t" r="r" b="b"/>
              <a:pathLst>
                <a:path w="21717" h="22651" extrusionOk="0">
                  <a:moveTo>
                    <a:pt x="21716" y="1"/>
                  </a:moveTo>
                  <a:lnTo>
                    <a:pt x="3904" y="468"/>
                  </a:lnTo>
                  <a:lnTo>
                    <a:pt x="1" y="22650"/>
                  </a:lnTo>
                  <a:lnTo>
                    <a:pt x="18381" y="22650"/>
                  </a:lnTo>
                  <a:lnTo>
                    <a:pt x="2171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3797;p65">
              <a:extLst>
                <a:ext uri="{FF2B5EF4-FFF2-40B4-BE49-F238E27FC236}">
                  <a16:creationId xmlns:a16="http://schemas.microsoft.com/office/drawing/2014/main" id="{E8C33E22-3BA1-B170-05F2-57384878E604}"/>
                </a:ext>
              </a:extLst>
            </p:cNvPr>
            <p:cNvSpPr/>
            <p:nvPr/>
          </p:nvSpPr>
          <p:spPr>
            <a:xfrm>
              <a:off x="1449550" y="3302800"/>
              <a:ext cx="1770450" cy="1205900"/>
            </a:xfrm>
            <a:custGeom>
              <a:avLst/>
              <a:gdLst/>
              <a:ahLst/>
              <a:cxnLst/>
              <a:rect l="l" t="t" r="r" b="b"/>
              <a:pathLst>
                <a:path w="70818" h="48236" extrusionOk="0">
                  <a:moveTo>
                    <a:pt x="5004" y="1"/>
                  </a:moveTo>
                  <a:cubicBezTo>
                    <a:pt x="2235" y="1"/>
                    <a:pt x="0" y="2236"/>
                    <a:pt x="0" y="5004"/>
                  </a:cubicBezTo>
                  <a:lnTo>
                    <a:pt x="0" y="43232"/>
                  </a:lnTo>
                  <a:cubicBezTo>
                    <a:pt x="0" y="46000"/>
                    <a:pt x="2235" y="48235"/>
                    <a:pt x="5004" y="48235"/>
                  </a:cubicBezTo>
                  <a:lnTo>
                    <a:pt x="65814" y="48235"/>
                  </a:lnTo>
                  <a:cubicBezTo>
                    <a:pt x="68582" y="48235"/>
                    <a:pt x="70817" y="46000"/>
                    <a:pt x="70817" y="43232"/>
                  </a:cubicBezTo>
                  <a:lnTo>
                    <a:pt x="70817" y="5004"/>
                  </a:lnTo>
                  <a:cubicBezTo>
                    <a:pt x="70817" y="2236"/>
                    <a:pt x="68582" y="1"/>
                    <a:pt x="658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3798;p65">
              <a:extLst>
                <a:ext uri="{FF2B5EF4-FFF2-40B4-BE49-F238E27FC236}">
                  <a16:creationId xmlns:a16="http://schemas.microsoft.com/office/drawing/2014/main" id="{F5AA1C4F-897B-110C-743E-D76BEF501694}"/>
                </a:ext>
              </a:extLst>
            </p:cNvPr>
            <p:cNvSpPr/>
            <p:nvPr/>
          </p:nvSpPr>
          <p:spPr>
            <a:xfrm>
              <a:off x="2511125" y="4210950"/>
              <a:ext cx="55900" cy="297750"/>
            </a:xfrm>
            <a:custGeom>
              <a:avLst/>
              <a:gdLst/>
              <a:ahLst/>
              <a:cxnLst/>
              <a:rect l="l" t="t" r="r" b="b"/>
              <a:pathLst>
                <a:path w="2236" h="11910" extrusionOk="0">
                  <a:moveTo>
                    <a:pt x="1735" y="1"/>
                  </a:moveTo>
                  <a:lnTo>
                    <a:pt x="1" y="11909"/>
                  </a:lnTo>
                  <a:lnTo>
                    <a:pt x="2236" y="11909"/>
                  </a:lnTo>
                  <a:lnTo>
                    <a:pt x="17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3799;p65">
              <a:extLst>
                <a:ext uri="{FF2B5EF4-FFF2-40B4-BE49-F238E27FC236}">
                  <a16:creationId xmlns:a16="http://schemas.microsoft.com/office/drawing/2014/main" id="{22121842-15C3-54C5-4356-A7BB1D2CF962}"/>
                </a:ext>
              </a:extLst>
            </p:cNvPr>
            <p:cNvSpPr/>
            <p:nvPr/>
          </p:nvSpPr>
          <p:spPr>
            <a:xfrm>
              <a:off x="2054975" y="4191775"/>
              <a:ext cx="58400" cy="328600"/>
            </a:xfrm>
            <a:custGeom>
              <a:avLst/>
              <a:gdLst/>
              <a:ahLst/>
              <a:cxnLst/>
              <a:rect l="l" t="t" r="r" b="b"/>
              <a:pathLst>
                <a:path w="2336" h="13144" extrusionOk="0">
                  <a:moveTo>
                    <a:pt x="2268" y="0"/>
                  </a:moveTo>
                  <a:cubicBezTo>
                    <a:pt x="2229" y="0"/>
                    <a:pt x="1665" y="2956"/>
                    <a:pt x="1068" y="6539"/>
                  </a:cubicBezTo>
                  <a:cubicBezTo>
                    <a:pt x="467" y="10174"/>
                    <a:pt x="0" y="13143"/>
                    <a:pt x="67" y="13143"/>
                  </a:cubicBezTo>
                  <a:cubicBezTo>
                    <a:pt x="134" y="13143"/>
                    <a:pt x="668" y="10208"/>
                    <a:pt x="1268" y="6572"/>
                  </a:cubicBezTo>
                  <a:cubicBezTo>
                    <a:pt x="1902" y="2969"/>
                    <a:pt x="2335" y="1"/>
                    <a:pt x="2269" y="1"/>
                  </a:cubicBezTo>
                  <a:cubicBezTo>
                    <a:pt x="2268" y="0"/>
                    <a:pt x="2268" y="0"/>
                    <a:pt x="22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3800;p65">
              <a:extLst>
                <a:ext uri="{FF2B5EF4-FFF2-40B4-BE49-F238E27FC236}">
                  <a16:creationId xmlns:a16="http://schemas.microsoft.com/office/drawing/2014/main" id="{7B5F2C3C-0962-37D4-53A5-8B67FA8601B0}"/>
                </a:ext>
              </a:extLst>
            </p:cNvPr>
            <p:cNvSpPr/>
            <p:nvPr/>
          </p:nvSpPr>
          <p:spPr>
            <a:xfrm>
              <a:off x="2257625" y="3806475"/>
              <a:ext cx="135125" cy="115675"/>
            </a:xfrm>
            <a:custGeom>
              <a:avLst/>
              <a:gdLst/>
              <a:ahLst/>
              <a:cxnLst/>
              <a:rect l="l" t="t" r="r" b="b"/>
              <a:pathLst>
                <a:path w="5405" h="4627" extrusionOk="0">
                  <a:moveTo>
                    <a:pt x="3160" y="1"/>
                  </a:moveTo>
                  <a:cubicBezTo>
                    <a:pt x="3141" y="1"/>
                    <a:pt x="3122" y="1"/>
                    <a:pt x="3102" y="2"/>
                  </a:cubicBezTo>
                  <a:cubicBezTo>
                    <a:pt x="1034" y="2"/>
                    <a:pt x="0" y="2470"/>
                    <a:pt x="1468" y="3938"/>
                  </a:cubicBezTo>
                  <a:cubicBezTo>
                    <a:pt x="1933" y="4413"/>
                    <a:pt x="2510" y="4626"/>
                    <a:pt x="3078" y="4626"/>
                  </a:cubicBezTo>
                  <a:cubicBezTo>
                    <a:pt x="4261" y="4626"/>
                    <a:pt x="5404" y="3701"/>
                    <a:pt x="5404" y="2303"/>
                  </a:cubicBezTo>
                  <a:cubicBezTo>
                    <a:pt x="5404" y="1055"/>
                    <a:pt x="4401" y="1"/>
                    <a:pt x="316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3801;p65">
              <a:extLst>
                <a:ext uri="{FF2B5EF4-FFF2-40B4-BE49-F238E27FC236}">
                  <a16:creationId xmlns:a16="http://schemas.microsoft.com/office/drawing/2014/main" id="{6FDE9E77-5ACB-BDCC-10CF-72DE993AB3FB}"/>
                </a:ext>
              </a:extLst>
            </p:cNvPr>
            <p:cNvSpPr/>
            <p:nvPr/>
          </p:nvSpPr>
          <p:spPr>
            <a:xfrm>
              <a:off x="2256775" y="3805975"/>
              <a:ext cx="136800" cy="116475"/>
            </a:xfrm>
            <a:custGeom>
              <a:avLst/>
              <a:gdLst/>
              <a:ahLst/>
              <a:cxnLst/>
              <a:rect l="l" t="t" r="r" b="b"/>
              <a:pathLst>
                <a:path w="5472" h="4659" extrusionOk="0">
                  <a:moveTo>
                    <a:pt x="3136" y="22"/>
                  </a:moveTo>
                  <a:cubicBezTo>
                    <a:pt x="4404" y="22"/>
                    <a:pt x="5438" y="1056"/>
                    <a:pt x="5438" y="2323"/>
                  </a:cubicBezTo>
                  <a:cubicBezTo>
                    <a:pt x="5438" y="3721"/>
                    <a:pt x="4295" y="4646"/>
                    <a:pt x="3112" y="4646"/>
                  </a:cubicBezTo>
                  <a:cubicBezTo>
                    <a:pt x="2544" y="4646"/>
                    <a:pt x="1967" y="4433"/>
                    <a:pt x="1502" y="3958"/>
                  </a:cubicBezTo>
                  <a:cubicBezTo>
                    <a:pt x="34" y="2490"/>
                    <a:pt x="1068" y="22"/>
                    <a:pt x="3136" y="22"/>
                  </a:cubicBezTo>
                  <a:close/>
                  <a:moveTo>
                    <a:pt x="3110" y="0"/>
                  </a:moveTo>
                  <a:cubicBezTo>
                    <a:pt x="2532" y="0"/>
                    <a:pt x="1944" y="213"/>
                    <a:pt x="1469" y="689"/>
                  </a:cubicBezTo>
                  <a:cubicBezTo>
                    <a:pt x="1" y="2156"/>
                    <a:pt x="1035" y="4658"/>
                    <a:pt x="3136" y="4658"/>
                  </a:cubicBezTo>
                  <a:cubicBezTo>
                    <a:pt x="4404" y="4658"/>
                    <a:pt x="5471" y="3624"/>
                    <a:pt x="5471" y="2323"/>
                  </a:cubicBezTo>
                  <a:cubicBezTo>
                    <a:pt x="5471" y="925"/>
                    <a:pt x="4313" y="0"/>
                    <a:pt x="31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3802;p65">
              <a:extLst>
                <a:ext uri="{FF2B5EF4-FFF2-40B4-BE49-F238E27FC236}">
                  <a16:creationId xmlns:a16="http://schemas.microsoft.com/office/drawing/2014/main" id="{9C06D98A-C55C-32C6-39E0-0D97F66A3D9C}"/>
                </a:ext>
              </a:extLst>
            </p:cNvPr>
            <p:cNvSpPr/>
            <p:nvPr/>
          </p:nvSpPr>
          <p:spPr>
            <a:xfrm>
              <a:off x="1626325" y="3477200"/>
              <a:ext cx="293575" cy="285250"/>
            </a:xfrm>
            <a:custGeom>
              <a:avLst/>
              <a:gdLst/>
              <a:ahLst/>
              <a:cxnLst/>
              <a:rect l="l" t="t" r="r" b="b"/>
              <a:pathLst>
                <a:path w="11743" h="11410" extrusionOk="0">
                  <a:moveTo>
                    <a:pt x="5700" y="1"/>
                  </a:moveTo>
                  <a:cubicBezTo>
                    <a:pt x="5300" y="1"/>
                    <a:pt x="4899" y="43"/>
                    <a:pt x="4504" y="130"/>
                  </a:cubicBezTo>
                  <a:cubicBezTo>
                    <a:pt x="3437" y="363"/>
                    <a:pt x="2469" y="897"/>
                    <a:pt x="1735" y="1664"/>
                  </a:cubicBezTo>
                  <a:cubicBezTo>
                    <a:pt x="1502" y="1931"/>
                    <a:pt x="1268" y="2231"/>
                    <a:pt x="1102" y="2532"/>
                  </a:cubicBezTo>
                  <a:cubicBezTo>
                    <a:pt x="234" y="3999"/>
                    <a:pt x="1" y="5734"/>
                    <a:pt x="501" y="7368"/>
                  </a:cubicBezTo>
                  <a:cubicBezTo>
                    <a:pt x="535" y="7468"/>
                    <a:pt x="568" y="7569"/>
                    <a:pt x="601" y="7702"/>
                  </a:cubicBezTo>
                  <a:lnTo>
                    <a:pt x="601" y="7735"/>
                  </a:lnTo>
                  <a:cubicBezTo>
                    <a:pt x="601" y="7769"/>
                    <a:pt x="635" y="7802"/>
                    <a:pt x="635" y="7835"/>
                  </a:cubicBezTo>
                  <a:lnTo>
                    <a:pt x="668" y="7902"/>
                  </a:lnTo>
                  <a:cubicBezTo>
                    <a:pt x="701" y="8002"/>
                    <a:pt x="735" y="8069"/>
                    <a:pt x="801" y="8169"/>
                  </a:cubicBezTo>
                  <a:cubicBezTo>
                    <a:pt x="901" y="8369"/>
                    <a:pt x="1002" y="8569"/>
                    <a:pt x="1135" y="8769"/>
                  </a:cubicBezTo>
                  <a:cubicBezTo>
                    <a:pt x="1268" y="9003"/>
                    <a:pt x="1402" y="9203"/>
                    <a:pt x="1602" y="9403"/>
                  </a:cubicBezTo>
                  <a:cubicBezTo>
                    <a:pt x="2232" y="10153"/>
                    <a:pt x="3159" y="10552"/>
                    <a:pt x="4115" y="10552"/>
                  </a:cubicBezTo>
                  <a:cubicBezTo>
                    <a:pt x="4222" y="10552"/>
                    <a:pt x="4330" y="10547"/>
                    <a:pt x="4437" y="10537"/>
                  </a:cubicBezTo>
                  <a:cubicBezTo>
                    <a:pt x="4671" y="10904"/>
                    <a:pt x="5004" y="11204"/>
                    <a:pt x="5405" y="11371"/>
                  </a:cubicBezTo>
                  <a:cubicBezTo>
                    <a:pt x="5536" y="11397"/>
                    <a:pt x="5678" y="11410"/>
                    <a:pt x="5829" y="11410"/>
                  </a:cubicBezTo>
                  <a:cubicBezTo>
                    <a:pt x="6639" y="11410"/>
                    <a:pt x="7686" y="11059"/>
                    <a:pt x="8474" y="10637"/>
                  </a:cubicBezTo>
                  <a:cubicBezTo>
                    <a:pt x="9441" y="10104"/>
                    <a:pt x="10809" y="9136"/>
                    <a:pt x="10775" y="8302"/>
                  </a:cubicBezTo>
                  <a:cubicBezTo>
                    <a:pt x="10775" y="8002"/>
                    <a:pt x="10708" y="7702"/>
                    <a:pt x="10642" y="7402"/>
                  </a:cubicBezTo>
                  <a:lnTo>
                    <a:pt x="10675" y="7402"/>
                  </a:lnTo>
                  <a:cubicBezTo>
                    <a:pt x="10675" y="7402"/>
                    <a:pt x="11743" y="5834"/>
                    <a:pt x="11376" y="4133"/>
                  </a:cubicBezTo>
                  <a:cubicBezTo>
                    <a:pt x="11376" y="4133"/>
                    <a:pt x="11376" y="3566"/>
                    <a:pt x="10542" y="2498"/>
                  </a:cubicBezTo>
                  <a:cubicBezTo>
                    <a:pt x="10275" y="2131"/>
                    <a:pt x="9975" y="1831"/>
                    <a:pt x="9674" y="1531"/>
                  </a:cubicBezTo>
                  <a:cubicBezTo>
                    <a:pt x="9374" y="1297"/>
                    <a:pt x="9041" y="1064"/>
                    <a:pt x="8707" y="864"/>
                  </a:cubicBezTo>
                  <a:cubicBezTo>
                    <a:pt x="8607" y="797"/>
                    <a:pt x="8540" y="730"/>
                    <a:pt x="8540" y="730"/>
                  </a:cubicBezTo>
                  <a:cubicBezTo>
                    <a:pt x="7663" y="256"/>
                    <a:pt x="6684" y="1"/>
                    <a:pt x="57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3803;p65">
              <a:extLst>
                <a:ext uri="{FF2B5EF4-FFF2-40B4-BE49-F238E27FC236}">
                  <a16:creationId xmlns:a16="http://schemas.microsoft.com/office/drawing/2014/main" id="{0B5B3425-70BC-3575-E3A7-CD5E14F324A7}"/>
                </a:ext>
              </a:extLst>
            </p:cNvPr>
            <p:cNvSpPr/>
            <p:nvPr/>
          </p:nvSpPr>
          <p:spPr>
            <a:xfrm>
              <a:off x="1594650" y="3477200"/>
              <a:ext cx="316075" cy="263500"/>
            </a:xfrm>
            <a:custGeom>
              <a:avLst/>
              <a:gdLst/>
              <a:ahLst/>
              <a:cxnLst/>
              <a:rect l="l" t="t" r="r" b="b"/>
              <a:pathLst>
                <a:path w="12643" h="10540" extrusionOk="0">
                  <a:moveTo>
                    <a:pt x="6093" y="0"/>
                  </a:moveTo>
                  <a:cubicBezTo>
                    <a:pt x="5699" y="0"/>
                    <a:pt x="5291" y="41"/>
                    <a:pt x="4870" y="130"/>
                  </a:cubicBezTo>
                  <a:cubicBezTo>
                    <a:pt x="3803" y="363"/>
                    <a:pt x="2869" y="897"/>
                    <a:pt x="2135" y="1664"/>
                  </a:cubicBezTo>
                  <a:cubicBezTo>
                    <a:pt x="1868" y="1931"/>
                    <a:pt x="1668" y="2231"/>
                    <a:pt x="1501" y="2532"/>
                  </a:cubicBezTo>
                  <a:cubicBezTo>
                    <a:pt x="934" y="3599"/>
                    <a:pt x="0" y="5667"/>
                    <a:pt x="1201" y="8169"/>
                  </a:cubicBezTo>
                  <a:cubicBezTo>
                    <a:pt x="2206" y="10205"/>
                    <a:pt x="3586" y="10540"/>
                    <a:pt x="4515" y="10540"/>
                  </a:cubicBezTo>
                  <a:cubicBezTo>
                    <a:pt x="4727" y="10540"/>
                    <a:pt x="4915" y="10523"/>
                    <a:pt x="5071" y="10504"/>
                  </a:cubicBezTo>
                  <a:cubicBezTo>
                    <a:pt x="5871" y="10371"/>
                    <a:pt x="11041" y="7402"/>
                    <a:pt x="11041" y="7402"/>
                  </a:cubicBezTo>
                  <a:cubicBezTo>
                    <a:pt x="11041" y="7402"/>
                    <a:pt x="12643" y="5167"/>
                    <a:pt x="11342" y="3065"/>
                  </a:cubicBezTo>
                  <a:cubicBezTo>
                    <a:pt x="10395" y="1545"/>
                    <a:pt x="8511" y="0"/>
                    <a:pt x="6093"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3804;p65">
              <a:extLst>
                <a:ext uri="{FF2B5EF4-FFF2-40B4-BE49-F238E27FC236}">
                  <a16:creationId xmlns:a16="http://schemas.microsoft.com/office/drawing/2014/main" id="{3E80D8C4-34FE-29F2-E0AE-A0AB5DBBD93F}"/>
                </a:ext>
              </a:extLst>
            </p:cNvPr>
            <p:cNvSpPr/>
            <p:nvPr/>
          </p:nvSpPr>
          <p:spPr>
            <a:xfrm>
              <a:off x="1706400" y="3635150"/>
              <a:ext cx="168475" cy="126825"/>
            </a:xfrm>
            <a:custGeom>
              <a:avLst/>
              <a:gdLst/>
              <a:ahLst/>
              <a:cxnLst/>
              <a:rect l="l" t="t" r="r" b="b"/>
              <a:pathLst>
                <a:path w="6739" h="5073" extrusionOk="0">
                  <a:moveTo>
                    <a:pt x="4986" y="1"/>
                  </a:moveTo>
                  <a:cubicBezTo>
                    <a:pt x="4055" y="1"/>
                    <a:pt x="3130" y="269"/>
                    <a:pt x="2335" y="784"/>
                  </a:cubicBezTo>
                  <a:cubicBezTo>
                    <a:pt x="1268" y="1351"/>
                    <a:pt x="434" y="2318"/>
                    <a:pt x="0" y="3485"/>
                  </a:cubicBezTo>
                  <a:cubicBezTo>
                    <a:pt x="0" y="3485"/>
                    <a:pt x="567" y="4853"/>
                    <a:pt x="1368" y="5020"/>
                  </a:cubicBezTo>
                  <a:cubicBezTo>
                    <a:pt x="1511" y="5056"/>
                    <a:pt x="1671" y="5072"/>
                    <a:pt x="1841" y="5072"/>
                  </a:cubicBezTo>
                  <a:cubicBezTo>
                    <a:pt x="2624" y="5072"/>
                    <a:pt x="3643" y="4724"/>
                    <a:pt x="4437" y="4286"/>
                  </a:cubicBezTo>
                  <a:cubicBezTo>
                    <a:pt x="5371" y="3786"/>
                    <a:pt x="6738" y="2818"/>
                    <a:pt x="6738" y="1984"/>
                  </a:cubicBezTo>
                  <a:cubicBezTo>
                    <a:pt x="6705" y="1150"/>
                    <a:pt x="6305" y="250"/>
                    <a:pt x="6171" y="150"/>
                  </a:cubicBezTo>
                  <a:cubicBezTo>
                    <a:pt x="5782" y="50"/>
                    <a:pt x="5383" y="1"/>
                    <a:pt x="4986"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3805;p65">
              <a:extLst>
                <a:ext uri="{FF2B5EF4-FFF2-40B4-BE49-F238E27FC236}">
                  <a16:creationId xmlns:a16="http://schemas.microsoft.com/office/drawing/2014/main" id="{38907440-58E7-71DF-A892-0CD29FAC68E1}"/>
                </a:ext>
              </a:extLst>
            </p:cNvPr>
            <p:cNvSpPr/>
            <p:nvPr/>
          </p:nvSpPr>
          <p:spPr>
            <a:xfrm>
              <a:off x="1629675" y="3487850"/>
              <a:ext cx="172550" cy="138200"/>
            </a:xfrm>
            <a:custGeom>
              <a:avLst/>
              <a:gdLst/>
              <a:ahLst/>
              <a:cxnLst/>
              <a:rect l="l" t="t" r="r" b="b"/>
              <a:pathLst>
                <a:path w="6902" h="5528" extrusionOk="0">
                  <a:moveTo>
                    <a:pt x="3463" y="0"/>
                  </a:moveTo>
                  <a:cubicBezTo>
                    <a:pt x="3017" y="0"/>
                    <a:pt x="2561" y="109"/>
                    <a:pt x="2135" y="338"/>
                  </a:cubicBezTo>
                  <a:cubicBezTo>
                    <a:pt x="0" y="1505"/>
                    <a:pt x="334" y="4707"/>
                    <a:pt x="2669" y="5408"/>
                  </a:cubicBezTo>
                  <a:cubicBezTo>
                    <a:pt x="2942" y="5490"/>
                    <a:pt x="3211" y="5528"/>
                    <a:pt x="3471" y="5528"/>
                  </a:cubicBezTo>
                  <a:cubicBezTo>
                    <a:pt x="5436" y="5528"/>
                    <a:pt x="6902" y="3357"/>
                    <a:pt x="5871" y="1472"/>
                  </a:cubicBezTo>
                  <a:cubicBezTo>
                    <a:pt x="5389" y="530"/>
                    <a:pt x="4449" y="0"/>
                    <a:pt x="3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3806;p65">
              <a:extLst>
                <a:ext uri="{FF2B5EF4-FFF2-40B4-BE49-F238E27FC236}">
                  <a16:creationId xmlns:a16="http://schemas.microsoft.com/office/drawing/2014/main" id="{E5D2CF99-FD42-BE7C-055D-CD5BF43A2B9D}"/>
                </a:ext>
              </a:extLst>
            </p:cNvPr>
            <p:cNvSpPr/>
            <p:nvPr/>
          </p:nvSpPr>
          <p:spPr>
            <a:xfrm>
              <a:off x="1609650" y="3603850"/>
              <a:ext cx="45900" cy="108450"/>
            </a:xfrm>
            <a:custGeom>
              <a:avLst/>
              <a:gdLst/>
              <a:ahLst/>
              <a:cxnLst/>
              <a:rect l="l" t="t" r="r" b="b"/>
              <a:pathLst>
                <a:path w="1836" h="4338" extrusionOk="0">
                  <a:moveTo>
                    <a:pt x="67" y="1"/>
                  </a:moveTo>
                  <a:cubicBezTo>
                    <a:pt x="1" y="935"/>
                    <a:pt x="134" y="1869"/>
                    <a:pt x="468" y="2769"/>
                  </a:cubicBezTo>
                  <a:cubicBezTo>
                    <a:pt x="701" y="3336"/>
                    <a:pt x="1001" y="3870"/>
                    <a:pt x="1402" y="4337"/>
                  </a:cubicBezTo>
                  <a:cubicBezTo>
                    <a:pt x="1769" y="3570"/>
                    <a:pt x="1835" y="2703"/>
                    <a:pt x="1602" y="1869"/>
                  </a:cubicBezTo>
                  <a:cubicBezTo>
                    <a:pt x="1335" y="1068"/>
                    <a:pt x="801" y="401"/>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3807;p65">
              <a:extLst>
                <a:ext uri="{FF2B5EF4-FFF2-40B4-BE49-F238E27FC236}">
                  <a16:creationId xmlns:a16="http://schemas.microsoft.com/office/drawing/2014/main" id="{6927D45B-9944-2016-F00C-A78D1D867330}"/>
                </a:ext>
              </a:extLst>
            </p:cNvPr>
            <p:cNvSpPr/>
            <p:nvPr/>
          </p:nvSpPr>
          <p:spPr>
            <a:xfrm>
              <a:off x="1815625" y="3495450"/>
              <a:ext cx="73425" cy="85075"/>
            </a:xfrm>
            <a:custGeom>
              <a:avLst/>
              <a:gdLst/>
              <a:ahLst/>
              <a:cxnLst/>
              <a:rect l="l" t="t" r="r" b="b"/>
              <a:pathLst>
                <a:path w="2937" h="3403" extrusionOk="0">
                  <a:moveTo>
                    <a:pt x="68" y="0"/>
                  </a:moveTo>
                  <a:lnTo>
                    <a:pt x="68" y="0"/>
                  </a:lnTo>
                  <a:cubicBezTo>
                    <a:pt x="1" y="801"/>
                    <a:pt x="268" y="1601"/>
                    <a:pt x="801" y="2202"/>
                  </a:cubicBezTo>
                  <a:cubicBezTo>
                    <a:pt x="1335" y="2836"/>
                    <a:pt x="2102" y="3269"/>
                    <a:pt x="2936" y="3403"/>
                  </a:cubicBezTo>
                  <a:cubicBezTo>
                    <a:pt x="2936" y="3403"/>
                    <a:pt x="2936" y="2869"/>
                    <a:pt x="2102" y="1768"/>
                  </a:cubicBezTo>
                  <a:cubicBezTo>
                    <a:pt x="1535" y="1068"/>
                    <a:pt x="835" y="467"/>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3808;p65">
              <a:extLst>
                <a:ext uri="{FF2B5EF4-FFF2-40B4-BE49-F238E27FC236}">
                  <a16:creationId xmlns:a16="http://schemas.microsoft.com/office/drawing/2014/main" id="{8503A548-466C-7294-BE4D-A4E3FBAD1D89}"/>
                </a:ext>
              </a:extLst>
            </p:cNvPr>
            <p:cNvSpPr/>
            <p:nvPr/>
          </p:nvSpPr>
          <p:spPr>
            <a:xfrm>
              <a:off x="1707225" y="3633450"/>
              <a:ext cx="158475" cy="99900"/>
            </a:xfrm>
            <a:custGeom>
              <a:avLst/>
              <a:gdLst/>
              <a:ahLst/>
              <a:cxnLst/>
              <a:rect l="l" t="t" r="r" b="b"/>
              <a:pathLst>
                <a:path w="6339" h="3996" extrusionOk="0">
                  <a:moveTo>
                    <a:pt x="4940" y="0"/>
                  </a:moveTo>
                  <a:cubicBezTo>
                    <a:pt x="4064" y="0"/>
                    <a:pt x="3149" y="299"/>
                    <a:pt x="2402" y="751"/>
                  </a:cubicBezTo>
                  <a:cubicBezTo>
                    <a:pt x="1335" y="1419"/>
                    <a:pt x="501" y="2386"/>
                    <a:pt x="0" y="3520"/>
                  </a:cubicBezTo>
                  <a:cubicBezTo>
                    <a:pt x="0" y="3654"/>
                    <a:pt x="34" y="3754"/>
                    <a:pt x="101" y="3854"/>
                  </a:cubicBezTo>
                  <a:cubicBezTo>
                    <a:pt x="128" y="3936"/>
                    <a:pt x="223" y="3996"/>
                    <a:pt x="312" y="3996"/>
                  </a:cubicBezTo>
                  <a:cubicBezTo>
                    <a:pt x="331" y="3996"/>
                    <a:pt x="350" y="3993"/>
                    <a:pt x="367" y="3987"/>
                  </a:cubicBezTo>
                  <a:cubicBezTo>
                    <a:pt x="501" y="3954"/>
                    <a:pt x="568" y="3854"/>
                    <a:pt x="601" y="3720"/>
                  </a:cubicBezTo>
                  <a:cubicBezTo>
                    <a:pt x="1201" y="2653"/>
                    <a:pt x="2069" y="1752"/>
                    <a:pt x="3136" y="1118"/>
                  </a:cubicBezTo>
                  <a:cubicBezTo>
                    <a:pt x="3570" y="885"/>
                    <a:pt x="4037" y="718"/>
                    <a:pt x="4537" y="685"/>
                  </a:cubicBezTo>
                  <a:cubicBezTo>
                    <a:pt x="5004" y="685"/>
                    <a:pt x="5438" y="785"/>
                    <a:pt x="5905" y="818"/>
                  </a:cubicBezTo>
                  <a:cubicBezTo>
                    <a:pt x="6005" y="818"/>
                    <a:pt x="6105" y="818"/>
                    <a:pt x="6238" y="751"/>
                  </a:cubicBezTo>
                  <a:cubicBezTo>
                    <a:pt x="6338" y="718"/>
                    <a:pt x="6338" y="585"/>
                    <a:pt x="6305" y="485"/>
                  </a:cubicBezTo>
                  <a:cubicBezTo>
                    <a:pt x="6272" y="385"/>
                    <a:pt x="6238" y="284"/>
                    <a:pt x="6138" y="218"/>
                  </a:cubicBezTo>
                  <a:cubicBezTo>
                    <a:pt x="5762" y="67"/>
                    <a:pt x="5355" y="0"/>
                    <a:pt x="494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3809;p65">
              <a:extLst>
                <a:ext uri="{FF2B5EF4-FFF2-40B4-BE49-F238E27FC236}">
                  <a16:creationId xmlns:a16="http://schemas.microsoft.com/office/drawing/2014/main" id="{924618E6-45BA-115A-3726-00A846D3F0D4}"/>
                </a:ext>
              </a:extLst>
            </p:cNvPr>
            <p:cNvSpPr/>
            <p:nvPr/>
          </p:nvSpPr>
          <p:spPr>
            <a:xfrm>
              <a:off x="2881400" y="4677125"/>
              <a:ext cx="1007400" cy="70900"/>
            </a:xfrm>
            <a:custGeom>
              <a:avLst/>
              <a:gdLst/>
              <a:ahLst/>
              <a:cxnLst/>
              <a:rect l="l" t="t" r="r" b="b"/>
              <a:pathLst>
                <a:path w="40296" h="2836" extrusionOk="0">
                  <a:moveTo>
                    <a:pt x="0" y="0"/>
                  </a:moveTo>
                  <a:lnTo>
                    <a:pt x="0" y="2836"/>
                  </a:lnTo>
                  <a:lnTo>
                    <a:pt x="40296" y="2836"/>
                  </a:lnTo>
                  <a:lnTo>
                    <a:pt x="4029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3810;p65">
              <a:extLst>
                <a:ext uri="{FF2B5EF4-FFF2-40B4-BE49-F238E27FC236}">
                  <a16:creationId xmlns:a16="http://schemas.microsoft.com/office/drawing/2014/main" id="{D712DF25-3CFE-7E22-BD64-2C6DD0AAB6ED}"/>
                </a:ext>
              </a:extLst>
            </p:cNvPr>
            <p:cNvSpPr/>
            <p:nvPr/>
          </p:nvSpPr>
          <p:spPr>
            <a:xfrm>
              <a:off x="2560325" y="4649600"/>
              <a:ext cx="211850" cy="98425"/>
            </a:xfrm>
            <a:custGeom>
              <a:avLst/>
              <a:gdLst/>
              <a:ahLst/>
              <a:cxnLst/>
              <a:rect l="l" t="t" r="r" b="b"/>
              <a:pathLst>
                <a:path w="8474" h="3937" extrusionOk="0">
                  <a:moveTo>
                    <a:pt x="3236" y="1"/>
                  </a:moveTo>
                  <a:cubicBezTo>
                    <a:pt x="1435" y="1"/>
                    <a:pt x="1" y="1468"/>
                    <a:pt x="1" y="3236"/>
                  </a:cubicBezTo>
                  <a:lnTo>
                    <a:pt x="1" y="3937"/>
                  </a:lnTo>
                  <a:lnTo>
                    <a:pt x="8474" y="3937"/>
                  </a:lnTo>
                  <a:lnTo>
                    <a:pt x="8474" y="3236"/>
                  </a:lnTo>
                  <a:cubicBezTo>
                    <a:pt x="8474" y="1435"/>
                    <a:pt x="7039" y="1"/>
                    <a:pt x="523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3811;p65">
              <a:extLst>
                <a:ext uri="{FF2B5EF4-FFF2-40B4-BE49-F238E27FC236}">
                  <a16:creationId xmlns:a16="http://schemas.microsoft.com/office/drawing/2014/main" id="{227C67D6-F3B5-0A4B-7D00-CF43EE47D700}"/>
                </a:ext>
              </a:extLst>
            </p:cNvPr>
            <p:cNvSpPr/>
            <p:nvPr/>
          </p:nvSpPr>
          <p:spPr>
            <a:xfrm>
              <a:off x="2564500" y="4722675"/>
              <a:ext cx="204350" cy="6400"/>
            </a:xfrm>
            <a:custGeom>
              <a:avLst/>
              <a:gdLst/>
              <a:ahLst/>
              <a:cxnLst/>
              <a:rect l="l" t="t" r="r" b="b"/>
              <a:pathLst>
                <a:path w="8174" h="256" extrusionOk="0">
                  <a:moveTo>
                    <a:pt x="3064" y="1"/>
                  </a:moveTo>
                  <a:cubicBezTo>
                    <a:pt x="2052" y="1"/>
                    <a:pt x="1026" y="38"/>
                    <a:pt x="1" y="113"/>
                  </a:cubicBezTo>
                  <a:cubicBezTo>
                    <a:pt x="1126" y="196"/>
                    <a:pt x="2251" y="255"/>
                    <a:pt x="3358" y="255"/>
                  </a:cubicBezTo>
                  <a:cubicBezTo>
                    <a:pt x="3596" y="255"/>
                    <a:pt x="3834" y="252"/>
                    <a:pt x="4070" y="247"/>
                  </a:cubicBezTo>
                  <a:cubicBezTo>
                    <a:pt x="4312" y="252"/>
                    <a:pt x="4555" y="255"/>
                    <a:pt x="4797" y="255"/>
                  </a:cubicBezTo>
                  <a:cubicBezTo>
                    <a:pt x="5922" y="255"/>
                    <a:pt x="7048" y="196"/>
                    <a:pt x="8173" y="113"/>
                  </a:cubicBezTo>
                  <a:cubicBezTo>
                    <a:pt x="7147" y="38"/>
                    <a:pt x="6122" y="1"/>
                    <a:pt x="5096" y="1"/>
                  </a:cubicBezTo>
                  <a:cubicBezTo>
                    <a:pt x="4754" y="1"/>
                    <a:pt x="4412" y="5"/>
                    <a:pt x="4070" y="13"/>
                  </a:cubicBezTo>
                  <a:cubicBezTo>
                    <a:pt x="3737" y="5"/>
                    <a:pt x="3401" y="1"/>
                    <a:pt x="3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3812;p65">
              <a:extLst>
                <a:ext uri="{FF2B5EF4-FFF2-40B4-BE49-F238E27FC236}">
                  <a16:creationId xmlns:a16="http://schemas.microsoft.com/office/drawing/2014/main" id="{B5474AE5-7DAE-23DF-F314-AEDEB2FCEDFB}"/>
                </a:ext>
              </a:extLst>
            </p:cNvPr>
            <p:cNvSpPr/>
            <p:nvPr/>
          </p:nvSpPr>
          <p:spPr>
            <a:xfrm>
              <a:off x="2662900" y="4648775"/>
              <a:ext cx="8375" cy="74250"/>
            </a:xfrm>
            <a:custGeom>
              <a:avLst/>
              <a:gdLst/>
              <a:ahLst/>
              <a:cxnLst/>
              <a:rect l="l" t="t" r="r" b="b"/>
              <a:pathLst>
                <a:path w="335" h="2970" extrusionOk="0">
                  <a:moveTo>
                    <a:pt x="201" y="0"/>
                  </a:moveTo>
                  <a:cubicBezTo>
                    <a:pt x="101" y="501"/>
                    <a:pt x="34" y="1001"/>
                    <a:pt x="67" y="1501"/>
                  </a:cubicBezTo>
                  <a:cubicBezTo>
                    <a:pt x="1" y="2002"/>
                    <a:pt x="34" y="2502"/>
                    <a:pt x="134" y="2969"/>
                  </a:cubicBezTo>
                  <a:cubicBezTo>
                    <a:pt x="234" y="2502"/>
                    <a:pt x="301" y="2002"/>
                    <a:pt x="268" y="1501"/>
                  </a:cubicBezTo>
                  <a:cubicBezTo>
                    <a:pt x="334" y="1001"/>
                    <a:pt x="301" y="501"/>
                    <a:pt x="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3813;p65">
              <a:extLst>
                <a:ext uri="{FF2B5EF4-FFF2-40B4-BE49-F238E27FC236}">
                  <a16:creationId xmlns:a16="http://schemas.microsoft.com/office/drawing/2014/main" id="{70B62D6A-53D2-918D-0845-18183B6B5D3C}"/>
                </a:ext>
              </a:extLst>
            </p:cNvPr>
            <p:cNvSpPr/>
            <p:nvPr/>
          </p:nvSpPr>
          <p:spPr>
            <a:xfrm>
              <a:off x="1374475" y="4748000"/>
              <a:ext cx="4843500" cy="140975"/>
            </a:xfrm>
            <a:custGeom>
              <a:avLst/>
              <a:gdLst/>
              <a:ahLst/>
              <a:cxnLst/>
              <a:rect l="l" t="t" r="r" b="b"/>
              <a:pathLst>
                <a:path w="193740" h="5639" extrusionOk="0">
                  <a:moveTo>
                    <a:pt x="1" y="1"/>
                  </a:moveTo>
                  <a:lnTo>
                    <a:pt x="1" y="5638"/>
                  </a:lnTo>
                  <a:lnTo>
                    <a:pt x="193739" y="5638"/>
                  </a:lnTo>
                  <a:lnTo>
                    <a:pt x="1937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05D8E82A-F5B4-47EB-FDD7-8C81070F9511}"/>
              </a:ext>
            </a:extLst>
          </p:cNvPr>
          <p:cNvPicPr>
            <a:picLocks noChangeAspect="1"/>
          </p:cNvPicPr>
          <p:nvPr/>
        </p:nvPicPr>
        <p:blipFill>
          <a:blip r:embed="rId3"/>
          <a:stretch>
            <a:fillRect/>
          </a:stretch>
        </p:blipFill>
        <p:spPr>
          <a:xfrm>
            <a:off x="322239" y="67756"/>
            <a:ext cx="770577" cy="313792"/>
          </a:xfrm>
          <a:prstGeom prst="rect">
            <a:avLst/>
          </a:prstGeom>
        </p:spPr>
      </p:pic>
    </p:spTree>
    <p:extLst>
      <p:ext uri="{BB962C8B-B14F-4D97-AF65-F5344CB8AC3E}">
        <p14:creationId xmlns:p14="http://schemas.microsoft.com/office/powerpoint/2010/main" val="52838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0">
          <a:extLst>
            <a:ext uri="{FF2B5EF4-FFF2-40B4-BE49-F238E27FC236}">
              <a16:creationId xmlns:a16="http://schemas.microsoft.com/office/drawing/2014/main" id="{41D4EAD9-D271-5F64-669E-C8F269DA6359}"/>
            </a:ext>
          </a:extLst>
        </p:cNvPr>
        <p:cNvGrpSpPr/>
        <p:nvPr/>
      </p:nvGrpSpPr>
      <p:grpSpPr>
        <a:xfrm>
          <a:off x="0" y="0"/>
          <a:ext cx="0" cy="0"/>
          <a:chOff x="0" y="0"/>
          <a:chExt cx="0" cy="0"/>
        </a:xfrm>
      </p:grpSpPr>
      <p:sp>
        <p:nvSpPr>
          <p:cNvPr id="631" name="Google Shape;631;p34">
            <a:extLst>
              <a:ext uri="{FF2B5EF4-FFF2-40B4-BE49-F238E27FC236}">
                <a16:creationId xmlns:a16="http://schemas.microsoft.com/office/drawing/2014/main" id="{958B9D70-687A-61D3-5F88-C99A4CE89078}"/>
              </a:ext>
            </a:extLst>
          </p:cNvPr>
          <p:cNvSpPr txBox="1">
            <a:spLocks noGrp="1"/>
          </p:cNvSpPr>
          <p:nvPr>
            <p:ph type="title"/>
          </p:nvPr>
        </p:nvSpPr>
        <p:spPr>
          <a:xfrm>
            <a:off x="524000" y="336325"/>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 Technology</a:t>
            </a:r>
            <a:endParaRPr dirty="0"/>
          </a:p>
        </p:txBody>
      </p:sp>
      <p:sp>
        <p:nvSpPr>
          <p:cNvPr id="3" name="Text Placeholder 2">
            <a:extLst>
              <a:ext uri="{FF2B5EF4-FFF2-40B4-BE49-F238E27FC236}">
                <a16:creationId xmlns:a16="http://schemas.microsoft.com/office/drawing/2014/main" id="{E8036931-3CF6-41E0-010D-76D2DD5C0920}"/>
              </a:ext>
            </a:extLst>
          </p:cNvPr>
          <p:cNvSpPr>
            <a:spLocks noGrp="1"/>
          </p:cNvSpPr>
          <p:nvPr>
            <p:ph type="body" idx="1"/>
          </p:nvPr>
        </p:nvSpPr>
        <p:spPr/>
        <p:txBody>
          <a:bodyPr/>
          <a:lstStyle/>
          <a:p>
            <a:r>
              <a:rPr lang="en-IN" sz="1400" dirty="0"/>
              <a:t>Frontend Technologies React.js – A powerful JavaScript library for building interactive and responsive user interfaces. </a:t>
            </a:r>
            <a:br>
              <a:rPr lang="en-IN" sz="1400" dirty="0"/>
            </a:br>
            <a:br>
              <a:rPr lang="en-IN" sz="1400" dirty="0"/>
            </a:br>
            <a:r>
              <a:rPr lang="en-IN" sz="1400" dirty="0"/>
              <a:t>Next.js (Optional) – Enhances performance with server-side rendering (SSR) and static site generation (SSG). </a:t>
            </a:r>
            <a:br>
              <a:rPr lang="en-IN" sz="1400" dirty="0"/>
            </a:br>
            <a:br>
              <a:rPr lang="en-IN" sz="1400" dirty="0"/>
            </a:br>
            <a:r>
              <a:rPr lang="en-IN" sz="1400" dirty="0"/>
              <a:t>Tailwind CSS / Material-UI – For modern and responsive UI design.</a:t>
            </a:r>
          </a:p>
          <a:p>
            <a:endParaRPr lang="en-IN" sz="1400" dirty="0"/>
          </a:p>
          <a:p>
            <a:r>
              <a:rPr lang="en-IN" sz="1400" dirty="0"/>
              <a:t>Backend Technologies Node.js with Express.js – Lightweight and scalable backend for handling API requests. </a:t>
            </a:r>
            <a:br>
              <a:rPr lang="en-IN" sz="1400" dirty="0"/>
            </a:br>
            <a:br>
              <a:rPr lang="en-IN" sz="1400" dirty="0"/>
            </a:br>
            <a:r>
              <a:rPr lang="en-IN" sz="1400" dirty="0"/>
              <a:t>Django / Flask (Python) – If AI-based chatbot integration requires Python’s AI/ML ecosystem.  </a:t>
            </a:r>
            <a:br>
              <a:rPr lang="en-IN" sz="1400" dirty="0"/>
            </a:br>
            <a:br>
              <a:rPr lang="en-IN" sz="1400" dirty="0"/>
            </a:br>
            <a:r>
              <a:rPr lang="en-IN" sz="1400" dirty="0"/>
              <a:t>REST API – For efficient data fetching and management. </a:t>
            </a:r>
          </a:p>
        </p:txBody>
      </p:sp>
      <p:pic>
        <p:nvPicPr>
          <p:cNvPr id="2" name="Picture 1">
            <a:extLst>
              <a:ext uri="{FF2B5EF4-FFF2-40B4-BE49-F238E27FC236}">
                <a16:creationId xmlns:a16="http://schemas.microsoft.com/office/drawing/2014/main" id="{8EDF8B83-49DF-CAD5-47CD-42C3AD0538E0}"/>
              </a:ext>
            </a:extLst>
          </p:cNvPr>
          <p:cNvPicPr>
            <a:picLocks noChangeAspect="1"/>
          </p:cNvPicPr>
          <p:nvPr/>
        </p:nvPicPr>
        <p:blipFill>
          <a:blip r:embed="rId3"/>
          <a:stretch>
            <a:fillRect/>
          </a:stretch>
        </p:blipFill>
        <p:spPr>
          <a:xfrm>
            <a:off x="524000" y="117188"/>
            <a:ext cx="736887" cy="300073"/>
          </a:xfrm>
          <a:prstGeom prst="rect">
            <a:avLst/>
          </a:prstGeom>
        </p:spPr>
      </p:pic>
    </p:spTree>
    <p:extLst>
      <p:ext uri="{BB962C8B-B14F-4D97-AF65-F5344CB8AC3E}">
        <p14:creationId xmlns:p14="http://schemas.microsoft.com/office/powerpoint/2010/main" val="281442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30">
          <a:extLst>
            <a:ext uri="{FF2B5EF4-FFF2-40B4-BE49-F238E27FC236}">
              <a16:creationId xmlns:a16="http://schemas.microsoft.com/office/drawing/2014/main" id="{C13C6415-AF59-B487-4AB6-D2105153020C}"/>
            </a:ext>
          </a:extLst>
        </p:cNvPr>
        <p:cNvGrpSpPr/>
        <p:nvPr/>
      </p:nvGrpSpPr>
      <p:grpSpPr>
        <a:xfrm>
          <a:off x="0" y="0"/>
          <a:ext cx="0" cy="0"/>
          <a:chOff x="0" y="0"/>
          <a:chExt cx="0" cy="0"/>
        </a:xfrm>
      </p:grpSpPr>
      <p:sp>
        <p:nvSpPr>
          <p:cNvPr id="631" name="Google Shape;631;p34">
            <a:extLst>
              <a:ext uri="{FF2B5EF4-FFF2-40B4-BE49-F238E27FC236}">
                <a16:creationId xmlns:a16="http://schemas.microsoft.com/office/drawing/2014/main" id="{929441FE-A81B-C352-C78D-9ECDA1FC9FA5}"/>
              </a:ext>
            </a:extLst>
          </p:cNvPr>
          <p:cNvSpPr txBox="1">
            <a:spLocks noGrp="1"/>
          </p:cNvSpPr>
          <p:nvPr>
            <p:ph type="title"/>
          </p:nvPr>
        </p:nvSpPr>
        <p:spPr>
          <a:xfrm>
            <a:off x="524000" y="336325"/>
            <a:ext cx="6386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 Technology</a:t>
            </a:r>
            <a:endParaRPr dirty="0"/>
          </a:p>
        </p:txBody>
      </p:sp>
      <p:sp>
        <p:nvSpPr>
          <p:cNvPr id="3" name="Text Placeholder 2">
            <a:extLst>
              <a:ext uri="{FF2B5EF4-FFF2-40B4-BE49-F238E27FC236}">
                <a16:creationId xmlns:a16="http://schemas.microsoft.com/office/drawing/2014/main" id="{C3E32FD7-0FDB-63BA-56F5-40A3C9B22774}"/>
              </a:ext>
            </a:extLst>
          </p:cNvPr>
          <p:cNvSpPr>
            <a:spLocks noGrp="1"/>
          </p:cNvSpPr>
          <p:nvPr>
            <p:ph type="body" idx="1"/>
          </p:nvPr>
        </p:nvSpPr>
        <p:spPr/>
        <p:txBody>
          <a:bodyPr/>
          <a:lstStyle/>
          <a:p>
            <a:pPr>
              <a:buFont typeface="+mj-lt"/>
              <a:buAutoNum type="arabicPeriod" startAt="3"/>
            </a:pPr>
            <a:r>
              <a:rPr lang="en-IN" sz="1400" dirty="0"/>
              <a:t>Database &amp; Storage MongoDB – Storing scam reports, user data, and interactions.</a:t>
            </a:r>
            <a:br>
              <a:rPr lang="en-IN" sz="1400" dirty="0"/>
            </a:br>
            <a:br>
              <a:rPr lang="en-IN" sz="1400" dirty="0"/>
            </a:br>
            <a:r>
              <a:rPr lang="en-IN" sz="1400" dirty="0"/>
              <a:t>Cloud Storage (AWS S3 / Firebase Storage) – For storing media files like images and videos. </a:t>
            </a:r>
          </a:p>
          <a:p>
            <a:pPr>
              <a:buFont typeface="+mj-lt"/>
              <a:buAutoNum type="arabicPeriod" startAt="3"/>
            </a:pPr>
            <a:endParaRPr lang="en-IN" sz="1400" dirty="0"/>
          </a:p>
          <a:p>
            <a:pPr>
              <a:buFont typeface="+mj-lt"/>
              <a:buAutoNum type="arabicPeriod" startAt="3"/>
            </a:pPr>
            <a:r>
              <a:rPr lang="en-IN" sz="1400" dirty="0"/>
              <a:t>AI &amp; Machine Learning Integration Chatbot (</a:t>
            </a:r>
            <a:r>
              <a:rPr lang="en-IN" sz="1400" dirty="0" err="1"/>
              <a:t>Dialogflow</a:t>
            </a:r>
            <a:r>
              <a:rPr lang="en-IN" sz="1400" dirty="0"/>
              <a:t> / Rasa / OpenAI GPT) – AI-driven chatbot for scam detection and recommendations.</a:t>
            </a:r>
            <a:br>
              <a:rPr lang="en-IN" sz="1400" dirty="0"/>
            </a:br>
            <a:br>
              <a:rPr lang="en-IN" sz="1400" dirty="0"/>
            </a:br>
            <a:r>
              <a:rPr lang="en-IN" sz="1400" dirty="0"/>
              <a:t>Machine Learning (TensorFlow / </a:t>
            </a:r>
            <a:r>
              <a:rPr lang="en-IN" sz="1400" dirty="0" err="1"/>
              <a:t>PyTorch</a:t>
            </a:r>
            <a:r>
              <a:rPr lang="en-IN" sz="1400" dirty="0"/>
              <a:t>) – AI-based scam pattern analysis and user suggestions.</a:t>
            </a:r>
          </a:p>
          <a:p>
            <a:pPr>
              <a:buFont typeface="+mj-lt"/>
              <a:buAutoNum type="arabicPeriod" startAt="3"/>
            </a:pPr>
            <a:endParaRPr lang="en-IN" sz="1400" dirty="0"/>
          </a:p>
          <a:p>
            <a:pPr>
              <a:buFont typeface="+mj-lt"/>
              <a:buAutoNum type="arabicPeriod" startAt="3"/>
            </a:pPr>
            <a:r>
              <a:rPr lang="en-IN" sz="1400" dirty="0"/>
              <a:t>Authentication &amp; Security OAuth (Google, Facebook Login) – Secure authentication for users. </a:t>
            </a:r>
            <a:br>
              <a:rPr lang="en-IN" sz="1400" dirty="0"/>
            </a:br>
            <a:br>
              <a:rPr lang="en-IN" sz="1400" dirty="0"/>
            </a:br>
            <a:r>
              <a:rPr lang="en-IN" sz="1400" dirty="0"/>
              <a:t>JWT (JSON Web Tokens) – For user session management. </a:t>
            </a:r>
          </a:p>
        </p:txBody>
      </p:sp>
      <p:pic>
        <p:nvPicPr>
          <p:cNvPr id="2" name="Picture 1">
            <a:extLst>
              <a:ext uri="{FF2B5EF4-FFF2-40B4-BE49-F238E27FC236}">
                <a16:creationId xmlns:a16="http://schemas.microsoft.com/office/drawing/2014/main" id="{D0D814FF-492C-A502-86AF-1CD7A0D81938}"/>
              </a:ext>
            </a:extLst>
          </p:cNvPr>
          <p:cNvPicPr>
            <a:picLocks noChangeAspect="1"/>
          </p:cNvPicPr>
          <p:nvPr/>
        </p:nvPicPr>
        <p:blipFill>
          <a:blip r:embed="rId3"/>
          <a:stretch>
            <a:fillRect/>
          </a:stretch>
        </p:blipFill>
        <p:spPr>
          <a:xfrm>
            <a:off x="385684" y="25537"/>
            <a:ext cx="763200" cy="310788"/>
          </a:xfrm>
          <a:prstGeom prst="rect">
            <a:avLst/>
          </a:prstGeom>
        </p:spPr>
      </p:pic>
    </p:spTree>
    <p:extLst>
      <p:ext uri="{BB962C8B-B14F-4D97-AF65-F5344CB8AC3E}">
        <p14:creationId xmlns:p14="http://schemas.microsoft.com/office/powerpoint/2010/main" val="547492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3">
          <a:extLst>
            <a:ext uri="{FF2B5EF4-FFF2-40B4-BE49-F238E27FC236}">
              <a16:creationId xmlns:a16="http://schemas.microsoft.com/office/drawing/2014/main" id="{A9B0196A-6C12-ADEC-8C0D-0A765B188296}"/>
            </a:ext>
          </a:extLst>
        </p:cNvPr>
        <p:cNvGrpSpPr/>
        <p:nvPr/>
      </p:nvGrpSpPr>
      <p:grpSpPr>
        <a:xfrm>
          <a:off x="0" y="0"/>
          <a:ext cx="0" cy="0"/>
          <a:chOff x="0" y="0"/>
          <a:chExt cx="0" cy="0"/>
        </a:xfrm>
      </p:grpSpPr>
      <p:sp>
        <p:nvSpPr>
          <p:cNvPr id="654" name="Google Shape;654;p36">
            <a:extLst>
              <a:ext uri="{FF2B5EF4-FFF2-40B4-BE49-F238E27FC236}">
                <a16:creationId xmlns:a16="http://schemas.microsoft.com/office/drawing/2014/main" id="{4244385C-87C3-827F-14B0-AC16485DCCD0}"/>
              </a:ext>
            </a:extLst>
          </p:cNvPr>
          <p:cNvSpPr txBox="1">
            <a:spLocks noGrp="1"/>
          </p:cNvSpPr>
          <p:nvPr>
            <p:ph type="ctrTitle"/>
          </p:nvPr>
        </p:nvSpPr>
        <p:spPr>
          <a:xfrm>
            <a:off x="5777497" y="2079736"/>
            <a:ext cx="3430549" cy="1276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t> </a:t>
            </a:r>
            <a:br>
              <a:rPr lang="en-IN" dirty="0"/>
            </a:br>
            <a:r>
              <a:rPr lang="en-IN" dirty="0"/>
              <a:t> Working Method/ Architecture  </a:t>
            </a:r>
          </a:p>
        </p:txBody>
      </p:sp>
      <p:sp>
        <p:nvSpPr>
          <p:cNvPr id="656" name="Google Shape;656;p36">
            <a:extLst>
              <a:ext uri="{FF2B5EF4-FFF2-40B4-BE49-F238E27FC236}">
                <a16:creationId xmlns:a16="http://schemas.microsoft.com/office/drawing/2014/main" id="{CB671DB9-06D7-0788-8650-1FD90E5EDFA1}"/>
              </a:ext>
            </a:extLst>
          </p:cNvPr>
          <p:cNvSpPr txBox="1">
            <a:spLocks noGrp="1"/>
          </p:cNvSpPr>
          <p:nvPr>
            <p:ph type="title" idx="2"/>
          </p:nvPr>
        </p:nvSpPr>
        <p:spPr>
          <a:xfrm>
            <a:off x="3755650" y="1452100"/>
            <a:ext cx="2652300" cy="1830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grpSp>
        <p:nvGrpSpPr>
          <p:cNvPr id="2" name="Google Shape;357;p33">
            <a:extLst>
              <a:ext uri="{FF2B5EF4-FFF2-40B4-BE49-F238E27FC236}">
                <a16:creationId xmlns:a16="http://schemas.microsoft.com/office/drawing/2014/main" id="{83F4B328-82D0-17CB-A79D-98913F34895C}"/>
              </a:ext>
            </a:extLst>
          </p:cNvPr>
          <p:cNvGrpSpPr/>
          <p:nvPr/>
        </p:nvGrpSpPr>
        <p:grpSpPr>
          <a:xfrm>
            <a:off x="348063" y="670176"/>
            <a:ext cx="3899885" cy="3803147"/>
            <a:chOff x="1500400" y="580025"/>
            <a:chExt cx="4740925" cy="4623325"/>
          </a:xfrm>
        </p:grpSpPr>
        <p:sp>
          <p:nvSpPr>
            <p:cNvPr id="3" name="Google Shape;358;p33">
              <a:extLst>
                <a:ext uri="{FF2B5EF4-FFF2-40B4-BE49-F238E27FC236}">
                  <a16:creationId xmlns:a16="http://schemas.microsoft.com/office/drawing/2014/main" id="{DA3779D0-791F-9201-F813-7C8E58D17378}"/>
                </a:ext>
              </a:extLst>
            </p:cNvPr>
            <p:cNvSpPr/>
            <p:nvPr/>
          </p:nvSpPr>
          <p:spPr>
            <a:xfrm>
              <a:off x="5077975" y="758475"/>
              <a:ext cx="826425" cy="861475"/>
            </a:xfrm>
            <a:custGeom>
              <a:avLst/>
              <a:gdLst/>
              <a:ahLst/>
              <a:cxnLst/>
              <a:rect l="l" t="t" r="r" b="b"/>
              <a:pathLst>
                <a:path w="33057" h="34459" extrusionOk="0">
                  <a:moveTo>
                    <a:pt x="0" y="1"/>
                  </a:moveTo>
                  <a:lnTo>
                    <a:pt x="0" y="34459"/>
                  </a:lnTo>
                  <a:lnTo>
                    <a:pt x="33057" y="34459"/>
                  </a:lnTo>
                  <a:lnTo>
                    <a:pt x="330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59;p33">
              <a:extLst>
                <a:ext uri="{FF2B5EF4-FFF2-40B4-BE49-F238E27FC236}">
                  <a16:creationId xmlns:a16="http://schemas.microsoft.com/office/drawing/2014/main" id="{B6FD27EC-CB6C-FA24-1976-26569D7C5B9F}"/>
                </a:ext>
              </a:extLst>
            </p:cNvPr>
            <p:cNvSpPr/>
            <p:nvPr/>
          </p:nvSpPr>
          <p:spPr>
            <a:xfrm>
              <a:off x="5022100" y="758475"/>
              <a:ext cx="826450" cy="861475"/>
            </a:xfrm>
            <a:custGeom>
              <a:avLst/>
              <a:gdLst/>
              <a:ahLst/>
              <a:cxnLst/>
              <a:rect l="l" t="t" r="r" b="b"/>
              <a:pathLst>
                <a:path w="33058" h="34459" extrusionOk="0">
                  <a:moveTo>
                    <a:pt x="0" y="1"/>
                  </a:moveTo>
                  <a:lnTo>
                    <a:pt x="0" y="34459"/>
                  </a:lnTo>
                  <a:lnTo>
                    <a:pt x="33057" y="34459"/>
                  </a:lnTo>
                  <a:lnTo>
                    <a:pt x="3305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60;p33">
              <a:extLst>
                <a:ext uri="{FF2B5EF4-FFF2-40B4-BE49-F238E27FC236}">
                  <a16:creationId xmlns:a16="http://schemas.microsoft.com/office/drawing/2014/main" id="{E40C2383-09B9-B05D-FDC6-EEE97F82BB57}"/>
                </a:ext>
              </a:extLst>
            </p:cNvPr>
            <p:cNvSpPr/>
            <p:nvPr/>
          </p:nvSpPr>
          <p:spPr>
            <a:xfrm>
              <a:off x="5022100" y="758475"/>
              <a:ext cx="826450" cy="862325"/>
            </a:xfrm>
            <a:custGeom>
              <a:avLst/>
              <a:gdLst/>
              <a:ahLst/>
              <a:cxnLst/>
              <a:rect l="l" t="t" r="r" b="b"/>
              <a:pathLst>
                <a:path w="33058" h="34493" extrusionOk="0">
                  <a:moveTo>
                    <a:pt x="0" y="1"/>
                  </a:moveTo>
                  <a:lnTo>
                    <a:pt x="0" y="34"/>
                  </a:lnTo>
                  <a:lnTo>
                    <a:pt x="33057" y="34"/>
                  </a:lnTo>
                  <a:lnTo>
                    <a:pt x="33057" y="1"/>
                  </a:lnTo>
                  <a:close/>
                  <a:moveTo>
                    <a:pt x="0" y="34459"/>
                  </a:moveTo>
                  <a:lnTo>
                    <a:pt x="0" y="34492"/>
                  </a:lnTo>
                  <a:lnTo>
                    <a:pt x="33057" y="34492"/>
                  </a:lnTo>
                  <a:lnTo>
                    <a:pt x="33057" y="34459"/>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1;p33">
              <a:extLst>
                <a:ext uri="{FF2B5EF4-FFF2-40B4-BE49-F238E27FC236}">
                  <a16:creationId xmlns:a16="http://schemas.microsoft.com/office/drawing/2014/main" id="{9919AFF4-61E0-1263-0F30-840FF63E79B8}"/>
                </a:ext>
              </a:extLst>
            </p:cNvPr>
            <p:cNvSpPr/>
            <p:nvPr/>
          </p:nvSpPr>
          <p:spPr>
            <a:xfrm>
              <a:off x="5133000" y="874400"/>
              <a:ext cx="604625" cy="629650"/>
            </a:xfrm>
            <a:custGeom>
              <a:avLst/>
              <a:gdLst/>
              <a:ahLst/>
              <a:cxnLst/>
              <a:rect l="l" t="t" r="r" b="b"/>
              <a:pathLst>
                <a:path w="24185" h="25186" extrusionOk="0">
                  <a:moveTo>
                    <a:pt x="1" y="1"/>
                  </a:moveTo>
                  <a:lnTo>
                    <a:pt x="1" y="25185"/>
                  </a:lnTo>
                  <a:lnTo>
                    <a:pt x="24185" y="25185"/>
                  </a:lnTo>
                  <a:lnTo>
                    <a:pt x="2418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p33">
              <a:extLst>
                <a:ext uri="{FF2B5EF4-FFF2-40B4-BE49-F238E27FC236}">
                  <a16:creationId xmlns:a16="http://schemas.microsoft.com/office/drawing/2014/main" id="{F891E251-D875-B286-1D64-A9F5C045FD26}"/>
                </a:ext>
              </a:extLst>
            </p:cNvPr>
            <p:cNvSpPr/>
            <p:nvPr/>
          </p:nvSpPr>
          <p:spPr>
            <a:xfrm>
              <a:off x="5022925" y="1509025"/>
              <a:ext cx="110100" cy="108425"/>
            </a:xfrm>
            <a:custGeom>
              <a:avLst/>
              <a:gdLst/>
              <a:ahLst/>
              <a:cxnLst/>
              <a:rect l="l" t="t" r="r" b="b"/>
              <a:pathLst>
                <a:path w="4404" h="4337" extrusionOk="0">
                  <a:moveTo>
                    <a:pt x="4404" y="0"/>
                  </a:moveTo>
                  <a:cubicBezTo>
                    <a:pt x="4170" y="134"/>
                    <a:pt x="3937" y="334"/>
                    <a:pt x="3703" y="567"/>
                  </a:cubicBezTo>
                  <a:cubicBezTo>
                    <a:pt x="3303" y="934"/>
                    <a:pt x="2736" y="1468"/>
                    <a:pt x="2135" y="2069"/>
                  </a:cubicBezTo>
                  <a:cubicBezTo>
                    <a:pt x="1535" y="2669"/>
                    <a:pt x="968" y="3203"/>
                    <a:pt x="601" y="3636"/>
                  </a:cubicBezTo>
                  <a:cubicBezTo>
                    <a:pt x="367" y="3836"/>
                    <a:pt x="167" y="4070"/>
                    <a:pt x="0" y="4337"/>
                  </a:cubicBezTo>
                  <a:cubicBezTo>
                    <a:pt x="267" y="4170"/>
                    <a:pt x="501" y="3970"/>
                    <a:pt x="701" y="3736"/>
                  </a:cubicBezTo>
                  <a:cubicBezTo>
                    <a:pt x="1101" y="3369"/>
                    <a:pt x="1668" y="2836"/>
                    <a:pt x="2269" y="2235"/>
                  </a:cubicBezTo>
                  <a:cubicBezTo>
                    <a:pt x="2903" y="1635"/>
                    <a:pt x="3436" y="1101"/>
                    <a:pt x="3803" y="668"/>
                  </a:cubicBezTo>
                  <a:cubicBezTo>
                    <a:pt x="4037" y="467"/>
                    <a:pt x="4237" y="234"/>
                    <a:pt x="44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3;p33">
              <a:extLst>
                <a:ext uri="{FF2B5EF4-FFF2-40B4-BE49-F238E27FC236}">
                  <a16:creationId xmlns:a16="http://schemas.microsoft.com/office/drawing/2014/main" id="{2F7943CF-C7E6-D2E1-6FFA-A2717E34062F}"/>
                </a:ext>
              </a:extLst>
            </p:cNvPr>
            <p:cNvSpPr/>
            <p:nvPr/>
          </p:nvSpPr>
          <p:spPr>
            <a:xfrm>
              <a:off x="5737600" y="1507350"/>
              <a:ext cx="108425" cy="110100"/>
            </a:xfrm>
            <a:custGeom>
              <a:avLst/>
              <a:gdLst/>
              <a:ahLst/>
              <a:cxnLst/>
              <a:rect l="l" t="t" r="r" b="b"/>
              <a:pathLst>
                <a:path w="4337" h="4404" extrusionOk="0">
                  <a:moveTo>
                    <a:pt x="1" y="1"/>
                  </a:moveTo>
                  <a:lnTo>
                    <a:pt x="1" y="1"/>
                  </a:lnTo>
                  <a:cubicBezTo>
                    <a:pt x="167" y="234"/>
                    <a:pt x="367" y="468"/>
                    <a:pt x="568" y="701"/>
                  </a:cubicBezTo>
                  <a:cubicBezTo>
                    <a:pt x="968" y="1101"/>
                    <a:pt x="1502" y="1669"/>
                    <a:pt x="2102" y="2269"/>
                  </a:cubicBezTo>
                  <a:cubicBezTo>
                    <a:pt x="2702" y="2869"/>
                    <a:pt x="3236" y="3436"/>
                    <a:pt x="3636" y="3803"/>
                  </a:cubicBezTo>
                  <a:cubicBezTo>
                    <a:pt x="3837" y="4037"/>
                    <a:pt x="4070" y="4237"/>
                    <a:pt x="4337" y="4404"/>
                  </a:cubicBezTo>
                  <a:cubicBezTo>
                    <a:pt x="4170" y="4137"/>
                    <a:pt x="3970" y="3903"/>
                    <a:pt x="3770" y="3703"/>
                  </a:cubicBezTo>
                  <a:cubicBezTo>
                    <a:pt x="3370" y="3303"/>
                    <a:pt x="2836" y="2736"/>
                    <a:pt x="2235" y="2136"/>
                  </a:cubicBezTo>
                  <a:cubicBezTo>
                    <a:pt x="1635" y="1502"/>
                    <a:pt x="1101" y="968"/>
                    <a:pt x="701" y="601"/>
                  </a:cubicBezTo>
                  <a:cubicBezTo>
                    <a:pt x="468" y="368"/>
                    <a:pt x="234" y="167"/>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4;p33">
              <a:extLst>
                <a:ext uri="{FF2B5EF4-FFF2-40B4-BE49-F238E27FC236}">
                  <a16:creationId xmlns:a16="http://schemas.microsoft.com/office/drawing/2014/main" id="{2BFA24AC-369C-23F1-F569-FA0D7A3661BC}"/>
                </a:ext>
              </a:extLst>
            </p:cNvPr>
            <p:cNvSpPr/>
            <p:nvPr/>
          </p:nvSpPr>
          <p:spPr>
            <a:xfrm>
              <a:off x="5735925" y="767650"/>
              <a:ext cx="110950" cy="108450"/>
            </a:xfrm>
            <a:custGeom>
              <a:avLst/>
              <a:gdLst/>
              <a:ahLst/>
              <a:cxnLst/>
              <a:rect l="l" t="t" r="r" b="b"/>
              <a:pathLst>
                <a:path w="4438" h="4338" extrusionOk="0">
                  <a:moveTo>
                    <a:pt x="4437" y="1"/>
                  </a:moveTo>
                  <a:cubicBezTo>
                    <a:pt x="4170" y="168"/>
                    <a:pt x="3937" y="368"/>
                    <a:pt x="3737" y="601"/>
                  </a:cubicBezTo>
                  <a:cubicBezTo>
                    <a:pt x="3303" y="968"/>
                    <a:pt x="2736" y="1502"/>
                    <a:pt x="2136" y="2102"/>
                  </a:cubicBezTo>
                  <a:cubicBezTo>
                    <a:pt x="1535" y="2703"/>
                    <a:pt x="968" y="3236"/>
                    <a:pt x="601" y="3670"/>
                  </a:cubicBezTo>
                  <a:cubicBezTo>
                    <a:pt x="368" y="3870"/>
                    <a:pt x="168" y="4104"/>
                    <a:pt x="1" y="4337"/>
                  </a:cubicBezTo>
                  <a:cubicBezTo>
                    <a:pt x="268" y="4170"/>
                    <a:pt x="501" y="4004"/>
                    <a:pt x="701" y="3770"/>
                  </a:cubicBezTo>
                  <a:cubicBezTo>
                    <a:pt x="1135" y="3403"/>
                    <a:pt x="1669" y="2870"/>
                    <a:pt x="2302" y="2269"/>
                  </a:cubicBezTo>
                  <a:cubicBezTo>
                    <a:pt x="2903" y="1669"/>
                    <a:pt x="3437" y="1102"/>
                    <a:pt x="3837" y="701"/>
                  </a:cubicBezTo>
                  <a:cubicBezTo>
                    <a:pt x="4037" y="501"/>
                    <a:pt x="4237" y="268"/>
                    <a:pt x="44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5;p33">
              <a:extLst>
                <a:ext uri="{FF2B5EF4-FFF2-40B4-BE49-F238E27FC236}">
                  <a16:creationId xmlns:a16="http://schemas.microsoft.com/office/drawing/2014/main" id="{2A053E41-D808-4781-0245-84A5162CFC6A}"/>
                </a:ext>
              </a:extLst>
            </p:cNvPr>
            <p:cNvSpPr/>
            <p:nvPr/>
          </p:nvSpPr>
          <p:spPr>
            <a:xfrm>
              <a:off x="5022925" y="767650"/>
              <a:ext cx="108425" cy="110100"/>
            </a:xfrm>
            <a:custGeom>
              <a:avLst/>
              <a:gdLst/>
              <a:ahLst/>
              <a:cxnLst/>
              <a:rect l="l" t="t" r="r" b="b"/>
              <a:pathLst>
                <a:path w="4337" h="4404" extrusionOk="0">
                  <a:moveTo>
                    <a:pt x="0" y="1"/>
                  </a:moveTo>
                  <a:cubicBezTo>
                    <a:pt x="167" y="268"/>
                    <a:pt x="367" y="501"/>
                    <a:pt x="601" y="701"/>
                  </a:cubicBezTo>
                  <a:cubicBezTo>
                    <a:pt x="968" y="1102"/>
                    <a:pt x="1502" y="1669"/>
                    <a:pt x="2102" y="2269"/>
                  </a:cubicBezTo>
                  <a:cubicBezTo>
                    <a:pt x="2702" y="2870"/>
                    <a:pt x="3236" y="3437"/>
                    <a:pt x="3670" y="3804"/>
                  </a:cubicBezTo>
                  <a:cubicBezTo>
                    <a:pt x="3870" y="4037"/>
                    <a:pt x="4103" y="4237"/>
                    <a:pt x="4337" y="4404"/>
                  </a:cubicBezTo>
                  <a:cubicBezTo>
                    <a:pt x="4170" y="4137"/>
                    <a:pt x="4003" y="3904"/>
                    <a:pt x="3770" y="3703"/>
                  </a:cubicBezTo>
                  <a:cubicBezTo>
                    <a:pt x="3403" y="3303"/>
                    <a:pt x="2869" y="2736"/>
                    <a:pt x="2269" y="2136"/>
                  </a:cubicBezTo>
                  <a:cubicBezTo>
                    <a:pt x="1668" y="1535"/>
                    <a:pt x="1101" y="968"/>
                    <a:pt x="701" y="601"/>
                  </a:cubicBezTo>
                  <a:cubicBezTo>
                    <a:pt x="501" y="368"/>
                    <a:pt x="267" y="168"/>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p33">
              <a:extLst>
                <a:ext uri="{FF2B5EF4-FFF2-40B4-BE49-F238E27FC236}">
                  <a16:creationId xmlns:a16="http://schemas.microsoft.com/office/drawing/2014/main" id="{C10B9F89-DD73-1534-98B5-D82694113D48}"/>
                </a:ext>
              </a:extLst>
            </p:cNvPr>
            <p:cNvSpPr/>
            <p:nvPr/>
          </p:nvSpPr>
          <p:spPr>
            <a:xfrm>
              <a:off x="5130500" y="871900"/>
              <a:ext cx="607950" cy="633800"/>
            </a:xfrm>
            <a:custGeom>
              <a:avLst/>
              <a:gdLst/>
              <a:ahLst/>
              <a:cxnLst/>
              <a:rect l="l" t="t" r="r" b="b"/>
              <a:pathLst>
                <a:path w="24318" h="25352" extrusionOk="0">
                  <a:moveTo>
                    <a:pt x="1" y="0"/>
                  </a:moveTo>
                  <a:lnTo>
                    <a:pt x="1" y="67"/>
                  </a:lnTo>
                  <a:lnTo>
                    <a:pt x="1" y="25252"/>
                  </a:lnTo>
                  <a:lnTo>
                    <a:pt x="1" y="25352"/>
                  </a:lnTo>
                  <a:lnTo>
                    <a:pt x="167" y="25352"/>
                  </a:lnTo>
                  <a:lnTo>
                    <a:pt x="17680" y="25285"/>
                  </a:lnTo>
                  <a:lnTo>
                    <a:pt x="22550" y="25252"/>
                  </a:lnTo>
                  <a:lnTo>
                    <a:pt x="17613" y="25252"/>
                  </a:lnTo>
                  <a:lnTo>
                    <a:pt x="234" y="25186"/>
                  </a:lnTo>
                  <a:lnTo>
                    <a:pt x="234" y="25186"/>
                  </a:lnTo>
                  <a:lnTo>
                    <a:pt x="234" y="201"/>
                  </a:lnTo>
                  <a:lnTo>
                    <a:pt x="24151" y="201"/>
                  </a:lnTo>
                  <a:cubicBezTo>
                    <a:pt x="24151" y="7695"/>
                    <a:pt x="24184" y="13930"/>
                    <a:pt x="24184" y="18347"/>
                  </a:cubicBezTo>
                  <a:cubicBezTo>
                    <a:pt x="24218" y="20549"/>
                    <a:pt x="24218" y="22283"/>
                    <a:pt x="24218" y="23484"/>
                  </a:cubicBezTo>
                  <a:lnTo>
                    <a:pt x="24218" y="24818"/>
                  </a:lnTo>
                  <a:lnTo>
                    <a:pt x="24218" y="25185"/>
                  </a:lnTo>
                  <a:lnTo>
                    <a:pt x="24218" y="25319"/>
                  </a:lnTo>
                  <a:cubicBezTo>
                    <a:pt x="24218" y="25252"/>
                    <a:pt x="24218" y="25219"/>
                    <a:pt x="24251" y="25185"/>
                  </a:cubicBezTo>
                  <a:lnTo>
                    <a:pt x="24251" y="24818"/>
                  </a:lnTo>
                  <a:lnTo>
                    <a:pt x="24251" y="23484"/>
                  </a:lnTo>
                  <a:cubicBezTo>
                    <a:pt x="24251" y="22316"/>
                    <a:pt x="24251" y="20582"/>
                    <a:pt x="24251" y="18380"/>
                  </a:cubicBezTo>
                  <a:cubicBezTo>
                    <a:pt x="24285" y="13944"/>
                    <a:pt x="24318" y="7639"/>
                    <a:pt x="24318" y="101"/>
                  </a:cubicBezTo>
                  <a:lnTo>
                    <a:pt x="243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7;p33">
              <a:extLst>
                <a:ext uri="{FF2B5EF4-FFF2-40B4-BE49-F238E27FC236}">
                  <a16:creationId xmlns:a16="http://schemas.microsoft.com/office/drawing/2014/main" id="{8ED3299D-A1F7-772B-9958-F857C6A86F34}"/>
                </a:ext>
              </a:extLst>
            </p:cNvPr>
            <p:cNvSpPr/>
            <p:nvPr/>
          </p:nvSpPr>
          <p:spPr>
            <a:xfrm>
              <a:off x="5334825" y="1088725"/>
              <a:ext cx="201000" cy="201825"/>
            </a:xfrm>
            <a:custGeom>
              <a:avLst/>
              <a:gdLst/>
              <a:ahLst/>
              <a:cxnLst/>
              <a:rect l="l" t="t" r="r" b="b"/>
              <a:pathLst>
                <a:path w="8040" h="8073" extrusionOk="0">
                  <a:moveTo>
                    <a:pt x="0" y="0"/>
                  </a:moveTo>
                  <a:lnTo>
                    <a:pt x="0" y="8073"/>
                  </a:lnTo>
                  <a:lnTo>
                    <a:pt x="8039" y="8073"/>
                  </a:lnTo>
                  <a:lnTo>
                    <a:pt x="803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8;p33">
              <a:extLst>
                <a:ext uri="{FF2B5EF4-FFF2-40B4-BE49-F238E27FC236}">
                  <a16:creationId xmlns:a16="http://schemas.microsoft.com/office/drawing/2014/main" id="{978D4A7A-505A-8E7C-BD42-37DF7E29E91B}"/>
                </a:ext>
              </a:extLst>
            </p:cNvPr>
            <p:cNvSpPr/>
            <p:nvPr/>
          </p:nvSpPr>
          <p:spPr>
            <a:xfrm>
              <a:off x="4084750" y="580025"/>
              <a:ext cx="601300" cy="627150"/>
            </a:xfrm>
            <a:custGeom>
              <a:avLst/>
              <a:gdLst/>
              <a:ahLst/>
              <a:cxnLst/>
              <a:rect l="l" t="t" r="r" b="b"/>
              <a:pathLst>
                <a:path w="24052" h="25086" extrusionOk="0">
                  <a:moveTo>
                    <a:pt x="1" y="0"/>
                  </a:moveTo>
                  <a:lnTo>
                    <a:pt x="1" y="25085"/>
                  </a:lnTo>
                  <a:lnTo>
                    <a:pt x="24051" y="25085"/>
                  </a:lnTo>
                  <a:lnTo>
                    <a:pt x="2405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9;p33">
              <a:extLst>
                <a:ext uri="{FF2B5EF4-FFF2-40B4-BE49-F238E27FC236}">
                  <a16:creationId xmlns:a16="http://schemas.microsoft.com/office/drawing/2014/main" id="{64649DFC-6E0F-D31F-6A77-B0C668F117CB}"/>
                </a:ext>
              </a:extLst>
            </p:cNvPr>
            <p:cNvSpPr/>
            <p:nvPr/>
          </p:nvSpPr>
          <p:spPr>
            <a:xfrm>
              <a:off x="4043900" y="580025"/>
              <a:ext cx="601275" cy="627150"/>
            </a:xfrm>
            <a:custGeom>
              <a:avLst/>
              <a:gdLst/>
              <a:ahLst/>
              <a:cxnLst/>
              <a:rect l="l" t="t" r="r" b="b"/>
              <a:pathLst>
                <a:path w="24051" h="25086" extrusionOk="0">
                  <a:moveTo>
                    <a:pt x="0" y="0"/>
                  </a:moveTo>
                  <a:lnTo>
                    <a:pt x="0" y="25085"/>
                  </a:lnTo>
                  <a:lnTo>
                    <a:pt x="24051" y="25085"/>
                  </a:lnTo>
                  <a:lnTo>
                    <a:pt x="2405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0;p33">
              <a:extLst>
                <a:ext uri="{FF2B5EF4-FFF2-40B4-BE49-F238E27FC236}">
                  <a16:creationId xmlns:a16="http://schemas.microsoft.com/office/drawing/2014/main" id="{1F00E1AE-88B1-37C7-E30E-464F1015C096}"/>
                </a:ext>
              </a:extLst>
            </p:cNvPr>
            <p:cNvSpPr/>
            <p:nvPr/>
          </p:nvSpPr>
          <p:spPr>
            <a:xfrm>
              <a:off x="4043900" y="580025"/>
              <a:ext cx="601275" cy="627975"/>
            </a:xfrm>
            <a:custGeom>
              <a:avLst/>
              <a:gdLst/>
              <a:ahLst/>
              <a:cxnLst/>
              <a:rect l="l" t="t" r="r" b="b"/>
              <a:pathLst>
                <a:path w="24051" h="25119" extrusionOk="0">
                  <a:moveTo>
                    <a:pt x="0" y="0"/>
                  </a:moveTo>
                  <a:lnTo>
                    <a:pt x="0" y="25118"/>
                  </a:lnTo>
                  <a:lnTo>
                    <a:pt x="34" y="34"/>
                  </a:lnTo>
                  <a:lnTo>
                    <a:pt x="24051" y="34"/>
                  </a:lnTo>
                  <a:lnTo>
                    <a:pt x="2405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33">
              <a:extLst>
                <a:ext uri="{FF2B5EF4-FFF2-40B4-BE49-F238E27FC236}">
                  <a16:creationId xmlns:a16="http://schemas.microsoft.com/office/drawing/2014/main" id="{A4AEFD2B-8579-4F31-09D2-FBDD9A8FDE53}"/>
                </a:ext>
              </a:extLst>
            </p:cNvPr>
            <p:cNvSpPr/>
            <p:nvPr/>
          </p:nvSpPr>
          <p:spPr>
            <a:xfrm>
              <a:off x="4124775" y="664250"/>
              <a:ext cx="439525" cy="458675"/>
            </a:xfrm>
            <a:custGeom>
              <a:avLst/>
              <a:gdLst/>
              <a:ahLst/>
              <a:cxnLst/>
              <a:rect l="l" t="t" r="r" b="b"/>
              <a:pathLst>
                <a:path w="17581" h="18347" extrusionOk="0">
                  <a:moveTo>
                    <a:pt x="1" y="1"/>
                  </a:moveTo>
                  <a:lnTo>
                    <a:pt x="1" y="18347"/>
                  </a:lnTo>
                  <a:lnTo>
                    <a:pt x="17580" y="18347"/>
                  </a:lnTo>
                  <a:lnTo>
                    <a:pt x="17580"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p33">
              <a:extLst>
                <a:ext uri="{FF2B5EF4-FFF2-40B4-BE49-F238E27FC236}">
                  <a16:creationId xmlns:a16="http://schemas.microsoft.com/office/drawing/2014/main" id="{8E6639FD-CCCD-8D2C-059A-CDB843919C5D}"/>
                </a:ext>
              </a:extLst>
            </p:cNvPr>
            <p:cNvSpPr/>
            <p:nvPr/>
          </p:nvSpPr>
          <p:spPr>
            <a:xfrm>
              <a:off x="4044725" y="1125425"/>
              <a:ext cx="80075" cy="79250"/>
            </a:xfrm>
            <a:custGeom>
              <a:avLst/>
              <a:gdLst/>
              <a:ahLst/>
              <a:cxnLst/>
              <a:rect l="l" t="t" r="r" b="b"/>
              <a:pathLst>
                <a:path w="3203" h="3170" extrusionOk="0">
                  <a:moveTo>
                    <a:pt x="3203" y="0"/>
                  </a:moveTo>
                  <a:lnTo>
                    <a:pt x="3203" y="0"/>
                  </a:lnTo>
                  <a:cubicBezTo>
                    <a:pt x="3036" y="134"/>
                    <a:pt x="2869" y="267"/>
                    <a:pt x="2702" y="434"/>
                  </a:cubicBezTo>
                  <a:cubicBezTo>
                    <a:pt x="2402" y="701"/>
                    <a:pt x="2002" y="1101"/>
                    <a:pt x="1568" y="1535"/>
                  </a:cubicBezTo>
                  <a:cubicBezTo>
                    <a:pt x="1101" y="1968"/>
                    <a:pt x="701" y="2368"/>
                    <a:pt x="434" y="2669"/>
                  </a:cubicBezTo>
                  <a:cubicBezTo>
                    <a:pt x="267" y="2802"/>
                    <a:pt x="134" y="2969"/>
                    <a:pt x="1" y="3169"/>
                  </a:cubicBezTo>
                  <a:cubicBezTo>
                    <a:pt x="201" y="3036"/>
                    <a:pt x="367" y="2902"/>
                    <a:pt x="534" y="2735"/>
                  </a:cubicBezTo>
                  <a:cubicBezTo>
                    <a:pt x="834" y="2469"/>
                    <a:pt x="1235" y="2068"/>
                    <a:pt x="1668" y="1635"/>
                  </a:cubicBezTo>
                  <a:cubicBezTo>
                    <a:pt x="2102" y="1201"/>
                    <a:pt x="2502" y="801"/>
                    <a:pt x="2803" y="500"/>
                  </a:cubicBezTo>
                  <a:cubicBezTo>
                    <a:pt x="2936" y="367"/>
                    <a:pt x="3103" y="200"/>
                    <a:pt x="32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p33">
              <a:extLst>
                <a:ext uri="{FF2B5EF4-FFF2-40B4-BE49-F238E27FC236}">
                  <a16:creationId xmlns:a16="http://schemas.microsoft.com/office/drawing/2014/main" id="{86B4DE00-CAE9-EA6C-CB27-68836D88A441}"/>
                </a:ext>
              </a:extLst>
            </p:cNvPr>
            <p:cNvSpPr/>
            <p:nvPr/>
          </p:nvSpPr>
          <p:spPr>
            <a:xfrm>
              <a:off x="4564275" y="1124575"/>
              <a:ext cx="79225" cy="79250"/>
            </a:xfrm>
            <a:custGeom>
              <a:avLst/>
              <a:gdLst/>
              <a:ahLst/>
              <a:cxnLst/>
              <a:rect l="l" t="t" r="r" b="b"/>
              <a:pathLst>
                <a:path w="3169" h="3170" extrusionOk="0">
                  <a:moveTo>
                    <a:pt x="0" y="1"/>
                  </a:moveTo>
                  <a:cubicBezTo>
                    <a:pt x="133" y="168"/>
                    <a:pt x="267" y="334"/>
                    <a:pt x="434" y="501"/>
                  </a:cubicBezTo>
                  <a:cubicBezTo>
                    <a:pt x="701" y="801"/>
                    <a:pt x="1067" y="1202"/>
                    <a:pt x="1534" y="1635"/>
                  </a:cubicBezTo>
                  <a:cubicBezTo>
                    <a:pt x="1968" y="2069"/>
                    <a:pt x="2368" y="2469"/>
                    <a:pt x="2669" y="2769"/>
                  </a:cubicBezTo>
                  <a:cubicBezTo>
                    <a:pt x="2802" y="2903"/>
                    <a:pt x="2969" y="3070"/>
                    <a:pt x="3169" y="3170"/>
                  </a:cubicBezTo>
                  <a:cubicBezTo>
                    <a:pt x="3036" y="3003"/>
                    <a:pt x="2902" y="2803"/>
                    <a:pt x="2735" y="2669"/>
                  </a:cubicBezTo>
                  <a:cubicBezTo>
                    <a:pt x="2468" y="2369"/>
                    <a:pt x="2068" y="1969"/>
                    <a:pt x="1635" y="1535"/>
                  </a:cubicBezTo>
                  <a:cubicBezTo>
                    <a:pt x="1201" y="1068"/>
                    <a:pt x="801" y="668"/>
                    <a:pt x="500" y="401"/>
                  </a:cubicBezTo>
                  <a:cubicBezTo>
                    <a:pt x="367" y="234"/>
                    <a:pt x="200" y="101"/>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4;p33">
              <a:extLst>
                <a:ext uri="{FF2B5EF4-FFF2-40B4-BE49-F238E27FC236}">
                  <a16:creationId xmlns:a16="http://schemas.microsoft.com/office/drawing/2014/main" id="{7A77492E-F185-10E7-21BE-E5D833AA7D21}"/>
                </a:ext>
              </a:extLst>
            </p:cNvPr>
            <p:cNvSpPr/>
            <p:nvPr/>
          </p:nvSpPr>
          <p:spPr>
            <a:xfrm>
              <a:off x="4563425" y="586700"/>
              <a:ext cx="79250" cy="79250"/>
            </a:xfrm>
            <a:custGeom>
              <a:avLst/>
              <a:gdLst/>
              <a:ahLst/>
              <a:cxnLst/>
              <a:rect l="l" t="t" r="r" b="b"/>
              <a:pathLst>
                <a:path w="3170" h="3170" extrusionOk="0">
                  <a:moveTo>
                    <a:pt x="3170" y="0"/>
                  </a:moveTo>
                  <a:cubicBezTo>
                    <a:pt x="3003" y="100"/>
                    <a:pt x="2836" y="267"/>
                    <a:pt x="2669" y="434"/>
                  </a:cubicBezTo>
                  <a:cubicBezTo>
                    <a:pt x="2369" y="667"/>
                    <a:pt x="1969" y="1068"/>
                    <a:pt x="1535" y="1501"/>
                  </a:cubicBezTo>
                  <a:cubicBezTo>
                    <a:pt x="1101" y="1935"/>
                    <a:pt x="701" y="2369"/>
                    <a:pt x="401" y="2636"/>
                  </a:cubicBezTo>
                  <a:cubicBezTo>
                    <a:pt x="234" y="2802"/>
                    <a:pt x="101" y="2969"/>
                    <a:pt x="1" y="3169"/>
                  </a:cubicBezTo>
                  <a:cubicBezTo>
                    <a:pt x="167" y="3036"/>
                    <a:pt x="334" y="2902"/>
                    <a:pt x="501" y="2736"/>
                  </a:cubicBezTo>
                  <a:cubicBezTo>
                    <a:pt x="801" y="2469"/>
                    <a:pt x="1202" y="2068"/>
                    <a:pt x="1635" y="1635"/>
                  </a:cubicBezTo>
                  <a:cubicBezTo>
                    <a:pt x="2102" y="1201"/>
                    <a:pt x="2469" y="801"/>
                    <a:pt x="2769" y="501"/>
                  </a:cubicBezTo>
                  <a:cubicBezTo>
                    <a:pt x="2936" y="367"/>
                    <a:pt x="3070" y="200"/>
                    <a:pt x="317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p33">
              <a:extLst>
                <a:ext uri="{FF2B5EF4-FFF2-40B4-BE49-F238E27FC236}">
                  <a16:creationId xmlns:a16="http://schemas.microsoft.com/office/drawing/2014/main" id="{C748024C-9EB3-E611-62B5-D4AF6CCD533D}"/>
                </a:ext>
              </a:extLst>
            </p:cNvPr>
            <p:cNvSpPr/>
            <p:nvPr/>
          </p:nvSpPr>
          <p:spPr>
            <a:xfrm>
              <a:off x="4044725" y="586700"/>
              <a:ext cx="79250" cy="80075"/>
            </a:xfrm>
            <a:custGeom>
              <a:avLst/>
              <a:gdLst/>
              <a:ahLst/>
              <a:cxnLst/>
              <a:rect l="l" t="t" r="r" b="b"/>
              <a:pathLst>
                <a:path w="3170" h="3203" extrusionOk="0">
                  <a:moveTo>
                    <a:pt x="1" y="0"/>
                  </a:moveTo>
                  <a:lnTo>
                    <a:pt x="1" y="0"/>
                  </a:lnTo>
                  <a:cubicBezTo>
                    <a:pt x="134" y="200"/>
                    <a:pt x="267" y="367"/>
                    <a:pt x="434" y="534"/>
                  </a:cubicBezTo>
                  <a:cubicBezTo>
                    <a:pt x="701" y="834"/>
                    <a:pt x="1101" y="1235"/>
                    <a:pt x="1535" y="1668"/>
                  </a:cubicBezTo>
                  <a:cubicBezTo>
                    <a:pt x="1969" y="2102"/>
                    <a:pt x="2369" y="2502"/>
                    <a:pt x="2669" y="2802"/>
                  </a:cubicBezTo>
                  <a:cubicBezTo>
                    <a:pt x="2803" y="2936"/>
                    <a:pt x="2969" y="3103"/>
                    <a:pt x="3169" y="3203"/>
                  </a:cubicBezTo>
                  <a:cubicBezTo>
                    <a:pt x="3036" y="3036"/>
                    <a:pt x="2903" y="2836"/>
                    <a:pt x="2736" y="2702"/>
                  </a:cubicBezTo>
                  <a:cubicBezTo>
                    <a:pt x="2469" y="2369"/>
                    <a:pt x="2069" y="2002"/>
                    <a:pt x="1635" y="1535"/>
                  </a:cubicBezTo>
                  <a:cubicBezTo>
                    <a:pt x="1201" y="1101"/>
                    <a:pt x="801" y="701"/>
                    <a:pt x="501" y="434"/>
                  </a:cubicBezTo>
                  <a:cubicBezTo>
                    <a:pt x="367" y="267"/>
                    <a:pt x="201" y="134"/>
                    <a:pt x="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p33">
              <a:extLst>
                <a:ext uri="{FF2B5EF4-FFF2-40B4-BE49-F238E27FC236}">
                  <a16:creationId xmlns:a16="http://schemas.microsoft.com/office/drawing/2014/main" id="{5DDC5758-2C16-29D2-8EC5-93EE822DCFA2}"/>
                </a:ext>
              </a:extLst>
            </p:cNvPr>
            <p:cNvSpPr/>
            <p:nvPr/>
          </p:nvSpPr>
          <p:spPr>
            <a:xfrm>
              <a:off x="4123125" y="662575"/>
              <a:ext cx="442000" cy="462025"/>
            </a:xfrm>
            <a:custGeom>
              <a:avLst/>
              <a:gdLst/>
              <a:ahLst/>
              <a:cxnLst/>
              <a:rect l="l" t="t" r="r" b="b"/>
              <a:pathLst>
                <a:path w="17680" h="18481" extrusionOk="0">
                  <a:moveTo>
                    <a:pt x="0" y="1"/>
                  </a:moveTo>
                  <a:lnTo>
                    <a:pt x="0" y="68"/>
                  </a:lnTo>
                  <a:lnTo>
                    <a:pt x="0" y="18414"/>
                  </a:lnTo>
                  <a:lnTo>
                    <a:pt x="0" y="18481"/>
                  </a:lnTo>
                  <a:lnTo>
                    <a:pt x="67" y="18481"/>
                  </a:lnTo>
                  <a:lnTo>
                    <a:pt x="12876" y="18347"/>
                  </a:lnTo>
                  <a:lnTo>
                    <a:pt x="12843" y="18347"/>
                  </a:lnTo>
                  <a:lnTo>
                    <a:pt x="200" y="18314"/>
                  </a:lnTo>
                  <a:lnTo>
                    <a:pt x="200" y="18314"/>
                  </a:lnTo>
                  <a:lnTo>
                    <a:pt x="200" y="134"/>
                  </a:lnTo>
                  <a:lnTo>
                    <a:pt x="17579" y="134"/>
                  </a:lnTo>
                  <a:cubicBezTo>
                    <a:pt x="17580" y="5575"/>
                    <a:pt x="17613" y="10121"/>
                    <a:pt x="17613" y="13310"/>
                  </a:cubicBezTo>
                  <a:lnTo>
                    <a:pt x="17613" y="17080"/>
                  </a:lnTo>
                  <a:cubicBezTo>
                    <a:pt x="17646" y="16212"/>
                    <a:pt x="17646" y="14945"/>
                    <a:pt x="17646" y="13344"/>
                  </a:cubicBezTo>
                  <a:cubicBezTo>
                    <a:pt x="17646" y="10141"/>
                    <a:pt x="17679" y="5538"/>
                    <a:pt x="17679" y="68"/>
                  </a:cubicBezTo>
                  <a:lnTo>
                    <a:pt x="1767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7;p33">
              <a:extLst>
                <a:ext uri="{FF2B5EF4-FFF2-40B4-BE49-F238E27FC236}">
                  <a16:creationId xmlns:a16="http://schemas.microsoft.com/office/drawing/2014/main" id="{4176F1F5-F4CD-B0B1-3775-67F3C17D38D7}"/>
                </a:ext>
              </a:extLst>
            </p:cNvPr>
            <p:cNvSpPr/>
            <p:nvPr/>
          </p:nvSpPr>
          <p:spPr>
            <a:xfrm>
              <a:off x="4271550" y="820200"/>
              <a:ext cx="146800" cy="146800"/>
            </a:xfrm>
            <a:custGeom>
              <a:avLst/>
              <a:gdLst/>
              <a:ahLst/>
              <a:cxnLst/>
              <a:rect l="l" t="t" r="r" b="b"/>
              <a:pathLst>
                <a:path w="5872" h="5872" extrusionOk="0">
                  <a:moveTo>
                    <a:pt x="1" y="0"/>
                  </a:moveTo>
                  <a:lnTo>
                    <a:pt x="1" y="5871"/>
                  </a:lnTo>
                  <a:lnTo>
                    <a:pt x="5872" y="5871"/>
                  </a:lnTo>
                  <a:lnTo>
                    <a:pt x="587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8;p33">
              <a:extLst>
                <a:ext uri="{FF2B5EF4-FFF2-40B4-BE49-F238E27FC236}">
                  <a16:creationId xmlns:a16="http://schemas.microsoft.com/office/drawing/2014/main" id="{518C37F8-53DF-06F0-B56E-8EEF0BAD167D}"/>
                </a:ext>
              </a:extLst>
            </p:cNvPr>
            <p:cNvSpPr/>
            <p:nvPr/>
          </p:nvSpPr>
          <p:spPr>
            <a:xfrm>
              <a:off x="5883550" y="4159100"/>
              <a:ext cx="357775" cy="216825"/>
            </a:xfrm>
            <a:custGeom>
              <a:avLst/>
              <a:gdLst/>
              <a:ahLst/>
              <a:cxnLst/>
              <a:rect l="l" t="t" r="r" b="b"/>
              <a:pathLst>
                <a:path w="14311" h="8673" extrusionOk="0">
                  <a:moveTo>
                    <a:pt x="7391" y="0"/>
                  </a:moveTo>
                  <a:cubicBezTo>
                    <a:pt x="5773" y="0"/>
                    <a:pt x="4164" y="304"/>
                    <a:pt x="2735" y="1041"/>
                  </a:cubicBezTo>
                  <a:cubicBezTo>
                    <a:pt x="1434" y="1708"/>
                    <a:pt x="567" y="2942"/>
                    <a:pt x="300" y="4376"/>
                  </a:cubicBezTo>
                  <a:cubicBezTo>
                    <a:pt x="0" y="5377"/>
                    <a:pt x="134" y="6478"/>
                    <a:pt x="601" y="7412"/>
                  </a:cubicBezTo>
                  <a:cubicBezTo>
                    <a:pt x="1032" y="8141"/>
                    <a:pt x="1835" y="8673"/>
                    <a:pt x="2674" y="8673"/>
                  </a:cubicBezTo>
                  <a:cubicBezTo>
                    <a:pt x="2872" y="8673"/>
                    <a:pt x="3072" y="8643"/>
                    <a:pt x="3269" y="8579"/>
                  </a:cubicBezTo>
                  <a:cubicBezTo>
                    <a:pt x="4270" y="8279"/>
                    <a:pt x="4870" y="7212"/>
                    <a:pt x="5704" y="6545"/>
                  </a:cubicBezTo>
                  <a:cubicBezTo>
                    <a:pt x="6618" y="5859"/>
                    <a:pt x="7765" y="5730"/>
                    <a:pt x="8951" y="5730"/>
                  </a:cubicBezTo>
                  <a:cubicBezTo>
                    <a:pt x="9670" y="5730"/>
                    <a:pt x="10403" y="5777"/>
                    <a:pt x="11108" y="5777"/>
                  </a:cubicBezTo>
                  <a:cubicBezTo>
                    <a:pt x="11195" y="5781"/>
                    <a:pt x="11283" y="5783"/>
                    <a:pt x="11372" y="5783"/>
                  </a:cubicBezTo>
                  <a:cubicBezTo>
                    <a:pt x="12062" y="5783"/>
                    <a:pt x="12777" y="5658"/>
                    <a:pt x="13310" y="5244"/>
                  </a:cubicBezTo>
                  <a:cubicBezTo>
                    <a:pt x="14310" y="4410"/>
                    <a:pt x="14144" y="2709"/>
                    <a:pt x="13276" y="1741"/>
                  </a:cubicBezTo>
                  <a:cubicBezTo>
                    <a:pt x="12409" y="774"/>
                    <a:pt x="11075" y="407"/>
                    <a:pt x="9774" y="207"/>
                  </a:cubicBezTo>
                  <a:cubicBezTo>
                    <a:pt x="8991" y="74"/>
                    <a:pt x="8190" y="0"/>
                    <a:pt x="739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9;p33">
              <a:extLst>
                <a:ext uri="{FF2B5EF4-FFF2-40B4-BE49-F238E27FC236}">
                  <a16:creationId xmlns:a16="http://schemas.microsoft.com/office/drawing/2014/main" id="{47E16FAC-5587-3C6E-EE22-01F8424D0952}"/>
                </a:ext>
              </a:extLst>
            </p:cNvPr>
            <p:cNvSpPr/>
            <p:nvPr/>
          </p:nvSpPr>
          <p:spPr>
            <a:xfrm>
              <a:off x="5797650" y="3461275"/>
              <a:ext cx="262700" cy="516625"/>
            </a:xfrm>
            <a:custGeom>
              <a:avLst/>
              <a:gdLst/>
              <a:ahLst/>
              <a:cxnLst/>
              <a:rect l="l" t="t" r="r" b="b"/>
              <a:pathLst>
                <a:path w="10508" h="20665" extrusionOk="0">
                  <a:moveTo>
                    <a:pt x="5932" y="1"/>
                  </a:moveTo>
                  <a:cubicBezTo>
                    <a:pt x="5722" y="1"/>
                    <a:pt x="5512" y="22"/>
                    <a:pt x="5304" y="66"/>
                  </a:cubicBezTo>
                  <a:cubicBezTo>
                    <a:pt x="4003" y="400"/>
                    <a:pt x="3203" y="1667"/>
                    <a:pt x="2636" y="2868"/>
                  </a:cubicBezTo>
                  <a:cubicBezTo>
                    <a:pt x="934" y="6404"/>
                    <a:pt x="34" y="10274"/>
                    <a:pt x="0" y="14210"/>
                  </a:cubicBezTo>
                  <a:cubicBezTo>
                    <a:pt x="0" y="16044"/>
                    <a:pt x="234" y="17979"/>
                    <a:pt x="1268" y="19480"/>
                  </a:cubicBezTo>
                  <a:cubicBezTo>
                    <a:pt x="1862" y="20334"/>
                    <a:pt x="2714" y="20665"/>
                    <a:pt x="3578" y="20665"/>
                  </a:cubicBezTo>
                  <a:cubicBezTo>
                    <a:pt x="4606" y="20665"/>
                    <a:pt x="5652" y="20196"/>
                    <a:pt x="6305" y="19580"/>
                  </a:cubicBezTo>
                  <a:cubicBezTo>
                    <a:pt x="7472" y="18446"/>
                    <a:pt x="7973" y="16778"/>
                    <a:pt x="8440" y="15177"/>
                  </a:cubicBezTo>
                  <a:cubicBezTo>
                    <a:pt x="9474" y="11575"/>
                    <a:pt x="10508" y="7772"/>
                    <a:pt x="9741" y="4103"/>
                  </a:cubicBezTo>
                  <a:cubicBezTo>
                    <a:pt x="9574" y="3002"/>
                    <a:pt x="9073" y="1934"/>
                    <a:pt x="8340" y="1100"/>
                  </a:cubicBezTo>
                  <a:cubicBezTo>
                    <a:pt x="7717" y="397"/>
                    <a:pt x="6832" y="1"/>
                    <a:pt x="593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0;p33">
              <a:extLst>
                <a:ext uri="{FF2B5EF4-FFF2-40B4-BE49-F238E27FC236}">
                  <a16:creationId xmlns:a16="http://schemas.microsoft.com/office/drawing/2014/main" id="{1F4EDA0C-D5FA-D62D-710D-0FF80D18E2FD}"/>
                </a:ext>
              </a:extLst>
            </p:cNvPr>
            <p:cNvSpPr/>
            <p:nvPr/>
          </p:nvSpPr>
          <p:spPr>
            <a:xfrm>
              <a:off x="5350650" y="3612100"/>
              <a:ext cx="430300" cy="427325"/>
            </a:xfrm>
            <a:custGeom>
              <a:avLst/>
              <a:gdLst/>
              <a:ahLst/>
              <a:cxnLst/>
              <a:rect l="l" t="t" r="r" b="b"/>
              <a:pathLst>
                <a:path w="17212" h="17093" extrusionOk="0">
                  <a:moveTo>
                    <a:pt x="3454" y="0"/>
                  </a:moveTo>
                  <a:cubicBezTo>
                    <a:pt x="3370" y="0"/>
                    <a:pt x="3287" y="2"/>
                    <a:pt x="3203" y="4"/>
                  </a:cubicBezTo>
                  <a:cubicBezTo>
                    <a:pt x="2169" y="71"/>
                    <a:pt x="1235" y="638"/>
                    <a:pt x="701" y="1539"/>
                  </a:cubicBezTo>
                  <a:cubicBezTo>
                    <a:pt x="1" y="2873"/>
                    <a:pt x="668" y="4474"/>
                    <a:pt x="1402" y="5808"/>
                  </a:cubicBezTo>
                  <a:cubicBezTo>
                    <a:pt x="2669" y="8143"/>
                    <a:pt x="4137" y="10378"/>
                    <a:pt x="5772" y="12480"/>
                  </a:cubicBezTo>
                  <a:cubicBezTo>
                    <a:pt x="7073" y="14181"/>
                    <a:pt x="8574" y="15849"/>
                    <a:pt x="10575" y="16616"/>
                  </a:cubicBezTo>
                  <a:cubicBezTo>
                    <a:pt x="11379" y="16925"/>
                    <a:pt x="12195" y="17093"/>
                    <a:pt x="12951" y="17093"/>
                  </a:cubicBezTo>
                  <a:cubicBezTo>
                    <a:pt x="14077" y="17093"/>
                    <a:pt x="15074" y="16720"/>
                    <a:pt x="15712" y="15882"/>
                  </a:cubicBezTo>
                  <a:lnTo>
                    <a:pt x="15712" y="15882"/>
                  </a:lnTo>
                  <a:lnTo>
                    <a:pt x="15523" y="16103"/>
                  </a:lnTo>
                  <a:lnTo>
                    <a:pt x="15523" y="16103"/>
                  </a:lnTo>
                  <a:cubicBezTo>
                    <a:pt x="16948" y="14436"/>
                    <a:pt x="17212" y="11941"/>
                    <a:pt x="16579" y="9845"/>
                  </a:cubicBezTo>
                  <a:cubicBezTo>
                    <a:pt x="15946" y="7743"/>
                    <a:pt x="14511" y="5909"/>
                    <a:pt x="12877" y="4441"/>
                  </a:cubicBezTo>
                  <a:cubicBezTo>
                    <a:pt x="10909" y="2706"/>
                    <a:pt x="8640" y="1372"/>
                    <a:pt x="6205" y="505"/>
                  </a:cubicBezTo>
                  <a:cubicBezTo>
                    <a:pt x="5319" y="168"/>
                    <a:pt x="4376" y="0"/>
                    <a:pt x="345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1;p33">
              <a:extLst>
                <a:ext uri="{FF2B5EF4-FFF2-40B4-BE49-F238E27FC236}">
                  <a16:creationId xmlns:a16="http://schemas.microsoft.com/office/drawing/2014/main" id="{180FDFFD-59E1-E4BE-4C4D-B27AD6245280}"/>
                </a:ext>
              </a:extLst>
            </p:cNvPr>
            <p:cNvSpPr/>
            <p:nvPr/>
          </p:nvSpPr>
          <p:spPr>
            <a:xfrm>
              <a:off x="5825175" y="4224500"/>
              <a:ext cx="246025" cy="430975"/>
            </a:xfrm>
            <a:custGeom>
              <a:avLst/>
              <a:gdLst/>
              <a:ahLst/>
              <a:cxnLst/>
              <a:rect l="l" t="t" r="r" b="b"/>
              <a:pathLst>
                <a:path w="9841" h="17239" extrusionOk="0">
                  <a:moveTo>
                    <a:pt x="9419" y="1"/>
                  </a:moveTo>
                  <a:cubicBezTo>
                    <a:pt x="9273" y="1"/>
                    <a:pt x="9123" y="9"/>
                    <a:pt x="8973" y="26"/>
                  </a:cubicBezTo>
                  <a:cubicBezTo>
                    <a:pt x="8206" y="93"/>
                    <a:pt x="7405" y="293"/>
                    <a:pt x="6705" y="626"/>
                  </a:cubicBezTo>
                  <a:cubicBezTo>
                    <a:pt x="5637" y="1127"/>
                    <a:pt x="4703" y="1860"/>
                    <a:pt x="3970" y="2794"/>
                  </a:cubicBezTo>
                  <a:cubicBezTo>
                    <a:pt x="3069" y="3895"/>
                    <a:pt x="2335" y="5163"/>
                    <a:pt x="1835" y="6497"/>
                  </a:cubicBezTo>
                  <a:cubicBezTo>
                    <a:pt x="1268" y="7831"/>
                    <a:pt x="867" y="9199"/>
                    <a:pt x="567" y="10600"/>
                  </a:cubicBezTo>
                  <a:cubicBezTo>
                    <a:pt x="334" y="11734"/>
                    <a:pt x="200" y="12868"/>
                    <a:pt x="100" y="14036"/>
                  </a:cubicBezTo>
                  <a:cubicBezTo>
                    <a:pt x="33" y="15037"/>
                    <a:pt x="0" y="15837"/>
                    <a:pt x="0" y="16371"/>
                  </a:cubicBezTo>
                  <a:cubicBezTo>
                    <a:pt x="0" y="16671"/>
                    <a:pt x="0" y="16938"/>
                    <a:pt x="67" y="17238"/>
                  </a:cubicBezTo>
                  <a:cubicBezTo>
                    <a:pt x="133" y="16938"/>
                    <a:pt x="167" y="16671"/>
                    <a:pt x="167" y="16404"/>
                  </a:cubicBezTo>
                  <a:cubicBezTo>
                    <a:pt x="234" y="15770"/>
                    <a:pt x="300" y="15003"/>
                    <a:pt x="400" y="14069"/>
                  </a:cubicBezTo>
                  <a:cubicBezTo>
                    <a:pt x="500" y="12902"/>
                    <a:pt x="701" y="11768"/>
                    <a:pt x="934" y="10667"/>
                  </a:cubicBezTo>
                  <a:cubicBezTo>
                    <a:pt x="1234" y="9266"/>
                    <a:pt x="1635" y="7931"/>
                    <a:pt x="2168" y="6631"/>
                  </a:cubicBezTo>
                  <a:cubicBezTo>
                    <a:pt x="2669" y="5330"/>
                    <a:pt x="3369" y="4095"/>
                    <a:pt x="4236" y="2995"/>
                  </a:cubicBezTo>
                  <a:cubicBezTo>
                    <a:pt x="4937" y="2094"/>
                    <a:pt x="5804" y="1327"/>
                    <a:pt x="6838" y="826"/>
                  </a:cubicBezTo>
                  <a:cubicBezTo>
                    <a:pt x="7505" y="493"/>
                    <a:pt x="8239" y="259"/>
                    <a:pt x="9007" y="126"/>
                  </a:cubicBezTo>
                  <a:cubicBezTo>
                    <a:pt x="9307" y="126"/>
                    <a:pt x="9574" y="93"/>
                    <a:pt x="9840" y="26"/>
                  </a:cubicBezTo>
                  <a:cubicBezTo>
                    <a:pt x="9707" y="9"/>
                    <a:pt x="9565" y="1"/>
                    <a:pt x="941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2;p33">
              <a:extLst>
                <a:ext uri="{FF2B5EF4-FFF2-40B4-BE49-F238E27FC236}">
                  <a16:creationId xmlns:a16="http://schemas.microsoft.com/office/drawing/2014/main" id="{97583045-6C6E-1F49-42A8-6123056C1227}"/>
                </a:ext>
              </a:extLst>
            </p:cNvPr>
            <p:cNvSpPr/>
            <p:nvPr/>
          </p:nvSpPr>
          <p:spPr>
            <a:xfrm>
              <a:off x="5826000" y="3649725"/>
              <a:ext cx="114275" cy="960700"/>
            </a:xfrm>
            <a:custGeom>
              <a:avLst/>
              <a:gdLst/>
              <a:ahLst/>
              <a:cxnLst/>
              <a:rect l="l" t="t" r="r" b="b"/>
              <a:pathLst>
                <a:path w="4571" h="38428" extrusionOk="0">
                  <a:moveTo>
                    <a:pt x="4570" y="0"/>
                  </a:moveTo>
                  <a:lnTo>
                    <a:pt x="4570" y="0"/>
                  </a:lnTo>
                  <a:cubicBezTo>
                    <a:pt x="4504" y="100"/>
                    <a:pt x="4437" y="234"/>
                    <a:pt x="4404" y="367"/>
                  </a:cubicBezTo>
                  <a:lnTo>
                    <a:pt x="4103" y="1435"/>
                  </a:lnTo>
                  <a:cubicBezTo>
                    <a:pt x="3937" y="1902"/>
                    <a:pt x="3803" y="2502"/>
                    <a:pt x="3636" y="3169"/>
                  </a:cubicBezTo>
                  <a:cubicBezTo>
                    <a:pt x="3470" y="3836"/>
                    <a:pt x="3269" y="4604"/>
                    <a:pt x="3069" y="5471"/>
                  </a:cubicBezTo>
                  <a:cubicBezTo>
                    <a:pt x="2102" y="9941"/>
                    <a:pt x="1368" y="14477"/>
                    <a:pt x="901" y="19047"/>
                  </a:cubicBezTo>
                  <a:cubicBezTo>
                    <a:pt x="301" y="24384"/>
                    <a:pt x="67" y="29221"/>
                    <a:pt x="34" y="32757"/>
                  </a:cubicBezTo>
                  <a:cubicBezTo>
                    <a:pt x="0" y="34492"/>
                    <a:pt x="34" y="35926"/>
                    <a:pt x="67" y="36927"/>
                  </a:cubicBezTo>
                  <a:cubicBezTo>
                    <a:pt x="100" y="37360"/>
                    <a:pt x="134" y="37761"/>
                    <a:pt x="167" y="38028"/>
                  </a:cubicBezTo>
                  <a:cubicBezTo>
                    <a:pt x="134" y="38161"/>
                    <a:pt x="167" y="38294"/>
                    <a:pt x="167" y="38428"/>
                  </a:cubicBezTo>
                  <a:cubicBezTo>
                    <a:pt x="201" y="38294"/>
                    <a:pt x="201" y="38161"/>
                    <a:pt x="201" y="38028"/>
                  </a:cubicBezTo>
                  <a:lnTo>
                    <a:pt x="201" y="36893"/>
                  </a:lnTo>
                  <a:cubicBezTo>
                    <a:pt x="201" y="35926"/>
                    <a:pt x="201" y="34492"/>
                    <a:pt x="267" y="32724"/>
                  </a:cubicBezTo>
                  <a:cubicBezTo>
                    <a:pt x="334" y="29221"/>
                    <a:pt x="634" y="25452"/>
                    <a:pt x="1235" y="20115"/>
                  </a:cubicBezTo>
                  <a:cubicBezTo>
                    <a:pt x="1768" y="15111"/>
                    <a:pt x="2502" y="9274"/>
                    <a:pt x="3303" y="5538"/>
                  </a:cubicBezTo>
                  <a:cubicBezTo>
                    <a:pt x="3470" y="4670"/>
                    <a:pt x="3636" y="3903"/>
                    <a:pt x="3803" y="3203"/>
                  </a:cubicBezTo>
                  <a:cubicBezTo>
                    <a:pt x="3970" y="2536"/>
                    <a:pt x="4070" y="1968"/>
                    <a:pt x="4237" y="1468"/>
                  </a:cubicBezTo>
                  <a:cubicBezTo>
                    <a:pt x="4370" y="968"/>
                    <a:pt x="4404" y="668"/>
                    <a:pt x="4470" y="367"/>
                  </a:cubicBezTo>
                  <a:cubicBezTo>
                    <a:pt x="4537" y="234"/>
                    <a:pt x="4537" y="100"/>
                    <a:pt x="457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3;p33">
              <a:extLst>
                <a:ext uri="{FF2B5EF4-FFF2-40B4-BE49-F238E27FC236}">
                  <a16:creationId xmlns:a16="http://schemas.microsoft.com/office/drawing/2014/main" id="{0B75FE03-59E6-AFEA-FC82-6E7E266594DA}"/>
                </a:ext>
              </a:extLst>
            </p:cNvPr>
            <p:cNvSpPr/>
            <p:nvPr/>
          </p:nvSpPr>
          <p:spPr>
            <a:xfrm>
              <a:off x="5516600" y="3721450"/>
              <a:ext cx="315250" cy="655475"/>
            </a:xfrm>
            <a:custGeom>
              <a:avLst/>
              <a:gdLst/>
              <a:ahLst/>
              <a:cxnLst/>
              <a:rect l="l" t="t" r="r" b="b"/>
              <a:pathLst>
                <a:path w="12610" h="26219" extrusionOk="0">
                  <a:moveTo>
                    <a:pt x="68" y="0"/>
                  </a:moveTo>
                  <a:lnTo>
                    <a:pt x="68" y="0"/>
                  </a:lnTo>
                  <a:cubicBezTo>
                    <a:pt x="1" y="67"/>
                    <a:pt x="1469" y="934"/>
                    <a:pt x="3303" y="2902"/>
                  </a:cubicBezTo>
                  <a:cubicBezTo>
                    <a:pt x="5672" y="5537"/>
                    <a:pt x="7573" y="8540"/>
                    <a:pt x="8907" y="11809"/>
                  </a:cubicBezTo>
                  <a:cubicBezTo>
                    <a:pt x="9674" y="13576"/>
                    <a:pt x="10342" y="15378"/>
                    <a:pt x="10875" y="17246"/>
                  </a:cubicBezTo>
                  <a:cubicBezTo>
                    <a:pt x="11376" y="18980"/>
                    <a:pt x="11709" y="20548"/>
                    <a:pt x="11976" y="21882"/>
                  </a:cubicBezTo>
                  <a:cubicBezTo>
                    <a:pt x="12243" y="23217"/>
                    <a:pt x="12343" y="24284"/>
                    <a:pt x="12443" y="25051"/>
                  </a:cubicBezTo>
                  <a:cubicBezTo>
                    <a:pt x="12476" y="25418"/>
                    <a:pt x="12510" y="25819"/>
                    <a:pt x="12577" y="26219"/>
                  </a:cubicBezTo>
                  <a:cubicBezTo>
                    <a:pt x="12610" y="25819"/>
                    <a:pt x="12610" y="25418"/>
                    <a:pt x="12577" y="25018"/>
                  </a:cubicBezTo>
                  <a:cubicBezTo>
                    <a:pt x="12543" y="24251"/>
                    <a:pt x="12443" y="23183"/>
                    <a:pt x="12210" y="21816"/>
                  </a:cubicBezTo>
                  <a:cubicBezTo>
                    <a:pt x="11943" y="20248"/>
                    <a:pt x="11609" y="18680"/>
                    <a:pt x="11176" y="17179"/>
                  </a:cubicBezTo>
                  <a:cubicBezTo>
                    <a:pt x="10675" y="15278"/>
                    <a:pt x="10008" y="13443"/>
                    <a:pt x="9241" y="11642"/>
                  </a:cubicBezTo>
                  <a:cubicBezTo>
                    <a:pt x="7873" y="8339"/>
                    <a:pt x="5938" y="5337"/>
                    <a:pt x="3503" y="2735"/>
                  </a:cubicBezTo>
                  <a:cubicBezTo>
                    <a:pt x="3070" y="2268"/>
                    <a:pt x="2636" y="1868"/>
                    <a:pt x="2136" y="1468"/>
                  </a:cubicBezTo>
                  <a:cubicBezTo>
                    <a:pt x="1936" y="1301"/>
                    <a:pt x="1769" y="1134"/>
                    <a:pt x="1569" y="1001"/>
                  </a:cubicBezTo>
                  <a:lnTo>
                    <a:pt x="1068" y="634"/>
                  </a:lnTo>
                  <a:cubicBezTo>
                    <a:pt x="735" y="400"/>
                    <a:pt x="401" y="167"/>
                    <a:pt x="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4;p33">
              <a:extLst>
                <a:ext uri="{FF2B5EF4-FFF2-40B4-BE49-F238E27FC236}">
                  <a16:creationId xmlns:a16="http://schemas.microsoft.com/office/drawing/2014/main" id="{33CA75FF-8420-9307-2D87-3FFB1561064B}"/>
                </a:ext>
              </a:extLst>
            </p:cNvPr>
            <p:cNvSpPr/>
            <p:nvPr/>
          </p:nvSpPr>
          <p:spPr>
            <a:xfrm>
              <a:off x="5605000" y="4788875"/>
              <a:ext cx="459525" cy="321925"/>
            </a:xfrm>
            <a:custGeom>
              <a:avLst/>
              <a:gdLst/>
              <a:ahLst/>
              <a:cxnLst/>
              <a:rect l="l" t="t" r="r" b="b"/>
              <a:pathLst>
                <a:path w="18381" h="12877" extrusionOk="0">
                  <a:moveTo>
                    <a:pt x="1" y="0"/>
                  </a:moveTo>
                  <a:lnTo>
                    <a:pt x="935" y="12876"/>
                  </a:lnTo>
                  <a:lnTo>
                    <a:pt x="17447" y="12876"/>
                  </a:lnTo>
                  <a:lnTo>
                    <a:pt x="1838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5;p33">
              <a:extLst>
                <a:ext uri="{FF2B5EF4-FFF2-40B4-BE49-F238E27FC236}">
                  <a16:creationId xmlns:a16="http://schemas.microsoft.com/office/drawing/2014/main" id="{533D2E88-855A-28B3-2202-E77DA06A93BB}"/>
                </a:ext>
              </a:extLst>
            </p:cNvPr>
            <p:cNvSpPr/>
            <p:nvPr/>
          </p:nvSpPr>
          <p:spPr>
            <a:xfrm>
              <a:off x="5564975" y="4662950"/>
              <a:ext cx="548750" cy="125950"/>
            </a:xfrm>
            <a:custGeom>
              <a:avLst/>
              <a:gdLst/>
              <a:ahLst/>
              <a:cxnLst/>
              <a:rect l="l" t="t" r="r" b="b"/>
              <a:pathLst>
                <a:path w="21950" h="5038" extrusionOk="0">
                  <a:moveTo>
                    <a:pt x="1" y="0"/>
                  </a:moveTo>
                  <a:lnTo>
                    <a:pt x="1" y="5037"/>
                  </a:lnTo>
                  <a:lnTo>
                    <a:pt x="21950" y="5037"/>
                  </a:lnTo>
                  <a:lnTo>
                    <a:pt x="2195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6;p33">
              <a:extLst>
                <a:ext uri="{FF2B5EF4-FFF2-40B4-BE49-F238E27FC236}">
                  <a16:creationId xmlns:a16="http://schemas.microsoft.com/office/drawing/2014/main" id="{9E78641A-9424-6BC7-1F33-156C384739EF}"/>
                </a:ext>
              </a:extLst>
            </p:cNvPr>
            <p:cNvSpPr/>
            <p:nvPr/>
          </p:nvSpPr>
          <p:spPr>
            <a:xfrm>
              <a:off x="5564975" y="5098250"/>
              <a:ext cx="539575" cy="35050"/>
            </a:xfrm>
            <a:custGeom>
              <a:avLst/>
              <a:gdLst/>
              <a:ahLst/>
              <a:cxnLst/>
              <a:rect l="l" t="t" r="r" b="b"/>
              <a:pathLst>
                <a:path w="21583" h="1402" extrusionOk="0">
                  <a:moveTo>
                    <a:pt x="1" y="1"/>
                  </a:moveTo>
                  <a:lnTo>
                    <a:pt x="1" y="1402"/>
                  </a:lnTo>
                  <a:lnTo>
                    <a:pt x="21583" y="1402"/>
                  </a:lnTo>
                  <a:lnTo>
                    <a:pt x="2158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7;p33">
              <a:extLst>
                <a:ext uri="{FF2B5EF4-FFF2-40B4-BE49-F238E27FC236}">
                  <a16:creationId xmlns:a16="http://schemas.microsoft.com/office/drawing/2014/main" id="{CDEA6512-42EC-B69F-8900-BFE29EF81DF2}"/>
                </a:ext>
              </a:extLst>
            </p:cNvPr>
            <p:cNvSpPr/>
            <p:nvPr/>
          </p:nvSpPr>
          <p:spPr>
            <a:xfrm>
              <a:off x="5590825" y="5133275"/>
              <a:ext cx="494550" cy="61750"/>
            </a:xfrm>
            <a:custGeom>
              <a:avLst/>
              <a:gdLst/>
              <a:ahLst/>
              <a:cxnLst/>
              <a:rect l="l" t="t" r="r" b="b"/>
              <a:pathLst>
                <a:path w="19782" h="2470" extrusionOk="0">
                  <a:moveTo>
                    <a:pt x="1" y="1"/>
                  </a:moveTo>
                  <a:lnTo>
                    <a:pt x="1001" y="2469"/>
                  </a:lnTo>
                  <a:lnTo>
                    <a:pt x="18581" y="2469"/>
                  </a:lnTo>
                  <a:lnTo>
                    <a:pt x="1978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8;p33">
              <a:extLst>
                <a:ext uri="{FF2B5EF4-FFF2-40B4-BE49-F238E27FC236}">
                  <a16:creationId xmlns:a16="http://schemas.microsoft.com/office/drawing/2014/main" id="{84A31EF3-6661-31E0-1752-5D91D950EFBE}"/>
                </a:ext>
              </a:extLst>
            </p:cNvPr>
            <p:cNvSpPr/>
            <p:nvPr/>
          </p:nvSpPr>
          <p:spPr>
            <a:xfrm>
              <a:off x="5611675" y="4848925"/>
              <a:ext cx="445350" cy="90900"/>
            </a:xfrm>
            <a:custGeom>
              <a:avLst/>
              <a:gdLst/>
              <a:ahLst/>
              <a:cxnLst/>
              <a:rect l="l" t="t" r="r" b="b"/>
              <a:pathLst>
                <a:path w="17814" h="3636" extrusionOk="0">
                  <a:moveTo>
                    <a:pt x="9040" y="0"/>
                  </a:moveTo>
                  <a:lnTo>
                    <a:pt x="8974" y="100"/>
                  </a:lnTo>
                  <a:lnTo>
                    <a:pt x="8807" y="300"/>
                  </a:lnTo>
                  <a:lnTo>
                    <a:pt x="6442" y="3313"/>
                  </a:lnTo>
                  <a:lnTo>
                    <a:pt x="4170" y="133"/>
                  </a:lnTo>
                  <a:lnTo>
                    <a:pt x="4104" y="33"/>
                  </a:lnTo>
                  <a:lnTo>
                    <a:pt x="4037" y="100"/>
                  </a:lnTo>
                  <a:lnTo>
                    <a:pt x="1259" y="3368"/>
                  </a:lnTo>
                  <a:lnTo>
                    <a:pt x="368" y="1935"/>
                  </a:lnTo>
                  <a:lnTo>
                    <a:pt x="101" y="1568"/>
                  </a:lnTo>
                  <a:cubicBezTo>
                    <a:pt x="67" y="1501"/>
                    <a:pt x="34" y="1468"/>
                    <a:pt x="1" y="1434"/>
                  </a:cubicBezTo>
                  <a:lnTo>
                    <a:pt x="1" y="1434"/>
                  </a:lnTo>
                  <a:cubicBezTo>
                    <a:pt x="34" y="1468"/>
                    <a:pt x="34" y="1534"/>
                    <a:pt x="67" y="1568"/>
                  </a:cubicBezTo>
                  <a:cubicBezTo>
                    <a:pt x="134" y="1701"/>
                    <a:pt x="201" y="1835"/>
                    <a:pt x="301" y="2001"/>
                  </a:cubicBezTo>
                  <a:lnTo>
                    <a:pt x="1201" y="3503"/>
                  </a:lnTo>
                  <a:lnTo>
                    <a:pt x="1235" y="3569"/>
                  </a:lnTo>
                  <a:lnTo>
                    <a:pt x="1302" y="3503"/>
                  </a:lnTo>
                  <a:lnTo>
                    <a:pt x="4096" y="318"/>
                  </a:lnTo>
                  <a:lnTo>
                    <a:pt x="4096" y="318"/>
                  </a:lnTo>
                  <a:lnTo>
                    <a:pt x="6338" y="3536"/>
                  </a:lnTo>
                  <a:lnTo>
                    <a:pt x="6439" y="3636"/>
                  </a:lnTo>
                  <a:lnTo>
                    <a:pt x="6505" y="3536"/>
                  </a:lnTo>
                  <a:cubicBezTo>
                    <a:pt x="7306" y="2569"/>
                    <a:pt x="8106" y="1501"/>
                    <a:pt x="8974" y="434"/>
                  </a:cubicBezTo>
                  <a:lnTo>
                    <a:pt x="9050" y="357"/>
                  </a:lnTo>
                  <a:lnTo>
                    <a:pt x="9050" y="357"/>
                  </a:lnTo>
                  <a:lnTo>
                    <a:pt x="11742" y="3536"/>
                  </a:lnTo>
                  <a:lnTo>
                    <a:pt x="11809" y="3636"/>
                  </a:lnTo>
                  <a:lnTo>
                    <a:pt x="11876" y="3536"/>
                  </a:lnTo>
                  <a:cubicBezTo>
                    <a:pt x="12684" y="2372"/>
                    <a:pt x="13460" y="1303"/>
                    <a:pt x="14145" y="327"/>
                  </a:cubicBezTo>
                  <a:lnTo>
                    <a:pt x="14145" y="327"/>
                  </a:lnTo>
                  <a:lnTo>
                    <a:pt x="16446" y="3503"/>
                  </a:lnTo>
                  <a:lnTo>
                    <a:pt x="16479" y="3569"/>
                  </a:lnTo>
                  <a:lnTo>
                    <a:pt x="16512" y="3503"/>
                  </a:lnTo>
                  <a:lnTo>
                    <a:pt x="17480" y="2268"/>
                  </a:lnTo>
                  <a:cubicBezTo>
                    <a:pt x="17580" y="2135"/>
                    <a:pt x="17680" y="2001"/>
                    <a:pt x="17747" y="1935"/>
                  </a:cubicBezTo>
                  <a:cubicBezTo>
                    <a:pt x="17780" y="1868"/>
                    <a:pt x="17813" y="1801"/>
                    <a:pt x="17813" y="1801"/>
                  </a:cubicBezTo>
                  <a:lnTo>
                    <a:pt x="17813" y="1801"/>
                  </a:lnTo>
                  <a:cubicBezTo>
                    <a:pt x="17780" y="1835"/>
                    <a:pt x="17747" y="1868"/>
                    <a:pt x="17713" y="1901"/>
                  </a:cubicBezTo>
                  <a:lnTo>
                    <a:pt x="17446" y="2235"/>
                  </a:lnTo>
                  <a:lnTo>
                    <a:pt x="16482" y="3392"/>
                  </a:lnTo>
                  <a:lnTo>
                    <a:pt x="16482" y="3392"/>
                  </a:lnTo>
                  <a:lnTo>
                    <a:pt x="14211" y="133"/>
                  </a:lnTo>
                  <a:lnTo>
                    <a:pt x="14144" y="33"/>
                  </a:lnTo>
                  <a:lnTo>
                    <a:pt x="14077" y="133"/>
                  </a:lnTo>
                  <a:cubicBezTo>
                    <a:pt x="13394" y="1077"/>
                    <a:pt x="12616" y="2147"/>
                    <a:pt x="11804" y="3314"/>
                  </a:cubicBezTo>
                  <a:lnTo>
                    <a:pt x="11804" y="3314"/>
                  </a:lnTo>
                  <a:cubicBezTo>
                    <a:pt x="10988" y="2305"/>
                    <a:pt x="10080" y="1234"/>
                    <a:pt x="9140" y="100"/>
                  </a:cubicBezTo>
                  <a:lnTo>
                    <a:pt x="904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9;p33">
              <a:extLst>
                <a:ext uri="{FF2B5EF4-FFF2-40B4-BE49-F238E27FC236}">
                  <a16:creationId xmlns:a16="http://schemas.microsoft.com/office/drawing/2014/main" id="{118CE486-8CE0-E0AC-1CFF-9022DF12B8E3}"/>
                </a:ext>
              </a:extLst>
            </p:cNvPr>
            <p:cNvSpPr/>
            <p:nvPr/>
          </p:nvSpPr>
          <p:spPr>
            <a:xfrm>
              <a:off x="5608350" y="4784700"/>
              <a:ext cx="462025" cy="5025"/>
            </a:xfrm>
            <a:custGeom>
              <a:avLst/>
              <a:gdLst/>
              <a:ahLst/>
              <a:cxnLst/>
              <a:rect l="l" t="t" r="r" b="b"/>
              <a:pathLst>
                <a:path w="18481" h="201" extrusionOk="0">
                  <a:moveTo>
                    <a:pt x="9240" y="1"/>
                  </a:moveTo>
                  <a:cubicBezTo>
                    <a:pt x="4136" y="1"/>
                    <a:pt x="0" y="34"/>
                    <a:pt x="0" y="101"/>
                  </a:cubicBezTo>
                  <a:cubicBezTo>
                    <a:pt x="0" y="167"/>
                    <a:pt x="4136" y="201"/>
                    <a:pt x="9240" y="201"/>
                  </a:cubicBezTo>
                  <a:cubicBezTo>
                    <a:pt x="14344" y="201"/>
                    <a:pt x="18480" y="167"/>
                    <a:pt x="18480" y="101"/>
                  </a:cubicBezTo>
                  <a:cubicBezTo>
                    <a:pt x="18480" y="34"/>
                    <a:pt x="14344" y="1"/>
                    <a:pt x="9240"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0;p33">
              <a:extLst>
                <a:ext uri="{FF2B5EF4-FFF2-40B4-BE49-F238E27FC236}">
                  <a16:creationId xmlns:a16="http://schemas.microsoft.com/office/drawing/2014/main" id="{FCE7B20B-B598-518B-F064-D95E577E2DF5}"/>
                </a:ext>
              </a:extLst>
            </p:cNvPr>
            <p:cNvSpPr/>
            <p:nvPr/>
          </p:nvSpPr>
          <p:spPr>
            <a:xfrm>
              <a:off x="5589150" y="5134125"/>
              <a:ext cx="502050" cy="5025"/>
            </a:xfrm>
            <a:custGeom>
              <a:avLst/>
              <a:gdLst/>
              <a:ahLst/>
              <a:cxnLst/>
              <a:rect l="l" t="t" r="r" b="b"/>
              <a:pathLst>
                <a:path w="20082" h="201" extrusionOk="0">
                  <a:moveTo>
                    <a:pt x="10041" y="0"/>
                  </a:moveTo>
                  <a:cubicBezTo>
                    <a:pt x="4504" y="0"/>
                    <a:pt x="1" y="67"/>
                    <a:pt x="1" y="100"/>
                  </a:cubicBezTo>
                  <a:cubicBezTo>
                    <a:pt x="1" y="167"/>
                    <a:pt x="4504" y="200"/>
                    <a:pt x="10041" y="200"/>
                  </a:cubicBezTo>
                  <a:cubicBezTo>
                    <a:pt x="15579" y="200"/>
                    <a:pt x="20082" y="167"/>
                    <a:pt x="20082" y="100"/>
                  </a:cubicBezTo>
                  <a:cubicBezTo>
                    <a:pt x="20082" y="67"/>
                    <a:pt x="15579" y="0"/>
                    <a:pt x="10041"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1;p33">
              <a:extLst>
                <a:ext uri="{FF2B5EF4-FFF2-40B4-BE49-F238E27FC236}">
                  <a16:creationId xmlns:a16="http://schemas.microsoft.com/office/drawing/2014/main" id="{BE6807FD-8D00-F06D-0AD7-2D0019811F18}"/>
                </a:ext>
              </a:extLst>
            </p:cNvPr>
            <p:cNvSpPr/>
            <p:nvPr/>
          </p:nvSpPr>
          <p:spPr>
            <a:xfrm>
              <a:off x="2771325" y="4952325"/>
              <a:ext cx="728025" cy="236025"/>
            </a:xfrm>
            <a:custGeom>
              <a:avLst/>
              <a:gdLst/>
              <a:ahLst/>
              <a:cxnLst/>
              <a:rect l="l" t="t" r="r" b="b"/>
              <a:pathLst>
                <a:path w="29121" h="9441" extrusionOk="0">
                  <a:moveTo>
                    <a:pt x="0" y="0"/>
                  </a:moveTo>
                  <a:lnTo>
                    <a:pt x="0" y="9440"/>
                  </a:lnTo>
                  <a:lnTo>
                    <a:pt x="29121" y="9440"/>
                  </a:lnTo>
                  <a:lnTo>
                    <a:pt x="29121"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2;p33">
              <a:extLst>
                <a:ext uri="{FF2B5EF4-FFF2-40B4-BE49-F238E27FC236}">
                  <a16:creationId xmlns:a16="http://schemas.microsoft.com/office/drawing/2014/main" id="{BD48DEBC-C44B-B640-B5E0-5AB0D35DA262}"/>
                </a:ext>
              </a:extLst>
            </p:cNvPr>
            <p:cNvSpPr/>
            <p:nvPr/>
          </p:nvSpPr>
          <p:spPr>
            <a:xfrm>
              <a:off x="2740450" y="4885600"/>
              <a:ext cx="783925" cy="66750"/>
            </a:xfrm>
            <a:custGeom>
              <a:avLst/>
              <a:gdLst/>
              <a:ahLst/>
              <a:cxnLst/>
              <a:rect l="l" t="t" r="r" b="b"/>
              <a:pathLst>
                <a:path w="31357" h="2670" extrusionOk="0">
                  <a:moveTo>
                    <a:pt x="1" y="1"/>
                  </a:moveTo>
                  <a:lnTo>
                    <a:pt x="1" y="2669"/>
                  </a:lnTo>
                  <a:lnTo>
                    <a:pt x="31357" y="2669"/>
                  </a:lnTo>
                  <a:lnTo>
                    <a:pt x="3135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3;p33">
              <a:extLst>
                <a:ext uri="{FF2B5EF4-FFF2-40B4-BE49-F238E27FC236}">
                  <a16:creationId xmlns:a16="http://schemas.microsoft.com/office/drawing/2014/main" id="{FC697CEC-9060-E94F-EC3B-EC84BDE24C59}"/>
                </a:ext>
              </a:extLst>
            </p:cNvPr>
            <p:cNvSpPr/>
            <p:nvPr/>
          </p:nvSpPr>
          <p:spPr>
            <a:xfrm>
              <a:off x="3117400" y="4885600"/>
              <a:ext cx="406975" cy="302750"/>
            </a:xfrm>
            <a:custGeom>
              <a:avLst/>
              <a:gdLst/>
              <a:ahLst/>
              <a:cxnLst/>
              <a:rect l="l" t="t" r="r" b="b"/>
              <a:pathLst>
                <a:path w="16279" h="12110" extrusionOk="0">
                  <a:moveTo>
                    <a:pt x="0" y="1"/>
                  </a:moveTo>
                  <a:lnTo>
                    <a:pt x="0" y="2402"/>
                  </a:lnTo>
                  <a:lnTo>
                    <a:pt x="601" y="12109"/>
                  </a:lnTo>
                  <a:lnTo>
                    <a:pt x="15278" y="12109"/>
                  </a:lnTo>
                  <a:lnTo>
                    <a:pt x="15278" y="2669"/>
                  </a:lnTo>
                  <a:lnTo>
                    <a:pt x="16279" y="2669"/>
                  </a:lnTo>
                  <a:lnTo>
                    <a:pt x="1627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4;p33">
              <a:extLst>
                <a:ext uri="{FF2B5EF4-FFF2-40B4-BE49-F238E27FC236}">
                  <a16:creationId xmlns:a16="http://schemas.microsoft.com/office/drawing/2014/main" id="{091EC42A-80AD-8147-F465-D83FF8719D33}"/>
                </a:ext>
              </a:extLst>
            </p:cNvPr>
            <p:cNvSpPr/>
            <p:nvPr/>
          </p:nvSpPr>
          <p:spPr>
            <a:xfrm>
              <a:off x="2873050" y="4989850"/>
              <a:ext cx="147625" cy="35875"/>
            </a:xfrm>
            <a:custGeom>
              <a:avLst/>
              <a:gdLst/>
              <a:ahLst/>
              <a:cxnLst/>
              <a:rect l="l" t="t" r="r" b="b"/>
              <a:pathLst>
                <a:path w="5905" h="1435" extrusionOk="0">
                  <a:moveTo>
                    <a:pt x="1" y="0"/>
                  </a:moveTo>
                  <a:lnTo>
                    <a:pt x="1" y="1435"/>
                  </a:lnTo>
                  <a:lnTo>
                    <a:pt x="5905" y="1435"/>
                  </a:lnTo>
                  <a:lnTo>
                    <a:pt x="5905"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5;p33">
              <a:extLst>
                <a:ext uri="{FF2B5EF4-FFF2-40B4-BE49-F238E27FC236}">
                  <a16:creationId xmlns:a16="http://schemas.microsoft.com/office/drawing/2014/main" id="{D89BEE88-0D57-3E2E-8B92-C1887FA51E1A}"/>
                </a:ext>
              </a:extLst>
            </p:cNvPr>
            <p:cNvSpPr/>
            <p:nvPr/>
          </p:nvSpPr>
          <p:spPr>
            <a:xfrm>
              <a:off x="2853875" y="5069900"/>
              <a:ext cx="189325" cy="75925"/>
            </a:xfrm>
            <a:custGeom>
              <a:avLst/>
              <a:gdLst/>
              <a:ahLst/>
              <a:cxnLst/>
              <a:rect l="l" t="t" r="r" b="b"/>
              <a:pathLst>
                <a:path w="7573" h="3037" extrusionOk="0">
                  <a:moveTo>
                    <a:pt x="1" y="1"/>
                  </a:moveTo>
                  <a:lnTo>
                    <a:pt x="1" y="3036"/>
                  </a:lnTo>
                  <a:lnTo>
                    <a:pt x="7573" y="3036"/>
                  </a:lnTo>
                  <a:lnTo>
                    <a:pt x="7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6;p33">
              <a:extLst>
                <a:ext uri="{FF2B5EF4-FFF2-40B4-BE49-F238E27FC236}">
                  <a16:creationId xmlns:a16="http://schemas.microsoft.com/office/drawing/2014/main" id="{559AFECF-EACA-B83E-3639-6C059479BE08}"/>
                </a:ext>
              </a:extLst>
            </p:cNvPr>
            <p:cNvSpPr/>
            <p:nvPr/>
          </p:nvSpPr>
          <p:spPr>
            <a:xfrm>
              <a:off x="3384250" y="4887275"/>
              <a:ext cx="947375" cy="307750"/>
            </a:xfrm>
            <a:custGeom>
              <a:avLst/>
              <a:gdLst/>
              <a:ahLst/>
              <a:cxnLst/>
              <a:rect l="l" t="t" r="r" b="b"/>
              <a:pathLst>
                <a:path w="37895" h="12310" extrusionOk="0">
                  <a:moveTo>
                    <a:pt x="1" y="0"/>
                  </a:moveTo>
                  <a:lnTo>
                    <a:pt x="1" y="12309"/>
                  </a:lnTo>
                  <a:lnTo>
                    <a:pt x="37894" y="12309"/>
                  </a:lnTo>
                  <a:lnTo>
                    <a:pt x="3789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7;p33">
              <a:extLst>
                <a:ext uri="{FF2B5EF4-FFF2-40B4-BE49-F238E27FC236}">
                  <a16:creationId xmlns:a16="http://schemas.microsoft.com/office/drawing/2014/main" id="{2F057DC7-287E-777B-B314-6D6969B150C1}"/>
                </a:ext>
              </a:extLst>
            </p:cNvPr>
            <p:cNvSpPr/>
            <p:nvPr/>
          </p:nvSpPr>
          <p:spPr>
            <a:xfrm>
              <a:off x="3345050" y="4801375"/>
              <a:ext cx="1019925" cy="85925"/>
            </a:xfrm>
            <a:custGeom>
              <a:avLst/>
              <a:gdLst/>
              <a:ahLst/>
              <a:cxnLst/>
              <a:rect l="l" t="t" r="r" b="b"/>
              <a:pathLst>
                <a:path w="40797" h="3437" extrusionOk="0">
                  <a:moveTo>
                    <a:pt x="1" y="1"/>
                  </a:moveTo>
                  <a:lnTo>
                    <a:pt x="1" y="3436"/>
                  </a:lnTo>
                  <a:lnTo>
                    <a:pt x="40797" y="3436"/>
                  </a:lnTo>
                  <a:lnTo>
                    <a:pt x="4079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8;p33">
              <a:extLst>
                <a:ext uri="{FF2B5EF4-FFF2-40B4-BE49-F238E27FC236}">
                  <a16:creationId xmlns:a16="http://schemas.microsoft.com/office/drawing/2014/main" id="{BB8D2EDC-5262-E012-A606-5B8CB5C9502F}"/>
                </a:ext>
              </a:extLst>
            </p:cNvPr>
            <p:cNvSpPr/>
            <p:nvPr/>
          </p:nvSpPr>
          <p:spPr>
            <a:xfrm>
              <a:off x="3835400" y="4801375"/>
              <a:ext cx="529575" cy="393650"/>
            </a:xfrm>
            <a:custGeom>
              <a:avLst/>
              <a:gdLst/>
              <a:ahLst/>
              <a:cxnLst/>
              <a:rect l="l" t="t" r="r" b="b"/>
              <a:pathLst>
                <a:path w="21183" h="15746" extrusionOk="0">
                  <a:moveTo>
                    <a:pt x="1" y="1"/>
                  </a:moveTo>
                  <a:lnTo>
                    <a:pt x="1" y="3103"/>
                  </a:lnTo>
                  <a:lnTo>
                    <a:pt x="768" y="15745"/>
                  </a:lnTo>
                  <a:lnTo>
                    <a:pt x="19848" y="15745"/>
                  </a:lnTo>
                  <a:lnTo>
                    <a:pt x="19848" y="3436"/>
                  </a:lnTo>
                  <a:lnTo>
                    <a:pt x="21183" y="3436"/>
                  </a:lnTo>
                  <a:lnTo>
                    <a:pt x="2118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99;p33">
              <a:extLst>
                <a:ext uri="{FF2B5EF4-FFF2-40B4-BE49-F238E27FC236}">
                  <a16:creationId xmlns:a16="http://schemas.microsoft.com/office/drawing/2014/main" id="{7D5888D1-F21D-4D4C-3577-16F48AF509BA}"/>
                </a:ext>
              </a:extLst>
            </p:cNvPr>
            <p:cNvSpPr/>
            <p:nvPr/>
          </p:nvSpPr>
          <p:spPr>
            <a:xfrm>
              <a:off x="3516850" y="4936475"/>
              <a:ext cx="192650" cy="46725"/>
            </a:xfrm>
            <a:custGeom>
              <a:avLst/>
              <a:gdLst/>
              <a:ahLst/>
              <a:cxnLst/>
              <a:rect l="l" t="t" r="r" b="b"/>
              <a:pathLst>
                <a:path w="7706" h="1869" extrusionOk="0">
                  <a:moveTo>
                    <a:pt x="0" y="1"/>
                  </a:moveTo>
                  <a:lnTo>
                    <a:pt x="0" y="1869"/>
                  </a:lnTo>
                  <a:lnTo>
                    <a:pt x="7706" y="1869"/>
                  </a:lnTo>
                  <a:lnTo>
                    <a:pt x="770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0;p33">
              <a:extLst>
                <a:ext uri="{FF2B5EF4-FFF2-40B4-BE49-F238E27FC236}">
                  <a16:creationId xmlns:a16="http://schemas.microsoft.com/office/drawing/2014/main" id="{7806073A-626C-BC03-871D-041E09B21790}"/>
                </a:ext>
              </a:extLst>
            </p:cNvPr>
            <p:cNvSpPr/>
            <p:nvPr/>
          </p:nvSpPr>
          <p:spPr>
            <a:xfrm>
              <a:off x="3491825" y="5041550"/>
              <a:ext cx="246875" cy="97600"/>
            </a:xfrm>
            <a:custGeom>
              <a:avLst/>
              <a:gdLst/>
              <a:ahLst/>
              <a:cxnLst/>
              <a:rect l="l" t="t" r="r" b="b"/>
              <a:pathLst>
                <a:path w="9875" h="3904" extrusionOk="0">
                  <a:moveTo>
                    <a:pt x="1" y="1"/>
                  </a:moveTo>
                  <a:lnTo>
                    <a:pt x="1" y="3903"/>
                  </a:lnTo>
                  <a:lnTo>
                    <a:pt x="9874" y="3903"/>
                  </a:lnTo>
                  <a:lnTo>
                    <a:pt x="98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1;p33">
              <a:extLst>
                <a:ext uri="{FF2B5EF4-FFF2-40B4-BE49-F238E27FC236}">
                  <a16:creationId xmlns:a16="http://schemas.microsoft.com/office/drawing/2014/main" id="{68E4F9E8-AD1C-BA5E-564E-CFE9D80D2BC1}"/>
                </a:ext>
              </a:extLst>
            </p:cNvPr>
            <p:cNvSpPr/>
            <p:nvPr/>
          </p:nvSpPr>
          <p:spPr>
            <a:xfrm>
              <a:off x="3493500" y="4564550"/>
              <a:ext cx="727200" cy="236850"/>
            </a:xfrm>
            <a:custGeom>
              <a:avLst/>
              <a:gdLst/>
              <a:ahLst/>
              <a:cxnLst/>
              <a:rect l="l" t="t" r="r" b="b"/>
              <a:pathLst>
                <a:path w="29088" h="9474" extrusionOk="0">
                  <a:moveTo>
                    <a:pt x="0" y="0"/>
                  </a:moveTo>
                  <a:lnTo>
                    <a:pt x="0" y="9474"/>
                  </a:lnTo>
                  <a:lnTo>
                    <a:pt x="29088" y="9474"/>
                  </a:lnTo>
                  <a:lnTo>
                    <a:pt x="29088"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2;p33">
              <a:extLst>
                <a:ext uri="{FF2B5EF4-FFF2-40B4-BE49-F238E27FC236}">
                  <a16:creationId xmlns:a16="http://schemas.microsoft.com/office/drawing/2014/main" id="{6AE392A4-A14D-D5F2-7D0A-D9DCE53C2A5F}"/>
                </a:ext>
              </a:extLst>
            </p:cNvPr>
            <p:cNvSpPr/>
            <p:nvPr/>
          </p:nvSpPr>
          <p:spPr>
            <a:xfrm>
              <a:off x="3462650" y="4498650"/>
              <a:ext cx="783900" cy="65925"/>
            </a:xfrm>
            <a:custGeom>
              <a:avLst/>
              <a:gdLst/>
              <a:ahLst/>
              <a:cxnLst/>
              <a:rect l="l" t="t" r="r" b="b"/>
              <a:pathLst>
                <a:path w="31356" h="2637" extrusionOk="0">
                  <a:moveTo>
                    <a:pt x="0" y="1"/>
                  </a:moveTo>
                  <a:lnTo>
                    <a:pt x="0" y="2636"/>
                  </a:lnTo>
                  <a:lnTo>
                    <a:pt x="31356" y="2636"/>
                  </a:lnTo>
                  <a:lnTo>
                    <a:pt x="3135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3;p33">
              <a:extLst>
                <a:ext uri="{FF2B5EF4-FFF2-40B4-BE49-F238E27FC236}">
                  <a16:creationId xmlns:a16="http://schemas.microsoft.com/office/drawing/2014/main" id="{E9F877ED-819D-E77E-52FC-001AC5372CA4}"/>
                </a:ext>
              </a:extLst>
            </p:cNvPr>
            <p:cNvSpPr/>
            <p:nvPr/>
          </p:nvSpPr>
          <p:spPr>
            <a:xfrm>
              <a:off x="3839575" y="4498650"/>
              <a:ext cx="406975" cy="302750"/>
            </a:xfrm>
            <a:custGeom>
              <a:avLst/>
              <a:gdLst/>
              <a:ahLst/>
              <a:cxnLst/>
              <a:rect l="l" t="t" r="r" b="b"/>
              <a:pathLst>
                <a:path w="16279" h="12110" extrusionOk="0">
                  <a:moveTo>
                    <a:pt x="1" y="1"/>
                  </a:moveTo>
                  <a:lnTo>
                    <a:pt x="1" y="2403"/>
                  </a:lnTo>
                  <a:lnTo>
                    <a:pt x="601" y="12110"/>
                  </a:lnTo>
                  <a:lnTo>
                    <a:pt x="15245" y="12110"/>
                  </a:lnTo>
                  <a:lnTo>
                    <a:pt x="15245" y="2636"/>
                  </a:lnTo>
                  <a:lnTo>
                    <a:pt x="16279" y="2636"/>
                  </a:lnTo>
                  <a:lnTo>
                    <a:pt x="1627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4;p33">
              <a:extLst>
                <a:ext uri="{FF2B5EF4-FFF2-40B4-BE49-F238E27FC236}">
                  <a16:creationId xmlns:a16="http://schemas.microsoft.com/office/drawing/2014/main" id="{11DCEAEC-FFDF-477D-970F-CAE86C52CE0E}"/>
                </a:ext>
              </a:extLst>
            </p:cNvPr>
            <p:cNvSpPr/>
            <p:nvPr/>
          </p:nvSpPr>
          <p:spPr>
            <a:xfrm>
              <a:off x="3595250" y="4602075"/>
              <a:ext cx="147625" cy="35875"/>
            </a:xfrm>
            <a:custGeom>
              <a:avLst/>
              <a:gdLst/>
              <a:ahLst/>
              <a:cxnLst/>
              <a:rect l="l" t="t" r="r" b="b"/>
              <a:pathLst>
                <a:path w="5905" h="1435" extrusionOk="0">
                  <a:moveTo>
                    <a:pt x="0" y="0"/>
                  </a:moveTo>
                  <a:lnTo>
                    <a:pt x="0" y="1435"/>
                  </a:lnTo>
                  <a:lnTo>
                    <a:pt x="5904" y="1435"/>
                  </a:lnTo>
                  <a:lnTo>
                    <a:pt x="590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5;p33">
              <a:extLst>
                <a:ext uri="{FF2B5EF4-FFF2-40B4-BE49-F238E27FC236}">
                  <a16:creationId xmlns:a16="http://schemas.microsoft.com/office/drawing/2014/main" id="{30446148-4AF3-CFE8-8469-C76C48AA97CD}"/>
                </a:ext>
              </a:extLst>
            </p:cNvPr>
            <p:cNvSpPr/>
            <p:nvPr/>
          </p:nvSpPr>
          <p:spPr>
            <a:xfrm>
              <a:off x="3576050" y="4682950"/>
              <a:ext cx="189325" cy="75100"/>
            </a:xfrm>
            <a:custGeom>
              <a:avLst/>
              <a:gdLst/>
              <a:ahLst/>
              <a:cxnLst/>
              <a:rect l="l" t="t" r="r" b="b"/>
              <a:pathLst>
                <a:path w="7573" h="3004" extrusionOk="0">
                  <a:moveTo>
                    <a:pt x="1" y="1"/>
                  </a:moveTo>
                  <a:lnTo>
                    <a:pt x="1" y="3003"/>
                  </a:lnTo>
                  <a:lnTo>
                    <a:pt x="7573" y="3003"/>
                  </a:lnTo>
                  <a:lnTo>
                    <a:pt x="75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6;p33">
              <a:extLst>
                <a:ext uri="{FF2B5EF4-FFF2-40B4-BE49-F238E27FC236}">
                  <a16:creationId xmlns:a16="http://schemas.microsoft.com/office/drawing/2014/main" id="{1877CC01-6EFD-10CD-B5B1-D9160A9E7ACD}"/>
                </a:ext>
              </a:extLst>
            </p:cNvPr>
            <p:cNvSpPr/>
            <p:nvPr/>
          </p:nvSpPr>
          <p:spPr>
            <a:xfrm>
              <a:off x="4200675" y="1169625"/>
              <a:ext cx="1431875" cy="2932950"/>
            </a:xfrm>
            <a:custGeom>
              <a:avLst/>
              <a:gdLst/>
              <a:ahLst/>
              <a:cxnLst/>
              <a:rect l="l" t="t" r="r" b="b"/>
              <a:pathLst>
                <a:path w="57275" h="117318" extrusionOk="0">
                  <a:moveTo>
                    <a:pt x="8707" y="0"/>
                  </a:moveTo>
                  <a:cubicBezTo>
                    <a:pt x="3903" y="0"/>
                    <a:pt x="34" y="3869"/>
                    <a:pt x="34" y="8673"/>
                  </a:cubicBezTo>
                  <a:lnTo>
                    <a:pt x="0" y="108611"/>
                  </a:lnTo>
                  <a:cubicBezTo>
                    <a:pt x="0" y="113415"/>
                    <a:pt x="3903" y="117317"/>
                    <a:pt x="8673" y="117317"/>
                  </a:cubicBezTo>
                  <a:lnTo>
                    <a:pt x="48535" y="117317"/>
                  </a:lnTo>
                  <a:cubicBezTo>
                    <a:pt x="53338" y="117317"/>
                    <a:pt x="57241" y="113415"/>
                    <a:pt x="57241" y="108611"/>
                  </a:cubicBezTo>
                  <a:lnTo>
                    <a:pt x="57241" y="8673"/>
                  </a:lnTo>
                  <a:cubicBezTo>
                    <a:pt x="57275" y="3903"/>
                    <a:pt x="53372" y="0"/>
                    <a:pt x="485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7;p33">
              <a:extLst>
                <a:ext uri="{FF2B5EF4-FFF2-40B4-BE49-F238E27FC236}">
                  <a16:creationId xmlns:a16="http://schemas.microsoft.com/office/drawing/2014/main" id="{A884E770-9E95-1D45-930A-23714FB43A65}"/>
                </a:ext>
              </a:extLst>
            </p:cNvPr>
            <p:cNvSpPr/>
            <p:nvPr/>
          </p:nvSpPr>
          <p:spPr>
            <a:xfrm>
              <a:off x="4266550" y="1258825"/>
              <a:ext cx="1299275" cy="2742850"/>
            </a:xfrm>
            <a:custGeom>
              <a:avLst/>
              <a:gdLst/>
              <a:ahLst/>
              <a:cxnLst/>
              <a:rect l="l" t="t" r="r" b="b"/>
              <a:pathLst>
                <a:path w="51971" h="109714" extrusionOk="0">
                  <a:moveTo>
                    <a:pt x="6045" y="1"/>
                  </a:moveTo>
                  <a:cubicBezTo>
                    <a:pt x="2736" y="1"/>
                    <a:pt x="34" y="2724"/>
                    <a:pt x="34" y="6072"/>
                  </a:cubicBezTo>
                  <a:lnTo>
                    <a:pt x="1" y="103609"/>
                  </a:lnTo>
                  <a:cubicBezTo>
                    <a:pt x="1" y="106978"/>
                    <a:pt x="2736" y="109713"/>
                    <a:pt x="6105" y="109713"/>
                  </a:cubicBezTo>
                  <a:lnTo>
                    <a:pt x="45867" y="109713"/>
                  </a:lnTo>
                  <a:cubicBezTo>
                    <a:pt x="49236" y="109713"/>
                    <a:pt x="51971" y="107011"/>
                    <a:pt x="51971" y="103642"/>
                  </a:cubicBezTo>
                  <a:lnTo>
                    <a:pt x="51971" y="6106"/>
                  </a:lnTo>
                  <a:cubicBezTo>
                    <a:pt x="51971" y="2737"/>
                    <a:pt x="49269" y="1"/>
                    <a:pt x="45900" y="1"/>
                  </a:cubicBezTo>
                  <a:lnTo>
                    <a:pt x="38161" y="1"/>
                  </a:lnTo>
                  <a:cubicBezTo>
                    <a:pt x="37127" y="1"/>
                    <a:pt x="36260" y="902"/>
                    <a:pt x="36293" y="1936"/>
                  </a:cubicBezTo>
                  <a:lnTo>
                    <a:pt x="36293" y="3337"/>
                  </a:lnTo>
                  <a:cubicBezTo>
                    <a:pt x="36326" y="4404"/>
                    <a:pt x="35493" y="5272"/>
                    <a:pt x="34425" y="5305"/>
                  </a:cubicBezTo>
                  <a:lnTo>
                    <a:pt x="19348" y="5305"/>
                  </a:lnTo>
                  <a:cubicBezTo>
                    <a:pt x="18280" y="5272"/>
                    <a:pt x="17446" y="4404"/>
                    <a:pt x="17480" y="3337"/>
                  </a:cubicBezTo>
                  <a:lnTo>
                    <a:pt x="17480" y="1936"/>
                  </a:lnTo>
                  <a:cubicBezTo>
                    <a:pt x="17513" y="902"/>
                    <a:pt x="16646" y="1"/>
                    <a:pt x="15612" y="1"/>
                  </a:cubicBezTo>
                  <a:lnTo>
                    <a:pt x="6105" y="1"/>
                  </a:lnTo>
                  <a:cubicBezTo>
                    <a:pt x="6085" y="1"/>
                    <a:pt x="6065" y="1"/>
                    <a:pt x="60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8;p33">
              <a:extLst>
                <a:ext uri="{FF2B5EF4-FFF2-40B4-BE49-F238E27FC236}">
                  <a16:creationId xmlns:a16="http://schemas.microsoft.com/office/drawing/2014/main" id="{50171585-212A-6B57-64A5-0D44B2F2B5FA}"/>
                </a:ext>
              </a:extLst>
            </p:cNvPr>
            <p:cNvSpPr/>
            <p:nvPr/>
          </p:nvSpPr>
          <p:spPr>
            <a:xfrm>
              <a:off x="4262375" y="1257875"/>
              <a:ext cx="1307625" cy="2755825"/>
            </a:xfrm>
            <a:custGeom>
              <a:avLst/>
              <a:gdLst/>
              <a:ahLst/>
              <a:cxnLst/>
              <a:rect l="l" t="t" r="r" b="b"/>
              <a:pathLst>
                <a:path w="52305" h="110233" extrusionOk="0">
                  <a:moveTo>
                    <a:pt x="38554" y="13"/>
                  </a:moveTo>
                  <a:cubicBezTo>
                    <a:pt x="38339" y="13"/>
                    <a:pt x="38133" y="44"/>
                    <a:pt x="37936" y="96"/>
                  </a:cubicBezTo>
                  <a:lnTo>
                    <a:pt x="37936" y="96"/>
                  </a:lnTo>
                  <a:cubicBezTo>
                    <a:pt x="38151" y="49"/>
                    <a:pt x="38369" y="27"/>
                    <a:pt x="38593" y="27"/>
                  </a:cubicBezTo>
                  <a:cubicBezTo>
                    <a:pt x="38692" y="27"/>
                    <a:pt x="38793" y="31"/>
                    <a:pt x="38895" y="39"/>
                  </a:cubicBezTo>
                  <a:cubicBezTo>
                    <a:pt x="38779" y="21"/>
                    <a:pt x="38665" y="13"/>
                    <a:pt x="38554" y="13"/>
                  </a:cubicBezTo>
                  <a:close/>
                  <a:moveTo>
                    <a:pt x="18531" y="5085"/>
                  </a:moveTo>
                  <a:cubicBezTo>
                    <a:pt x="18689" y="5185"/>
                    <a:pt x="18864" y="5260"/>
                    <a:pt x="19048" y="5310"/>
                  </a:cubicBezTo>
                  <a:cubicBezTo>
                    <a:pt x="19092" y="5319"/>
                    <a:pt x="19140" y="5325"/>
                    <a:pt x="19188" y="5330"/>
                  </a:cubicBezTo>
                  <a:lnTo>
                    <a:pt x="19188" y="5330"/>
                  </a:lnTo>
                  <a:cubicBezTo>
                    <a:pt x="19151" y="5323"/>
                    <a:pt x="19115" y="5317"/>
                    <a:pt x="19081" y="5310"/>
                  </a:cubicBezTo>
                  <a:cubicBezTo>
                    <a:pt x="18881" y="5260"/>
                    <a:pt x="18697" y="5185"/>
                    <a:pt x="18531" y="5085"/>
                  </a:cubicBezTo>
                  <a:close/>
                  <a:moveTo>
                    <a:pt x="37936" y="96"/>
                  </a:moveTo>
                  <a:cubicBezTo>
                    <a:pt x="37844" y="117"/>
                    <a:pt x="37752" y="142"/>
                    <a:pt x="37661" y="173"/>
                  </a:cubicBezTo>
                  <a:cubicBezTo>
                    <a:pt x="37261" y="306"/>
                    <a:pt x="36894" y="640"/>
                    <a:pt x="36694" y="1007"/>
                  </a:cubicBezTo>
                  <a:cubicBezTo>
                    <a:pt x="36594" y="1240"/>
                    <a:pt x="36493" y="1440"/>
                    <a:pt x="36460" y="1674"/>
                  </a:cubicBezTo>
                  <a:cubicBezTo>
                    <a:pt x="36427" y="1907"/>
                    <a:pt x="36427" y="2141"/>
                    <a:pt x="36427" y="2374"/>
                  </a:cubicBezTo>
                  <a:lnTo>
                    <a:pt x="36427" y="3108"/>
                  </a:lnTo>
                  <a:cubicBezTo>
                    <a:pt x="36427" y="3375"/>
                    <a:pt x="36427" y="3608"/>
                    <a:pt x="36393" y="3842"/>
                  </a:cubicBezTo>
                  <a:cubicBezTo>
                    <a:pt x="36260" y="4376"/>
                    <a:pt x="35960" y="4809"/>
                    <a:pt x="35526" y="5076"/>
                  </a:cubicBezTo>
                  <a:cubicBezTo>
                    <a:pt x="35293" y="5210"/>
                    <a:pt x="35059" y="5310"/>
                    <a:pt x="34792" y="5343"/>
                  </a:cubicBezTo>
                  <a:lnTo>
                    <a:pt x="19581" y="5343"/>
                  </a:lnTo>
                  <a:cubicBezTo>
                    <a:pt x="19459" y="5343"/>
                    <a:pt x="19320" y="5343"/>
                    <a:pt x="19188" y="5330"/>
                  </a:cubicBezTo>
                  <a:lnTo>
                    <a:pt x="19188" y="5330"/>
                  </a:lnTo>
                  <a:cubicBezTo>
                    <a:pt x="19330" y="5355"/>
                    <a:pt x="19489" y="5376"/>
                    <a:pt x="19648" y="5376"/>
                  </a:cubicBezTo>
                  <a:lnTo>
                    <a:pt x="34792" y="5376"/>
                  </a:lnTo>
                  <a:cubicBezTo>
                    <a:pt x="35059" y="5310"/>
                    <a:pt x="35326" y="5243"/>
                    <a:pt x="35559" y="5076"/>
                  </a:cubicBezTo>
                  <a:cubicBezTo>
                    <a:pt x="36026" y="4809"/>
                    <a:pt x="36327" y="4342"/>
                    <a:pt x="36460" y="3809"/>
                  </a:cubicBezTo>
                  <a:cubicBezTo>
                    <a:pt x="36493" y="3575"/>
                    <a:pt x="36493" y="3308"/>
                    <a:pt x="36493" y="3041"/>
                  </a:cubicBezTo>
                  <a:lnTo>
                    <a:pt x="36493" y="2341"/>
                  </a:lnTo>
                  <a:cubicBezTo>
                    <a:pt x="36493" y="2074"/>
                    <a:pt x="36493" y="1841"/>
                    <a:pt x="36527" y="1640"/>
                  </a:cubicBezTo>
                  <a:cubicBezTo>
                    <a:pt x="36560" y="1407"/>
                    <a:pt x="36627" y="1173"/>
                    <a:pt x="36760" y="1007"/>
                  </a:cubicBezTo>
                  <a:cubicBezTo>
                    <a:pt x="36960" y="606"/>
                    <a:pt x="37294" y="306"/>
                    <a:pt x="37694" y="173"/>
                  </a:cubicBezTo>
                  <a:cubicBezTo>
                    <a:pt x="37773" y="144"/>
                    <a:pt x="37854" y="118"/>
                    <a:pt x="37936" y="96"/>
                  </a:cubicBezTo>
                  <a:close/>
                  <a:moveTo>
                    <a:pt x="15710" y="1"/>
                  </a:moveTo>
                  <a:cubicBezTo>
                    <a:pt x="15667" y="1"/>
                    <a:pt x="15623" y="2"/>
                    <a:pt x="15579" y="6"/>
                  </a:cubicBezTo>
                  <a:lnTo>
                    <a:pt x="6439" y="6"/>
                  </a:lnTo>
                  <a:cubicBezTo>
                    <a:pt x="6361" y="3"/>
                    <a:pt x="6283" y="2"/>
                    <a:pt x="6205" y="2"/>
                  </a:cubicBezTo>
                  <a:cubicBezTo>
                    <a:pt x="5350" y="2"/>
                    <a:pt x="4501" y="170"/>
                    <a:pt x="3737" y="506"/>
                  </a:cubicBezTo>
                  <a:cubicBezTo>
                    <a:pt x="1935" y="1307"/>
                    <a:pt x="601" y="2875"/>
                    <a:pt x="168" y="4776"/>
                  </a:cubicBezTo>
                  <a:cubicBezTo>
                    <a:pt x="101" y="5043"/>
                    <a:pt x="67" y="5276"/>
                    <a:pt x="67" y="5510"/>
                  </a:cubicBezTo>
                  <a:cubicBezTo>
                    <a:pt x="34" y="5777"/>
                    <a:pt x="34" y="6010"/>
                    <a:pt x="34" y="6244"/>
                  </a:cubicBezTo>
                  <a:lnTo>
                    <a:pt x="34" y="7745"/>
                  </a:lnTo>
                  <a:lnTo>
                    <a:pt x="34" y="20087"/>
                  </a:lnTo>
                  <a:lnTo>
                    <a:pt x="34" y="47373"/>
                  </a:lnTo>
                  <a:lnTo>
                    <a:pt x="34" y="77528"/>
                  </a:lnTo>
                  <a:lnTo>
                    <a:pt x="34" y="93506"/>
                  </a:lnTo>
                  <a:lnTo>
                    <a:pt x="34" y="101645"/>
                  </a:lnTo>
                  <a:lnTo>
                    <a:pt x="34" y="103713"/>
                  </a:lnTo>
                  <a:cubicBezTo>
                    <a:pt x="1" y="104414"/>
                    <a:pt x="67" y="105114"/>
                    <a:pt x="268" y="105782"/>
                  </a:cubicBezTo>
                  <a:cubicBezTo>
                    <a:pt x="668" y="107149"/>
                    <a:pt x="1535" y="108317"/>
                    <a:pt x="2703" y="109117"/>
                  </a:cubicBezTo>
                  <a:cubicBezTo>
                    <a:pt x="3780" y="109856"/>
                    <a:pt x="5057" y="110226"/>
                    <a:pt x="6349" y="110226"/>
                  </a:cubicBezTo>
                  <a:cubicBezTo>
                    <a:pt x="6457" y="110226"/>
                    <a:pt x="6564" y="110223"/>
                    <a:pt x="6672" y="110218"/>
                  </a:cubicBezTo>
                  <a:lnTo>
                    <a:pt x="42665" y="110218"/>
                  </a:lnTo>
                  <a:cubicBezTo>
                    <a:pt x="43510" y="110218"/>
                    <a:pt x="44355" y="110233"/>
                    <a:pt x="45210" y="110233"/>
                  </a:cubicBezTo>
                  <a:cubicBezTo>
                    <a:pt x="45637" y="110233"/>
                    <a:pt x="46067" y="110229"/>
                    <a:pt x="46501" y="110218"/>
                  </a:cubicBezTo>
                  <a:cubicBezTo>
                    <a:pt x="47768" y="110151"/>
                    <a:pt x="49002" y="109684"/>
                    <a:pt x="50003" y="108850"/>
                  </a:cubicBezTo>
                  <a:cubicBezTo>
                    <a:pt x="50503" y="108450"/>
                    <a:pt x="50937" y="107983"/>
                    <a:pt x="51271" y="107449"/>
                  </a:cubicBezTo>
                  <a:cubicBezTo>
                    <a:pt x="51638" y="106916"/>
                    <a:pt x="51904" y="106349"/>
                    <a:pt x="52071" y="105715"/>
                  </a:cubicBezTo>
                  <a:cubicBezTo>
                    <a:pt x="52238" y="105114"/>
                    <a:pt x="52305" y="104481"/>
                    <a:pt x="52305" y="103880"/>
                  </a:cubicBezTo>
                  <a:lnTo>
                    <a:pt x="52305" y="94707"/>
                  </a:lnTo>
                  <a:cubicBezTo>
                    <a:pt x="52305" y="75493"/>
                    <a:pt x="52305" y="58214"/>
                    <a:pt x="52305" y="43670"/>
                  </a:cubicBezTo>
                  <a:cubicBezTo>
                    <a:pt x="52271" y="29127"/>
                    <a:pt x="52271" y="17385"/>
                    <a:pt x="52271" y="9246"/>
                  </a:cubicBezTo>
                  <a:lnTo>
                    <a:pt x="52271" y="6377"/>
                  </a:lnTo>
                  <a:cubicBezTo>
                    <a:pt x="52271" y="5510"/>
                    <a:pt x="52138" y="4676"/>
                    <a:pt x="51804" y="3909"/>
                  </a:cubicBezTo>
                  <a:cubicBezTo>
                    <a:pt x="51538" y="3208"/>
                    <a:pt x="51137" y="2608"/>
                    <a:pt x="50637" y="2074"/>
                  </a:cubicBezTo>
                  <a:cubicBezTo>
                    <a:pt x="50237" y="1640"/>
                    <a:pt x="49770" y="1240"/>
                    <a:pt x="49269" y="940"/>
                  </a:cubicBezTo>
                  <a:cubicBezTo>
                    <a:pt x="48569" y="506"/>
                    <a:pt x="47768" y="239"/>
                    <a:pt x="46968" y="139"/>
                  </a:cubicBezTo>
                  <a:cubicBezTo>
                    <a:pt x="46767" y="106"/>
                    <a:pt x="46567" y="106"/>
                    <a:pt x="46367" y="106"/>
                  </a:cubicBezTo>
                  <a:lnTo>
                    <a:pt x="46334" y="106"/>
                  </a:lnTo>
                  <a:cubicBezTo>
                    <a:pt x="46534" y="139"/>
                    <a:pt x="46767" y="139"/>
                    <a:pt x="46968" y="173"/>
                  </a:cubicBezTo>
                  <a:cubicBezTo>
                    <a:pt x="47768" y="273"/>
                    <a:pt x="48535" y="540"/>
                    <a:pt x="49236" y="973"/>
                  </a:cubicBezTo>
                  <a:cubicBezTo>
                    <a:pt x="49736" y="1273"/>
                    <a:pt x="50203" y="1674"/>
                    <a:pt x="50604" y="2107"/>
                  </a:cubicBezTo>
                  <a:cubicBezTo>
                    <a:pt x="51104" y="2641"/>
                    <a:pt x="51471" y="3242"/>
                    <a:pt x="51771" y="3909"/>
                  </a:cubicBezTo>
                  <a:cubicBezTo>
                    <a:pt x="52071" y="4709"/>
                    <a:pt x="52205" y="5543"/>
                    <a:pt x="52205" y="6377"/>
                  </a:cubicBezTo>
                  <a:lnTo>
                    <a:pt x="52205" y="9246"/>
                  </a:lnTo>
                  <a:cubicBezTo>
                    <a:pt x="52205" y="17385"/>
                    <a:pt x="52171" y="29127"/>
                    <a:pt x="52171" y="43670"/>
                  </a:cubicBezTo>
                  <a:cubicBezTo>
                    <a:pt x="52171" y="58214"/>
                    <a:pt x="52138" y="75527"/>
                    <a:pt x="52138" y="94740"/>
                  </a:cubicBezTo>
                  <a:lnTo>
                    <a:pt x="52138" y="101912"/>
                  </a:lnTo>
                  <a:lnTo>
                    <a:pt x="52138" y="103747"/>
                  </a:lnTo>
                  <a:cubicBezTo>
                    <a:pt x="52138" y="104347"/>
                    <a:pt x="52071" y="104981"/>
                    <a:pt x="51904" y="105548"/>
                  </a:cubicBezTo>
                  <a:cubicBezTo>
                    <a:pt x="51738" y="106149"/>
                    <a:pt x="51504" y="106716"/>
                    <a:pt x="51171" y="107216"/>
                  </a:cubicBezTo>
                  <a:cubicBezTo>
                    <a:pt x="50804" y="107750"/>
                    <a:pt x="50370" y="108217"/>
                    <a:pt x="49903" y="108617"/>
                  </a:cubicBezTo>
                  <a:cubicBezTo>
                    <a:pt x="48936" y="109384"/>
                    <a:pt x="47735" y="109851"/>
                    <a:pt x="46467" y="109951"/>
                  </a:cubicBezTo>
                  <a:lnTo>
                    <a:pt x="6672" y="109951"/>
                  </a:lnTo>
                  <a:cubicBezTo>
                    <a:pt x="6567" y="109956"/>
                    <a:pt x="6461" y="109959"/>
                    <a:pt x="6356" y="109959"/>
                  </a:cubicBezTo>
                  <a:cubicBezTo>
                    <a:pt x="5095" y="109959"/>
                    <a:pt x="3849" y="109592"/>
                    <a:pt x="2803" y="108884"/>
                  </a:cubicBezTo>
                  <a:cubicBezTo>
                    <a:pt x="1669" y="108083"/>
                    <a:pt x="835" y="106949"/>
                    <a:pt x="434" y="105615"/>
                  </a:cubicBezTo>
                  <a:cubicBezTo>
                    <a:pt x="268" y="104981"/>
                    <a:pt x="168" y="104281"/>
                    <a:pt x="201" y="103613"/>
                  </a:cubicBezTo>
                  <a:lnTo>
                    <a:pt x="201" y="93406"/>
                  </a:lnTo>
                  <a:lnTo>
                    <a:pt x="201" y="77428"/>
                  </a:lnTo>
                  <a:lnTo>
                    <a:pt x="201" y="47273"/>
                  </a:lnTo>
                  <a:lnTo>
                    <a:pt x="201" y="19987"/>
                  </a:lnTo>
                  <a:lnTo>
                    <a:pt x="201" y="6144"/>
                  </a:lnTo>
                  <a:cubicBezTo>
                    <a:pt x="201" y="5910"/>
                    <a:pt x="168" y="5677"/>
                    <a:pt x="234" y="5443"/>
                  </a:cubicBezTo>
                  <a:cubicBezTo>
                    <a:pt x="268" y="5210"/>
                    <a:pt x="301" y="4943"/>
                    <a:pt x="334" y="4709"/>
                  </a:cubicBezTo>
                  <a:cubicBezTo>
                    <a:pt x="980" y="1965"/>
                    <a:pt x="3407" y="33"/>
                    <a:pt x="6194" y="33"/>
                  </a:cubicBezTo>
                  <a:cubicBezTo>
                    <a:pt x="6286" y="33"/>
                    <a:pt x="6379" y="35"/>
                    <a:pt x="6472" y="39"/>
                  </a:cubicBezTo>
                  <a:lnTo>
                    <a:pt x="15612" y="39"/>
                  </a:lnTo>
                  <a:cubicBezTo>
                    <a:pt x="15662" y="35"/>
                    <a:pt x="15712" y="33"/>
                    <a:pt x="15762" y="33"/>
                  </a:cubicBezTo>
                  <a:cubicBezTo>
                    <a:pt x="16111" y="33"/>
                    <a:pt x="16454" y="135"/>
                    <a:pt x="16746" y="339"/>
                  </a:cubicBezTo>
                  <a:cubicBezTo>
                    <a:pt x="17080" y="573"/>
                    <a:pt x="17313" y="873"/>
                    <a:pt x="17447" y="1273"/>
                  </a:cubicBezTo>
                  <a:cubicBezTo>
                    <a:pt x="17580" y="1640"/>
                    <a:pt x="17613" y="2041"/>
                    <a:pt x="17580" y="2441"/>
                  </a:cubicBezTo>
                  <a:lnTo>
                    <a:pt x="17580" y="3041"/>
                  </a:lnTo>
                  <a:cubicBezTo>
                    <a:pt x="17580" y="3208"/>
                    <a:pt x="17580" y="3408"/>
                    <a:pt x="17613" y="3608"/>
                  </a:cubicBezTo>
                  <a:cubicBezTo>
                    <a:pt x="17647" y="4009"/>
                    <a:pt x="17813" y="4376"/>
                    <a:pt x="18080" y="4709"/>
                  </a:cubicBezTo>
                  <a:cubicBezTo>
                    <a:pt x="18214" y="4859"/>
                    <a:pt x="18364" y="4984"/>
                    <a:pt x="18531" y="5085"/>
                  </a:cubicBezTo>
                  <a:lnTo>
                    <a:pt x="18531" y="5085"/>
                  </a:lnTo>
                  <a:cubicBezTo>
                    <a:pt x="18372" y="4984"/>
                    <a:pt x="18230" y="4859"/>
                    <a:pt x="18114" y="4709"/>
                  </a:cubicBezTo>
                  <a:cubicBezTo>
                    <a:pt x="17847" y="4442"/>
                    <a:pt x="17713" y="4075"/>
                    <a:pt x="17647" y="3709"/>
                  </a:cubicBezTo>
                  <a:cubicBezTo>
                    <a:pt x="17647" y="3508"/>
                    <a:pt x="17647" y="3308"/>
                    <a:pt x="17647" y="3108"/>
                  </a:cubicBezTo>
                  <a:lnTo>
                    <a:pt x="17647" y="2508"/>
                  </a:lnTo>
                  <a:cubicBezTo>
                    <a:pt x="17680" y="2107"/>
                    <a:pt x="17647" y="1707"/>
                    <a:pt x="17513" y="1307"/>
                  </a:cubicBezTo>
                  <a:cubicBezTo>
                    <a:pt x="17380" y="907"/>
                    <a:pt x="17113" y="573"/>
                    <a:pt x="16779" y="339"/>
                  </a:cubicBezTo>
                  <a:cubicBezTo>
                    <a:pt x="16450" y="130"/>
                    <a:pt x="16094" y="1"/>
                    <a:pt x="157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9;p33">
              <a:extLst>
                <a:ext uri="{FF2B5EF4-FFF2-40B4-BE49-F238E27FC236}">
                  <a16:creationId xmlns:a16="http://schemas.microsoft.com/office/drawing/2014/main" id="{37196492-494E-E825-85BA-50B187C90E28}"/>
                </a:ext>
              </a:extLst>
            </p:cNvPr>
            <p:cNvSpPr/>
            <p:nvPr/>
          </p:nvSpPr>
          <p:spPr>
            <a:xfrm>
              <a:off x="5333150" y="1506525"/>
              <a:ext cx="112600" cy="2525"/>
            </a:xfrm>
            <a:custGeom>
              <a:avLst/>
              <a:gdLst/>
              <a:ahLst/>
              <a:cxnLst/>
              <a:rect l="l" t="t" r="r" b="b"/>
              <a:pathLst>
                <a:path w="4504" h="101" extrusionOk="0">
                  <a:moveTo>
                    <a:pt x="2235" y="0"/>
                  </a:moveTo>
                  <a:cubicBezTo>
                    <a:pt x="1001" y="34"/>
                    <a:pt x="0" y="34"/>
                    <a:pt x="0" y="67"/>
                  </a:cubicBezTo>
                  <a:cubicBezTo>
                    <a:pt x="0" y="100"/>
                    <a:pt x="1001" y="100"/>
                    <a:pt x="2235" y="100"/>
                  </a:cubicBezTo>
                  <a:cubicBezTo>
                    <a:pt x="3469" y="100"/>
                    <a:pt x="4504" y="67"/>
                    <a:pt x="4504" y="34"/>
                  </a:cubicBezTo>
                  <a:cubicBezTo>
                    <a:pt x="4504" y="0"/>
                    <a:pt x="3469" y="0"/>
                    <a:pt x="22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0;p33">
              <a:extLst>
                <a:ext uri="{FF2B5EF4-FFF2-40B4-BE49-F238E27FC236}">
                  <a16:creationId xmlns:a16="http://schemas.microsoft.com/office/drawing/2014/main" id="{2357163A-42AA-A6B7-7D57-8B1DE4ED0EFA}"/>
                </a:ext>
              </a:extLst>
            </p:cNvPr>
            <p:cNvSpPr/>
            <p:nvPr/>
          </p:nvSpPr>
          <p:spPr>
            <a:xfrm>
              <a:off x="5333150" y="1535700"/>
              <a:ext cx="112600" cy="2525"/>
            </a:xfrm>
            <a:custGeom>
              <a:avLst/>
              <a:gdLst/>
              <a:ahLst/>
              <a:cxnLst/>
              <a:rect l="l" t="t" r="r" b="b"/>
              <a:pathLst>
                <a:path w="4504" h="101" extrusionOk="0">
                  <a:moveTo>
                    <a:pt x="2235" y="1"/>
                  </a:moveTo>
                  <a:cubicBezTo>
                    <a:pt x="1001" y="1"/>
                    <a:pt x="0" y="34"/>
                    <a:pt x="0" y="68"/>
                  </a:cubicBezTo>
                  <a:cubicBezTo>
                    <a:pt x="0" y="101"/>
                    <a:pt x="1001" y="101"/>
                    <a:pt x="2235" y="101"/>
                  </a:cubicBezTo>
                  <a:cubicBezTo>
                    <a:pt x="3503" y="68"/>
                    <a:pt x="4504" y="68"/>
                    <a:pt x="4504" y="34"/>
                  </a:cubicBezTo>
                  <a:cubicBezTo>
                    <a:pt x="4504" y="1"/>
                    <a:pt x="3503" y="1"/>
                    <a:pt x="2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1;p33">
              <a:extLst>
                <a:ext uri="{FF2B5EF4-FFF2-40B4-BE49-F238E27FC236}">
                  <a16:creationId xmlns:a16="http://schemas.microsoft.com/office/drawing/2014/main" id="{7937AB42-D3FF-9551-0B0E-40E73CFC7F7F}"/>
                </a:ext>
              </a:extLst>
            </p:cNvPr>
            <p:cNvSpPr/>
            <p:nvPr/>
          </p:nvSpPr>
          <p:spPr>
            <a:xfrm>
              <a:off x="5333150" y="1564050"/>
              <a:ext cx="112600" cy="2875"/>
            </a:xfrm>
            <a:custGeom>
              <a:avLst/>
              <a:gdLst/>
              <a:ahLst/>
              <a:cxnLst/>
              <a:rect l="l" t="t" r="r" b="b"/>
              <a:pathLst>
                <a:path w="4504" h="115" extrusionOk="0">
                  <a:moveTo>
                    <a:pt x="2269" y="1"/>
                  </a:moveTo>
                  <a:cubicBezTo>
                    <a:pt x="1001" y="34"/>
                    <a:pt x="0" y="68"/>
                    <a:pt x="0" y="68"/>
                  </a:cubicBezTo>
                  <a:cubicBezTo>
                    <a:pt x="0" y="91"/>
                    <a:pt x="517" y="115"/>
                    <a:pt x="1257" y="115"/>
                  </a:cubicBezTo>
                  <a:cubicBezTo>
                    <a:pt x="1563" y="115"/>
                    <a:pt x="1907" y="111"/>
                    <a:pt x="2269" y="101"/>
                  </a:cubicBezTo>
                  <a:cubicBezTo>
                    <a:pt x="3503" y="101"/>
                    <a:pt x="4504" y="68"/>
                    <a:pt x="4504" y="34"/>
                  </a:cubicBezTo>
                  <a:cubicBezTo>
                    <a:pt x="4504" y="34"/>
                    <a:pt x="3503" y="1"/>
                    <a:pt x="22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2;p33">
              <a:extLst>
                <a:ext uri="{FF2B5EF4-FFF2-40B4-BE49-F238E27FC236}">
                  <a16:creationId xmlns:a16="http://schemas.microsoft.com/office/drawing/2014/main" id="{6B6F74E6-99AB-83E2-63BD-C5C9FC31B1D7}"/>
                </a:ext>
              </a:extLst>
            </p:cNvPr>
            <p:cNvSpPr/>
            <p:nvPr/>
          </p:nvSpPr>
          <p:spPr>
            <a:xfrm>
              <a:off x="4421650" y="1504525"/>
              <a:ext cx="91775" cy="94575"/>
            </a:xfrm>
            <a:custGeom>
              <a:avLst/>
              <a:gdLst/>
              <a:ahLst/>
              <a:cxnLst/>
              <a:rect l="l" t="t" r="r" b="b"/>
              <a:pathLst>
                <a:path w="3671" h="3783" extrusionOk="0">
                  <a:moveTo>
                    <a:pt x="164" y="1511"/>
                  </a:moveTo>
                  <a:cubicBezTo>
                    <a:pt x="142" y="1535"/>
                    <a:pt x="121" y="1558"/>
                    <a:pt x="101" y="1581"/>
                  </a:cubicBezTo>
                  <a:cubicBezTo>
                    <a:pt x="122" y="1558"/>
                    <a:pt x="142" y="1534"/>
                    <a:pt x="164" y="1511"/>
                  </a:cubicBezTo>
                  <a:close/>
                  <a:moveTo>
                    <a:pt x="101" y="1581"/>
                  </a:moveTo>
                  <a:lnTo>
                    <a:pt x="101" y="1581"/>
                  </a:lnTo>
                  <a:cubicBezTo>
                    <a:pt x="68" y="1648"/>
                    <a:pt x="34" y="1748"/>
                    <a:pt x="34" y="1815"/>
                  </a:cubicBezTo>
                  <a:lnTo>
                    <a:pt x="34" y="2048"/>
                  </a:lnTo>
                  <a:cubicBezTo>
                    <a:pt x="34" y="1882"/>
                    <a:pt x="34" y="1748"/>
                    <a:pt x="101" y="1581"/>
                  </a:cubicBezTo>
                  <a:close/>
                  <a:moveTo>
                    <a:pt x="1783" y="1"/>
                  </a:moveTo>
                  <a:cubicBezTo>
                    <a:pt x="1700" y="1"/>
                    <a:pt x="1609" y="31"/>
                    <a:pt x="1535" y="80"/>
                  </a:cubicBezTo>
                  <a:cubicBezTo>
                    <a:pt x="1435" y="180"/>
                    <a:pt x="1369" y="247"/>
                    <a:pt x="1302" y="314"/>
                  </a:cubicBezTo>
                  <a:lnTo>
                    <a:pt x="868" y="781"/>
                  </a:lnTo>
                  <a:cubicBezTo>
                    <a:pt x="625" y="1024"/>
                    <a:pt x="382" y="1267"/>
                    <a:pt x="164" y="1511"/>
                  </a:cubicBezTo>
                  <a:lnTo>
                    <a:pt x="164" y="1511"/>
                  </a:lnTo>
                  <a:cubicBezTo>
                    <a:pt x="361" y="1295"/>
                    <a:pt x="628" y="1055"/>
                    <a:pt x="868" y="814"/>
                  </a:cubicBezTo>
                  <a:lnTo>
                    <a:pt x="1302" y="381"/>
                  </a:lnTo>
                  <a:cubicBezTo>
                    <a:pt x="1369" y="314"/>
                    <a:pt x="1435" y="214"/>
                    <a:pt x="1502" y="147"/>
                  </a:cubicBezTo>
                  <a:cubicBezTo>
                    <a:pt x="1573" y="123"/>
                    <a:pt x="1644" y="100"/>
                    <a:pt x="1714" y="100"/>
                  </a:cubicBezTo>
                  <a:cubicBezTo>
                    <a:pt x="1744" y="100"/>
                    <a:pt x="1773" y="104"/>
                    <a:pt x="1802" y="114"/>
                  </a:cubicBezTo>
                  <a:cubicBezTo>
                    <a:pt x="1902" y="147"/>
                    <a:pt x="1969" y="214"/>
                    <a:pt x="2036" y="280"/>
                  </a:cubicBezTo>
                  <a:lnTo>
                    <a:pt x="2303" y="547"/>
                  </a:lnTo>
                  <a:lnTo>
                    <a:pt x="2803" y="1048"/>
                  </a:lnTo>
                  <a:lnTo>
                    <a:pt x="3337" y="1581"/>
                  </a:lnTo>
                  <a:cubicBezTo>
                    <a:pt x="3437" y="1615"/>
                    <a:pt x="3503" y="1748"/>
                    <a:pt x="3503" y="1848"/>
                  </a:cubicBezTo>
                  <a:lnTo>
                    <a:pt x="3503" y="2249"/>
                  </a:lnTo>
                  <a:lnTo>
                    <a:pt x="3503" y="3716"/>
                  </a:lnTo>
                  <a:lnTo>
                    <a:pt x="2403" y="3716"/>
                  </a:lnTo>
                  <a:lnTo>
                    <a:pt x="2403" y="2716"/>
                  </a:lnTo>
                  <a:cubicBezTo>
                    <a:pt x="2403" y="2549"/>
                    <a:pt x="2236" y="2382"/>
                    <a:pt x="2069" y="2349"/>
                  </a:cubicBezTo>
                  <a:lnTo>
                    <a:pt x="1602" y="2349"/>
                  </a:lnTo>
                  <a:cubicBezTo>
                    <a:pt x="1435" y="2382"/>
                    <a:pt x="1335" y="2482"/>
                    <a:pt x="1302" y="2649"/>
                  </a:cubicBezTo>
                  <a:cubicBezTo>
                    <a:pt x="1269" y="2782"/>
                    <a:pt x="1269" y="2916"/>
                    <a:pt x="1302" y="3082"/>
                  </a:cubicBezTo>
                  <a:lnTo>
                    <a:pt x="1302" y="3750"/>
                  </a:lnTo>
                  <a:lnTo>
                    <a:pt x="1" y="3750"/>
                  </a:lnTo>
                  <a:lnTo>
                    <a:pt x="1" y="3783"/>
                  </a:lnTo>
                  <a:lnTo>
                    <a:pt x="1402" y="3783"/>
                  </a:lnTo>
                  <a:lnTo>
                    <a:pt x="1402" y="3049"/>
                  </a:lnTo>
                  <a:lnTo>
                    <a:pt x="1402" y="2682"/>
                  </a:lnTo>
                  <a:cubicBezTo>
                    <a:pt x="1435" y="2549"/>
                    <a:pt x="1535" y="2449"/>
                    <a:pt x="1669" y="2449"/>
                  </a:cubicBezTo>
                  <a:lnTo>
                    <a:pt x="2102" y="2449"/>
                  </a:lnTo>
                  <a:cubicBezTo>
                    <a:pt x="2269" y="2449"/>
                    <a:pt x="2369" y="2582"/>
                    <a:pt x="2369" y="2749"/>
                  </a:cubicBezTo>
                  <a:lnTo>
                    <a:pt x="2369" y="3716"/>
                  </a:lnTo>
                  <a:lnTo>
                    <a:pt x="2336" y="3716"/>
                  </a:lnTo>
                  <a:lnTo>
                    <a:pt x="2369" y="3733"/>
                  </a:lnTo>
                  <a:lnTo>
                    <a:pt x="2369" y="3750"/>
                  </a:lnTo>
                  <a:lnTo>
                    <a:pt x="2369" y="3783"/>
                  </a:lnTo>
                  <a:lnTo>
                    <a:pt x="3670" y="3783"/>
                  </a:lnTo>
                  <a:lnTo>
                    <a:pt x="3670" y="3750"/>
                  </a:lnTo>
                  <a:lnTo>
                    <a:pt x="3670" y="2249"/>
                  </a:lnTo>
                  <a:lnTo>
                    <a:pt x="3670" y="1848"/>
                  </a:lnTo>
                  <a:cubicBezTo>
                    <a:pt x="3670" y="1782"/>
                    <a:pt x="3637" y="1715"/>
                    <a:pt x="3604" y="1648"/>
                  </a:cubicBezTo>
                  <a:cubicBezTo>
                    <a:pt x="3570" y="1581"/>
                    <a:pt x="3503" y="1548"/>
                    <a:pt x="3470" y="1515"/>
                  </a:cubicBezTo>
                  <a:cubicBezTo>
                    <a:pt x="3303" y="1315"/>
                    <a:pt x="3103" y="1148"/>
                    <a:pt x="2936" y="981"/>
                  </a:cubicBezTo>
                  <a:lnTo>
                    <a:pt x="2436" y="481"/>
                  </a:lnTo>
                  <a:lnTo>
                    <a:pt x="2169" y="214"/>
                  </a:lnTo>
                  <a:cubicBezTo>
                    <a:pt x="2102" y="147"/>
                    <a:pt x="2002" y="47"/>
                    <a:pt x="1869" y="14"/>
                  </a:cubicBezTo>
                  <a:cubicBezTo>
                    <a:pt x="1842" y="5"/>
                    <a:pt x="1813" y="1"/>
                    <a:pt x="17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3;p33">
              <a:extLst>
                <a:ext uri="{FF2B5EF4-FFF2-40B4-BE49-F238E27FC236}">
                  <a16:creationId xmlns:a16="http://schemas.microsoft.com/office/drawing/2014/main" id="{13B0A239-5A1C-B5E1-3622-C8E8E3DA210F}"/>
                </a:ext>
              </a:extLst>
            </p:cNvPr>
            <p:cNvSpPr/>
            <p:nvPr/>
          </p:nvSpPr>
          <p:spPr>
            <a:xfrm>
              <a:off x="4480025" y="2713225"/>
              <a:ext cx="858975" cy="175150"/>
            </a:xfrm>
            <a:custGeom>
              <a:avLst/>
              <a:gdLst/>
              <a:ahLst/>
              <a:cxnLst/>
              <a:rect l="l" t="t" r="r" b="b"/>
              <a:pathLst>
                <a:path w="34359" h="7006" extrusionOk="0">
                  <a:moveTo>
                    <a:pt x="1" y="0"/>
                  </a:moveTo>
                  <a:lnTo>
                    <a:pt x="1" y="7005"/>
                  </a:lnTo>
                  <a:lnTo>
                    <a:pt x="34359" y="7005"/>
                  </a:lnTo>
                  <a:lnTo>
                    <a:pt x="3435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4;p33">
              <a:extLst>
                <a:ext uri="{FF2B5EF4-FFF2-40B4-BE49-F238E27FC236}">
                  <a16:creationId xmlns:a16="http://schemas.microsoft.com/office/drawing/2014/main" id="{C532C8F1-517C-770E-B39B-D393855A06F6}"/>
                </a:ext>
              </a:extLst>
            </p:cNvPr>
            <p:cNvSpPr/>
            <p:nvPr/>
          </p:nvSpPr>
          <p:spPr>
            <a:xfrm>
              <a:off x="4480025" y="2967575"/>
              <a:ext cx="858975" cy="175150"/>
            </a:xfrm>
            <a:custGeom>
              <a:avLst/>
              <a:gdLst/>
              <a:ahLst/>
              <a:cxnLst/>
              <a:rect l="l" t="t" r="r" b="b"/>
              <a:pathLst>
                <a:path w="34359" h="7006" extrusionOk="0">
                  <a:moveTo>
                    <a:pt x="1" y="0"/>
                  </a:moveTo>
                  <a:lnTo>
                    <a:pt x="1" y="7005"/>
                  </a:lnTo>
                  <a:lnTo>
                    <a:pt x="34359" y="7005"/>
                  </a:lnTo>
                  <a:lnTo>
                    <a:pt x="3435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5;p33">
              <a:extLst>
                <a:ext uri="{FF2B5EF4-FFF2-40B4-BE49-F238E27FC236}">
                  <a16:creationId xmlns:a16="http://schemas.microsoft.com/office/drawing/2014/main" id="{80C571F4-B7BC-6EFE-1388-8506CEF2CB4F}"/>
                </a:ext>
              </a:extLst>
            </p:cNvPr>
            <p:cNvSpPr/>
            <p:nvPr/>
          </p:nvSpPr>
          <p:spPr>
            <a:xfrm>
              <a:off x="4621800" y="3320325"/>
              <a:ext cx="607125" cy="175975"/>
            </a:xfrm>
            <a:custGeom>
              <a:avLst/>
              <a:gdLst/>
              <a:ahLst/>
              <a:cxnLst/>
              <a:rect l="l" t="t" r="r" b="b"/>
              <a:pathLst>
                <a:path w="24285" h="7039" extrusionOk="0">
                  <a:moveTo>
                    <a:pt x="3503" y="0"/>
                  </a:moveTo>
                  <a:cubicBezTo>
                    <a:pt x="1568" y="0"/>
                    <a:pt x="1" y="1568"/>
                    <a:pt x="1" y="3536"/>
                  </a:cubicBezTo>
                  <a:cubicBezTo>
                    <a:pt x="1" y="5471"/>
                    <a:pt x="1568" y="7039"/>
                    <a:pt x="3503" y="7039"/>
                  </a:cubicBezTo>
                  <a:lnTo>
                    <a:pt x="20782" y="7039"/>
                  </a:lnTo>
                  <a:cubicBezTo>
                    <a:pt x="22717" y="7039"/>
                    <a:pt x="24285" y="5471"/>
                    <a:pt x="24285" y="3536"/>
                  </a:cubicBezTo>
                  <a:cubicBezTo>
                    <a:pt x="24285" y="1568"/>
                    <a:pt x="22717" y="0"/>
                    <a:pt x="20782"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6;p33">
              <a:extLst>
                <a:ext uri="{FF2B5EF4-FFF2-40B4-BE49-F238E27FC236}">
                  <a16:creationId xmlns:a16="http://schemas.microsoft.com/office/drawing/2014/main" id="{425F9C59-E16C-3CE2-29E1-745DDE29E6EA}"/>
                </a:ext>
              </a:extLst>
            </p:cNvPr>
            <p:cNvSpPr/>
            <p:nvPr/>
          </p:nvSpPr>
          <p:spPr>
            <a:xfrm>
              <a:off x="4554250" y="2807450"/>
              <a:ext cx="51725" cy="31725"/>
            </a:xfrm>
            <a:custGeom>
              <a:avLst/>
              <a:gdLst/>
              <a:ahLst/>
              <a:cxnLst/>
              <a:rect l="l" t="t" r="r" b="b"/>
              <a:pathLst>
                <a:path w="2069" h="1269" extrusionOk="0">
                  <a:moveTo>
                    <a:pt x="1001" y="1"/>
                  </a:moveTo>
                  <a:cubicBezTo>
                    <a:pt x="434" y="1"/>
                    <a:pt x="1" y="434"/>
                    <a:pt x="1" y="1001"/>
                  </a:cubicBezTo>
                  <a:cubicBezTo>
                    <a:pt x="1" y="1135"/>
                    <a:pt x="134" y="1268"/>
                    <a:pt x="268" y="1268"/>
                  </a:cubicBezTo>
                  <a:lnTo>
                    <a:pt x="1802" y="1268"/>
                  </a:lnTo>
                  <a:cubicBezTo>
                    <a:pt x="1935" y="1268"/>
                    <a:pt x="2069" y="1135"/>
                    <a:pt x="2069" y="1001"/>
                  </a:cubicBezTo>
                  <a:cubicBezTo>
                    <a:pt x="2069" y="434"/>
                    <a:pt x="1602" y="1"/>
                    <a:pt x="10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7;p33">
              <a:extLst>
                <a:ext uri="{FF2B5EF4-FFF2-40B4-BE49-F238E27FC236}">
                  <a16:creationId xmlns:a16="http://schemas.microsoft.com/office/drawing/2014/main" id="{C60D6278-6E8B-5D9C-EC7A-931830373E9E}"/>
                </a:ext>
              </a:extLst>
            </p:cNvPr>
            <p:cNvSpPr/>
            <p:nvPr/>
          </p:nvSpPr>
          <p:spPr>
            <a:xfrm>
              <a:off x="4559250" y="2779100"/>
              <a:ext cx="35900" cy="30125"/>
            </a:xfrm>
            <a:custGeom>
              <a:avLst/>
              <a:gdLst/>
              <a:ahLst/>
              <a:cxnLst/>
              <a:rect l="l" t="t" r="r" b="b"/>
              <a:pathLst>
                <a:path w="1436" h="1205" extrusionOk="0">
                  <a:moveTo>
                    <a:pt x="801" y="0"/>
                  </a:moveTo>
                  <a:cubicBezTo>
                    <a:pt x="268" y="0"/>
                    <a:pt x="1" y="634"/>
                    <a:pt x="401" y="1034"/>
                  </a:cubicBezTo>
                  <a:cubicBezTo>
                    <a:pt x="518" y="1152"/>
                    <a:pt x="666" y="1204"/>
                    <a:pt x="812" y="1204"/>
                  </a:cubicBezTo>
                  <a:cubicBezTo>
                    <a:pt x="1126" y="1204"/>
                    <a:pt x="1435" y="964"/>
                    <a:pt x="1435" y="601"/>
                  </a:cubicBezTo>
                  <a:cubicBezTo>
                    <a:pt x="1435" y="267"/>
                    <a:pt x="1135" y="0"/>
                    <a:pt x="8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8;p33">
              <a:extLst>
                <a:ext uri="{FF2B5EF4-FFF2-40B4-BE49-F238E27FC236}">
                  <a16:creationId xmlns:a16="http://schemas.microsoft.com/office/drawing/2014/main" id="{DD5B959B-C89A-F55F-D737-D12D474CC536}"/>
                </a:ext>
              </a:extLst>
            </p:cNvPr>
            <p:cNvSpPr/>
            <p:nvPr/>
          </p:nvSpPr>
          <p:spPr>
            <a:xfrm>
              <a:off x="4556750" y="3057625"/>
              <a:ext cx="45900" cy="32550"/>
            </a:xfrm>
            <a:custGeom>
              <a:avLst/>
              <a:gdLst/>
              <a:ahLst/>
              <a:cxnLst/>
              <a:rect l="l" t="t" r="r" b="b"/>
              <a:pathLst>
                <a:path w="1836" h="1302" extrusionOk="0">
                  <a:moveTo>
                    <a:pt x="1" y="1"/>
                  </a:moveTo>
                  <a:lnTo>
                    <a:pt x="1" y="1302"/>
                  </a:lnTo>
                  <a:lnTo>
                    <a:pt x="1835" y="1302"/>
                  </a:lnTo>
                  <a:lnTo>
                    <a:pt x="18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419;p33">
              <a:extLst>
                <a:ext uri="{FF2B5EF4-FFF2-40B4-BE49-F238E27FC236}">
                  <a16:creationId xmlns:a16="http://schemas.microsoft.com/office/drawing/2014/main" id="{CADC189C-89BF-4554-5E25-98A69B1EC73D}"/>
                </a:ext>
              </a:extLst>
            </p:cNvPr>
            <p:cNvSpPr/>
            <p:nvPr/>
          </p:nvSpPr>
          <p:spPr>
            <a:xfrm>
              <a:off x="4551750" y="3028225"/>
              <a:ext cx="55900" cy="36100"/>
            </a:xfrm>
            <a:custGeom>
              <a:avLst/>
              <a:gdLst/>
              <a:ahLst/>
              <a:cxnLst/>
              <a:rect l="l" t="t" r="r" b="b"/>
              <a:pathLst>
                <a:path w="2236" h="1444" extrusionOk="0">
                  <a:moveTo>
                    <a:pt x="1106" y="1"/>
                  </a:moveTo>
                  <a:cubicBezTo>
                    <a:pt x="568" y="1"/>
                    <a:pt x="34" y="359"/>
                    <a:pt x="1" y="1077"/>
                  </a:cubicBezTo>
                  <a:lnTo>
                    <a:pt x="1" y="1444"/>
                  </a:lnTo>
                  <a:lnTo>
                    <a:pt x="601" y="1444"/>
                  </a:lnTo>
                  <a:lnTo>
                    <a:pt x="601" y="1077"/>
                  </a:lnTo>
                  <a:cubicBezTo>
                    <a:pt x="601" y="726"/>
                    <a:pt x="851" y="551"/>
                    <a:pt x="1101" y="551"/>
                  </a:cubicBezTo>
                  <a:cubicBezTo>
                    <a:pt x="1352" y="551"/>
                    <a:pt x="1602" y="726"/>
                    <a:pt x="1602" y="1077"/>
                  </a:cubicBezTo>
                  <a:lnTo>
                    <a:pt x="1602" y="1444"/>
                  </a:lnTo>
                  <a:lnTo>
                    <a:pt x="2236" y="1444"/>
                  </a:lnTo>
                  <a:lnTo>
                    <a:pt x="2236" y="1077"/>
                  </a:lnTo>
                  <a:cubicBezTo>
                    <a:pt x="2186" y="359"/>
                    <a:pt x="1644" y="1"/>
                    <a:pt x="1106"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420;p33">
              <a:extLst>
                <a:ext uri="{FF2B5EF4-FFF2-40B4-BE49-F238E27FC236}">
                  <a16:creationId xmlns:a16="http://schemas.microsoft.com/office/drawing/2014/main" id="{2C83DFFB-1FA2-2FD1-8CD9-C1CB21CF8EC3}"/>
                </a:ext>
              </a:extLst>
            </p:cNvPr>
            <p:cNvSpPr/>
            <p:nvPr/>
          </p:nvSpPr>
          <p:spPr>
            <a:xfrm>
              <a:off x="4678500" y="3599675"/>
              <a:ext cx="25900" cy="39225"/>
            </a:xfrm>
            <a:custGeom>
              <a:avLst/>
              <a:gdLst/>
              <a:ahLst/>
              <a:cxnLst/>
              <a:rect l="l" t="t" r="r" b="b"/>
              <a:pathLst>
                <a:path w="1036" h="1569" extrusionOk="0">
                  <a:moveTo>
                    <a:pt x="1" y="1"/>
                  </a:moveTo>
                  <a:lnTo>
                    <a:pt x="1" y="1569"/>
                  </a:lnTo>
                  <a:lnTo>
                    <a:pt x="168" y="1569"/>
                  </a:lnTo>
                  <a:lnTo>
                    <a:pt x="168" y="902"/>
                  </a:lnTo>
                  <a:lnTo>
                    <a:pt x="935" y="902"/>
                  </a:lnTo>
                  <a:lnTo>
                    <a:pt x="935" y="768"/>
                  </a:lnTo>
                  <a:lnTo>
                    <a:pt x="168" y="768"/>
                  </a:lnTo>
                  <a:lnTo>
                    <a:pt x="168" y="134"/>
                  </a:lnTo>
                  <a:lnTo>
                    <a:pt x="1035" y="134"/>
                  </a:lnTo>
                  <a:lnTo>
                    <a:pt x="1035"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421;p33">
              <a:extLst>
                <a:ext uri="{FF2B5EF4-FFF2-40B4-BE49-F238E27FC236}">
                  <a16:creationId xmlns:a16="http://schemas.microsoft.com/office/drawing/2014/main" id="{7A982105-4933-321F-20E8-B8DE5769667C}"/>
                </a:ext>
              </a:extLst>
            </p:cNvPr>
            <p:cNvSpPr/>
            <p:nvPr/>
          </p:nvSpPr>
          <p:spPr>
            <a:xfrm>
              <a:off x="4707700" y="3608850"/>
              <a:ext cx="33375" cy="30050"/>
            </a:xfrm>
            <a:custGeom>
              <a:avLst/>
              <a:gdLst/>
              <a:ahLst/>
              <a:cxnLst/>
              <a:rect l="l" t="t" r="r" b="b"/>
              <a:pathLst>
                <a:path w="1335" h="1202" extrusionOk="0">
                  <a:moveTo>
                    <a:pt x="601" y="176"/>
                  </a:moveTo>
                  <a:cubicBezTo>
                    <a:pt x="818" y="176"/>
                    <a:pt x="1035" y="318"/>
                    <a:pt x="1035" y="601"/>
                  </a:cubicBezTo>
                  <a:cubicBezTo>
                    <a:pt x="1035" y="885"/>
                    <a:pt x="818" y="1027"/>
                    <a:pt x="601" y="1027"/>
                  </a:cubicBezTo>
                  <a:cubicBezTo>
                    <a:pt x="384" y="1027"/>
                    <a:pt x="167" y="885"/>
                    <a:pt x="167" y="601"/>
                  </a:cubicBezTo>
                  <a:cubicBezTo>
                    <a:pt x="167" y="318"/>
                    <a:pt x="384" y="176"/>
                    <a:pt x="601" y="176"/>
                  </a:cubicBezTo>
                  <a:close/>
                  <a:moveTo>
                    <a:pt x="601" y="1"/>
                  </a:moveTo>
                  <a:cubicBezTo>
                    <a:pt x="267" y="1"/>
                    <a:pt x="0" y="268"/>
                    <a:pt x="34" y="601"/>
                  </a:cubicBezTo>
                  <a:cubicBezTo>
                    <a:pt x="0" y="935"/>
                    <a:pt x="267" y="1202"/>
                    <a:pt x="601" y="1202"/>
                  </a:cubicBezTo>
                  <a:cubicBezTo>
                    <a:pt x="1335" y="1135"/>
                    <a:pt x="1335" y="68"/>
                    <a:pt x="6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422;p33">
              <a:extLst>
                <a:ext uri="{FF2B5EF4-FFF2-40B4-BE49-F238E27FC236}">
                  <a16:creationId xmlns:a16="http://schemas.microsoft.com/office/drawing/2014/main" id="{E176B412-68B2-D6C8-FAF2-C49F23C41A97}"/>
                </a:ext>
              </a:extLst>
            </p:cNvPr>
            <p:cNvSpPr/>
            <p:nvPr/>
          </p:nvSpPr>
          <p:spPr>
            <a:xfrm>
              <a:off x="4746050" y="3608850"/>
              <a:ext cx="14200" cy="29225"/>
            </a:xfrm>
            <a:custGeom>
              <a:avLst/>
              <a:gdLst/>
              <a:ahLst/>
              <a:cxnLst/>
              <a:rect l="l" t="t" r="r" b="b"/>
              <a:pathLst>
                <a:path w="568" h="1169" extrusionOk="0">
                  <a:moveTo>
                    <a:pt x="1" y="1"/>
                  </a:moveTo>
                  <a:lnTo>
                    <a:pt x="1" y="1168"/>
                  </a:lnTo>
                  <a:lnTo>
                    <a:pt x="134" y="1168"/>
                  </a:lnTo>
                  <a:lnTo>
                    <a:pt x="134" y="601"/>
                  </a:lnTo>
                  <a:cubicBezTo>
                    <a:pt x="134" y="334"/>
                    <a:pt x="301" y="168"/>
                    <a:pt x="535" y="168"/>
                  </a:cubicBezTo>
                  <a:lnTo>
                    <a:pt x="568" y="168"/>
                  </a:lnTo>
                  <a:lnTo>
                    <a:pt x="568" y="1"/>
                  </a:lnTo>
                  <a:cubicBezTo>
                    <a:pt x="401" y="1"/>
                    <a:pt x="201" y="101"/>
                    <a:pt x="134" y="268"/>
                  </a:cubicBezTo>
                  <a:lnTo>
                    <a:pt x="1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423;p33">
              <a:extLst>
                <a:ext uri="{FF2B5EF4-FFF2-40B4-BE49-F238E27FC236}">
                  <a16:creationId xmlns:a16="http://schemas.microsoft.com/office/drawing/2014/main" id="{5BE7869F-8879-296B-997C-D0862526FD21}"/>
                </a:ext>
              </a:extLst>
            </p:cNvPr>
            <p:cNvSpPr/>
            <p:nvPr/>
          </p:nvSpPr>
          <p:spPr>
            <a:xfrm>
              <a:off x="4759400" y="3609525"/>
              <a:ext cx="35850" cy="40300"/>
            </a:xfrm>
            <a:custGeom>
              <a:avLst/>
              <a:gdLst/>
              <a:ahLst/>
              <a:cxnLst/>
              <a:rect l="l" t="t" r="r" b="b"/>
              <a:pathLst>
                <a:path w="1434" h="1612" extrusionOk="0">
                  <a:moveTo>
                    <a:pt x="798" y="86"/>
                  </a:moveTo>
                  <a:cubicBezTo>
                    <a:pt x="1029" y="86"/>
                    <a:pt x="1258" y="266"/>
                    <a:pt x="1235" y="541"/>
                  </a:cubicBezTo>
                  <a:cubicBezTo>
                    <a:pt x="1235" y="808"/>
                    <a:pt x="1035" y="975"/>
                    <a:pt x="801" y="975"/>
                  </a:cubicBezTo>
                  <a:cubicBezTo>
                    <a:pt x="401" y="975"/>
                    <a:pt x="201" y="474"/>
                    <a:pt x="501" y="207"/>
                  </a:cubicBezTo>
                  <a:cubicBezTo>
                    <a:pt x="585" y="124"/>
                    <a:pt x="691" y="86"/>
                    <a:pt x="798" y="86"/>
                  </a:cubicBezTo>
                  <a:close/>
                  <a:moveTo>
                    <a:pt x="834" y="1"/>
                  </a:moveTo>
                  <a:cubicBezTo>
                    <a:pt x="811" y="1"/>
                    <a:pt x="789" y="3"/>
                    <a:pt x="768" y="7"/>
                  </a:cubicBezTo>
                  <a:cubicBezTo>
                    <a:pt x="1" y="7"/>
                    <a:pt x="1" y="1108"/>
                    <a:pt x="768" y="1108"/>
                  </a:cubicBezTo>
                  <a:cubicBezTo>
                    <a:pt x="790" y="1112"/>
                    <a:pt x="812" y="1114"/>
                    <a:pt x="834" y="1114"/>
                  </a:cubicBezTo>
                  <a:cubicBezTo>
                    <a:pt x="978" y="1114"/>
                    <a:pt x="1119" y="1024"/>
                    <a:pt x="1235" y="908"/>
                  </a:cubicBezTo>
                  <a:lnTo>
                    <a:pt x="1235" y="1041"/>
                  </a:lnTo>
                  <a:cubicBezTo>
                    <a:pt x="1235" y="1342"/>
                    <a:pt x="1101" y="1475"/>
                    <a:pt x="801" y="1475"/>
                  </a:cubicBezTo>
                  <a:cubicBezTo>
                    <a:pt x="634" y="1475"/>
                    <a:pt x="468" y="1408"/>
                    <a:pt x="334" y="1308"/>
                  </a:cubicBezTo>
                  <a:lnTo>
                    <a:pt x="267" y="1408"/>
                  </a:lnTo>
                  <a:cubicBezTo>
                    <a:pt x="401" y="1542"/>
                    <a:pt x="601" y="1608"/>
                    <a:pt x="801" y="1608"/>
                  </a:cubicBezTo>
                  <a:cubicBezTo>
                    <a:pt x="820" y="1610"/>
                    <a:pt x="839" y="1611"/>
                    <a:pt x="857" y="1611"/>
                  </a:cubicBezTo>
                  <a:cubicBezTo>
                    <a:pt x="1168" y="1611"/>
                    <a:pt x="1433" y="1354"/>
                    <a:pt x="1402" y="1008"/>
                  </a:cubicBezTo>
                  <a:lnTo>
                    <a:pt x="1402" y="7"/>
                  </a:lnTo>
                  <a:lnTo>
                    <a:pt x="1235" y="7"/>
                  </a:lnTo>
                  <a:lnTo>
                    <a:pt x="1235" y="241"/>
                  </a:lnTo>
                  <a:cubicBezTo>
                    <a:pt x="1148" y="95"/>
                    <a:pt x="985" y="1"/>
                    <a:pt x="8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424;p33">
              <a:extLst>
                <a:ext uri="{FF2B5EF4-FFF2-40B4-BE49-F238E27FC236}">
                  <a16:creationId xmlns:a16="http://schemas.microsoft.com/office/drawing/2014/main" id="{297400C9-CC30-3E5D-43A1-C98D5670E0CF}"/>
                </a:ext>
              </a:extLst>
            </p:cNvPr>
            <p:cNvSpPr/>
            <p:nvPr/>
          </p:nvSpPr>
          <p:spPr>
            <a:xfrm>
              <a:off x="4801925" y="3609050"/>
              <a:ext cx="35050" cy="29850"/>
            </a:xfrm>
            <a:custGeom>
              <a:avLst/>
              <a:gdLst/>
              <a:ahLst/>
              <a:cxnLst/>
              <a:rect l="l" t="t" r="r" b="b"/>
              <a:pathLst>
                <a:path w="1402" h="1194" extrusionOk="0">
                  <a:moveTo>
                    <a:pt x="628" y="219"/>
                  </a:moveTo>
                  <a:cubicBezTo>
                    <a:pt x="828" y="219"/>
                    <a:pt x="1014" y="359"/>
                    <a:pt x="1035" y="593"/>
                  </a:cubicBezTo>
                  <a:lnTo>
                    <a:pt x="1068" y="593"/>
                  </a:lnTo>
                  <a:cubicBezTo>
                    <a:pt x="1068" y="860"/>
                    <a:pt x="868" y="1060"/>
                    <a:pt x="601" y="1060"/>
                  </a:cubicBezTo>
                  <a:cubicBezTo>
                    <a:pt x="268" y="1060"/>
                    <a:pt x="68" y="627"/>
                    <a:pt x="301" y="360"/>
                  </a:cubicBezTo>
                  <a:cubicBezTo>
                    <a:pt x="397" y="264"/>
                    <a:pt x="515" y="219"/>
                    <a:pt x="628" y="219"/>
                  </a:cubicBezTo>
                  <a:close/>
                  <a:moveTo>
                    <a:pt x="579" y="0"/>
                  </a:moveTo>
                  <a:cubicBezTo>
                    <a:pt x="283" y="0"/>
                    <a:pt x="1" y="237"/>
                    <a:pt x="1" y="593"/>
                  </a:cubicBezTo>
                  <a:cubicBezTo>
                    <a:pt x="1" y="927"/>
                    <a:pt x="268" y="1194"/>
                    <a:pt x="601" y="1194"/>
                  </a:cubicBezTo>
                  <a:cubicBezTo>
                    <a:pt x="1135" y="1194"/>
                    <a:pt x="1402" y="560"/>
                    <a:pt x="1002" y="193"/>
                  </a:cubicBezTo>
                  <a:cubicBezTo>
                    <a:pt x="879" y="60"/>
                    <a:pt x="727" y="0"/>
                    <a:pt x="5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425;p33">
              <a:extLst>
                <a:ext uri="{FF2B5EF4-FFF2-40B4-BE49-F238E27FC236}">
                  <a16:creationId xmlns:a16="http://schemas.microsoft.com/office/drawing/2014/main" id="{04716FE1-EC5F-51C3-3FC5-9C3D90157A04}"/>
                </a:ext>
              </a:extLst>
            </p:cNvPr>
            <p:cNvSpPr/>
            <p:nvPr/>
          </p:nvSpPr>
          <p:spPr>
            <a:xfrm>
              <a:off x="4835300" y="3603025"/>
              <a:ext cx="20025" cy="35150"/>
            </a:xfrm>
            <a:custGeom>
              <a:avLst/>
              <a:gdLst/>
              <a:ahLst/>
              <a:cxnLst/>
              <a:rect l="l" t="t" r="r" b="b"/>
              <a:pathLst>
                <a:path w="801" h="1406" extrusionOk="0">
                  <a:moveTo>
                    <a:pt x="200" y="0"/>
                  </a:moveTo>
                  <a:lnTo>
                    <a:pt x="200" y="234"/>
                  </a:lnTo>
                  <a:lnTo>
                    <a:pt x="0" y="234"/>
                  </a:lnTo>
                  <a:lnTo>
                    <a:pt x="0" y="367"/>
                  </a:lnTo>
                  <a:lnTo>
                    <a:pt x="200" y="367"/>
                  </a:lnTo>
                  <a:lnTo>
                    <a:pt x="200" y="1068"/>
                  </a:lnTo>
                  <a:cubicBezTo>
                    <a:pt x="170" y="1251"/>
                    <a:pt x="306" y="1406"/>
                    <a:pt x="483" y="1406"/>
                  </a:cubicBezTo>
                  <a:cubicBezTo>
                    <a:pt x="499" y="1406"/>
                    <a:pt x="517" y="1404"/>
                    <a:pt x="534" y="1401"/>
                  </a:cubicBezTo>
                  <a:cubicBezTo>
                    <a:pt x="634" y="1401"/>
                    <a:pt x="701" y="1401"/>
                    <a:pt x="801" y="1335"/>
                  </a:cubicBezTo>
                  <a:lnTo>
                    <a:pt x="734" y="1235"/>
                  </a:lnTo>
                  <a:cubicBezTo>
                    <a:pt x="667" y="1268"/>
                    <a:pt x="634" y="1268"/>
                    <a:pt x="567" y="1268"/>
                  </a:cubicBezTo>
                  <a:cubicBezTo>
                    <a:pt x="550" y="1272"/>
                    <a:pt x="533" y="1274"/>
                    <a:pt x="517" y="1274"/>
                  </a:cubicBezTo>
                  <a:cubicBezTo>
                    <a:pt x="410" y="1274"/>
                    <a:pt x="338" y="1184"/>
                    <a:pt x="367" y="1068"/>
                  </a:cubicBezTo>
                  <a:lnTo>
                    <a:pt x="367" y="367"/>
                  </a:lnTo>
                  <a:lnTo>
                    <a:pt x="701" y="367"/>
                  </a:lnTo>
                  <a:lnTo>
                    <a:pt x="701" y="234"/>
                  </a:lnTo>
                  <a:lnTo>
                    <a:pt x="367" y="234"/>
                  </a:lnTo>
                  <a:lnTo>
                    <a:pt x="3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426;p33">
              <a:extLst>
                <a:ext uri="{FF2B5EF4-FFF2-40B4-BE49-F238E27FC236}">
                  <a16:creationId xmlns:a16="http://schemas.microsoft.com/office/drawing/2014/main" id="{6A6EE38C-7077-483F-0072-A43E743553DD}"/>
                </a:ext>
              </a:extLst>
            </p:cNvPr>
            <p:cNvSpPr/>
            <p:nvPr/>
          </p:nvSpPr>
          <p:spPr>
            <a:xfrm>
              <a:off x="4876150" y="3609700"/>
              <a:ext cx="30050" cy="39200"/>
            </a:xfrm>
            <a:custGeom>
              <a:avLst/>
              <a:gdLst/>
              <a:ahLst/>
              <a:cxnLst/>
              <a:rect l="l" t="t" r="r" b="b"/>
              <a:pathLst>
                <a:path w="1202" h="1568" extrusionOk="0">
                  <a:moveTo>
                    <a:pt x="628" y="193"/>
                  </a:moveTo>
                  <a:cubicBezTo>
                    <a:pt x="828" y="193"/>
                    <a:pt x="1013" y="333"/>
                    <a:pt x="1035" y="567"/>
                  </a:cubicBezTo>
                  <a:cubicBezTo>
                    <a:pt x="1068" y="801"/>
                    <a:pt x="868" y="1034"/>
                    <a:pt x="634" y="1034"/>
                  </a:cubicBezTo>
                  <a:cubicBezTo>
                    <a:pt x="267" y="1034"/>
                    <a:pt x="67" y="601"/>
                    <a:pt x="301" y="334"/>
                  </a:cubicBezTo>
                  <a:cubicBezTo>
                    <a:pt x="397" y="238"/>
                    <a:pt x="515" y="193"/>
                    <a:pt x="628" y="193"/>
                  </a:cubicBezTo>
                  <a:close/>
                  <a:moveTo>
                    <a:pt x="1" y="0"/>
                  </a:moveTo>
                  <a:lnTo>
                    <a:pt x="1" y="1568"/>
                  </a:lnTo>
                  <a:lnTo>
                    <a:pt x="167" y="1568"/>
                  </a:lnTo>
                  <a:lnTo>
                    <a:pt x="167" y="934"/>
                  </a:lnTo>
                  <a:cubicBezTo>
                    <a:pt x="267" y="1068"/>
                    <a:pt x="434" y="1168"/>
                    <a:pt x="601" y="1168"/>
                  </a:cubicBezTo>
                  <a:cubicBezTo>
                    <a:pt x="935" y="1168"/>
                    <a:pt x="1201" y="901"/>
                    <a:pt x="1201" y="567"/>
                  </a:cubicBezTo>
                  <a:cubicBezTo>
                    <a:pt x="1201" y="267"/>
                    <a:pt x="935" y="0"/>
                    <a:pt x="634" y="0"/>
                  </a:cubicBezTo>
                  <a:cubicBezTo>
                    <a:pt x="434" y="0"/>
                    <a:pt x="267" y="67"/>
                    <a:pt x="167" y="234"/>
                  </a:cubicBezTo>
                  <a:lnTo>
                    <a:pt x="1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427;p33">
              <a:extLst>
                <a:ext uri="{FF2B5EF4-FFF2-40B4-BE49-F238E27FC236}">
                  <a16:creationId xmlns:a16="http://schemas.microsoft.com/office/drawing/2014/main" id="{C19FF100-E059-8C69-786E-491CDCDFB3BA}"/>
                </a:ext>
              </a:extLst>
            </p:cNvPr>
            <p:cNvSpPr/>
            <p:nvPr/>
          </p:nvSpPr>
          <p:spPr>
            <a:xfrm>
              <a:off x="4912000" y="3609475"/>
              <a:ext cx="24150" cy="29600"/>
            </a:xfrm>
            <a:custGeom>
              <a:avLst/>
              <a:gdLst/>
              <a:ahLst/>
              <a:cxnLst/>
              <a:rect l="l" t="t" r="r" b="b"/>
              <a:pathLst>
                <a:path w="966" h="1184" extrusionOk="0">
                  <a:moveTo>
                    <a:pt x="802" y="643"/>
                  </a:moveTo>
                  <a:lnTo>
                    <a:pt x="802" y="810"/>
                  </a:lnTo>
                  <a:cubicBezTo>
                    <a:pt x="743" y="955"/>
                    <a:pt x="609" y="1050"/>
                    <a:pt x="488" y="1050"/>
                  </a:cubicBezTo>
                  <a:cubicBezTo>
                    <a:pt x="470" y="1050"/>
                    <a:pt x="452" y="1048"/>
                    <a:pt x="435" y="1043"/>
                  </a:cubicBezTo>
                  <a:cubicBezTo>
                    <a:pt x="234" y="1043"/>
                    <a:pt x="134" y="943"/>
                    <a:pt x="134" y="843"/>
                  </a:cubicBezTo>
                  <a:cubicBezTo>
                    <a:pt x="134" y="710"/>
                    <a:pt x="201" y="643"/>
                    <a:pt x="435" y="643"/>
                  </a:cubicBezTo>
                  <a:close/>
                  <a:moveTo>
                    <a:pt x="398" y="1"/>
                  </a:moveTo>
                  <a:cubicBezTo>
                    <a:pt x="243" y="1"/>
                    <a:pt x="111" y="60"/>
                    <a:pt x="1" y="143"/>
                  </a:cubicBezTo>
                  <a:lnTo>
                    <a:pt x="68" y="276"/>
                  </a:lnTo>
                  <a:cubicBezTo>
                    <a:pt x="201" y="176"/>
                    <a:pt x="335" y="143"/>
                    <a:pt x="468" y="143"/>
                  </a:cubicBezTo>
                  <a:cubicBezTo>
                    <a:pt x="701" y="143"/>
                    <a:pt x="802" y="243"/>
                    <a:pt x="802" y="443"/>
                  </a:cubicBezTo>
                  <a:lnTo>
                    <a:pt x="802" y="510"/>
                  </a:lnTo>
                  <a:lnTo>
                    <a:pt x="435" y="510"/>
                  </a:lnTo>
                  <a:cubicBezTo>
                    <a:pt x="101" y="510"/>
                    <a:pt x="1" y="643"/>
                    <a:pt x="1" y="843"/>
                  </a:cubicBezTo>
                  <a:cubicBezTo>
                    <a:pt x="1" y="1043"/>
                    <a:pt x="134" y="1177"/>
                    <a:pt x="401" y="1177"/>
                  </a:cubicBezTo>
                  <a:cubicBezTo>
                    <a:pt x="423" y="1181"/>
                    <a:pt x="445" y="1183"/>
                    <a:pt x="467" y="1183"/>
                  </a:cubicBezTo>
                  <a:cubicBezTo>
                    <a:pt x="611" y="1183"/>
                    <a:pt x="748" y="1092"/>
                    <a:pt x="835" y="977"/>
                  </a:cubicBezTo>
                  <a:lnTo>
                    <a:pt x="835" y="1177"/>
                  </a:lnTo>
                  <a:lnTo>
                    <a:pt x="935" y="1177"/>
                  </a:lnTo>
                  <a:lnTo>
                    <a:pt x="935" y="443"/>
                  </a:lnTo>
                  <a:cubicBezTo>
                    <a:pt x="966" y="196"/>
                    <a:pt x="768" y="6"/>
                    <a:pt x="553" y="6"/>
                  </a:cubicBezTo>
                  <a:cubicBezTo>
                    <a:pt x="536" y="6"/>
                    <a:pt x="518" y="7"/>
                    <a:pt x="501" y="9"/>
                  </a:cubicBezTo>
                  <a:cubicBezTo>
                    <a:pt x="466" y="3"/>
                    <a:pt x="431" y="1"/>
                    <a:pt x="39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428;p33">
              <a:extLst>
                <a:ext uri="{FF2B5EF4-FFF2-40B4-BE49-F238E27FC236}">
                  <a16:creationId xmlns:a16="http://schemas.microsoft.com/office/drawing/2014/main" id="{7ED41C6D-7521-48A4-263F-38BA6F9492BA}"/>
                </a:ext>
              </a:extLst>
            </p:cNvPr>
            <p:cNvSpPr/>
            <p:nvPr/>
          </p:nvSpPr>
          <p:spPr>
            <a:xfrm>
              <a:off x="4942025" y="3608850"/>
              <a:ext cx="24225" cy="30050"/>
            </a:xfrm>
            <a:custGeom>
              <a:avLst/>
              <a:gdLst/>
              <a:ahLst/>
              <a:cxnLst/>
              <a:rect l="l" t="t" r="r" b="b"/>
              <a:pathLst>
                <a:path w="969" h="1202" extrusionOk="0">
                  <a:moveTo>
                    <a:pt x="501" y="1"/>
                  </a:moveTo>
                  <a:cubicBezTo>
                    <a:pt x="234" y="1"/>
                    <a:pt x="68" y="168"/>
                    <a:pt x="68" y="368"/>
                  </a:cubicBezTo>
                  <a:cubicBezTo>
                    <a:pt x="68" y="801"/>
                    <a:pt x="801" y="568"/>
                    <a:pt x="801" y="868"/>
                  </a:cubicBezTo>
                  <a:cubicBezTo>
                    <a:pt x="801" y="1002"/>
                    <a:pt x="735" y="1068"/>
                    <a:pt x="501" y="1068"/>
                  </a:cubicBezTo>
                  <a:cubicBezTo>
                    <a:pt x="334" y="1068"/>
                    <a:pt x="201" y="1035"/>
                    <a:pt x="68" y="935"/>
                  </a:cubicBezTo>
                  <a:lnTo>
                    <a:pt x="1" y="1068"/>
                  </a:lnTo>
                  <a:cubicBezTo>
                    <a:pt x="134" y="1168"/>
                    <a:pt x="301" y="1202"/>
                    <a:pt x="501" y="1202"/>
                  </a:cubicBezTo>
                  <a:cubicBezTo>
                    <a:pt x="801" y="1202"/>
                    <a:pt x="968" y="1068"/>
                    <a:pt x="968" y="868"/>
                  </a:cubicBezTo>
                  <a:cubicBezTo>
                    <a:pt x="968" y="434"/>
                    <a:pt x="234" y="668"/>
                    <a:pt x="234" y="334"/>
                  </a:cubicBezTo>
                  <a:cubicBezTo>
                    <a:pt x="234" y="234"/>
                    <a:pt x="301" y="134"/>
                    <a:pt x="535" y="134"/>
                  </a:cubicBezTo>
                  <a:cubicBezTo>
                    <a:pt x="635" y="134"/>
                    <a:pt x="768" y="168"/>
                    <a:pt x="868" y="234"/>
                  </a:cubicBezTo>
                  <a:lnTo>
                    <a:pt x="935" y="134"/>
                  </a:lnTo>
                  <a:cubicBezTo>
                    <a:pt x="801" y="68"/>
                    <a:pt x="668" y="1"/>
                    <a:pt x="5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429;p33">
              <a:extLst>
                <a:ext uri="{FF2B5EF4-FFF2-40B4-BE49-F238E27FC236}">
                  <a16:creationId xmlns:a16="http://schemas.microsoft.com/office/drawing/2014/main" id="{18312C4F-B605-40F1-03C8-A8661F64B28E}"/>
                </a:ext>
              </a:extLst>
            </p:cNvPr>
            <p:cNvSpPr/>
            <p:nvPr/>
          </p:nvSpPr>
          <p:spPr>
            <a:xfrm>
              <a:off x="4969550" y="3608850"/>
              <a:ext cx="23375" cy="30050"/>
            </a:xfrm>
            <a:custGeom>
              <a:avLst/>
              <a:gdLst/>
              <a:ahLst/>
              <a:cxnLst/>
              <a:rect l="l" t="t" r="r" b="b"/>
              <a:pathLst>
                <a:path w="935" h="1202" extrusionOk="0">
                  <a:moveTo>
                    <a:pt x="501" y="1"/>
                  </a:moveTo>
                  <a:cubicBezTo>
                    <a:pt x="201" y="1"/>
                    <a:pt x="34" y="168"/>
                    <a:pt x="34" y="368"/>
                  </a:cubicBezTo>
                  <a:cubicBezTo>
                    <a:pt x="34" y="801"/>
                    <a:pt x="801" y="568"/>
                    <a:pt x="801" y="868"/>
                  </a:cubicBezTo>
                  <a:cubicBezTo>
                    <a:pt x="801" y="1002"/>
                    <a:pt x="701" y="1068"/>
                    <a:pt x="468" y="1068"/>
                  </a:cubicBezTo>
                  <a:cubicBezTo>
                    <a:pt x="334" y="1068"/>
                    <a:pt x="167" y="1035"/>
                    <a:pt x="67" y="935"/>
                  </a:cubicBezTo>
                  <a:lnTo>
                    <a:pt x="1" y="1068"/>
                  </a:lnTo>
                  <a:cubicBezTo>
                    <a:pt x="134" y="1168"/>
                    <a:pt x="301" y="1202"/>
                    <a:pt x="468" y="1202"/>
                  </a:cubicBezTo>
                  <a:cubicBezTo>
                    <a:pt x="768" y="1202"/>
                    <a:pt x="935" y="1068"/>
                    <a:pt x="935" y="868"/>
                  </a:cubicBezTo>
                  <a:cubicBezTo>
                    <a:pt x="935" y="434"/>
                    <a:pt x="201" y="668"/>
                    <a:pt x="201" y="334"/>
                  </a:cubicBezTo>
                  <a:cubicBezTo>
                    <a:pt x="201" y="234"/>
                    <a:pt x="301" y="134"/>
                    <a:pt x="501" y="134"/>
                  </a:cubicBezTo>
                  <a:cubicBezTo>
                    <a:pt x="634" y="134"/>
                    <a:pt x="734" y="168"/>
                    <a:pt x="835" y="234"/>
                  </a:cubicBezTo>
                  <a:lnTo>
                    <a:pt x="901" y="134"/>
                  </a:lnTo>
                  <a:cubicBezTo>
                    <a:pt x="768" y="68"/>
                    <a:pt x="634" y="1"/>
                    <a:pt x="5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430;p33">
              <a:extLst>
                <a:ext uri="{FF2B5EF4-FFF2-40B4-BE49-F238E27FC236}">
                  <a16:creationId xmlns:a16="http://schemas.microsoft.com/office/drawing/2014/main" id="{5218AD68-2993-D3F7-5B0B-A8AA7907D945}"/>
                </a:ext>
              </a:extLst>
            </p:cNvPr>
            <p:cNvSpPr/>
            <p:nvPr/>
          </p:nvSpPr>
          <p:spPr>
            <a:xfrm>
              <a:off x="4995400" y="3609700"/>
              <a:ext cx="46725" cy="29200"/>
            </a:xfrm>
            <a:custGeom>
              <a:avLst/>
              <a:gdLst/>
              <a:ahLst/>
              <a:cxnLst/>
              <a:rect l="l" t="t" r="r" b="b"/>
              <a:pathLst>
                <a:path w="1869" h="1168" extrusionOk="0">
                  <a:moveTo>
                    <a:pt x="1" y="0"/>
                  </a:moveTo>
                  <a:lnTo>
                    <a:pt x="401" y="1168"/>
                  </a:lnTo>
                  <a:lnTo>
                    <a:pt x="568" y="1168"/>
                  </a:lnTo>
                  <a:lnTo>
                    <a:pt x="935" y="200"/>
                  </a:lnTo>
                  <a:lnTo>
                    <a:pt x="1302" y="1168"/>
                  </a:lnTo>
                  <a:lnTo>
                    <a:pt x="1435" y="1168"/>
                  </a:lnTo>
                  <a:lnTo>
                    <a:pt x="1869" y="0"/>
                  </a:lnTo>
                  <a:lnTo>
                    <a:pt x="1735" y="0"/>
                  </a:lnTo>
                  <a:lnTo>
                    <a:pt x="1368" y="968"/>
                  </a:lnTo>
                  <a:lnTo>
                    <a:pt x="1001" y="0"/>
                  </a:lnTo>
                  <a:lnTo>
                    <a:pt x="868" y="0"/>
                  </a:lnTo>
                  <a:lnTo>
                    <a:pt x="501" y="968"/>
                  </a:lnTo>
                  <a:lnTo>
                    <a:pt x="134"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431;p33">
              <a:extLst>
                <a:ext uri="{FF2B5EF4-FFF2-40B4-BE49-F238E27FC236}">
                  <a16:creationId xmlns:a16="http://schemas.microsoft.com/office/drawing/2014/main" id="{66A9634A-A51F-D972-0020-DFD2C0D205AE}"/>
                </a:ext>
              </a:extLst>
            </p:cNvPr>
            <p:cNvSpPr/>
            <p:nvPr/>
          </p:nvSpPr>
          <p:spPr>
            <a:xfrm>
              <a:off x="5043775" y="3609050"/>
              <a:ext cx="35050" cy="29850"/>
            </a:xfrm>
            <a:custGeom>
              <a:avLst/>
              <a:gdLst/>
              <a:ahLst/>
              <a:cxnLst/>
              <a:rect l="l" t="t" r="r" b="b"/>
              <a:pathLst>
                <a:path w="1402" h="1194" extrusionOk="0">
                  <a:moveTo>
                    <a:pt x="634" y="160"/>
                  </a:moveTo>
                  <a:cubicBezTo>
                    <a:pt x="868" y="160"/>
                    <a:pt x="1068" y="360"/>
                    <a:pt x="1034" y="593"/>
                  </a:cubicBezTo>
                  <a:cubicBezTo>
                    <a:pt x="1068" y="827"/>
                    <a:pt x="868" y="1060"/>
                    <a:pt x="634" y="1060"/>
                  </a:cubicBezTo>
                  <a:cubicBezTo>
                    <a:pt x="67" y="994"/>
                    <a:pt x="67" y="193"/>
                    <a:pt x="634" y="160"/>
                  </a:cubicBezTo>
                  <a:close/>
                  <a:moveTo>
                    <a:pt x="612" y="0"/>
                  </a:moveTo>
                  <a:cubicBezTo>
                    <a:pt x="315" y="0"/>
                    <a:pt x="34" y="237"/>
                    <a:pt x="34" y="593"/>
                  </a:cubicBezTo>
                  <a:cubicBezTo>
                    <a:pt x="0" y="927"/>
                    <a:pt x="301" y="1194"/>
                    <a:pt x="634" y="1194"/>
                  </a:cubicBezTo>
                  <a:cubicBezTo>
                    <a:pt x="1135" y="1194"/>
                    <a:pt x="1401" y="560"/>
                    <a:pt x="1034" y="193"/>
                  </a:cubicBezTo>
                  <a:cubicBezTo>
                    <a:pt x="912" y="60"/>
                    <a:pt x="760" y="0"/>
                    <a:pt x="61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432;p33">
              <a:extLst>
                <a:ext uri="{FF2B5EF4-FFF2-40B4-BE49-F238E27FC236}">
                  <a16:creationId xmlns:a16="http://schemas.microsoft.com/office/drawing/2014/main" id="{B113D09B-1872-7BFD-C021-21A32791E4A9}"/>
                </a:ext>
              </a:extLst>
            </p:cNvPr>
            <p:cNvSpPr/>
            <p:nvPr/>
          </p:nvSpPr>
          <p:spPr>
            <a:xfrm>
              <a:off x="5082125" y="3608850"/>
              <a:ext cx="14200" cy="29225"/>
            </a:xfrm>
            <a:custGeom>
              <a:avLst/>
              <a:gdLst/>
              <a:ahLst/>
              <a:cxnLst/>
              <a:rect l="l" t="t" r="r" b="b"/>
              <a:pathLst>
                <a:path w="568" h="1169" extrusionOk="0">
                  <a:moveTo>
                    <a:pt x="1" y="1"/>
                  </a:moveTo>
                  <a:lnTo>
                    <a:pt x="1" y="1168"/>
                  </a:lnTo>
                  <a:lnTo>
                    <a:pt x="168" y="1168"/>
                  </a:lnTo>
                  <a:lnTo>
                    <a:pt x="168" y="601"/>
                  </a:lnTo>
                  <a:cubicBezTo>
                    <a:pt x="134" y="368"/>
                    <a:pt x="301" y="168"/>
                    <a:pt x="535" y="168"/>
                  </a:cubicBezTo>
                  <a:lnTo>
                    <a:pt x="568" y="168"/>
                  </a:lnTo>
                  <a:lnTo>
                    <a:pt x="568" y="1"/>
                  </a:lnTo>
                  <a:cubicBezTo>
                    <a:pt x="401" y="1"/>
                    <a:pt x="234" y="101"/>
                    <a:pt x="134" y="268"/>
                  </a:cubicBezTo>
                  <a:lnTo>
                    <a:pt x="13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433;p33">
              <a:extLst>
                <a:ext uri="{FF2B5EF4-FFF2-40B4-BE49-F238E27FC236}">
                  <a16:creationId xmlns:a16="http://schemas.microsoft.com/office/drawing/2014/main" id="{2765831E-60E8-ECCB-5DE4-D02C7A580EBC}"/>
                </a:ext>
              </a:extLst>
            </p:cNvPr>
            <p:cNvSpPr/>
            <p:nvPr/>
          </p:nvSpPr>
          <p:spPr>
            <a:xfrm>
              <a:off x="5097150" y="3597175"/>
              <a:ext cx="32550" cy="41725"/>
            </a:xfrm>
            <a:custGeom>
              <a:avLst/>
              <a:gdLst/>
              <a:ahLst/>
              <a:cxnLst/>
              <a:rect l="l" t="t" r="r" b="b"/>
              <a:pathLst>
                <a:path w="1302" h="1669" extrusionOk="0">
                  <a:moveTo>
                    <a:pt x="746" y="694"/>
                  </a:moveTo>
                  <a:cubicBezTo>
                    <a:pt x="948" y="694"/>
                    <a:pt x="1146" y="834"/>
                    <a:pt x="1168" y="1068"/>
                  </a:cubicBezTo>
                  <a:cubicBezTo>
                    <a:pt x="1168" y="1302"/>
                    <a:pt x="968" y="1535"/>
                    <a:pt x="734" y="1535"/>
                  </a:cubicBezTo>
                  <a:cubicBezTo>
                    <a:pt x="367" y="1535"/>
                    <a:pt x="200" y="1102"/>
                    <a:pt x="434" y="835"/>
                  </a:cubicBezTo>
                  <a:cubicBezTo>
                    <a:pt x="518" y="739"/>
                    <a:pt x="633" y="694"/>
                    <a:pt x="746" y="694"/>
                  </a:cubicBezTo>
                  <a:close/>
                  <a:moveTo>
                    <a:pt x="1168" y="1"/>
                  </a:moveTo>
                  <a:lnTo>
                    <a:pt x="1168" y="701"/>
                  </a:lnTo>
                  <a:cubicBezTo>
                    <a:pt x="1068" y="568"/>
                    <a:pt x="901" y="468"/>
                    <a:pt x="701" y="468"/>
                  </a:cubicBezTo>
                  <a:cubicBezTo>
                    <a:pt x="0" y="535"/>
                    <a:pt x="0" y="1602"/>
                    <a:pt x="701" y="1669"/>
                  </a:cubicBezTo>
                  <a:cubicBezTo>
                    <a:pt x="901" y="1669"/>
                    <a:pt x="1068" y="1569"/>
                    <a:pt x="1168" y="1435"/>
                  </a:cubicBezTo>
                  <a:lnTo>
                    <a:pt x="1168" y="1669"/>
                  </a:lnTo>
                  <a:lnTo>
                    <a:pt x="1301" y="1669"/>
                  </a:lnTo>
                  <a:lnTo>
                    <a:pt x="130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434;p33">
              <a:extLst>
                <a:ext uri="{FF2B5EF4-FFF2-40B4-BE49-F238E27FC236}">
                  <a16:creationId xmlns:a16="http://schemas.microsoft.com/office/drawing/2014/main" id="{2CBBE25E-B15E-9179-1835-D082BB67BD0E}"/>
                </a:ext>
              </a:extLst>
            </p:cNvPr>
            <p:cNvSpPr/>
            <p:nvPr/>
          </p:nvSpPr>
          <p:spPr>
            <a:xfrm>
              <a:off x="5136350" y="3599675"/>
              <a:ext cx="26700" cy="39225"/>
            </a:xfrm>
            <a:custGeom>
              <a:avLst/>
              <a:gdLst/>
              <a:ahLst/>
              <a:cxnLst/>
              <a:rect l="l" t="t" r="r" b="b"/>
              <a:pathLst>
                <a:path w="1068" h="1569" extrusionOk="0">
                  <a:moveTo>
                    <a:pt x="534" y="1"/>
                  </a:moveTo>
                  <a:cubicBezTo>
                    <a:pt x="334" y="1"/>
                    <a:pt x="133" y="68"/>
                    <a:pt x="0" y="234"/>
                  </a:cubicBezTo>
                  <a:lnTo>
                    <a:pt x="100" y="301"/>
                  </a:lnTo>
                  <a:cubicBezTo>
                    <a:pt x="200" y="201"/>
                    <a:pt x="367" y="134"/>
                    <a:pt x="534" y="134"/>
                  </a:cubicBezTo>
                  <a:cubicBezTo>
                    <a:pt x="767" y="134"/>
                    <a:pt x="867" y="234"/>
                    <a:pt x="867" y="401"/>
                  </a:cubicBezTo>
                  <a:cubicBezTo>
                    <a:pt x="867" y="701"/>
                    <a:pt x="467" y="735"/>
                    <a:pt x="467" y="1102"/>
                  </a:cubicBezTo>
                  <a:lnTo>
                    <a:pt x="634" y="1102"/>
                  </a:lnTo>
                  <a:cubicBezTo>
                    <a:pt x="634" y="768"/>
                    <a:pt x="1067" y="768"/>
                    <a:pt x="1067" y="368"/>
                  </a:cubicBezTo>
                  <a:cubicBezTo>
                    <a:pt x="1067" y="134"/>
                    <a:pt x="867" y="1"/>
                    <a:pt x="534" y="1"/>
                  </a:cubicBezTo>
                  <a:close/>
                  <a:moveTo>
                    <a:pt x="501" y="1385"/>
                  </a:moveTo>
                  <a:cubicBezTo>
                    <a:pt x="481" y="1385"/>
                    <a:pt x="467" y="1399"/>
                    <a:pt x="467" y="1435"/>
                  </a:cubicBezTo>
                  <a:lnTo>
                    <a:pt x="434" y="1469"/>
                  </a:lnTo>
                  <a:cubicBezTo>
                    <a:pt x="467" y="1535"/>
                    <a:pt x="500" y="1569"/>
                    <a:pt x="567" y="1569"/>
                  </a:cubicBezTo>
                  <a:cubicBezTo>
                    <a:pt x="724" y="1569"/>
                    <a:pt x="574" y="1385"/>
                    <a:pt x="501" y="1385"/>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435;p33">
              <a:extLst>
                <a:ext uri="{FF2B5EF4-FFF2-40B4-BE49-F238E27FC236}">
                  <a16:creationId xmlns:a16="http://schemas.microsoft.com/office/drawing/2014/main" id="{54269C47-DEB1-9B80-D47E-9A847EDFEA88}"/>
                </a:ext>
              </a:extLst>
            </p:cNvPr>
            <p:cNvSpPr/>
            <p:nvPr/>
          </p:nvSpPr>
          <p:spPr>
            <a:xfrm>
              <a:off x="4646000" y="2527250"/>
              <a:ext cx="62550" cy="71750"/>
            </a:xfrm>
            <a:custGeom>
              <a:avLst/>
              <a:gdLst/>
              <a:ahLst/>
              <a:cxnLst/>
              <a:rect l="l" t="t" r="r" b="b"/>
              <a:pathLst>
                <a:path w="2502" h="2870" extrusionOk="0">
                  <a:moveTo>
                    <a:pt x="0" y="1"/>
                  </a:moveTo>
                  <a:lnTo>
                    <a:pt x="0" y="2869"/>
                  </a:lnTo>
                  <a:lnTo>
                    <a:pt x="434" y="2869"/>
                  </a:lnTo>
                  <a:lnTo>
                    <a:pt x="434" y="734"/>
                  </a:lnTo>
                  <a:lnTo>
                    <a:pt x="2168" y="2869"/>
                  </a:lnTo>
                  <a:lnTo>
                    <a:pt x="2502" y="2869"/>
                  </a:lnTo>
                  <a:lnTo>
                    <a:pt x="2502" y="1"/>
                  </a:lnTo>
                  <a:lnTo>
                    <a:pt x="2068" y="1"/>
                  </a:lnTo>
                  <a:lnTo>
                    <a:pt x="2068" y="2135"/>
                  </a:lnTo>
                  <a:lnTo>
                    <a:pt x="3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436;p33">
              <a:extLst>
                <a:ext uri="{FF2B5EF4-FFF2-40B4-BE49-F238E27FC236}">
                  <a16:creationId xmlns:a16="http://schemas.microsoft.com/office/drawing/2014/main" id="{D06E25BD-D9E2-D91B-4ADB-4B960A987BF3}"/>
                </a:ext>
              </a:extLst>
            </p:cNvPr>
            <p:cNvSpPr/>
            <p:nvPr/>
          </p:nvSpPr>
          <p:spPr>
            <a:xfrm>
              <a:off x="4726875" y="2521200"/>
              <a:ext cx="13375" cy="77800"/>
            </a:xfrm>
            <a:custGeom>
              <a:avLst/>
              <a:gdLst/>
              <a:ahLst/>
              <a:cxnLst/>
              <a:rect l="l" t="t" r="r" b="b"/>
              <a:pathLst>
                <a:path w="535" h="3112" extrusionOk="0">
                  <a:moveTo>
                    <a:pt x="268" y="1"/>
                  </a:moveTo>
                  <a:cubicBezTo>
                    <a:pt x="134" y="1"/>
                    <a:pt x="1" y="92"/>
                    <a:pt x="1" y="276"/>
                  </a:cubicBezTo>
                  <a:cubicBezTo>
                    <a:pt x="1" y="409"/>
                    <a:pt x="101" y="543"/>
                    <a:pt x="268" y="543"/>
                  </a:cubicBezTo>
                  <a:cubicBezTo>
                    <a:pt x="401" y="543"/>
                    <a:pt x="534" y="409"/>
                    <a:pt x="534" y="276"/>
                  </a:cubicBezTo>
                  <a:cubicBezTo>
                    <a:pt x="534" y="92"/>
                    <a:pt x="401" y="1"/>
                    <a:pt x="268" y="1"/>
                  </a:cubicBezTo>
                  <a:close/>
                  <a:moveTo>
                    <a:pt x="67" y="943"/>
                  </a:moveTo>
                  <a:lnTo>
                    <a:pt x="67" y="3111"/>
                  </a:lnTo>
                  <a:lnTo>
                    <a:pt x="468" y="3111"/>
                  </a:lnTo>
                  <a:lnTo>
                    <a:pt x="468" y="943"/>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437;p33">
              <a:extLst>
                <a:ext uri="{FF2B5EF4-FFF2-40B4-BE49-F238E27FC236}">
                  <a16:creationId xmlns:a16="http://schemas.microsoft.com/office/drawing/2014/main" id="{E2FCBE23-D310-81C0-1953-A3AF9776E5F5}"/>
                </a:ext>
              </a:extLst>
            </p:cNvPr>
            <p:cNvSpPr/>
            <p:nvPr/>
          </p:nvSpPr>
          <p:spPr>
            <a:xfrm>
              <a:off x="4751900" y="2543900"/>
              <a:ext cx="51725" cy="56025"/>
            </a:xfrm>
            <a:custGeom>
              <a:avLst/>
              <a:gdLst/>
              <a:ahLst/>
              <a:cxnLst/>
              <a:rect l="l" t="t" r="r" b="b"/>
              <a:pathLst>
                <a:path w="2069" h="2241" extrusionOk="0">
                  <a:moveTo>
                    <a:pt x="1108" y="0"/>
                  </a:moveTo>
                  <a:cubicBezTo>
                    <a:pt x="501" y="0"/>
                    <a:pt x="0" y="490"/>
                    <a:pt x="0" y="1136"/>
                  </a:cubicBezTo>
                  <a:cubicBezTo>
                    <a:pt x="0" y="1750"/>
                    <a:pt x="501" y="2238"/>
                    <a:pt x="1108" y="2238"/>
                  </a:cubicBezTo>
                  <a:cubicBezTo>
                    <a:pt x="1128" y="2238"/>
                    <a:pt x="1148" y="2238"/>
                    <a:pt x="1168" y="2237"/>
                  </a:cubicBezTo>
                  <a:cubicBezTo>
                    <a:pt x="1195" y="2239"/>
                    <a:pt x="1221" y="2240"/>
                    <a:pt x="1248" y="2240"/>
                  </a:cubicBezTo>
                  <a:cubicBezTo>
                    <a:pt x="1583" y="2240"/>
                    <a:pt x="1883" y="2048"/>
                    <a:pt x="2069" y="1770"/>
                  </a:cubicBezTo>
                  <a:lnTo>
                    <a:pt x="1735" y="1569"/>
                  </a:lnTo>
                  <a:cubicBezTo>
                    <a:pt x="1635" y="1770"/>
                    <a:pt x="1401" y="1903"/>
                    <a:pt x="1168" y="1903"/>
                  </a:cubicBezTo>
                  <a:cubicBezTo>
                    <a:pt x="134" y="1903"/>
                    <a:pt x="134" y="369"/>
                    <a:pt x="1168" y="369"/>
                  </a:cubicBezTo>
                  <a:cubicBezTo>
                    <a:pt x="1192" y="365"/>
                    <a:pt x="1216" y="364"/>
                    <a:pt x="1240" y="364"/>
                  </a:cubicBezTo>
                  <a:cubicBezTo>
                    <a:pt x="1448" y="364"/>
                    <a:pt x="1645" y="489"/>
                    <a:pt x="1735" y="669"/>
                  </a:cubicBezTo>
                  <a:lnTo>
                    <a:pt x="2069" y="469"/>
                  </a:lnTo>
                  <a:cubicBezTo>
                    <a:pt x="1868" y="168"/>
                    <a:pt x="1535" y="2"/>
                    <a:pt x="1168" y="2"/>
                  </a:cubicBezTo>
                  <a:cubicBezTo>
                    <a:pt x="1148" y="1"/>
                    <a:pt x="1128" y="0"/>
                    <a:pt x="1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438;p33">
              <a:extLst>
                <a:ext uri="{FF2B5EF4-FFF2-40B4-BE49-F238E27FC236}">
                  <a16:creationId xmlns:a16="http://schemas.microsoft.com/office/drawing/2014/main" id="{F38F6FEA-30DD-9CB4-E69A-C4C410107355}"/>
                </a:ext>
              </a:extLst>
            </p:cNvPr>
            <p:cNvSpPr/>
            <p:nvPr/>
          </p:nvSpPr>
          <p:spPr>
            <a:xfrm>
              <a:off x="4815275" y="2523075"/>
              <a:ext cx="54225" cy="75925"/>
            </a:xfrm>
            <a:custGeom>
              <a:avLst/>
              <a:gdLst/>
              <a:ahLst/>
              <a:cxnLst/>
              <a:rect l="l" t="t" r="r" b="b"/>
              <a:pathLst>
                <a:path w="2169" h="3037" extrusionOk="0">
                  <a:moveTo>
                    <a:pt x="1" y="1"/>
                  </a:moveTo>
                  <a:lnTo>
                    <a:pt x="1" y="3036"/>
                  </a:lnTo>
                  <a:lnTo>
                    <a:pt x="401" y="3036"/>
                  </a:lnTo>
                  <a:lnTo>
                    <a:pt x="401" y="2436"/>
                  </a:lnTo>
                  <a:lnTo>
                    <a:pt x="834" y="2036"/>
                  </a:lnTo>
                  <a:lnTo>
                    <a:pt x="1668" y="3036"/>
                  </a:lnTo>
                  <a:lnTo>
                    <a:pt x="2169" y="3036"/>
                  </a:lnTo>
                  <a:lnTo>
                    <a:pt x="1135" y="1769"/>
                  </a:lnTo>
                  <a:lnTo>
                    <a:pt x="2069" y="868"/>
                  </a:lnTo>
                  <a:lnTo>
                    <a:pt x="1602" y="868"/>
                  </a:lnTo>
                  <a:lnTo>
                    <a:pt x="401" y="1935"/>
                  </a:lnTo>
                  <a:lnTo>
                    <a:pt x="4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439;p33">
              <a:extLst>
                <a:ext uri="{FF2B5EF4-FFF2-40B4-BE49-F238E27FC236}">
                  <a16:creationId xmlns:a16="http://schemas.microsoft.com/office/drawing/2014/main" id="{99DF030C-988B-B3D2-4E12-893C6615D2BE}"/>
                </a:ext>
              </a:extLst>
            </p:cNvPr>
            <p:cNvSpPr/>
            <p:nvPr/>
          </p:nvSpPr>
          <p:spPr>
            <a:xfrm>
              <a:off x="4879500" y="2544650"/>
              <a:ext cx="51650" cy="54350"/>
            </a:xfrm>
            <a:custGeom>
              <a:avLst/>
              <a:gdLst/>
              <a:ahLst/>
              <a:cxnLst/>
              <a:rect l="l" t="t" r="r" b="b"/>
              <a:pathLst>
                <a:path w="2066" h="2174" extrusionOk="0">
                  <a:moveTo>
                    <a:pt x="1016" y="1"/>
                  </a:moveTo>
                  <a:cubicBezTo>
                    <a:pt x="717" y="1"/>
                    <a:pt x="450" y="161"/>
                    <a:pt x="267" y="405"/>
                  </a:cubicBezTo>
                  <a:lnTo>
                    <a:pt x="267" y="5"/>
                  </a:lnTo>
                  <a:lnTo>
                    <a:pt x="0" y="5"/>
                  </a:lnTo>
                  <a:lnTo>
                    <a:pt x="0" y="2173"/>
                  </a:lnTo>
                  <a:lnTo>
                    <a:pt x="300" y="2173"/>
                  </a:lnTo>
                  <a:lnTo>
                    <a:pt x="300" y="1039"/>
                  </a:lnTo>
                  <a:cubicBezTo>
                    <a:pt x="236" y="624"/>
                    <a:pt x="570" y="270"/>
                    <a:pt x="1009" y="270"/>
                  </a:cubicBezTo>
                  <a:cubicBezTo>
                    <a:pt x="1028" y="270"/>
                    <a:pt x="1048" y="270"/>
                    <a:pt x="1067" y="272"/>
                  </a:cubicBezTo>
                  <a:cubicBezTo>
                    <a:pt x="1085" y="270"/>
                    <a:pt x="1101" y="270"/>
                    <a:pt x="1118" y="270"/>
                  </a:cubicBezTo>
                  <a:cubicBezTo>
                    <a:pt x="1465" y="270"/>
                    <a:pt x="1765" y="589"/>
                    <a:pt x="1701" y="939"/>
                  </a:cubicBezTo>
                  <a:lnTo>
                    <a:pt x="1701" y="2173"/>
                  </a:lnTo>
                  <a:lnTo>
                    <a:pt x="2001" y="2173"/>
                  </a:lnTo>
                  <a:lnTo>
                    <a:pt x="2001" y="939"/>
                  </a:lnTo>
                  <a:cubicBezTo>
                    <a:pt x="2066" y="425"/>
                    <a:pt x="1665" y="3"/>
                    <a:pt x="1158" y="3"/>
                  </a:cubicBezTo>
                  <a:cubicBezTo>
                    <a:pt x="1139" y="3"/>
                    <a:pt x="1120" y="4"/>
                    <a:pt x="1101" y="5"/>
                  </a:cubicBezTo>
                  <a:cubicBezTo>
                    <a:pt x="1072" y="2"/>
                    <a:pt x="1044" y="1"/>
                    <a:pt x="1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440;p33">
              <a:extLst>
                <a:ext uri="{FF2B5EF4-FFF2-40B4-BE49-F238E27FC236}">
                  <a16:creationId xmlns:a16="http://schemas.microsoft.com/office/drawing/2014/main" id="{316F9BE8-39B6-9828-0D42-1CE9F58514E4}"/>
                </a:ext>
              </a:extLst>
            </p:cNvPr>
            <p:cNvSpPr/>
            <p:nvPr/>
          </p:nvSpPr>
          <p:spPr>
            <a:xfrm>
              <a:off x="4944525" y="2544575"/>
              <a:ext cx="46600" cy="55375"/>
            </a:xfrm>
            <a:custGeom>
              <a:avLst/>
              <a:gdLst/>
              <a:ahLst/>
              <a:cxnLst/>
              <a:rect l="l" t="t" r="r" b="b"/>
              <a:pathLst>
                <a:path w="1864" h="2215" extrusionOk="0">
                  <a:moveTo>
                    <a:pt x="1535" y="1176"/>
                  </a:moveTo>
                  <a:lnTo>
                    <a:pt x="1535" y="1542"/>
                  </a:lnTo>
                  <a:cubicBezTo>
                    <a:pt x="1412" y="1790"/>
                    <a:pt x="1173" y="1980"/>
                    <a:pt x="900" y="1980"/>
                  </a:cubicBezTo>
                  <a:cubicBezTo>
                    <a:pt x="879" y="1980"/>
                    <a:pt x="857" y="1979"/>
                    <a:pt x="835" y="1976"/>
                  </a:cubicBezTo>
                  <a:cubicBezTo>
                    <a:pt x="501" y="1976"/>
                    <a:pt x="301" y="1776"/>
                    <a:pt x="301" y="1576"/>
                  </a:cubicBezTo>
                  <a:cubicBezTo>
                    <a:pt x="301" y="1342"/>
                    <a:pt x="435" y="1176"/>
                    <a:pt x="835" y="1176"/>
                  </a:cubicBezTo>
                  <a:close/>
                  <a:moveTo>
                    <a:pt x="1044" y="1"/>
                  </a:moveTo>
                  <a:cubicBezTo>
                    <a:pt x="1008" y="1"/>
                    <a:pt x="972" y="3"/>
                    <a:pt x="935" y="8"/>
                  </a:cubicBezTo>
                  <a:cubicBezTo>
                    <a:pt x="635" y="8"/>
                    <a:pt x="301" y="108"/>
                    <a:pt x="68" y="308"/>
                  </a:cubicBezTo>
                  <a:lnTo>
                    <a:pt x="201" y="508"/>
                  </a:lnTo>
                  <a:cubicBezTo>
                    <a:pt x="375" y="363"/>
                    <a:pt x="575" y="269"/>
                    <a:pt x="800" y="269"/>
                  </a:cubicBezTo>
                  <a:cubicBezTo>
                    <a:pt x="833" y="269"/>
                    <a:pt x="867" y="271"/>
                    <a:pt x="902" y="275"/>
                  </a:cubicBezTo>
                  <a:cubicBezTo>
                    <a:pt x="1302" y="275"/>
                    <a:pt x="1535" y="475"/>
                    <a:pt x="1535" y="842"/>
                  </a:cubicBezTo>
                  <a:lnTo>
                    <a:pt x="1535" y="975"/>
                  </a:lnTo>
                  <a:lnTo>
                    <a:pt x="835" y="975"/>
                  </a:lnTo>
                  <a:cubicBezTo>
                    <a:pt x="201" y="975"/>
                    <a:pt x="1" y="1209"/>
                    <a:pt x="1" y="1576"/>
                  </a:cubicBezTo>
                  <a:cubicBezTo>
                    <a:pt x="1" y="1943"/>
                    <a:pt x="301" y="2210"/>
                    <a:pt x="801" y="2210"/>
                  </a:cubicBezTo>
                  <a:cubicBezTo>
                    <a:pt x="832" y="2213"/>
                    <a:pt x="862" y="2215"/>
                    <a:pt x="891" y="2215"/>
                  </a:cubicBezTo>
                  <a:cubicBezTo>
                    <a:pt x="1155" y="2215"/>
                    <a:pt x="1385" y="2083"/>
                    <a:pt x="1535" y="1843"/>
                  </a:cubicBezTo>
                  <a:lnTo>
                    <a:pt x="1535" y="2176"/>
                  </a:lnTo>
                  <a:lnTo>
                    <a:pt x="1802" y="2176"/>
                  </a:lnTo>
                  <a:lnTo>
                    <a:pt x="1802" y="842"/>
                  </a:lnTo>
                  <a:cubicBezTo>
                    <a:pt x="1864" y="378"/>
                    <a:pt x="1496" y="1"/>
                    <a:pt x="10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441;p33">
              <a:extLst>
                <a:ext uri="{FF2B5EF4-FFF2-40B4-BE49-F238E27FC236}">
                  <a16:creationId xmlns:a16="http://schemas.microsoft.com/office/drawing/2014/main" id="{BB723C95-087E-5BEE-1409-01CA01938734}"/>
                </a:ext>
              </a:extLst>
            </p:cNvPr>
            <p:cNvSpPr/>
            <p:nvPr/>
          </p:nvSpPr>
          <p:spPr>
            <a:xfrm>
              <a:off x="5009575" y="2544650"/>
              <a:ext cx="90900" cy="54350"/>
            </a:xfrm>
            <a:custGeom>
              <a:avLst/>
              <a:gdLst/>
              <a:ahLst/>
              <a:cxnLst/>
              <a:rect l="l" t="t" r="r" b="b"/>
              <a:pathLst>
                <a:path w="3636" h="2174" extrusionOk="0">
                  <a:moveTo>
                    <a:pt x="1017" y="1"/>
                  </a:moveTo>
                  <a:cubicBezTo>
                    <a:pt x="718" y="1"/>
                    <a:pt x="454" y="161"/>
                    <a:pt x="301" y="405"/>
                  </a:cubicBezTo>
                  <a:lnTo>
                    <a:pt x="301" y="5"/>
                  </a:lnTo>
                  <a:lnTo>
                    <a:pt x="1" y="5"/>
                  </a:lnTo>
                  <a:lnTo>
                    <a:pt x="1" y="2173"/>
                  </a:lnTo>
                  <a:lnTo>
                    <a:pt x="301" y="2173"/>
                  </a:lnTo>
                  <a:lnTo>
                    <a:pt x="301" y="1039"/>
                  </a:lnTo>
                  <a:cubicBezTo>
                    <a:pt x="269" y="624"/>
                    <a:pt x="574" y="270"/>
                    <a:pt x="980" y="270"/>
                  </a:cubicBezTo>
                  <a:cubicBezTo>
                    <a:pt x="998" y="270"/>
                    <a:pt x="1016" y="270"/>
                    <a:pt x="1035" y="272"/>
                  </a:cubicBezTo>
                  <a:cubicBezTo>
                    <a:pt x="1435" y="272"/>
                    <a:pt x="1669" y="505"/>
                    <a:pt x="1669" y="939"/>
                  </a:cubicBezTo>
                  <a:lnTo>
                    <a:pt x="1669" y="2173"/>
                  </a:lnTo>
                  <a:lnTo>
                    <a:pt x="1935" y="2173"/>
                  </a:lnTo>
                  <a:lnTo>
                    <a:pt x="1935" y="1039"/>
                  </a:lnTo>
                  <a:cubicBezTo>
                    <a:pt x="1904" y="624"/>
                    <a:pt x="2208" y="270"/>
                    <a:pt x="2615" y="270"/>
                  </a:cubicBezTo>
                  <a:cubicBezTo>
                    <a:pt x="2633" y="270"/>
                    <a:pt x="2651" y="270"/>
                    <a:pt x="2669" y="272"/>
                  </a:cubicBezTo>
                  <a:cubicBezTo>
                    <a:pt x="3070" y="272"/>
                    <a:pt x="3303" y="505"/>
                    <a:pt x="3303" y="939"/>
                  </a:cubicBezTo>
                  <a:lnTo>
                    <a:pt x="3303" y="2173"/>
                  </a:lnTo>
                  <a:lnTo>
                    <a:pt x="3603" y="2173"/>
                  </a:lnTo>
                  <a:lnTo>
                    <a:pt x="3603" y="939"/>
                  </a:lnTo>
                  <a:cubicBezTo>
                    <a:pt x="3635" y="425"/>
                    <a:pt x="3265" y="3"/>
                    <a:pt x="2760" y="3"/>
                  </a:cubicBezTo>
                  <a:cubicBezTo>
                    <a:pt x="2741" y="3"/>
                    <a:pt x="2722" y="4"/>
                    <a:pt x="2703" y="5"/>
                  </a:cubicBezTo>
                  <a:cubicBezTo>
                    <a:pt x="2675" y="2"/>
                    <a:pt x="2646" y="1"/>
                    <a:pt x="2618" y="1"/>
                  </a:cubicBezTo>
                  <a:cubicBezTo>
                    <a:pt x="2314" y="1"/>
                    <a:pt x="2021" y="164"/>
                    <a:pt x="1869" y="439"/>
                  </a:cubicBezTo>
                  <a:cubicBezTo>
                    <a:pt x="1747" y="164"/>
                    <a:pt x="1457" y="1"/>
                    <a:pt x="1178" y="1"/>
                  </a:cubicBezTo>
                  <a:cubicBezTo>
                    <a:pt x="1153" y="1"/>
                    <a:pt x="1127" y="2"/>
                    <a:pt x="1102" y="5"/>
                  </a:cubicBezTo>
                  <a:cubicBezTo>
                    <a:pt x="1073" y="2"/>
                    <a:pt x="1045" y="1"/>
                    <a:pt x="10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442;p33">
              <a:extLst>
                <a:ext uri="{FF2B5EF4-FFF2-40B4-BE49-F238E27FC236}">
                  <a16:creationId xmlns:a16="http://schemas.microsoft.com/office/drawing/2014/main" id="{275CF1D3-E8C6-CF30-5C37-2C39A61FBD5E}"/>
                </a:ext>
              </a:extLst>
            </p:cNvPr>
            <p:cNvSpPr/>
            <p:nvPr/>
          </p:nvSpPr>
          <p:spPr>
            <a:xfrm>
              <a:off x="5112150" y="2544150"/>
              <a:ext cx="55075" cy="55475"/>
            </a:xfrm>
            <a:custGeom>
              <a:avLst/>
              <a:gdLst/>
              <a:ahLst/>
              <a:cxnLst/>
              <a:rect l="l" t="t" r="r" b="b"/>
              <a:pathLst>
                <a:path w="2203" h="2219" extrusionOk="0">
                  <a:moveTo>
                    <a:pt x="1135" y="217"/>
                  </a:moveTo>
                  <a:cubicBezTo>
                    <a:pt x="1518" y="217"/>
                    <a:pt x="1902" y="475"/>
                    <a:pt x="1902" y="992"/>
                  </a:cubicBezTo>
                  <a:lnTo>
                    <a:pt x="368" y="992"/>
                  </a:lnTo>
                  <a:cubicBezTo>
                    <a:pt x="368" y="475"/>
                    <a:pt x="751" y="217"/>
                    <a:pt x="1135" y="217"/>
                  </a:cubicBezTo>
                  <a:close/>
                  <a:moveTo>
                    <a:pt x="1101" y="0"/>
                  </a:moveTo>
                  <a:cubicBezTo>
                    <a:pt x="551" y="0"/>
                    <a:pt x="1" y="375"/>
                    <a:pt x="34" y="1126"/>
                  </a:cubicBezTo>
                  <a:cubicBezTo>
                    <a:pt x="56" y="1789"/>
                    <a:pt x="606" y="2218"/>
                    <a:pt x="1178" y="2218"/>
                  </a:cubicBezTo>
                  <a:cubicBezTo>
                    <a:pt x="1469" y="2218"/>
                    <a:pt x="1766" y="2107"/>
                    <a:pt x="2002" y="1860"/>
                  </a:cubicBezTo>
                  <a:lnTo>
                    <a:pt x="1869" y="1693"/>
                  </a:lnTo>
                  <a:cubicBezTo>
                    <a:pt x="1669" y="1860"/>
                    <a:pt x="1435" y="1960"/>
                    <a:pt x="1202" y="1960"/>
                  </a:cubicBezTo>
                  <a:cubicBezTo>
                    <a:pt x="1182" y="1961"/>
                    <a:pt x="1162" y="1962"/>
                    <a:pt x="1142" y="1962"/>
                  </a:cubicBezTo>
                  <a:cubicBezTo>
                    <a:pt x="732" y="1962"/>
                    <a:pt x="368" y="1640"/>
                    <a:pt x="368" y="1226"/>
                  </a:cubicBezTo>
                  <a:lnTo>
                    <a:pt x="2169" y="1226"/>
                  </a:lnTo>
                  <a:cubicBezTo>
                    <a:pt x="2169" y="1159"/>
                    <a:pt x="2169" y="1159"/>
                    <a:pt x="2169" y="1126"/>
                  </a:cubicBezTo>
                  <a:cubicBezTo>
                    <a:pt x="2202" y="375"/>
                    <a:pt x="1652" y="0"/>
                    <a:pt x="1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443;p33">
              <a:extLst>
                <a:ext uri="{FF2B5EF4-FFF2-40B4-BE49-F238E27FC236}">
                  <a16:creationId xmlns:a16="http://schemas.microsoft.com/office/drawing/2014/main" id="{1F61B6B2-2025-8905-8222-2BCC975D2AC3}"/>
                </a:ext>
              </a:extLst>
            </p:cNvPr>
            <p:cNvSpPr/>
            <p:nvPr/>
          </p:nvSpPr>
          <p:spPr>
            <a:xfrm>
              <a:off x="4835300" y="3691425"/>
              <a:ext cx="26700" cy="35875"/>
            </a:xfrm>
            <a:custGeom>
              <a:avLst/>
              <a:gdLst/>
              <a:ahLst/>
              <a:cxnLst/>
              <a:rect l="l" t="t" r="r" b="b"/>
              <a:pathLst>
                <a:path w="1068" h="1435" extrusionOk="0">
                  <a:moveTo>
                    <a:pt x="601" y="0"/>
                  </a:moveTo>
                  <a:cubicBezTo>
                    <a:pt x="234" y="0"/>
                    <a:pt x="67" y="200"/>
                    <a:pt x="67" y="434"/>
                  </a:cubicBezTo>
                  <a:cubicBezTo>
                    <a:pt x="67" y="934"/>
                    <a:pt x="901" y="734"/>
                    <a:pt x="901" y="1068"/>
                  </a:cubicBezTo>
                  <a:cubicBezTo>
                    <a:pt x="901" y="1201"/>
                    <a:pt x="801" y="1268"/>
                    <a:pt x="567" y="1268"/>
                  </a:cubicBezTo>
                  <a:cubicBezTo>
                    <a:pt x="367" y="1268"/>
                    <a:pt x="234" y="1234"/>
                    <a:pt x="100" y="1134"/>
                  </a:cubicBezTo>
                  <a:lnTo>
                    <a:pt x="0" y="1268"/>
                  </a:lnTo>
                  <a:cubicBezTo>
                    <a:pt x="167" y="1401"/>
                    <a:pt x="334" y="1435"/>
                    <a:pt x="534" y="1435"/>
                  </a:cubicBezTo>
                  <a:cubicBezTo>
                    <a:pt x="901" y="1435"/>
                    <a:pt x="1068" y="1268"/>
                    <a:pt x="1068" y="1068"/>
                  </a:cubicBezTo>
                  <a:cubicBezTo>
                    <a:pt x="1068" y="534"/>
                    <a:pt x="234" y="767"/>
                    <a:pt x="234" y="401"/>
                  </a:cubicBezTo>
                  <a:cubicBezTo>
                    <a:pt x="234" y="300"/>
                    <a:pt x="334" y="200"/>
                    <a:pt x="601" y="200"/>
                  </a:cubicBezTo>
                  <a:cubicBezTo>
                    <a:pt x="734" y="200"/>
                    <a:pt x="867" y="234"/>
                    <a:pt x="967" y="300"/>
                  </a:cubicBezTo>
                  <a:lnTo>
                    <a:pt x="1034" y="134"/>
                  </a:lnTo>
                  <a:cubicBezTo>
                    <a:pt x="901" y="34"/>
                    <a:pt x="767" y="0"/>
                    <a:pt x="601"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444;p33">
              <a:extLst>
                <a:ext uri="{FF2B5EF4-FFF2-40B4-BE49-F238E27FC236}">
                  <a16:creationId xmlns:a16="http://schemas.microsoft.com/office/drawing/2014/main" id="{1211D67F-3CE5-87D6-DDCF-1BAC4B7BCD4A}"/>
                </a:ext>
              </a:extLst>
            </p:cNvPr>
            <p:cNvSpPr/>
            <p:nvPr/>
          </p:nvSpPr>
          <p:spPr>
            <a:xfrm>
              <a:off x="4868650" y="3689325"/>
              <a:ext cx="5850" cy="37975"/>
            </a:xfrm>
            <a:custGeom>
              <a:avLst/>
              <a:gdLst/>
              <a:ahLst/>
              <a:cxnLst/>
              <a:rect l="l" t="t" r="r" b="b"/>
              <a:pathLst>
                <a:path w="234" h="1519" extrusionOk="0">
                  <a:moveTo>
                    <a:pt x="117" y="1"/>
                  </a:moveTo>
                  <a:cubicBezTo>
                    <a:pt x="59" y="1"/>
                    <a:pt x="0" y="51"/>
                    <a:pt x="0" y="151"/>
                  </a:cubicBezTo>
                  <a:cubicBezTo>
                    <a:pt x="0" y="218"/>
                    <a:pt x="34" y="251"/>
                    <a:pt x="134" y="251"/>
                  </a:cubicBezTo>
                  <a:cubicBezTo>
                    <a:pt x="201" y="251"/>
                    <a:pt x="234" y="218"/>
                    <a:pt x="234" y="151"/>
                  </a:cubicBezTo>
                  <a:cubicBezTo>
                    <a:pt x="234" y="51"/>
                    <a:pt x="176" y="1"/>
                    <a:pt x="117" y="1"/>
                  </a:cubicBezTo>
                  <a:close/>
                  <a:moveTo>
                    <a:pt x="34" y="451"/>
                  </a:moveTo>
                  <a:lnTo>
                    <a:pt x="34" y="1519"/>
                  </a:lnTo>
                  <a:lnTo>
                    <a:pt x="201" y="1519"/>
                  </a:lnTo>
                  <a:lnTo>
                    <a:pt x="201" y="45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445;p33">
              <a:extLst>
                <a:ext uri="{FF2B5EF4-FFF2-40B4-BE49-F238E27FC236}">
                  <a16:creationId xmlns:a16="http://schemas.microsoft.com/office/drawing/2014/main" id="{12CB7D98-0946-DA26-15B6-168844B2D403}"/>
                </a:ext>
              </a:extLst>
            </p:cNvPr>
            <p:cNvSpPr/>
            <p:nvPr/>
          </p:nvSpPr>
          <p:spPr>
            <a:xfrm>
              <a:off x="4876975" y="3700600"/>
              <a:ext cx="32475" cy="36950"/>
            </a:xfrm>
            <a:custGeom>
              <a:avLst/>
              <a:gdLst/>
              <a:ahLst/>
              <a:cxnLst/>
              <a:rect l="l" t="t" r="r" b="b"/>
              <a:pathLst>
                <a:path w="1299" h="1478" extrusionOk="0">
                  <a:moveTo>
                    <a:pt x="701" y="167"/>
                  </a:moveTo>
                  <a:cubicBezTo>
                    <a:pt x="902" y="167"/>
                    <a:pt x="1068" y="300"/>
                    <a:pt x="1068" y="501"/>
                  </a:cubicBezTo>
                  <a:cubicBezTo>
                    <a:pt x="1068" y="710"/>
                    <a:pt x="889" y="855"/>
                    <a:pt x="713" y="855"/>
                  </a:cubicBezTo>
                  <a:cubicBezTo>
                    <a:pt x="637" y="855"/>
                    <a:pt x="562" y="828"/>
                    <a:pt x="501" y="767"/>
                  </a:cubicBezTo>
                  <a:cubicBezTo>
                    <a:pt x="268" y="567"/>
                    <a:pt x="401" y="167"/>
                    <a:pt x="701" y="167"/>
                  </a:cubicBezTo>
                  <a:close/>
                  <a:moveTo>
                    <a:pt x="701" y="0"/>
                  </a:moveTo>
                  <a:cubicBezTo>
                    <a:pt x="1" y="0"/>
                    <a:pt x="1" y="1034"/>
                    <a:pt x="701" y="1034"/>
                  </a:cubicBezTo>
                  <a:cubicBezTo>
                    <a:pt x="835" y="1034"/>
                    <a:pt x="968" y="968"/>
                    <a:pt x="1068" y="867"/>
                  </a:cubicBezTo>
                  <a:lnTo>
                    <a:pt x="1068" y="934"/>
                  </a:lnTo>
                  <a:cubicBezTo>
                    <a:pt x="1068" y="1201"/>
                    <a:pt x="968" y="1301"/>
                    <a:pt x="701" y="1301"/>
                  </a:cubicBezTo>
                  <a:cubicBezTo>
                    <a:pt x="568" y="1301"/>
                    <a:pt x="401" y="1268"/>
                    <a:pt x="301" y="1168"/>
                  </a:cubicBezTo>
                  <a:lnTo>
                    <a:pt x="201" y="1301"/>
                  </a:lnTo>
                  <a:cubicBezTo>
                    <a:pt x="335" y="1435"/>
                    <a:pt x="535" y="1468"/>
                    <a:pt x="701" y="1468"/>
                  </a:cubicBezTo>
                  <a:cubicBezTo>
                    <a:pt x="733" y="1474"/>
                    <a:pt x="765" y="1477"/>
                    <a:pt x="795" y="1477"/>
                  </a:cubicBezTo>
                  <a:cubicBezTo>
                    <a:pt x="1083" y="1477"/>
                    <a:pt x="1299" y="1206"/>
                    <a:pt x="1269" y="934"/>
                  </a:cubicBezTo>
                  <a:lnTo>
                    <a:pt x="1269" y="0"/>
                  </a:lnTo>
                  <a:lnTo>
                    <a:pt x="1102" y="0"/>
                  </a:lnTo>
                  <a:lnTo>
                    <a:pt x="1102" y="167"/>
                  </a:lnTo>
                  <a:cubicBezTo>
                    <a:pt x="1002" y="67"/>
                    <a:pt x="835" y="0"/>
                    <a:pt x="701"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446;p33">
              <a:extLst>
                <a:ext uri="{FF2B5EF4-FFF2-40B4-BE49-F238E27FC236}">
                  <a16:creationId xmlns:a16="http://schemas.microsoft.com/office/drawing/2014/main" id="{5B7CB422-B4E9-0B2D-50BB-04F7B26EB5A1}"/>
                </a:ext>
              </a:extLst>
            </p:cNvPr>
            <p:cNvSpPr/>
            <p:nvPr/>
          </p:nvSpPr>
          <p:spPr>
            <a:xfrm>
              <a:off x="4917850" y="3700500"/>
              <a:ext cx="25825" cy="26800"/>
            </a:xfrm>
            <a:custGeom>
              <a:avLst/>
              <a:gdLst/>
              <a:ahLst/>
              <a:cxnLst/>
              <a:rect l="l" t="t" r="r" b="b"/>
              <a:pathLst>
                <a:path w="1033" h="1072" extrusionOk="0">
                  <a:moveTo>
                    <a:pt x="613" y="1"/>
                  </a:moveTo>
                  <a:cubicBezTo>
                    <a:pt x="598" y="1"/>
                    <a:pt x="583" y="2"/>
                    <a:pt x="568" y="4"/>
                  </a:cubicBezTo>
                  <a:cubicBezTo>
                    <a:pt x="401" y="4"/>
                    <a:pt x="267" y="71"/>
                    <a:pt x="167" y="171"/>
                  </a:cubicBezTo>
                  <a:lnTo>
                    <a:pt x="167" y="4"/>
                  </a:lnTo>
                  <a:lnTo>
                    <a:pt x="0" y="4"/>
                  </a:lnTo>
                  <a:lnTo>
                    <a:pt x="0" y="1072"/>
                  </a:lnTo>
                  <a:lnTo>
                    <a:pt x="201" y="1072"/>
                  </a:lnTo>
                  <a:lnTo>
                    <a:pt x="201" y="538"/>
                  </a:lnTo>
                  <a:cubicBezTo>
                    <a:pt x="167" y="338"/>
                    <a:pt x="334" y="171"/>
                    <a:pt x="534" y="171"/>
                  </a:cubicBezTo>
                  <a:cubicBezTo>
                    <a:pt x="701" y="171"/>
                    <a:pt x="801" y="271"/>
                    <a:pt x="801" y="505"/>
                  </a:cubicBezTo>
                  <a:lnTo>
                    <a:pt x="801" y="1072"/>
                  </a:lnTo>
                  <a:lnTo>
                    <a:pt x="1001" y="1072"/>
                  </a:lnTo>
                  <a:lnTo>
                    <a:pt x="1001" y="471"/>
                  </a:lnTo>
                  <a:cubicBezTo>
                    <a:pt x="1032" y="221"/>
                    <a:pt x="830" y="1"/>
                    <a:pt x="613"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447;p33">
              <a:extLst>
                <a:ext uri="{FF2B5EF4-FFF2-40B4-BE49-F238E27FC236}">
                  <a16:creationId xmlns:a16="http://schemas.microsoft.com/office/drawing/2014/main" id="{CE87FE68-2530-02E3-FF34-4F169E2E94E4}"/>
                </a:ext>
              </a:extLst>
            </p:cNvPr>
            <p:cNvSpPr/>
            <p:nvPr/>
          </p:nvSpPr>
          <p:spPr>
            <a:xfrm>
              <a:off x="4964600" y="3700600"/>
              <a:ext cx="25000" cy="26925"/>
            </a:xfrm>
            <a:custGeom>
              <a:avLst/>
              <a:gdLst/>
              <a:ahLst/>
              <a:cxnLst/>
              <a:rect l="l" t="t" r="r" b="b"/>
              <a:pathLst>
                <a:path w="1000" h="1077" extrusionOk="0">
                  <a:moveTo>
                    <a:pt x="32" y="0"/>
                  </a:moveTo>
                  <a:lnTo>
                    <a:pt x="32" y="634"/>
                  </a:lnTo>
                  <a:cubicBezTo>
                    <a:pt x="1" y="852"/>
                    <a:pt x="174" y="1071"/>
                    <a:pt x="415" y="1071"/>
                  </a:cubicBezTo>
                  <a:cubicBezTo>
                    <a:pt x="431" y="1071"/>
                    <a:pt x="448" y="1070"/>
                    <a:pt x="465" y="1068"/>
                  </a:cubicBezTo>
                  <a:cubicBezTo>
                    <a:pt x="488" y="1073"/>
                    <a:pt x="511" y="1076"/>
                    <a:pt x="534" y="1076"/>
                  </a:cubicBezTo>
                  <a:cubicBezTo>
                    <a:pt x="644" y="1076"/>
                    <a:pt x="750" y="1011"/>
                    <a:pt x="832" y="901"/>
                  </a:cubicBezTo>
                  <a:lnTo>
                    <a:pt x="832" y="1068"/>
                  </a:lnTo>
                  <a:lnTo>
                    <a:pt x="999" y="1068"/>
                  </a:lnTo>
                  <a:lnTo>
                    <a:pt x="999" y="0"/>
                  </a:lnTo>
                  <a:lnTo>
                    <a:pt x="832" y="0"/>
                  </a:lnTo>
                  <a:lnTo>
                    <a:pt x="832" y="567"/>
                  </a:lnTo>
                  <a:cubicBezTo>
                    <a:pt x="832" y="750"/>
                    <a:pt x="721" y="905"/>
                    <a:pt x="549" y="905"/>
                  </a:cubicBezTo>
                  <a:cubicBezTo>
                    <a:pt x="533" y="905"/>
                    <a:pt x="516" y="904"/>
                    <a:pt x="499" y="901"/>
                  </a:cubicBezTo>
                  <a:cubicBezTo>
                    <a:pt x="299" y="901"/>
                    <a:pt x="199" y="801"/>
                    <a:pt x="199" y="601"/>
                  </a:cubicBezTo>
                  <a:lnTo>
                    <a:pt x="199"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448;p33">
              <a:extLst>
                <a:ext uri="{FF2B5EF4-FFF2-40B4-BE49-F238E27FC236}">
                  <a16:creationId xmlns:a16="http://schemas.microsoft.com/office/drawing/2014/main" id="{10F0AD4E-B11E-41BA-D8C2-C31E15E652AF}"/>
                </a:ext>
              </a:extLst>
            </p:cNvPr>
            <p:cNvSpPr/>
            <p:nvPr/>
          </p:nvSpPr>
          <p:spPr>
            <a:xfrm>
              <a:off x="4998750" y="3700600"/>
              <a:ext cx="28325" cy="36700"/>
            </a:xfrm>
            <a:custGeom>
              <a:avLst/>
              <a:gdLst/>
              <a:ahLst/>
              <a:cxnLst/>
              <a:rect l="l" t="t" r="r" b="b"/>
              <a:pathLst>
                <a:path w="1133" h="1468" extrusionOk="0">
                  <a:moveTo>
                    <a:pt x="540" y="190"/>
                  </a:moveTo>
                  <a:cubicBezTo>
                    <a:pt x="720" y="190"/>
                    <a:pt x="901" y="332"/>
                    <a:pt x="901" y="534"/>
                  </a:cubicBezTo>
                  <a:cubicBezTo>
                    <a:pt x="932" y="719"/>
                    <a:pt x="791" y="904"/>
                    <a:pt x="585" y="904"/>
                  </a:cubicBezTo>
                  <a:cubicBezTo>
                    <a:pt x="568" y="904"/>
                    <a:pt x="551" y="903"/>
                    <a:pt x="534" y="901"/>
                  </a:cubicBezTo>
                  <a:cubicBezTo>
                    <a:pt x="234" y="901"/>
                    <a:pt x="67" y="534"/>
                    <a:pt x="300" y="300"/>
                  </a:cubicBezTo>
                  <a:cubicBezTo>
                    <a:pt x="366" y="224"/>
                    <a:pt x="453" y="190"/>
                    <a:pt x="540" y="190"/>
                  </a:cubicBezTo>
                  <a:close/>
                  <a:moveTo>
                    <a:pt x="0" y="0"/>
                  </a:moveTo>
                  <a:lnTo>
                    <a:pt x="0" y="1468"/>
                  </a:lnTo>
                  <a:lnTo>
                    <a:pt x="200" y="1468"/>
                  </a:lnTo>
                  <a:lnTo>
                    <a:pt x="200" y="901"/>
                  </a:lnTo>
                  <a:cubicBezTo>
                    <a:pt x="283" y="1011"/>
                    <a:pt x="389" y="1076"/>
                    <a:pt x="499" y="1076"/>
                  </a:cubicBezTo>
                  <a:cubicBezTo>
                    <a:pt x="521" y="1076"/>
                    <a:pt x="544" y="1073"/>
                    <a:pt x="567" y="1068"/>
                  </a:cubicBezTo>
                  <a:cubicBezTo>
                    <a:pt x="584" y="1069"/>
                    <a:pt x="601" y="1070"/>
                    <a:pt x="618" y="1070"/>
                  </a:cubicBezTo>
                  <a:cubicBezTo>
                    <a:pt x="897" y="1070"/>
                    <a:pt x="1132" y="817"/>
                    <a:pt x="1101" y="534"/>
                  </a:cubicBezTo>
                  <a:cubicBezTo>
                    <a:pt x="1101" y="234"/>
                    <a:pt x="867" y="0"/>
                    <a:pt x="567" y="0"/>
                  </a:cubicBezTo>
                  <a:cubicBezTo>
                    <a:pt x="400" y="0"/>
                    <a:pt x="267" y="67"/>
                    <a:pt x="200" y="167"/>
                  </a:cubicBezTo>
                  <a:lnTo>
                    <a:pt x="200"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449;p33">
              <a:extLst>
                <a:ext uri="{FF2B5EF4-FFF2-40B4-BE49-F238E27FC236}">
                  <a16:creationId xmlns:a16="http://schemas.microsoft.com/office/drawing/2014/main" id="{CC52DFA2-A255-C2CF-93B8-C6BF199257AD}"/>
                </a:ext>
              </a:extLst>
            </p:cNvPr>
            <p:cNvSpPr/>
            <p:nvPr/>
          </p:nvSpPr>
          <p:spPr>
            <a:xfrm>
              <a:off x="4839450" y="3387875"/>
              <a:ext cx="27550" cy="35875"/>
            </a:xfrm>
            <a:custGeom>
              <a:avLst/>
              <a:gdLst/>
              <a:ahLst/>
              <a:cxnLst/>
              <a:rect l="l" t="t" r="r" b="b"/>
              <a:pathLst>
                <a:path w="1102" h="1435" extrusionOk="0">
                  <a:moveTo>
                    <a:pt x="568" y="0"/>
                  </a:moveTo>
                  <a:cubicBezTo>
                    <a:pt x="201" y="0"/>
                    <a:pt x="34" y="167"/>
                    <a:pt x="34" y="400"/>
                  </a:cubicBezTo>
                  <a:cubicBezTo>
                    <a:pt x="34" y="934"/>
                    <a:pt x="868" y="734"/>
                    <a:pt x="868" y="1034"/>
                  </a:cubicBezTo>
                  <a:cubicBezTo>
                    <a:pt x="868" y="1134"/>
                    <a:pt x="768" y="1201"/>
                    <a:pt x="535" y="1201"/>
                  </a:cubicBezTo>
                  <a:cubicBezTo>
                    <a:pt x="368" y="1201"/>
                    <a:pt x="201" y="1168"/>
                    <a:pt x="101" y="1068"/>
                  </a:cubicBezTo>
                  <a:lnTo>
                    <a:pt x="1" y="1268"/>
                  </a:lnTo>
                  <a:cubicBezTo>
                    <a:pt x="168" y="1368"/>
                    <a:pt x="334" y="1435"/>
                    <a:pt x="535" y="1435"/>
                  </a:cubicBezTo>
                  <a:cubicBezTo>
                    <a:pt x="935" y="1435"/>
                    <a:pt x="1102" y="1234"/>
                    <a:pt x="1102" y="1001"/>
                  </a:cubicBezTo>
                  <a:cubicBezTo>
                    <a:pt x="1102" y="501"/>
                    <a:pt x="268" y="701"/>
                    <a:pt x="268" y="400"/>
                  </a:cubicBezTo>
                  <a:cubicBezTo>
                    <a:pt x="268" y="300"/>
                    <a:pt x="368" y="200"/>
                    <a:pt x="568" y="200"/>
                  </a:cubicBezTo>
                  <a:cubicBezTo>
                    <a:pt x="701" y="200"/>
                    <a:pt x="835" y="234"/>
                    <a:pt x="968" y="300"/>
                  </a:cubicBezTo>
                  <a:lnTo>
                    <a:pt x="1035" y="100"/>
                  </a:lnTo>
                  <a:cubicBezTo>
                    <a:pt x="902" y="34"/>
                    <a:pt x="735"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450;p33">
              <a:extLst>
                <a:ext uri="{FF2B5EF4-FFF2-40B4-BE49-F238E27FC236}">
                  <a16:creationId xmlns:a16="http://schemas.microsoft.com/office/drawing/2014/main" id="{9F471B02-7900-3B4D-F381-D6DF97B00E05}"/>
                </a:ext>
              </a:extLst>
            </p:cNvPr>
            <p:cNvSpPr/>
            <p:nvPr/>
          </p:nvSpPr>
          <p:spPr>
            <a:xfrm>
              <a:off x="4871975" y="3384750"/>
              <a:ext cx="8375" cy="38175"/>
            </a:xfrm>
            <a:custGeom>
              <a:avLst/>
              <a:gdLst/>
              <a:ahLst/>
              <a:cxnLst/>
              <a:rect l="l" t="t" r="r" b="b"/>
              <a:pathLst>
                <a:path w="335" h="1527" extrusionOk="0">
                  <a:moveTo>
                    <a:pt x="168" y="0"/>
                  </a:moveTo>
                  <a:cubicBezTo>
                    <a:pt x="93" y="0"/>
                    <a:pt x="18" y="42"/>
                    <a:pt x="1" y="125"/>
                  </a:cubicBezTo>
                  <a:cubicBezTo>
                    <a:pt x="1" y="225"/>
                    <a:pt x="68" y="292"/>
                    <a:pt x="168" y="292"/>
                  </a:cubicBezTo>
                  <a:cubicBezTo>
                    <a:pt x="268" y="292"/>
                    <a:pt x="334" y="225"/>
                    <a:pt x="334" y="125"/>
                  </a:cubicBezTo>
                  <a:cubicBezTo>
                    <a:pt x="318" y="42"/>
                    <a:pt x="243" y="0"/>
                    <a:pt x="168" y="0"/>
                  </a:cubicBezTo>
                  <a:close/>
                  <a:moveTo>
                    <a:pt x="34" y="459"/>
                  </a:moveTo>
                  <a:lnTo>
                    <a:pt x="34" y="1526"/>
                  </a:lnTo>
                  <a:lnTo>
                    <a:pt x="301" y="1526"/>
                  </a:lnTo>
                  <a:lnTo>
                    <a:pt x="301" y="4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451;p33">
              <a:extLst>
                <a:ext uri="{FF2B5EF4-FFF2-40B4-BE49-F238E27FC236}">
                  <a16:creationId xmlns:a16="http://schemas.microsoft.com/office/drawing/2014/main" id="{5CD04E86-41E8-38DC-C3C8-AF58CD66D543}"/>
                </a:ext>
              </a:extLst>
            </p:cNvPr>
            <p:cNvSpPr/>
            <p:nvPr/>
          </p:nvSpPr>
          <p:spPr>
            <a:xfrm>
              <a:off x="4885325" y="3396200"/>
              <a:ext cx="29950" cy="37625"/>
            </a:xfrm>
            <a:custGeom>
              <a:avLst/>
              <a:gdLst/>
              <a:ahLst/>
              <a:cxnLst/>
              <a:rect l="l" t="t" r="r" b="b"/>
              <a:pathLst>
                <a:path w="1198" h="1505" extrusionOk="0">
                  <a:moveTo>
                    <a:pt x="579" y="180"/>
                  </a:moveTo>
                  <a:cubicBezTo>
                    <a:pt x="753" y="180"/>
                    <a:pt x="924" y="325"/>
                    <a:pt x="901" y="534"/>
                  </a:cubicBezTo>
                  <a:lnTo>
                    <a:pt x="901" y="501"/>
                  </a:lnTo>
                  <a:cubicBezTo>
                    <a:pt x="901" y="701"/>
                    <a:pt x="768" y="835"/>
                    <a:pt x="568" y="835"/>
                  </a:cubicBezTo>
                  <a:cubicBezTo>
                    <a:pt x="267" y="835"/>
                    <a:pt x="134" y="468"/>
                    <a:pt x="367" y="268"/>
                  </a:cubicBezTo>
                  <a:cubicBezTo>
                    <a:pt x="428" y="207"/>
                    <a:pt x="503" y="180"/>
                    <a:pt x="579" y="180"/>
                  </a:cubicBezTo>
                  <a:close/>
                  <a:moveTo>
                    <a:pt x="534" y="1"/>
                  </a:moveTo>
                  <a:cubicBezTo>
                    <a:pt x="234" y="1"/>
                    <a:pt x="1" y="234"/>
                    <a:pt x="1" y="534"/>
                  </a:cubicBezTo>
                  <a:cubicBezTo>
                    <a:pt x="1" y="786"/>
                    <a:pt x="208" y="1038"/>
                    <a:pt x="483" y="1038"/>
                  </a:cubicBezTo>
                  <a:cubicBezTo>
                    <a:pt x="500" y="1038"/>
                    <a:pt x="517" y="1037"/>
                    <a:pt x="534" y="1035"/>
                  </a:cubicBezTo>
                  <a:cubicBezTo>
                    <a:pt x="668" y="1035"/>
                    <a:pt x="801" y="1001"/>
                    <a:pt x="901" y="901"/>
                  </a:cubicBezTo>
                  <a:lnTo>
                    <a:pt x="901" y="968"/>
                  </a:lnTo>
                  <a:cubicBezTo>
                    <a:pt x="901" y="1168"/>
                    <a:pt x="801" y="1268"/>
                    <a:pt x="568" y="1268"/>
                  </a:cubicBezTo>
                  <a:cubicBezTo>
                    <a:pt x="401" y="1268"/>
                    <a:pt x="267" y="1235"/>
                    <a:pt x="167" y="1135"/>
                  </a:cubicBezTo>
                  <a:lnTo>
                    <a:pt x="67" y="1335"/>
                  </a:lnTo>
                  <a:cubicBezTo>
                    <a:pt x="201" y="1435"/>
                    <a:pt x="401" y="1502"/>
                    <a:pt x="568" y="1502"/>
                  </a:cubicBezTo>
                  <a:cubicBezTo>
                    <a:pt x="587" y="1504"/>
                    <a:pt x="605" y="1505"/>
                    <a:pt x="624" y="1505"/>
                  </a:cubicBezTo>
                  <a:cubicBezTo>
                    <a:pt x="934" y="1505"/>
                    <a:pt x="1198" y="1249"/>
                    <a:pt x="1135" y="935"/>
                  </a:cubicBezTo>
                  <a:lnTo>
                    <a:pt x="1135" y="34"/>
                  </a:lnTo>
                  <a:lnTo>
                    <a:pt x="901" y="34"/>
                  </a:lnTo>
                  <a:lnTo>
                    <a:pt x="901" y="168"/>
                  </a:lnTo>
                  <a:cubicBezTo>
                    <a:pt x="801" y="67"/>
                    <a:pt x="668" y="1"/>
                    <a:pt x="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452;p33">
              <a:extLst>
                <a:ext uri="{FF2B5EF4-FFF2-40B4-BE49-F238E27FC236}">
                  <a16:creationId xmlns:a16="http://schemas.microsoft.com/office/drawing/2014/main" id="{57CB7694-57C0-1574-FE15-096E007A5333}"/>
                </a:ext>
              </a:extLst>
            </p:cNvPr>
            <p:cNvSpPr/>
            <p:nvPr/>
          </p:nvSpPr>
          <p:spPr>
            <a:xfrm>
              <a:off x="4922025" y="3396200"/>
              <a:ext cx="26700" cy="26725"/>
            </a:xfrm>
            <a:custGeom>
              <a:avLst/>
              <a:gdLst/>
              <a:ahLst/>
              <a:cxnLst/>
              <a:rect l="l" t="t" r="r" b="b"/>
              <a:pathLst>
                <a:path w="1068" h="1069" extrusionOk="0">
                  <a:moveTo>
                    <a:pt x="601" y="1"/>
                  </a:moveTo>
                  <a:cubicBezTo>
                    <a:pt x="467" y="1"/>
                    <a:pt x="334" y="67"/>
                    <a:pt x="234" y="168"/>
                  </a:cubicBezTo>
                  <a:lnTo>
                    <a:pt x="234" y="34"/>
                  </a:lnTo>
                  <a:lnTo>
                    <a:pt x="0" y="34"/>
                  </a:lnTo>
                  <a:lnTo>
                    <a:pt x="0" y="1068"/>
                  </a:lnTo>
                  <a:lnTo>
                    <a:pt x="267" y="1068"/>
                  </a:lnTo>
                  <a:lnTo>
                    <a:pt x="267" y="534"/>
                  </a:lnTo>
                  <a:cubicBezTo>
                    <a:pt x="234" y="368"/>
                    <a:pt x="367" y="201"/>
                    <a:pt x="567" y="201"/>
                  </a:cubicBezTo>
                  <a:cubicBezTo>
                    <a:pt x="701" y="201"/>
                    <a:pt x="801" y="301"/>
                    <a:pt x="801" y="501"/>
                  </a:cubicBezTo>
                  <a:lnTo>
                    <a:pt x="801" y="1068"/>
                  </a:lnTo>
                  <a:lnTo>
                    <a:pt x="1068" y="1068"/>
                  </a:lnTo>
                  <a:lnTo>
                    <a:pt x="1068" y="468"/>
                  </a:lnTo>
                  <a:cubicBezTo>
                    <a:pt x="1068" y="201"/>
                    <a:pt x="868" y="1"/>
                    <a:pt x="6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453;p33">
              <a:extLst>
                <a:ext uri="{FF2B5EF4-FFF2-40B4-BE49-F238E27FC236}">
                  <a16:creationId xmlns:a16="http://schemas.microsoft.com/office/drawing/2014/main" id="{F7CF0E63-0CD8-7185-C5B2-D75F2C203785}"/>
                </a:ext>
              </a:extLst>
            </p:cNvPr>
            <p:cNvSpPr/>
            <p:nvPr/>
          </p:nvSpPr>
          <p:spPr>
            <a:xfrm>
              <a:off x="4969550" y="3384750"/>
              <a:ext cx="8375" cy="38175"/>
            </a:xfrm>
            <a:custGeom>
              <a:avLst/>
              <a:gdLst/>
              <a:ahLst/>
              <a:cxnLst/>
              <a:rect l="l" t="t" r="r" b="b"/>
              <a:pathLst>
                <a:path w="335" h="1527" extrusionOk="0">
                  <a:moveTo>
                    <a:pt x="167" y="0"/>
                  </a:moveTo>
                  <a:cubicBezTo>
                    <a:pt x="92" y="0"/>
                    <a:pt x="17" y="42"/>
                    <a:pt x="1" y="125"/>
                  </a:cubicBezTo>
                  <a:cubicBezTo>
                    <a:pt x="1" y="225"/>
                    <a:pt x="67" y="292"/>
                    <a:pt x="167" y="292"/>
                  </a:cubicBezTo>
                  <a:cubicBezTo>
                    <a:pt x="234" y="292"/>
                    <a:pt x="334" y="225"/>
                    <a:pt x="334" y="125"/>
                  </a:cubicBezTo>
                  <a:cubicBezTo>
                    <a:pt x="318" y="42"/>
                    <a:pt x="242" y="0"/>
                    <a:pt x="167" y="0"/>
                  </a:cubicBezTo>
                  <a:close/>
                  <a:moveTo>
                    <a:pt x="34" y="459"/>
                  </a:moveTo>
                  <a:lnTo>
                    <a:pt x="34" y="1526"/>
                  </a:lnTo>
                  <a:lnTo>
                    <a:pt x="267" y="1526"/>
                  </a:lnTo>
                  <a:lnTo>
                    <a:pt x="267" y="4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454;p33">
              <a:extLst>
                <a:ext uri="{FF2B5EF4-FFF2-40B4-BE49-F238E27FC236}">
                  <a16:creationId xmlns:a16="http://schemas.microsoft.com/office/drawing/2014/main" id="{7346A860-088A-8B90-D3A1-49D6E6D7F6DC}"/>
                </a:ext>
              </a:extLst>
            </p:cNvPr>
            <p:cNvSpPr/>
            <p:nvPr/>
          </p:nvSpPr>
          <p:spPr>
            <a:xfrm>
              <a:off x="4984575" y="3396200"/>
              <a:ext cx="26700" cy="26725"/>
            </a:xfrm>
            <a:custGeom>
              <a:avLst/>
              <a:gdLst/>
              <a:ahLst/>
              <a:cxnLst/>
              <a:rect l="l" t="t" r="r" b="b"/>
              <a:pathLst>
                <a:path w="1068" h="1069" extrusionOk="0">
                  <a:moveTo>
                    <a:pt x="600" y="1"/>
                  </a:moveTo>
                  <a:cubicBezTo>
                    <a:pt x="467" y="1"/>
                    <a:pt x="334" y="67"/>
                    <a:pt x="234" y="168"/>
                  </a:cubicBezTo>
                  <a:lnTo>
                    <a:pt x="234" y="34"/>
                  </a:lnTo>
                  <a:lnTo>
                    <a:pt x="0" y="34"/>
                  </a:lnTo>
                  <a:lnTo>
                    <a:pt x="0" y="1068"/>
                  </a:lnTo>
                  <a:lnTo>
                    <a:pt x="267" y="1068"/>
                  </a:lnTo>
                  <a:lnTo>
                    <a:pt x="267" y="534"/>
                  </a:lnTo>
                  <a:cubicBezTo>
                    <a:pt x="234" y="368"/>
                    <a:pt x="367" y="201"/>
                    <a:pt x="567" y="201"/>
                  </a:cubicBezTo>
                  <a:cubicBezTo>
                    <a:pt x="701" y="201"/>
                    <a:pt x="801" y="301"/>
                    <a:pt x="801" y="501"/>
                  </a:cubicBezTo>
                  <a:lnTo>
                    <a:pt x="801" y="1068"/>
                  </a:lnTo>
                  <a:lnTo>
                    <a:pt x="1067" y="1068"/>
                  </a:lnTo>
                  <a:lnTo>
                    <a:pt x="1067" y="468"/>
                  </a:lnTo>
                  <a:cubicBezTo>
                    <a:pt x="1067" y="201"/>
                    <a:pt x="867" y="1"/>
                    <a:pt x="6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455;p33">
              <a:extLst>
                <a:ext uri="{FF2B5EF4-FFF2-40B4-BE49-F238E27FC236}">
                  <a16:creationId xmlns:a16="http://schemas.microsoft.com/office/drawing/2014/main" id="{78CAAFA2-E52C-EAE5-A2E2-062E87B8C6C2}"/>
                </a:ext>
              </a:extLst>
            </p:cNvPr>
            <p:cNvSpPr/>
            <p:nvPr/>
          </p:nvSpPr>
          <p:spPr>
            <a:xfrm>
              <a:off x="2521975" y="1436475"/>
              <a:ext cx="1208375" cy="2551850"/>
            </a:xfrm>
            <a:custGeom>
              <a:avLst/>
              <a:gdLst/>
              <a:ahLst/>
              <a:cxnLst/>
              <a:rect l="l" t="t" r="r" b="b"/>
              <a:pathLst>
                <a:path w="48335" h="102074" extrusionOk="0">
                  <a:moveTo>
                    <a:pt x="5671" y="0"/>
                  </a:moveTo>
                  <a:cubicBezTo>
                    <a:pt x="2536" y="0"/>
                    <a:pt x="0" y="2535"/>
                    <a:pt x="0" y="5671"/>
                  </a:cubicBezTo>
                  <a:lnTo>
                    <a:pt x="0" y="96403"/>
                  </a:lnTo>
                  <a:cubicBezTo>
                    <a:pt x="0" y="99505"/>
                    <a:pt x="2536" y="102040"/>
                    <a:pt x="5671" y="102040"/>
                  </a:cubicBezTo>
                  <a:lnTo>
                    <a:pt x="42664" y="102073"/>
                  </a:lnTo>
                  <a:cubicBezTo>
                    <a:pt x="45800" y="102073"/>
                    <a:pt x="48302" y="99538"/>
                    <a:pt x="48335" y="96403"/>
                  </a:cubicBezTo>
                  <a:lnTo>
                    <a:pt x="48335" y="5704"/>
                  </a:lnTo>
                  <a:cubicBezTo>
                    <a:pt x="48335" y="2589"/>
                    <a:pt x="45832" y="33"/>
                    <a:pt x="42725" y="33"/>
                  </a:cubicBezTo>
                  <a:cubicBezTo>
                    <a:pt x="42704" y="33"/>
                    <a:pt x="42684" y="33"/>
                    <a:pt x="42664" y="34"/>
                  </a:cubicBezTo>
                  <a:lnTo>
                    <a:pt x="35492" y="34"/>
                  </a:lnTo>
                  <a:cubicBezTo>
                    <a:pt x="34492" y="34"/>
                    <a:pt x="33691" y="868"/>
                    <a:pt x="33724" y="1835"/>
                  </a:cubicBezTo>
                  <a:lnTo>
                    <a:pt x="33724" y="3136"/>
                  </a:lnTo>
                  <a:cubicBezTo>
                    <a:pt x="33758" y="4137"/>
                    <a:pt x="32957" y="4937"/>
                    <a:pt x="31990" y="4971"/>
                  </a:cubicBezTo>
                  <a:lnTo>
                    <a:pt x="17980" y="4971"/>
                  </a:lnTo>
                  <a:cubicBezTo>
                    <a:pt x="16979" y="4937"/>
                    <a:pt x="16212" y="4137"/>
                    <a:pt x="16212" y="3136"/>
                  </a:cubicBezTo>
                  <a:lnTo>
                    <a:pt x="16212" y="1835"/>
                  </a:lnTo>
                  <a:cubicBezTo>
                    <a:pt x="16245" y="868"/>
                    <a:pt x="15478" y="34"/>
                    <a:pt x="14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456;p33">
              <a:extLst>
                <a:ext uri="{FF2B5EF4-FFF2-40B4-BE49-F238E27FC236}">
                  <a16:creationId xmlns:a16="http://schemas.microsoft.com/office/drawing/2014/main" id="{217223D9-BAA9-8718-5904-3C5B21C142D1}"/>
                </a:ext>
              </a:extLst>
            </p:cNvPr>
            <p:cNvSpPr/>
            <p:nvPr/>
          </p:nvSpPr>
          <p:spPr>
            <a:xfrm>
              <a:off x="2518625" y="1433975"/>
              <a:ext cx="1212575" cy="2554725"/>
            </a:xfrm>
            <a:custGeom>
              <a:avLst/>
              <a:gdLst/>
              <a:ahLst/>
              <a:cxnLst/>
              <a:rect l="l" t="t" r="r" b="b"/>
              <a:pathLst>
                <a:path w="48503" h="102189" extrusionOk="0">
                  <a:moveTo>
                    <a:pt x="42998" y="100"/>
                  </a:moveTo>
                  <a:lnTo>
                    <a:pt x="42798" y="134"/>
                  </a:lnTo>
                  <a:lnTo>
                    <a:pt x="42998" y="134"/>
                  </a:lnTo>
                  <a:cubicBezTo>
                    <a:pt x="43165" y="134"/>
                    <a:pt x="43365" y="134"/>
                    <a:pt x="43565" y="167"/>
                  </a:cubicBezTo>
                  <a:cubicBezTo>
                    <a:pt x="43365" y="134"/>
                    <a:pt x="43165" y="100"/>
                    <a:pt x="42998" y="100"/>
                  </a:cubicBezTo>
                  <a:close/>
                  <a:moveTo>
                    <a:pt x="16346" y="2902"/>
                  </a:moveTo>
                  <a:cubicBezTo>
                    <a:pt x="16313" y="3069"/>
                    <a:pt x="16313" y="3269"/>
                    <a:pt x="16346" y="3469"/>
                  </a:cubicBezTo>
                  <a:cubicBezTo>
                    <a:pt x="16363" y="3636"/>
                    <a:pt x="16413" y="3795"/>
                    <a:pt x="16488" y="3945"/>
                  </a:cubicBezTo>
                  <a:lnTo>
                    <a:pt x="16488" y="3945"/>
                  </a:lnTo>
                  <a:cubicBezTo>
                    <a:pt x="16413" y="3786"/>
                    <a:pt x="16363" y="3620"/>
                    <a:pt x="16346" y="3436"/>
                  </a:cubicBezTo>
                  <a:cubicBezTo>
                    <a:pt x="16346" y="3269"/>
                    <a:pt x="16346" y="3069"/>
                    <a:pt x="16346" y="2902"/>
                  </a:cubicBezTo>
                  <a:close/>
                  <a:moveTo>
                    <a:pt x="16488" y="3945"/>
                  </a:moveTo>
                  <a:cubicBezTo>
                    <a:pt x="16563" y="4103"/>
                    <a:pt x="16663" y="4253"/>
                    <a:pt x="16780" y="4403"/>
                  </a:cubicBezTo>
                  <a:cubicBezTo>
                    <a:pt x="16980" y="4637"/>
                    <a:pt x="17280" y="4837"/>
                    <a:pt x="17614" y="4937"/>
                  </a:cubicBezTo>
                  <a:cubicBezTo>
                    <a:pt x="17683" y="4951"/>
                    <a:pt x="17752" y="4959"/>
                    <a:pt x="17823" y="4964"/>
                  </a:cubicBezTo>
                  <a:lnTo>
                    <a:pt x="17823" y="4964"/>
                  </a:lnTo>
                  <a:cubicBezTo>
                    <a:pt x="17774" y="4955"/>
                    <a:pt x="17726" y="4946"/>
                    <a:pt x="17680" y="4937"/>
                  </a:cubicBezTo>
                  <a:cubicBezTo>
                    <a:pt x="17347" y="4870"/>
                    <a:pt x="17013" y="4670"/>
                    <a:pt x="16780" y="4370"/>
                  </a:cubicBezTo>
                  <a:cubicBezTo>
                    <a:pt x="16663" y="4237"/>
                    <a:pt x="16563" y="4095"/>
                    <a:pt x="16488" y="3945"/>
                  </a:cubicBezTo>
                  <a:close/>
                  <a:moveTo>
                    <a:pt x="35817" y="25"/>
                  </a:moveTo>
                  <a:cubicBezTo>
                    <a:pt x="35496" y="25"/>
                    <a:pt x="35194" y="85"/>
                    <a:pt x="34893" y="167"/>
                  </a:cubicBezTo>
                  <a:cubicBezTo>
                    <a:pt x="34492" y="334"/>
                    <a:pt x="34192" y="601"/>
                    <a:pt x="33992" y="968"/>
                  </a:cubicBezTo>
                  <a:cubicBezTo>
                    <a:pt x="33892" y="1168"/>
                    <a:pt x="33825" y="1368"/>
                    <a:pt x="33792" y="1568"/>
                  </a:cubicBezTo>
                  <a:cubicBezTo>
                    <a:pt x="33758" y="1802"/>
                    <a:pt x="33725" y="2002"/>
                    <a:pt x="33758" y="2235"/>
                  </a:cubicBezTo>
                  <a:lnTo>
                    <a:pt x="33758" y="2902"/>
                  </a:lnTo>
                  <a:cubicBezTo>
                    <a:pt x="33758" y="3136"/>
                    <a:pt x="33725" y="3369"/>
                    <a:pt x="33692" y="3603"/>
                  </a:cubicBezTo>
                  <a:cubicBezTo>
                    <a:pt x="33592" y="4070"/>
                    <a:pt x="33325" y="4470"/>
                    <a:pt x="32924" y="4737"/>
                  </a:cubicBezTo>
                  <a:cubicBezTo>
                    <a:pt x="32691" y="4870"/>
                    <a:pt x="32457" y="4937"/>
                    <a:pt x="32224" y="4970"/>
                  </a:cubicBezTo>
                  <a:lnTo>
                    <a:pt x="18147" y="4970"/>
                  </a:lnTo>
                  <a:cubicBezTo>
                    <a:pt x="18030" y="4970"/>
                    <a:pt x="17924" y="4970"/>
                    <a:pt x="17823" y="4964"/>
                  </a:cubicBezTo>
                  <a:lnTo>
                    <a:pt x="17823" y="4964"/>
                  </a:lnTo>
                  <a:cubicBezTo>
                    <a:pt x="17954" y="4986"/>
                    <a:pt x="18093" y="5004"/>
                    <a:pt x="18214" y="5004"/>
                  </a:cubicBezTo>
                  <a:lnTo>
                    <a:pt x="31523" y="5004"/>
                  </a:lnTo>
                  <a:cubicBezTo>
                    <a:pt x="31701" y="5004"/>
                    <a:pt x="31864" y="5019"/>
                    <a:pt x="32032" y="5019"/>
                  </a:cubicBezTo>
                  <a:cubicBezTo>
                    <a:pt x="32116" y="5019"/>
                    <a:pt x="32202" y="5015"/>
                    <a:pt x="32291" y="5004"/>
                  </a:cubicBezTo>
                  <a:cubicBezTo>
                    <a:pt x="32558" y="4970"/>
                    <a:pt x="32791" y="4870"/>
                    <a:pt x="33025" y="4737"/>
                  </a:cubicBezTo>
                  <a:cubicBezTo>
                    <a:pt x="33425" y="4470"/>
                    <a:pt x="33725" y="4036"/>
                    <a:pt x="33858" y="3569"/>
                  </a:cubicBezTo>
                  <a:cubicBezTo>
                    <a:pt x="33892" y="3336"/>
                    <a:pt x="33892" y="3102"/>
                    <a:pt x="33892" y="2869"/>
                  </a:cubicBezTo>
                  <a:lnTo>
                    <a:pt x="33892" y="2168"/>
                  </a:lnTo>
                  <a:cubicBezTo>
                    <a:pt x="33858" y="1968"/>
                    <a:pt x="33892" y="1735"/>
                    <a:pt x="33925" y="1535"/>
                  </a:cubicBezTo>
                  <a:cubicBezTo>
                    <a:pt x="33959" y="1335"/>
                    <a:pt x="34025" y="1134"/>
                    <a:pt x="34125" y="934"/>
                  </a:cubicBezTo>
                  <a:cubicBezTo>
                    <a:pt x="34325" y="601"/>
                    <a:pt x="34626" y="334"/>
                    <a:pt x="34993" y="167"/>
                  </a:cubicBezTo>
                  <a:cubicBezTo>
                    <a:pt x="35281" y="88"/>
                    <a:pt x="35570" y="30"/>
                    <a:pt x="35859" y="25"/>
                  </a:cubicBezTo>
                  <a:lnTo>
                    <a:pt x="35859" y="25"/>
                  </a:lnTo>
                  <a:cubicBezTo>
                    <a:pt x="35914" y="26"/>
                    <a:pt x="35970" y="29"/>
                    <a:pt x="36027" y="34"/>
                  </a:cubicBezTo>
                  <a:lnTo>
                    <a:pt x="36093" y="34"/>
                  </a:lnTo>
                  <a:cubicBezTo>
                    <a:pt x="36028" y="28"/>
                    <a:pt x="35963" y="25"/>
                    <a:pt x="35898" y="25"/>
                  </a:cubicBezTo>
                  <a:cubicBezTo>
                    <a:pt x="35885" y="25"/>
                    <a:pt x="35872" y="25"/>
                    <a:pt x="35859" y="25"/>
                  </a:cubicBezTo>
                  <a:lnTo>
                    <a:pt x="35859" y="25"/>
                  </a:lnTo>
                  <a:cubicBezTo>
                    <a:pt x="35845" y="25"/>
                    <a:pt x="35831" y="25"/>
                    <a:pt x="35817" y="25"/>
                  </a:cubicBezTo>
                  <a:close/>
                  <a:moveTo>
                    <a:pt x="5972" y="0"/>
                  </a:moveTo>
                  <a:cubicBezTo>
                    <a:pt x="5105" y="0"/>
                    <a:pt x="4237" y="134"/>
                    <a:pt x="3470" y="501"/>
                  </a:cubicBezTo>
                  <a:cubicBezTo>
                    <a:pt x="2670" y="834"/>
                    <a:pt x="1936" y="1368"/>
                    <a:pt x="1369" y="2068"/>
                  </a:cubicBezTo>
                  <a:cubicBezTo>
                    <a:pt x="802" y="2736"/>
                    <a:pt x="401" y="3569"/>
                    <a:pt x="201" y="4470"/>
                  </a:cubicBezTo>
                  <a:cubicBezTo>
                    <a:pt x="134" y="4670"/>
                    <a:pt x="101" y="4904"/>
                    <a:pt x="68" y="5137"/>
                  </a:cubicBezTo>
                  <a:cubicBezTo>
                    <a:pt x="34" y="5371"/>
                    <a:pt x="34" y="5571"/>
                    <a:pt x="34" y="5804"/>
                  </a:cubicBezTo>
                  <a:lnTo>
                    <a:pt x="34" y="7172"/>
                  </a:lnTo>
                  <a:lnTo>
                    <a:pt x="34" y="18647"/>
                  </a:lnTo>
                  <a:lnTo>
                    <a:pt x="34" y="43932"/>
                  </a:lnTo>
                  <a:lnTo>
                    <a:pt x="34" y="71885"/>
                  </a:lnTo>
                  <a:lnTo>
                    <a:pt x="34" y="86662"/>
                  </a:lnTo>
                  <a:lnTo>
                    <a:pt x="34" y="94234"/>
                  </a:lnTo>
                  <a:lnTo>
                    <a:pt x="34" y="96136"/>
                  </a:lnTo>
                  <a:cubicBezTo>
                    <a:pt x="1" y="96770"/>
                    <a:pt x="101" y="97437"/>
                    <a:pt x="268" y="98037"/>
                  </a:cubicBezTo>
                  <a:cubicBezTo>
                    <a:pt x="635" y="99305"/>
                    <a:pt x="1435" y="100405"/>
                    <a:pt x="2503" y="101139"/>
                  </a:cubicBezTo>
                  <a:cubicBezTo>
                    <a:pt x="3518" y="101816"/>
                    <a:pt x="4704" y="102181"/>
                    <a:pt x="5903" y="102181"/>
                  </a:cubicBezTo>
                  <a:cubicBezTo>
                    <a:pt x="6004" y="102181"/>
                    <a:pt x="6105" y="102179"/>
                    <a:pt x="6205" y="102173"/>
                  </a:cubicBezTo>
                  <a:lnTo>
                    <a:pt x="39563" y="102173"/>
                  </a:lnTo>
                  <a:cubicBezTo>
                    <a:pt x="40341" y="102173"/>
                    <a:pt x="41134" y="102188"/>
                    <a:pt x="41922" y="102188"/>
                  </a:cubicBezTo>
                  <a:cubicBezTo>
                    <a:pt x="42316" y="102188"/>
                    <a:pt x="42709" y="102185"/>
                    <a:pt x="43098" y="102173"/>
                  </a:cubicBezTo>
                  <a:cubicBezTo>
                    <a:pt x="44299" y="102107"/>
                    <a:pt x="45433" y="101673"/>
                    <a:pt x="46367" y="100906"/>
                  </a:cubicBezTo>
                  <a:cubicBezTo>
                    <a:pt x="46834" y="100539"/>
                    <a:pt x="47235" y="100105"/>
                    <a:pt x="47568" y="99605"/>
                  </a:cubicBezTo>
                  <a:cubicBezTo>
                    <a:pt x="47868" y="99105"/>
                    <a:pt x="48102" y="98571"/>
                    <a:pt x="48269" y="98004"/>
                  </a:cubicBezTo>
                  <a:cubicBezTo>
                    <a:pt x="48436" y="97437"/>
                    <a:pt x="48502" y="96870"/>
                    <a:pt x="48502" y="96303"/>
                  </a:cubicBezTo>
                  <a:lnTo>
                    <a:pt x="48502" y="87796"/>
                  </a:lnTo>
                  <a:cubicBezTo>
                    <a:pt x="48502" y="69984"/>
                    <a:pt x="48502" y="53972"/>
                    <a:pt x="48502" y="40496"/>
                  </a:cubicBezTo>
                  <a:cubicBezTo>
                    <a:pt x="48469" y="27020"/>
                    <a:pt x="48469" y="16112"/>
                    <a:pt x="48469" y="8573"/>
                  </a:cubicBezTo>
                  <a:lnTo>
                    <a:pt x="48469" y="5904"/>
                  </a:lnTo>
                  <a:cubicBezTo>
                    <a:pt x="48469" y="5104"/>
                    <a:pt x="48335" y="4337"/>
                    <a:pt x="48069" y="3603"/>
                  </a:cubicBezTo>
                  <a:cubicBezTo>
                    <a:pt x="47802" y="3002"/>
                    <a:pt x="47435" y="2435"/>
                    <a:pt x="46968" y="1935"/>
                  </a:cubicBezTo>
                  <a:cubicBezTo>
                    <a:pt x="46601" y="1535"/>
                    <a:pt x="46167" y="1168"/>
                    <a:pt x="45700" y="901"/>
                  </a:cubicBezTo>
                  <a:cubicBezTo>
                    <a:pt x="45033" y="501"/>
                    <a:pt x="44300" y="267"/>
                    <a:pt x="43566" y="167"/>
                  </a:cubicBezTo>
                  <a:lnTo>
                    <a:pt x="43566" y="167"/>
                  </a:lnTo>
                  <a:cubicBezTo>
                    <a:pt x="44300" y="267"/>
                    <a:pt x="45000" y="501"/>
                    <a:pt x="45667" y="901"/>
                  </a:cubicBezTo>
                  <a:cubicBezTo>
                    <a:pt x="46134" y="1201"/>
                    <a:pt x="46568" y="1535"/>
                    <a:pt x="46934" y="1968"/>
                  </a:cubicBezTo>
                  <a:cubicBezTo>
                    <a:pt x="47935" y="3036"/>
                    <a:pt x="48436" y="4437"/>
                    <a:pt x="48402" y="5904"/>
                  </a:cubicBezTo>
                  <a:lnTo>
                    <a:pt x="48402" y="8606"/>
                  </a:lnTo>
                  <a:cubicBezTo>
                    <a:pt x="48402" y="16145"/>
                    <a:pt x="48402" y="27020"/>
                    <a:pt x="48369" y="40496"/>
                  </a:cubicBezTo>
                  <a:cubicBezTo>
                    <a:pt x="48369" y="53972"/>
                    <a:pt x="48369" y="70017"/>
                    <a:pt x="48369" y="87830"/>
                  </a:cubicBezTo>
                  <a:lnTo>
                    <a:pt x="48369" y="94601"/>
                  </a:lnTo>
                  <a:lnTo>
                    <a:pt x="48369" y="96303"/>
                  </a:lnTo>
                  <a:cubicBezTo>
                    <a:pt x="48369" y="96870"/>
                    <a:pt x="48302" y="97437"/>
                    <a:pt x="48135" y="97970"/>
                  </a:cubicBezTo>
                  <a:cubicBezTo>
                    <a:pt x="48002" y="98537"/>
                    <a:pt x="47768" y="99038"/>
                    <a:pt x="47435" y="99538"/>
                  </a:cubicBezTo>
                  <a:cubicBezTo>
                    <a:pt x="47135" y="100005"/>
                    <a:pt x="46734" y="100439"/>
                    <a:pt x="46301" y="100806"/>
                  </a:cubicBezTo>
                  <a:cubicBezTo>
                    <a:pt x="45400" y="101540"/>
                    <a:pt x="44266" y="101973"/>
                    <a:pt x="43132" y="102040"/>
                  </a:cubicBezTo>
                  <a:lnTo>
                    <a:pt x="6172" y="102040"/>
                  </a:lnTo>
                  <a:cubicBezTo>
                    <a:pt x="6074" y="102045"/>
                    <a:pt x="5975" y="102048"/>
                    <a:pt x="5877" y="102048"/>
                  </a:cubicBezTo>
                  <a:cubicBezTo>
                    <a:pt x="4709" y="102048"/>
                    <a:pt x="3557" y="101685"/>
                    <a:pt x="2603" y="101039"/>
                  </a:cubicBezTo>
                  <a:cubicBezTo>
                    <a:pt x="1535" y="100305"/>
                    <a:pt x="768" y="99238"/>
                    <a:pt x="401" y="98037"/>
                  </a:cubicBezTo>
                  <a:cubicBezTo>
                    <a:pt x="234" y="97437"/>
                    <a:pt x="168" y="96803"/>
                    <a:pt x="168" y="96169"/>
                  </a:cubicBezTo>
                  <a:lnTo>
                    <a:pt x="168" y="18680"/>
                  </a:lnTo>
                  <a:lnTo>
                    <a:pt x="168" y="7205"/>
                  </a:lnTo>
                  <a:lnTo>
                    <a:pt x="168" y="5804"/>
                  </a:lnTo>
                  <a:cubicBezTo>
                    <a:pt x="201" y="5604"/>
                    <a:pt x="168" y="5371"/>
                    <a:pt x="201" y="5137"/>
                  </a:cubicBezTo>
                  <a:cubicBezTo>
                    <a:pt x="268" y="4904"/>
                    <a:pt x="268" y="4704"/>
                    <a:pt x="335" y="4470"/>
                  </a:cubicBezTo>
                  <a:cubicBezTo>
                    <a:pt x="535" y="3636"/>
                    <a:pt x="935" y="2836"/>
                    <a:pt x="1502" y="2135"/>
                  </a:cubicBezTo>
                  <a:cubicBezTo>
                    <a:pt x="2557" y="857"/>
                    <a:pt x="4163" y="129"/>
                    <a:pt x="5821" y="129"/>
                  </a:cubicBezTo>
                  <a:cubicBezTo>
                    <a:pt x="5893" y="129"/>
                    <a:pt x="5966" y="131"/>
                    <a:pt x="6039" y="134"/>
                  </a:cubicBezTo>
                  <a:lnTo>
                    <a:pt x="14511" y="134"/>
                  </a:lnTo>
                  <a:cubicBezTo>
                    <a:pt x="14557" y="130"/>
                    <a:pt x="14603" y="127"/>
                    <a:pt x="14649" y="127"/>
                  </a:cubicBezTo>
                  <a:cubicBezTo>
                    <a:pt x="14969" y="127"/>
                    <a:pt x="15287" y="230"/>
                    <a:pt x="15579" y="434"/>
                  </a:cubicBezTo>
                  <a:cubicBezTo>
                    <a:pt x="15879" y="634"/>
                    <a:pt x="16079" y="934"/>
                    <a:pt x="16213" y="1301"/>
                  </a:cubicBezTo>
                  <a:cubicBezTo>
                    <a:pt x="16313" y="1635"/>
                    <a:pt x="16346" y="2002"/>
                    <a:pt x="16346" y="2369"/>
                  </a:cubicBezTo>
                  <a:cubicBezTo>
                    <a:pt x="16379" y="1968"/>
                    <a:pt x="16346" y="1601"/>
                    <a:pt x="16246" y="1234"/>
                  </a:cubicBezTo>
                  <a:cubicBezTo>
                    <a:pt x="16112" y="868"/>
                    <a:pt x="15846" y="534"/>
                    <a:pt x="15545" y="334"/>
                  </a:cubicBezTo>
                  <a:cubicBezTo>
                    <a:pt x="15212" y="100"/>
                    <a:pt x="14812" y="0"/>
                    <a:pt x="14445" y="0"/>
                  </a:cubicBezTo>
                  <a:close/>
                </a:path>
              </a:pathLst>
            </a:custGeom>
            <a:solidFill>
              <a:srgbClr val="263238"/>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457;p33">
              <a:extLst>
                <a:ext uri="{FF2B5EF4-FFF2-40B4-BE49-F238E27FC236}">
                  <a16:creationId xmlns:a16="http://schemas.microsoft.com/office/drawing/2014/main" id="{A0F04B8F-3442-0DA3-F9BF-C77B813308A3}"/>
                </a:ext>
              </a:extLst>
            </p:cNvPr>
            <p:cNvSpPr/>
            <p:nvPr/>
          </p:nvSpPr>
          <p:spPr>
            <a:xfrm>
              <a:off x="3473475" y="1645950"/>
              <a:ext cx="133475" cy="6000"/>
            </a:xfrm>
            <a:custGeom>
              <a:avLst/>
              <a:gdLst/>
              <a:ahLst/>
              <a:cxnLst/>
              <a:rect l="l" t="t" r="r" b="b"/>
              <a:pathLst>
                <a:path w="5339" h="240" extrusionOk="0">
                  <a:moveTo>
                    <a:pt x="1921" y="0"/>
                  </a:moveTo>
                  <a:cubicBezTo>
                    <a:pt x="1282" y="0"/>
                    <a:pt x="650" y="55"/>
                    <a:pt x="1" y="127"/>
                  </a:cubicBezTo>
                  <a:cubicBezTo>
                    <a:pt x="676" y="202"/>
                    <a:pt x="1333" y="240"/>
                    <a:pt x="1999" y="240"/>
                  </a:cubicBezTo>
                  <a:cubicBezTo>
                    <a:pt x="2221" y="240"/>
                    <a:pt x="2444" y="236"/>
                    <a:pt x="2669" y="227"/>
                  </a:cubicBezTo>
                  <a:cubicBezTo>
                    <a:pt x="2895" y="236"/>
                    <a:pt x="3118" y="240"/>
                    <a:pt x="3340" y="240"/>
                  </a:cubicBezTo>
                  <a:cubicBezTo>
                    <a:pt x="4006" y="240"/>
                    <a:pt x="4663" y="202"/>
                    <a:pt x="5338" y="127"/>
                  </a:cubicBezTo>
                  <a:cubicBezTo>
                    <a:pt x="4689" y="55"/>
                    <a:pt x="4057" y="0"/>
                    <a:pt x="3418" y="0"/>
                  </a:cubicBezTo>
                  <a:cubicBezTo>
                    <a:pt x="3170" y="0"/>
                    <a:pt x="2921" y="9"/>
                    <a:pt x="2669" y="27"/>
                  </a:cubicBezTo>
                  <a:cubicBezTo>
                    <a:pt x="2418" y="9"/>
                    <a:pt x="2169" y="0"/>
                    <a:pt x="19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458;p33">
              <a:extLst>
                <a:ext uri="{FF2B5EF4-FFF2-40B4-BE49-F238E27FC236}">
                  <a16:creationId xmlns:a16="http://schemas.microsoft.com/office/drawing/2014/main" id="{FA792125-B881-092A-3291-81F4AA084319}"/>
                </a:ext>
              </a:extLst>
            </p:cNvPr>
            <p:cNvSpPr/>
            <p:nvPr/>
          </p:nvSpPr>
          <p:spPr>
            <a:xfrm>
              <a:off x="3460150" y="1668000"/>
              <a:ext cx="132600" cy="5650"/>
            </a:xfrm>
            <a:custGeom>
              <a:avLst/>
              <a:gdLst/>
              <a:ahLst/>
              <a:cxnLst/>
              <a:rect l="l" t="t" r="r" b="b"/>
              <a:pathLst>
                <a:path w="5304" h="226" extrusionOk="0">
                  <a:moveTo>
                    <a:pt x="1994" y="0"/>
                  </a:moveTo>
                  <a:cubicBezTo>
                    <a:pt x="1320" y="0"/>
                    <a:pt x="651" y="38"/>
                    <a:pt x="0" y="113"/>
                  </a:cubicBezTo>
                  <a:cubicBezTo>
                    <a:pt x="651" y="188"/>
                    <a:pt x="1320" y="225"/>
                    <a:pt x="1994" y="225"/>
                  </a:cubicBezTo>
                  <a:cubicBezTo>
                    <a:pt x="2218" y="225"/>
                    <a:pt x="2444" y="221"/>
                    <a:pt x="2669" y="213"/>
                  </a:cubicBezTo>
                  <a:cubicBezTo>
                    <a:pt x="2886" y="221"/>
                    <a:pt x="3104" y="225"/>
                    <a:pt x="3324" y="225"/>
                  </a:cubicBezTo>
                  <a:cubicBezTo>
                    <a:pt x="3984" y="225"/>
                    <a:pt x="4654" y="188"/>
                    <a:pt x="5304" y="113"/>
                  </a:cubicBezTo>
                  <a:cubicBezTo>
                    <a:pt x="4654" y="38"/>
                    <a:pt x="3984" y="0"/>
                    <a:pt x="3324" y="0"/>
                  </a:cubicBezTo>
                  <a:cubicBezTo>
                    <a:pt x="3104" y="0"/>
                    <a:pt x="2886" y="4"/>
                    <a:pt x="2669" y="13"/>
                  </a:cubicBezTo>
                  <a:cubicBezTo>
                    <a:pt x="2444" y="4"/>
                    <a:pt x="2218" y="0"/>
                    <a:pt x="19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459;p33">
              <a:extLst>
                <a:ext uri="{FF2B5EF4-FFF2-40B4-BE49-F238E27FC236}">
                  <a16:creationId xmlns:a16="http://schemas.microsoft.com/office/drawing/2014/main" id="{71D363B5-822B-0278-5405-1D675BFFB293}"/>
                </a:ext>
              </a:extLst>
            </p:cNvPr>
            <p:cNvSpPr/>
            <p:nvPr/>
          </p:nvSpPr>
          <p:spPr>
            <a:xfrm>
              <a:off x="3466825" y="1688475"/>
              <a:ext cx="133450" cy="6025"/>
            </a:xfrm>
            <a:custGeom>
              <a:avLst/>
              <a:gdLst/>
              <a:ahLst/>
              <a:cxnLst/>
              <a:rect l="l" t="t" r="r" b="b"/>
              <a:pathLst>
                <a:path w="5338" h="241" extrusionOk="0">
                  <a:moveTo>
                    <a:pt x="1915" y="1"/>
                  </a:moveTo>
                  <a:cubicBezTo>
                    <a:pt x="1268" y="1"/>
                    <a:pt x="625" y="55"/>
                    <a:pt x="0" y="128"/>
                  </a:cubicBezTo>
                  <a:cubicBezTo>
                    <a:pt x="651" y="203"/>
                    <a:pt x="1320" y="240"/>
                    <a:pt x="1994" y="240"/>
                  </a:cubicBezTo>
                  <a:cubicBezTo>
                    <a:pt x="2218" y="240"/>
                    <a:pt x="2443" y="236"/>
                    <a:pt x="2669" y="228"/>
                  </a:cubicBezTo>
                  <a:cubicBezTo>
                    <a:pt x="2885" y="236"/>
                    <a:pt x="3104" y="240"/>
                    <a:pt x="3325" y="240"/>
                  </a:cubicBezTo>
                  <a:cubicBezTo>
                    <a:pt x="3986" y="240"/>
                    <a:pt x="4662" y="203"/>
                    <a:pt x="5337" y="128"/>
                  </a:cubicBezTo>
                  <a:cubicBezTo>
                    <a:pt x="4688" y="55"/>
                    <a:pt x="4039" y="1"/>
                    <a:pt x="3402" y="1"/>
                  </a:cubicBezTo>
                  <a:cubicBezTo>
                    <a:pt x="3156" y="1"/>
                    <a:pt x="2911" y="9"/>
                    <a:pt x="2669" y="28"/>
                  </a:cubicBezTo>
                  <a:cubicBezTo>
                    <a:pt x="2417" y="9"/>
                    <a:pt x="2166" y="1"/>
                    <a:pt x="19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460;p33">
              <a:extLst>
                <a:ext uri="{FF2B5EF4-FFF2-40B4-BE49-F238E27FC236}">
                  <a16:creationId xmlns:a16="http://schemas.microsoft.com/office/drawing/2014/main" id="{EAB5DB73-2219-E67E-7C56-61ABF0C9E062}"/>
                </a:ext>
              </a:extLst>
            </p:cNvPr>
            <p:cNvSpPr/>
            <p:nvPr/>
          </p:nvSpPr>
          <p:spPr>
            <a:xfrm>
              <a:off x="2785500" y="1850150"/>
              <a:ext cx="666325" cy="629400"/>
            </a:xfrm>
            <a:custGeom>
              <a:avLst/>
              <a:gdLst/>
              <a:ahLst/>
              <a:cxnLst/>
              <a:rect l="l" t="t" r="r" b="b"/>
              <a:pathLst>
                <a:path w="26653" h="25176" extrusionOk="0">
                  <a:moveTo>
                    <a:pt x="13283" y="1"/>
                  </a:moveTo>
                  <a:cubicBezTo>
                    <a:pt x="12415" y="1"/>
                    <a:pt x="11545" y="59"/>
                    <a:pt x="10708" y="199"/>
                  </a:cubicBezTo>
                  <a:cubicBezTo>
                    <a:pt x="9040" y="399"/>
                    <a:pt x="7472" y="899"/>
                    <a:pt x="6005" y="1666"/>
                  </a:cubicBezTo>
                  <a:cubicBezTo>
                    <a:pt x="4203" y="2600"/>
                    <a:pt x="2702" y="4001"/>
                    <a:pt x="1668" y="5736"/>
                  </a:cubicBezTo>
                  <a:cubicBezTo>
                    <a:pt x="534" y="7737"/>
                    <a:pt x="0" y="10039"/>
                    <a:pt x="134" y="12374"/>
                  </a:cubicBezTo>
                  <a:cubicBezTo>
                    <a:pt x="267" y="14909"/>
                    <a:pt x="1134" y="17378"/>
                    <a:pt x="2602" y="19479"/>
                  </a:cubicBezTo>
                  <a:cubicBezTo>
                    <a:pt x="4137" y="21747"/>
                    <a:pt x="6371" y="23482"/>
                    <a:pt x="8940" y="24416"/>
                  </a:cubicBezTo>
                  <a:cubicBezTo>
                    <a:pt x="10404" y="24923"/>
                    <a:pt x="11930" y="25176"/>
                    <a:pt x="13461" y="25176"/>
                  </a:cubicBezTo>
                  <a:cubicBezTo>
                    <a:pt x="14652" y="25176"/>
                    <a:pt x="15845" y="25023"/>
                    <a:pt x="17012" y="24716"/>
                  </a:cubicBezTo>
                  <a:cubicBezTo>
                    <a:pt x="18280" y="24383"/>
                    <a:pt x="19447" y="23849"/>
                    <a:pt x="20548" y="23148"/>
                  </a:cubicBezTo>
                  <a:cubicBezTo>
                    <a:pt x="21616" y="22481"/>
                    <a:pt x="22550" y="21647"/>
                    <a:pt x="23350" y="20713"/>
                  </a:cubicBezTo>
                  <a:cubicBezTo>
                    <a:pt x="24851" y="18945"/>
                    <a:pt x="25852" y="16811"/>
                    <a:pt x="26286" y="14542"/>
                  </a:cubicBezTo>
                  <a:cubicBezTo>
                    <a:pt x="26653" y="12574"/>
                    <a:pt x="26519" y="10539"/>
                    <a:pt x="25885" y="8605"/>
                  </a:cubicBezTo>
                  <a:cubicBezTo>
                    <a:pt x="25785" y="8171"/>
                    <a:pt x="25619" y="7771"/>
                    <a:pt x="25418" y="7370"/>
                  </a:cubicBezTo>
                  <a:cubicBezTo>
                    <a:pt x="25218" y="6970"/>
                    <a:pt x="25051" y="6603"/>
                    <a:pt x="24851" y="6236"/>
                  </a:cubicBezTo>
                  <a:cubicBezTo>
                    <a:pt x="24451" y="5569"/>
                    <a:pt x="24017" y="4935"/>
                    <a:pt x="23517" y="4335"/>
                  </a:cubicBezTo>
                  <a:cubicBezTo>
                    <a:pt x="22716" y="3368"/>
                    <a:pt x="21749" y="2534"/>
                    <a:pt x="20715" y="1866"/>
                  </a:cubicBezTo>
                  <a:cubicBezTo>
                    <a:pt x="20348" y="1633"/>
                    <a:pt x="19948" y="1399"/>
                    <a:pt x="19548" y="1199"/>
                  </a:cubicBezTo>
                  <a:cubicBezTo>
                    <a:pt x="19181" y="999"/>
                    <a:pt x="18880" y="866"/>
                    <a:pt x="18647" y="766"/>
                  </a:cubicBezTo>
                  <a:lnTo>
                    <a:pt x="18046" y="566"/>
                  </a:lnTo>
                  <a:lnTo>
                    <a:pt x="17846" y="499"/>
                  </a:lnTo>
                  <a:lnTo>
                    <a:pt x="18046" y="599"/>
                  </a:lnTo>
                  <a:lnTo>
                    <a:pt x="18614" y="799"/>
                  </a:lnTo>
                  <a:cubicBezTo>
                    <a:pt x="18847" y="899"/>
                    <a:pt x="19147" y="1066"/>
                    <a:pt x="19514" y="1233"/>
                  </a:cubicBezTo>
                  <a:cubicBezTo>
                    <a:pt x="21682" y="2367"/>
                    <a:pt x="23484" y="4135"/>
                    <a:pt x="24718" y="6270"/>
                  </a:cubicBezTo>
                  <a:cubicBezTo>
                    <a:pt x="24918" y="6637"/>
                    <a:pt x="25118" y="6970"/>
                    <a:pt x="25285" y="7404"/>
                  </a:cubicBezTo>
                  <a:cubicBezTo>
                    <a:pt x="25452" y="7804"/>
                    <a:pt x="25619" y="8238"/>
                    <a:pt x="25752" y="8638"/>
                  </a:cubicBezTo>
                  <a:cubicBezTo>
                    <a:pt x="26352" y="10539"/>
                    <a:pt x="26452" y="12541"/>
                    <a:pt x="26086" y="14476"/>
                  </a:cubicBezTo>
                  <a:cubicBezTo>
                    <a:pt x="25685" y="16744"/>
                    <a:pt x="24685" y="18812"/>
                    <a:pt x="23217" y="20547"/>
                  </a:cubicBezTo>
                  <a:cubicBezTo>
                    <a:pt x="21582" y="22481"/>
                    <a:pt x="19381" y="23849"/>
                    <a:pt x="16946" y="24483"/>
                  </a:cubicBezTo>
                  <a:cubicBezTo>
                    <a:pt x="15807" y="24789"/>
                    <a:pt x="14637" y="24942"/>
                    <a:pt x="13468" y="24942"/>
                  </a:cubicBezTo>
                  <a:cubicBezTo>
                    <a:pt x="11966" y="24942"/>
                    <a:pt x="10466" y="24689"/>
                    <a:pt x="9040" y="24182"/>
                  </a:cubicBezTo>
                  <a:cubicBezTo>
                    <a:pt x="6472" y="23248"/>
                    <a:pt x="4303" y="21547"/>
                    <a:pt x="2769" y="19346"/>
                  </a:cubicBezTo>
                  <a:cubicBezTo>
                    <a:pt x="1335" y="17278"/>
                    <a:pt x="467" y="14842"/>
                    <a:pt x="334" y="12341"/>
                  </a:cubicBezTo>
                  <a:cubicBezTo>
                    <a:pt x="200" y="10072"/>
                    <a:pt x="701" y="7804"/>
                    <a:pt x="1835" y="5836"/>
                  </a:cubicBezTo>
                  <a:cubicBezTo>
                    <a:pt x="2836" y="4135"/>
                    <a:pt x="4337" y="2734"/>
                    <a:pt x="6071" y="1833"/>
                  </a:cubicBezTo>
                  <a:cubicBezTo>
                    <a:pt x="7539" y="1033"/>
                    <a:pt x="9107" y="532"/>
                    <a:pt x="10708" y="299"/>
                  </a:cubicBezTo>
                  <a:cubicBezTo>
                    <a:pt x="11736" y="160"/>
                    <a:pt x="12765" y="90"/>
                    <a:pt x="13793" y="90"/>
                  </a:cubicBezTo>
                  <a:cubicBezTo>
                    <a:pt x="13999" y="90"/>
                    <a:pt x="14205" y="93"/>
                    <a:pt x="14411" y="99"/>
                  </a:cubicBezTo>
                  <a:cubicBezTo>
                    <a:pt x="15411" y="132"/>
                    <a:pt x="16212" y="232"/>
                    <a:pt x="16746" y="299"/>
                  </a:cubicBezTo>
                  <a:lnTo>
                    <a:pt x="17346" y="365"/>
                  </a:lnTo>
                  <a:lnTo>
                    <a:pt x="17546" y="365"/>
                  </a:lnTo>
                  <a:cubicBezTo>
                    <a:pt x="16512" y="165"/>
                    <a:pt x="15478" y="65"/>
                    <a:pt x="14411" y="32"/>
                  </a:cubicBezTo>
                  <a:cubicBezTo>
                    <a:pt x="14037" y="12"/>
                    <a:pt x="13660" y="1"/>
                    <a:pt x="132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461;p33">
              <a:extLst>
                <a:ext uri="{FF2B5EF4-FFF2-40B4-BE49-F238E27FC236}">
                  <a16:creationId xmlns:a16="http://schemas.microsoft.com/office/drawing/2014/main" id="{F5962518-4B54-E876-879C-B1E98E87DDE1}"/>
                </a:ext>
              </a:extLst>
            </p:cNvPr>
            <p:cNvSpPr/>
            <p:nvPr/>
          </p:nvSpPr>
          <p:spPr>
            <a:xfrm>
              <a:off x="2961450" y="2097400"/>
              <a:ext cx="352775" cy="208875"/>
            </a:xfrm>
            <a:custGeom>
              <a:avLst/>
              <a:gdLst/>
              <a:ahLst/>
              <a:cxnLst/>
              <a:rect l="l" t="t" r="r" b="b"/>
              <a:pathLst>
                <a:path w="14111" h="8355" extrusionOk="0">
                  <a:moveTo>
                    <a:pt x="7024" y="1"/>
                  </a:moveTo>
                  <a:cubicBezTo>
                    <a:pt x="6908" y="1"/>
                    <a:pt x="6790" y="6"/>
                    <a:pt x="6672" y="16"/>
                  </a:cubicBezTo>
                  <a:cubicBezTo>
                    <a:pt x="5138" y="149"/>
                    <a:pt x="3703" y="850"/>
                    <a:pt x="2669" y="1950"/>
                  </a:cubicBezTo>
                  <a:cubicBezTo>
                    <a:pt x="1802" y="2818"/>
                    <a:pt x="1168" y="3885"/>
                    <a:pt x="734" y="5053"/>
                  </a:cubicBezTo>
                  <a:cubicBezTo>
                    <a:pt x="468" y="5820"/>
                    <a:pt x="234" y="6620"/>
                    <a:pt x="134" y="7454"/>
                  </a:cubicBezTo>
                  <a:cubicBezTo>
                    <a:pt x="67" y="7721"/>
                    <a:pt x="34" y="7955"/>
                    <a:pt x="34" y="8121"/>
                  </a:cubicBezTo>
                  <a:cubicBezTo>
                    <a:pt x="1" y="8188"/>
                    <a:pt x="1" y="8255"/>
                    <a:pt x="34" y="8355"/>
                  </a:cubicBezTo>
                  <a:cubicBezTo>
                    <a:pt x="67" y="8288"/>
                    <a:pt x="67" y="8188"/>
                    <a:pt x="67" y="8121"/>
                  </a:cubicBezTo>
                  <a:cubicBezTo>
                    <a:pt x="134" y="7955"/>
                    <a:pt x="167" y="7721"/>
                    <a:pt x="201" y="7454"/>
                  </a:cubicBezTo>
                  <a:cubicBezTo>
                    <a:pt x="368" y="6654"/>
                    <a:pt x="601" y="5886"/>
                    <a:pt x="901" y="5119"/>
                  </a:cubicBezTo>
                  <a:cubicBezTo>
                    <a:pt x="1335" y="3985"/>
                    <a:pt x="1969" y="2951"/>
                    <a:pt x="2803" y="2084"/>
                  </a:cubicBezTo>
                  <a:cubicBezTo>
                    <a:pt x="3837" y="1016"/>
                    <a:pt x="5238" y="349"/>
                    <a:pt x="6705" y="216"/>
                  </a:cubicBezTo>
                  <a:cubicBezTo>
                    <a:pt x="6779" y="212"/>
                    <a:pt x="6852" y="211"/>
                    <a:pt x="6926" y="211"/>
                  </a:cubicBezTo>
                  <a:cubicBezTo>
                    <a:pt x="7592" y="211"/>
                    <a:pt x="8277" y="346"/>
                    <a:pt x="8907" y="616"/>
                  </a:cubicBezTo>
                  <a:cubicBezTo>
                    <a:pt x="9541" y="883"/>
                    <a:pt x="10141" y="1283"/>
                    <a:pt x="10675" y="1784"/>
                  </a:cubicBezTo>
                  <a:cubicBezTo>
                    <a:pt x="11542" y="2584"/>
                    <a:pt x="12276" y="3585"/>
                    <a:pt x="12776" y="4686"/>
                  </a:cubicBezTo>
                  <a:cubicBezTo>
                    <a:pt x="13243" y="5620"/>
                    <a:pt x="13544" y="6387"/>
                    <a:pt x="13777" y="6954"/>
                  </a:cubicBezTo>
                  <a:lnTo>
                    <a:pt x="14011" y="7554"/>
                  </a:lnTo>
                  <a:cubicBezTo>
                    <a:pt x="14044" y="7621"/>
                    <a:pt x="14077" y="7721"/>
                    <a:pt x="14111" y="7788"/>
                  </a:cubicBezTo>
                  <a:cubicBezTo>
                    <a:pt x="14077" y="7688"/>
                    <a:pt x="14077" y="7621"/>
                    <a:pt x="14044" y="7554"/>
                  </a:cubicBezTo>
                  <a:cubicBezTo>
                    <a:pt x="13977" y="7388"/>
                    <a:pt x="13911" y="7154"/>
                    <a:pt x="13844" y="6921"/>
                  </a:cubicBezTo>
                  <a:cubicBezTo>
                    <a:pt x="13577" y="6120"/>
                    <a:pt x="13277" y="5353"/>
                    <a:pt x="12910" y="4619"/>
                  </a:cubicBezTo>
                  <a:cubicBezTo>
                    <a:pt x="12409" y="3485"/>
                    <a:pt x="11676" y="2484"/>
                    <a:pt x="10808" y="1617"/>
                  </a:cubicBezTo>
                  <a:cubicBezTo>
                    <a:pt x="10275" y="1116"/>
                    <a:pt x="9641" y="716"/>
                    <a:pt x="8974" y="416"/>
                  </a:cubicBezTo>
                  <a:cubicBezTo>
                    <a:pt x="8348" y="160"/>
                    <a:pt x="7698" y="1"/>
                    <a:pt x="70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462;p33">
              <a:extLst>
                <a:ext uri="{FF2B5EF4-FFF2-40B4-BE49-F238E27FC236}">
                  <a16:creationId xmlns:a16="http://schemas.microsoft.com/office/drawing/2014/main" id="{521C6C91-4952-1DA3-7FFD-CDFFB28C2819}"/>
                </a:ext>
              </a:extLst>
            </p:cNvPr>
            <p:cNvSpPr/>
            <p:nvPr/>
          </p:nvSpPr>
          <p:spPr>
            <a:xfrm>
              <a:off x="3059850" y="1946825"/>
              <a:ext cx="130125" cy="131500"/>
            </a:xfrm>
            <a:custGeom>
              <a:avLst/>
              <a:gdLst/>
              <a:ahLst/>
              <a:cxnLst/>
              <a:rect l="l" t="t" r="r" b="b"/>
              <a:pathLst>
                <a:path w="5205" h="5260" extrusionOk="0">
                  <a:moveTo>
                    <a:pt x="2503" y="1"/>
                  </a:moveTo>
                  <a:cubicBezTo>
                    <a:pt x="2369" y="1"/>
                    <a:pt x="2202" y="34"/>
                    <a:pt x="2069" y="68"/>
                  </a:cubicBezTo>
                  <a:cubicBezTo>
                    <a:pt x="1535" y="234"/>
                    <a:pt x="1035" y="535"/>
                    <a:pt x="701" y="968"/>
                  </a:cubicBezTo>
                  <a:cubicBezTo>
                    <a:pt x="434" y="1235"/>
                    <a:pt x="234" y="1569"/>
                    <a:pt x="134" y="1936"/>
                  </a:cubicBezTo>
                  <a:cubicBezTo>
                    <a:pt x="1" y="2369"/>
                    <a:pt x="1" y="2836"/>
                    <a:pt x="134" y="3270"/>
                  </a:cubicBezTo>
                  <a:cubicBezTo>
                    <a:pt x="401" y="4271"/>
                    <a:pt x="1202" y="5038"/>
                    <a:pt x="2236" y="5238"/>
                  </a:cubicBezTo>
                  <a:cubicBezTo>
                    <a:pt x="2347" y="5252"/>
                    <a:pt x="2458" y="5259"/>
                    <a:pt x="2569" y="5259"/>
                  </a:cubicBezTo>
                  <a:cubicBezTo>
                    <a:pt x="3487" y="5259"/>
                    <a:pt x="4361" y="4778"/>
                    <a:pt x="4838" y="4004"/>
                  </a:cubicBezTo>
                  <a:cubicBezTo>
                    <a:pt x="5071" y="3604"/>
                    <a:pt x="5204" y="3170"/>
                    <a:pt x="5171" y="2703"/>
                  </a:cubicBezTo>
                  <a:cubicBezTo>
                    <a:pt x="5138" y="1736"/>
                    <a:pt x="4537" y="902"/>
                    <a:pt x="3670" y="501"/>
                  </a:cubicBezTo>
                  <a:cubicBezTo>
                    <a:pt x="3537" y="468"/>
                    <a:pt x="3403" y="401"/>
                    <a:pt x="3236" y="401"/>
                  </a:cubicBezTo>
                  <a:lnTo>
                    <a:pt x="3103" y="401"/>
                  </a:lnTo>
                  <a:cubicBezTo>
                    <a:pt x="3070" y="435"/>
                    <a:pt x="3303" y="468"/>
                    <a:pt x="3637" y="601"/>
                  </a:cubicBezTo>
                  <a:cubicBezTo>
                    <a:pt x="4104" y="835"/>
                    <a:pt x="4471" y="1202"/>
                    <a:pt x="4737" y="1702"/>
                  </a:cubicBezTo>
                  <a:cubicBezTo>
                    <a:pt x="4904" y="2002"/>
                    <a:pt x="5004" y="2369"/>
                    <a:pt x="5004" y="2736"/>
                  </a:cubicBezTo>
                  <a:cubicBezTo>
                    <a:pt x="5004" y="3137"/>
                    <a:pt x="4904" y="3537"/>
                    <a:pt x="4671" y="3870"/>
                  </a:cubicBezTo>
                  <a:cubicBezTo>
                    <a:pt x="4218" y="4625"/>
                    <a:pt x="3410" y="5052"/>
                    <a:pt x="2543" y="5052"/>
                  </a:cubicBezTo>
                  <a:cubicBezTo>
                    <a:pt x="2452" y="5052"/>
                    <a:pt x="2361" y="5047"/>
                    <a:pt x="2269" y="5038"/>
                  </a:cubicBezTo>
                  <a:cubicBezTo>
                    <a:pt x="1335" y="4838"/>
                    <a:pt x="568" y="4137"/>
                    <a:pt x="301" y="3203"/>
                  </a:cubicBezTo>
                  <a:cubicBezTo>
                    <a:pt x="201" y="2803"/>
                    <a:pt x="201" y="2403"/>
                    <a:pt x="301" y="2002"/>
                  </a:cubicBezTo>
                  <a:cubicBezTo>
                    <a:pt x="401" y="1635"/>
                    <a:pt x="568" y="1335"/>
                    <a:pt x="801" y="1035"/>
                  </a:cubicBezTo>
                  <a:cubicBezTo>
                    <a:pt x="1135" y="635"/>
                    <a:pt x="1569" y="335"/>
                    <a:pt x="2102" y="168"/>
                  </a:cubicBezTo>
                  <a:cubicBezTo>
                    <a:pt x="2436" y="34"/>
                    <a:pt x="2669" y="1"/>
                    <a:pt x="2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463;p33">
              <a:extLst>
                <a:ext uri="{FF2B5EF4-FFF2-40B4-BE49-F238E27FC236}">
                  <a16:creationId xmlns:a16="http://schemas.microsoft.com/office/drawing/2014/main" id="{A3C17A88-3620-E89E-399E-4C0307341124}"/>
                </a:ext>
              </a:extLst>
            </p:cNvPr>
            <p:cNvSpPr/>
            <p:nvPr/>
          </p:nvSpPr>
          <p:spPr>
            <a:xfrm>
              <a:off x="2836375" y="2632325"/>
              <a:ext cx="616275" cy="80925"/>
            </a:xfrm>
            <a:custGeom>
              <a:avLst/>
              <a:gdLst/>
              <a:ahLst/>
              <a:cxnLst/>
              <a:rect l="l" t="t" r="r" b="b"/>
              <a:pathLst>
                <a:path w="24651" h="3237" extrusionOk="0">
                  <a:moveTo>
                    <a:pt x="300" y="1"/>
                  </a:moveTo>
                  <a:cubicBezTo>
                    <a:pt x="234" y="67"/>
                    <a:pt x="200" y="167"/>
                    <a:pt x="167" y="267"/>
                  </a:cubicBezTo>
                  <a:cubicBezTo>
                    <a:pt x="67" y="534"/>
                    <a:pt x="0" y="834"/>
                    <a:pt x="33" y="1135"/>
                  </a:cubicBezTo>
                  <a:cubicBezTo>
                    <a:pt x="67" y="1635"/>
                    <a:pt x="267" y="2069"/>
                    <a:pt x="567" y="2469"/>
                  </a:cubicBezTo>
                  <a:cubicBezTo>
                    <a:pt x="967" y="2936"/>
                    <a:pt x="1601" y="3236"/>
                    <a:pt x="2235" y="3236"/>
                  </a:cubicBezTo>
                  <a:cubicBezTo>
                    <a:pt x="2602" y="3236"/>
                    <a:pt x="2969" y="3169"/>
                    <a:pt x="3302" y="3003"/>
                  </a:cubicBezTo>
                  <a:cubicBezTo>
                    <a:pt x="3669" y="2803"/>
                    <a:pt x="3970" y="2536"/>
                    <a:pt x="4236" y="2235"/>
                  </a:cubicBezTo>
                  <a:cubicBezTo>
                    <a:pt x="4470" y="1902"/>
                    <a:pt x="4703" y="1568"/>
                    <a:pt x="5004" y="1235"/>
                  </a:cubicBezTo>
                  <a:cubicBezTo>
                    <a:pt x="5237" y="901"/>
                    <a:pt x="5604" y="668"/>
                    <a:pt x="6038" y="601"/>
                  </a:cubicBezTo>
                  <a:cubicBezTo>
                    <a:pt x="6124" y="588"/>
                    <a:pt x="6211" y="581"/>
                    <a:pt x="6297" y="581"/>
                  </a:cubicBezTo>
                  <a:cubicBezTo>
                    <a:pt x="6642" y="581"/>
                    <a:pt x="6978" y="688"/>
                    <a:pt x="7272" y="901"/>
                  </a:cubicBezTo>
                  <a:cubicBezTo>
                    <a:pt x="7672" y="1135"/>
                    <a:pt x="8072" y="1435"/>
                    <a:pt x="8439" y="1735"/>
                  </a:cubicBezTo>
                  <a:cubicBezTo>
                    <a:pt x="8806" y="2069"/>
                    <a:pt x="9273" y="2369"/>
                    <a:pt x="9740" y="2569"/>
                  </a:cubicBezTo>
                  <a:cubicBezTo>
                    <a:pt x="9974" y="2669"/>
                    <a:pt x="10241" y="2702"/>
                    <a:pt x="10541" y="2702"/>
                  </a:cubicBezTo>
                  <a:cubicBezTo>
                    <a:pt x="10808" y="2636"/>
                    <a:pt x="11075" y="2536"/>
                    <a:pt x="11308" y="2402"/>
                  </a:cubicBezTo>
                  <a:cubicBezTo>
                    <a:pt x="11708" y="2069"/>
                    <a:pt x="12075" y="1702"/>
                    <a:pt x="12409" y="1301"/>
                  </a:cubicBezTo>
                  <a:cubicBezTo>
                    <a:pt x="12702" y="979"/>
                    <a:pt x="13072" y="683"/>
                    <a:pt x="13451" y="683"/>
                  </a:cubicBezTo>
                  <a:cubicBezTo>
                    <a:pt x="13504" y="683"/>
                    <a:pt x="13557" y="689"/>
                    <a:pt x="13610" y="701"/>
                  </a:cubicBezTo>
                  <a:cubicBezTo>
                    <a:pt x="14544" y="868"/>
                    <a:pt x="14677" y="2235"/>
                    <a:pt x="15711" y="2502"/>
                  </a:cubicBezTo>
                  <a:cubicBezTo>
                    <a:pt x="15843" y="2523"/>
                    <a:pt x="15980" y="2534"/>
                    <a:pt x="16119" y="2534"/>
                  </a:cubicBezTo>
                  <a:cubicBezTo>
                    <a:pt x="16439" y="2534"/>
                    <a:pt x="16766" y="2475"/>
                    <a:pt x="17046" y="2336"/>
                  </a:cubicBezTo>
                  <a:cubicBezTo>
                    <a:pt x="17479" y="2169"/>
                    <a:pt x="17846" y="1969"/>
                    <a:pt x="18213" y="1802"/>
                  </a:cubicBezTo>
                  <a:cubicBezTo>
                    <a:pt x="18880" y="1502"/>
                    <a:pt x="19581" y="1301"/>
                    <a:pt x="20315" y="1201"/>
                  </a:cubicBezTo>
                  <a:cubicBezTo>
                    <a:pt x="20706" y="1140"/>
                    <a:pt x="21102" y="1110"/>
                    <a:pt x="21498" y="1110"/>
                  </a:cubicBezTo>
                  <a:cubicBezTo>
                    <a:pt x="22180" y="1110"/>
                    <a:pt x="22862" y="1199"/>
                    <a:pt x="23517" y="1368"/>
                  </a:cubicBezTo>
                  <a:cubicBezTo>
                    <a:pt x="23884" y="1468"/>
                    <a:pt x="24151" y="1568"/>
                    <a:pt x="24351" y="1635"/>
                  </a:cubicBezTo>
                  <a:cubicBezTo>
                    <a:pt x="24451" y="1702"/>
                    <a:pt x="24518" y="1735"/>
                    <a:pt x="24651" y="1735"/>
                  </a:cubicBezTo>
                  <a:cubicBezTo>
                    <a:pt x="24551" y="1702"/>
                    <a:pt x="24484" y="1668"/>
                    <a:pt x="24417" y="1635"/>
                  </a:cubicBezTo>
                  <a:cubicBezTo>
                    <a:pt x="24117" y="1502"/>
                    <a:pt x="23850" y="1402"/>
                    <a:pt x="23584" y="1301"/>
                  </a:cubicBezTo>
                  <a:cubicBezTo>
                    <a:pt x="22864" y="1099"/>
                    <a:pt x="22129" y="988"/>
                    <a:pt x="21399" y="988"/>
                  </a:cubicBezTo>
                  <a:cubicBezTo>
                    <a:pt x="21047" y="988"/>
                    <a:pt x="20696" y="1014"/>
                    <a:pt x="20348" y="1068"/>
                  </a:cubicBezTo>
                  <a:cubicBezTo>
                    <a:pt x="19581" y="1135"/>
                    <a:pt x="18847" y="1335"/>
                    <a:pt x="18146" y="1668"/>
                  </a:cubicBezTo>
                  <a:cubicBezTo>
                    <a:pt x="17779" y="1835"/>
                    <a:pt x="17446" y="2035"/>
                    <a:pt x="17012" y="2169"/>
                  </a:cubicBezTo>
                  <a:cubicBezTo>
                    <a:pt x="16763" y="2282"/>
                    <a:pt x="16483" y="2349"/>
                    <a:pt x="16193" y="2349"/>
                  </a:cubicBezTo>
                  <a:cubicBezTo>
                    <a:pt x="16056" y="2349"/>
                    <a:pt x="15917" y="2334"/>
                    <a:pt x="15778" y="2302"/>
                  </a:cubicBezTo>
                  <a:cubicBezTo>
                    <a:pt x="15378" y="2135"/>
                    <a:pt x="15044" y="1835"/>
                    <a:pt x="14811" y="1468"/>
                  </a:cubicBezTo>
                  <a:cubicBezTo>
                    <a:pt x="14677" y="1268"/>
                    <a:pt x="14544" y="1068"/>
                    <a:pt x="14377" y="868"/>
                  </a:cubicBezTo>
                  <a:cubicBezTo>
                    <a:pt x="14177" y="701"/>
                    <a:pt x="13943" y="568"/>
                    <a:pt x="13676" y="501"/>
                  </a:cubicBezTo>
                  <a:cubicBezTo>
                    <a:pt x="13616" y="493"/>
                    <a:pt x="13555" y="489"/>
                    <a:pt x="13493" y="489"/>
                  </a:cubicBezTo>
                  <a:cubicBezTo>
                    <a:pt x="13278" y="489"/>
                    <a:pt x="13057" y="538"/>
                    <a:pt x="12876" y="668"/>
                  </a:cubicBezTo>
                  <a:cubicBezTo>
                    <a:pt x="12676" y="801"/>
                    <a:pt x="12476" y="968"/>
                    <a:pt x="12275" y="1168"/>
                  </a:cubicBezTo>
                  <a:cubicBezTo>
                    <a:pt x="11942" y="1535"/>
                    <a:pt x="11575" y="1902"/>
                    <a:pt x="11208" y="2235"/>
                  </a:cubicBezTo>
                  <a:cubicBezTo>
                    <a:pt x="10975" y="2369"/>
                    <a:pt x="10774" y="2436"/>
                    <a:pt x="10508" y="2469"/>
                  </a:cubicBezTo>
                  <a:cubicBezTo>
                    <a:pt x="10449" y="2477"/>
                    <a:pt x="10391" y="2481"/>
                    <a:pt x="10332" y="2481"/>
                  </a:cubicBezTo>
                  <a:cubicBezTo>
                    <a:pt x="10157" y="2481"/>
                    <a:pt x="9982" y="2444"/>
                    <a:pt x="9807" y="2369"/>
                  </a:cubicBezTo>
                  <a:cubicBezTo>
                    <a:pt x="9373" y="2169"/>
                    <a:pt x="8940" y="1902"/>
                    <a:pt x="8573" y="1602"/>
                  </a:cubicBezTo>
                  <a:cubicBezTo>
                    <a:pt x="8206" y="1268"/>
                    <a:pt x="7806" y="1001"/>
                    <a:pt x="7405" y="734"/>
                  </a:cubicBezTo>
                  <a:cubicBezTo>
                    <a:pt x="7046" y="513"/>
                    <a:pt x="6641" y="384"/>
                    <a:pt x="6247" y="384"/>
                  </a:cubicBezTo>
                  <a:cubicBezTo>
                    <a:pt x="6166" y="384"/>
                    <a:pt x="6084" y="389"/>
                    <a:pt x="6004" y="401"/>
                  </a:cubicBezTo>
                  <a:cubicBezTo>
                    <a:pt x="5537" y="501"/>
                    <a:pt x="5137" y="768"/>
                    <a:pt x="4837" y="1135"/>
                  </a:cubicBezTo>
                  <a:cubicBezTo>
                    <a:pt x="4570" y="1468"/>
                    <a:pt x="4336" y="1835"/>
                    <a:pt x="4070" y="2135"/>
                  </a:cubicBezTo>
                  <a:cubicBezTo>
                    <a:pt x="3869" y="2436"/>
                    <a:pt x="3569" y="2669"/>
                    <a:pt x="3236" y="2869"/>
                  </a:cubicBezTo>
                  <a:cubicBezTo>
                    <a:pt x="2935" y="3003"/>
                    <a:pt x="2602" y="3103"/>
                    <a:pt x="2235" y="3103"/>
                  </a:cubicBezTo>
                  <a:cubicBezTo>
                    <a:pt x="1635" y="3103"/>
                    <a:pt x="1067" y="2836"/>
                    <a:pt x="667" y="2402"/>
                  </a:cubicBezTo>
                  <a:cubicBezTo>
                    <a:pt x="367" y="2035"/>
                    <a:pt x="167" y="1602"/>
                    <a:pt x="133" y="1135"/>
                  </a:cubicBezTo>
                  <a:cubicBezTo>
                    <a:pt x="100" y="734"/>
                    <a:pt x="133" y="367"/>
                    <a:pt x="30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464;p33">
              <a:extLst>
                <a:ext uri="{FF2B5EF4-FFF2-40B4-BE49-F238E27FC236}">
                  <a16:creationId xmlns:a16="http://schemas.microsoft.com/office/drawing/2014/main" id="{45646D28-3DB1-5C18-F33F-2EB8E5C9334A}"/>
                </a:ext>
              </a:extLst>
            </p:cNvPr>
            <p:cNvSpPr/>
            <p:nvPr/>
          </p:nvSpPr>
          <p:spPr>
            <a:xfrm>
              <a:off x="2993150" y="2767425"/>
              <a:ext cx="300225" cy="5025"/>
            </a:xfrm>
            <a:custGeom>
              <a:avLst/>
              <a:gdLst/>
              <a:ahLst/>
              <a:cxnLst/>
              <a:rect l="l" t="t" r="r" b="b"/>
              <a:pathLst>
                <a:path w="12009" h="201" extrusionOk="0">
                  <a:moveTo>
                    <a:pt x="6004" y="0"/>
                  </a:moveTo>
                  <a:cubicBezTo>
                    <a:pt x="2669" y="0"/>
                    <a:pt x="0" y="34"/>
                    <a:pt x="0" y="100"/>
                  </a:cubicBezTo>
                  <a:cubicBezTo>
                    <a:pt x="0" y="167"/>
                    <a:pt x="2669" y="201"/>
                    <a:pt x="6004" y="201"/>
                  </a:cubicBezTo>
                  <a:cubicBezTo>
                    <a:pt x="9307" y="201"/>
                    <a:pt x="12009" y="167"/>
                    <a:pt x="12009" y="100"/>
                  </a:cubicBezTo>
                  <a:cubicBezTo>
                    <a:pt x="12009" y="34"/>
                    <a:pt x="9307" y="0"/>
                    <a:pt x="60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465;p33">
              <a:extLst>
                <a:ext uri="{FF2B5EF4-FFF2-40B4-BE49-F238E27FC236}">
                  <a16:creationId xmlns:a16="http://schemas.microsoft.com/office/drawing/2014/main" id="{5B2751CB-2A19-E860-3875-D71E288C11EC}"/>
                </a:ext>
              </a:extLst>
            </p:cNvPr>
            <p:cNvSpPr/>
            <p:nvPr/>
          </p:nvSpPr>
          <p:spPr>
            <a:xfrm>
              <a:off x="2662075" y="2948375"/>
              <a:ext cx="8350" cy="190175"/>
            </a:xfrm>
            <a:custGeom>
              <a:avLst/>
              <a:gdLst/>
              <a:ahLst/>
              <a:cxnLst/>
              <a:rect l="l" t="t" r="r" b="b"/>
              <a:pathLst>
                <a:path w="334" h="7607" extrusionOk="0">
                  <a:moveTo>
                    <a:pt x="234" y="1"/>
                  </a:moveTo>
                  <a:cubicBezTo>
                    <a:pt x="100" y="1269"/>
                    <a:pt x="67" y="2536"/>
                    <a:pt x="67" y="3804"/>
                  </a:cubicBezTo>
                  <a:cubicBezTo>
                    <a:pt x="0" y="5071"/>
                    <a:pt x="34" y="6339"/>
                    <a:pt x="134" y="7606"/>
                  </a:cubicBezTo>
                  <a:cubicBezTo>
                    <a:pt x="234" y="6339"/>
                    <a:pt x="301" y="5071"/>
                    <a:pt x="301" y="3804"/>
                  </a:cubicBezTo>
                  <a:cubicBezTo>
                    <a:pt x="334" y="2536"/>
                    <a:pt x="334" y="1269"/>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466;p33">
              <a:extLst>
                <a:ext uri="{FF2B5EF4-FFF2-40B4-BE49-F238E27FC236}">
                  <a16:creationId xmlns:a16="http://schemas.microsoft.com/office/drawing/2014/main" id="{EFE7D865-1272-C5C1-A0C1-BA490C46D455}"/>
                </a:ext>
              </a:extLst>
            </p:cNvPr>
            <p:cNvSpPr/>
            <p:nvPr/>
          </p:nvSpPr>
          <p:spPr>
            <a:xfrm>
              <a:off x="2647050" y="3131325"/>
              <a:ext cx="924025" cy="16200"/>
            </a:xfrm>
            <a:custGeom>
              <a:avLst/>
              <a:gdLst/>
              <a:ahLst/>
              <a:cxnLst/>
              <a:rect l="l" t="t" r="r" b="b"/>
              <a:pathLst>
                <a:path w="36961" h="648" extrusionOk="0">
                  <a:moveTo>
                    <a:pt x="1072" y="1"/>
                  </a:moveTo>
                  <a:cubicBezTo>
                    <a:pt x="379" y="1"/>
                    <a:pt x="1" y="7"/>
                    <a:pt x="1" y="22"/>
                  </a:cubicBezTo>
                  <a:cubicBezTo>
                    <a:pt x="1" y="88"/>
                    <a:pt x="8274" y="288"/>
                    <a:pt x="18481" y="455"/>
                  </a:cubicBezTo>
                  <a:cubicBezTo>
                    <a:pt x="26051" y="579"/>
                    <a:pt x="32557" y="648"/>
                    <a:pt x="35414" y="648"/>
                  </a:cubicBezTo>
                  <a:cubicBezTo>
                    <a:pt x="36409" y="648"/>
                    <a:pt x="36961" y="639"/>
                    <a:pt x="36961" y="622"/>
                  </a:cubicBezTo>
                  <a:cubicBezTo>
                    <a:pt x="36961" y="555"/>
                    <a:pt x="28688" y="388"/>
                    <a:pt x="18481" y="222"/>
                  </a:cubicBezTo>
                  <a:cubicBezTo>
                    <a:pt x="10455" y="91"/>
                    <a:pt x="3625" y="1"/>
                    <a:pt x="10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467;p33">
              <a:extLst>
                <a:ext uri="{FF2B5EF4-FFF2-40B4-BE49-F238E27FC236}">
                  <a16:creationId xmlns:a16="http://schemas.microsoft.com/office/drawing/2014/main" id="{8F230392-363D-C67B-D4BC-AE8ED8BDA4BC}"/>
                </a:ext>
              </a:extLst>
            </p:cNvPr>
            <p:cNvSpPr/>
            <p:nvPr/>
          </p:nvSpPr>
          <p:spPr>
            <a:xfrm>
              <a:off x="2673750" y="2934400"/>
              <a:ext cx="893150" cy="14650"/>
            </a:xfrm>
            <a:custGeom>
              <a:avLst/>
              <a:gdLst/>
              <a:ahLst/>
              <a:cxnLst/>
              <a:rect l="l" t="t" r="r" b="b"/>
              <a:pathLst>
                <a:path w="35726" h="586" extrusionOk="0">
                  <a:moveTo>
                    <a:pt x="34229" y="1"/>
                  </a:moveTo>
                  <a:cubicBezTo>
                    <a:pt x="31465" y="1"/>
                    <a:pt x="25169" y="69"/>
                    <a:pt x="17846" y="193"/>
                  </a:cubicBezTo>
                  <a:cubicBezTo>
                    <a:pt x="7973" y="326"/>
                    <a:pt x="0" y="493"/>
                    <a:pt x="0" y="560"/>
                  </a:cubicBezTo>
                  <a:cubicBezTo>
                    <a:pt x="0" y="577"/>
                    <a:pt x="535" y="586"/>
                    <a:pt x="1497" y="586"/>
                  </a:cubicBezTo>
                  <a:cubicBezTo>
                    <a:pt x="4259" y="586"/>
                    <a:pt x="10548" y="517"/>
                    <a:pt x="17846" y="393"/>
                  </a:cubicBezTo>
                  <a:cubicBezTo>
                    <a:pt x="27720" y="260"/>
                    <a:pt x="35726" y="60"/>
                    <a:pt x="35726" y="26"/>
                  </a:cubicBezTo>
                  <a:cubicBezTo>
                    <a:pt x="35726" y="9"/>
                    <a:pt x="35192" y="1"/>
                    <a:pt x="342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468;p33">
              <a:extLst>
                <a:ext uri="{FF2B5EF4-FFF2-40B4-BE49-F238E27FC236}">
                  <a16:creationId xmlns:a16="http://schemas.microsoft.com/office/drawing/2014/main" id="{C883B5BC-8712-75B8-B845-C33F5501DDA3}"/>
                </a:ext>
              </a:extLst>
            </p:cNvPr>
            <p:cNvSpPr/>
            <p:nvPr/>
          </p:nvSpPr>
          <p:spPr>
            <a:xfrm>
              <a:off x="3559375" y="2934200"/>
              <a:ext cx="7525" cy="208525"/>
            </a:xfrm>
            <a:custGeom>
              <a:avLst/>
              <a:gdLst/>
              <a:ahLst/>
              <a:cxnLst/>
              <a:rect l="l" t="t" r="r" b="b"/>
              <a:pathLst>
                <a:path w="301" h="8341" extrusionOk="0">
                  <a:moveTo>
                    <a:pt x="167" y="1"/>
                  </a:moveTo>
                  <a:cubicBezTo>
                    <a:pt x="34" y="1369"/>
                    <a:pt x="1" y="2770"/>
                    <a:pt x="34" y="4171"/>
                  </a:cubicBezTo>
                  <a:cubicBezTo>
                    <a:pt x="1" y="5538"/>
                    <a:pt x="34" y="6939"/>
                    <a:pt x="167" y="8340"/>
                  </a:cubicBezTo>
                  <a:cubicBezTo>
                    <a:pt x="268" y="6939"/>
                    <a:pt x="301" y="5538"/>
                    <a:pt x="268" y="4171"/>
                  </a:cubicBezTo>
                  <a:cubicBezTo>
                    <a:pt x="301" y="2770"/>
                    <a:pt x="268" y="1369"/>
                    <a:pt x="1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469;p33">
              <a:extLst>
                <a:ext uri="{FF2B5EF4-FFF2-40B4-BE49-F238E27FC236}">
                  <a16:creationId xmlns:a16="http://schemas.microsoft.com/office/drawing/2014/main" id="{EA67C622-F70C-8918-D098-F04BE0E6DB43}"/>
                </a:ext>
              </a:extLst>
            </p:cNvPr>
            <p:cNvSpPr/>
            <p:nvPr/>
          </p:nvSpPr>
          <p:spPr>
            <a:xfrm>
              <a:off x="2740450" y="3017250"/>
              <a:ext cx="60075" cy="56600"/>
            </a:xfrm>
            <a:custGeom>
              <a:avLst/>
              <a:gdLst/>
              <a:ahLst/>
              <a:cxnLst/>
              <a:rect l="l" t="t" r="r" b="b"/>
              <a:pathLst>
                <a:path w="2403" h="2264" extrusionOk="0">
                  <a:moveTo>
                    <a:pt x="1383" y="1"/>
                  </a:moveTo>
                  <a:cubicBezTo>
                    <a:pt x="1358" y="1"/>
                    <a:pt x="1331" y="5"/>
                    <a:pt x="1302" y="15"/>
                  </a:cubicBezTo>
                  <a:cubicBezTo>
                    <a:pt x="1569" y="115"/>
                    <a:pt x="1836" y="281"/>
                    <a:pt x="2002" y="548"/>
                  </a:cubicBezTo>
                  <a:cubicBezTo>
                    <a:pt x="2136" y="815"/>
                    <a:pt x="2203" y="1115"/>
                    <a:pt x="2136" y="1416"/>
                  </a:cubicBezTo>
                  <a:cubicBezTo>
                    <a:pt x="1966" y="1831"/>
                    <a:pt x="1571" y="2054"/>
                    <a:pt x="1169" y="2054"/>
                  </a:cubicBezTo>
                  <a:cubicBezTo>
                    <a:pt x="862" y="2054"/>
                    <a:pt x="551" y="1924"/>
                    <a:pt x="335" y="1649"/>
                  </a:cubicBezTo>
                  <a:cubicBezTo>
                    <a:pt x="201" y="1382"/>
                    <a:pt x="168" y="1049"/>
                    <a:pt x="268" y="748"/>
                  </a:cubicBezTo>
                  <a:cubicBezTo>
                    <a:pt x="368" y="482"/>
                    <a:pt x="535" y="248"/>
                    <a:pt x="802" y="81"/>
                  </a:cubicBezTo>
                  <a:lnTo>
                    <a:pt x="802" y="81"/>
                  </a:lnTo>
                  <a:cubicBezTo>
                    <a:pt x="801" y="81"/>
                    <a:pt x="701" y="81"/>
                    <a:pt x="568" y="148"/>
                  </a:cubicBezTo>
                  <a:cubicBezTo>
                    <a:pt x="368" y="281"/>
                    <a:pt x="201" y="482"/>
                    <a:pt x="134" y="715"/>
                  </a:cubicBezTo>
                  <a:cubicBezTo>
                    <a:pt x="1" y="1049"/>
                    <a:pt x="1" y="1416"/>
                    <a:pt x="168" y="1749"/>
                  </a:cubicBezTo>
                  <a:cubicBezTo>
                    <a:pt x="415" y="2099"/>
                    <a:pt x="790" y="2264"/>
                    <a:pt x="1162" y="2264"/>
                  </a:cubicBezTo>
                  <a:cubicBezTo>
                    <a:pt x="1641" y="2264"/>
                    <a:pt x="2115" y="1990"/>
                    <a:pt x="2303" y="1482"/>
                  </a:cubicBezTo>
                  <a:cubicBezTo>
                    <a:pt x="2403" y="1115"/>
                    <a:pt x="2336" y="748"/>
                    <a:pt x="2102" y="448"/>
                  </a:cubicBezTo>
                  <a:cubicBezTo>
                    <a:pt x="1969" y="248"/>
                    <a:pt x="1769" y="115"/>
                    <a:pt x="1569" y="48"/>
                  </a:cubicBezTo>
                  <a:cubicBezTo>
                    <a:pt x="1498" y="24"/>
                    <a:pt x="1444" y="1"/>
                    <a:pt x="13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470;p33">
              <a:extLst>
                <a:ext uri="{FF2B5EF4-FFF2-40B4-BE49-F238E27FC236}">
                  <a16:creationId xmlns:a16="http://schemas.microsoft.com/office/drawing/2014/main" id="{6236E3EB-BB72-6F8A-C728-40F83C059EBA}"/>
                </a:ext>
              </a:extLst>
            </p:cNvPr>
            <p:cNvSpPr/>
            <p:nvPr/>
          </p:nvSpPr>
          <p:spPr>
            <a:xfrm>
              <a:off x="2672075" y="3252775"/>
              <a:ext cx="23375" cy="178475"/>
            </a:xfrm>
            <a:custGeom>
              <a:avLst/>
              <a:gdLst/>
              <a:ahLst/>
              <a:cxnLst/>
              <a:rect l="l" t="t" r="r" b="b"/>
              <a:pathLst>
                <a:path w="935" h="7139" extrusionOk="0">
                  <a:moveTo>
                    <a:pt x="1" y="0"/>
                  </a:moveTo>
                  <a:cubicBezTo>
                    <a:pt x="67" y="1201"/>
                    <a:pt x="167" y="2402"/>
                    <a:pt x="368" y="3603"/>
                  </a:cubicBezTo>
                  <a:cubicBezTo>
                    <a:pt x="501" y="4770"/>
                    <a:pt x="701" y="5971"/>
                    <a:pt x="935" y="7139"/>
                  </a:cubicBezTo>
                  <a:cubicBezTo>
                    <a:pt x="901" y="5938"/>
                    <a:pt x="768" y="4737"/>
                    <a:pt x="601" y="3570"/>
                  </a:cubicBezTo>
                  <a:cubicBezTo>
                    <a:pt x="468" y="2369"/>
                    <a:pt x="268" y="1168"/>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471;p33">
              <a:extLst>
                <a:ext uri="{FF2B5EF4-FFF2-40B4-BE49-F238E27FC236}">
                  <a16:creationId xmlns:a16="http://schemas.microsoft.com/office/drawing/2014/main" id="{1B1250FE-BAA7-9B7F-A81E-187C8CD3A2A9}"/>
                </a:ext>
              </a:extLst>
            </p:cNvPr>
            <p:cNvSpPr/>
            <p:nvPr/>
          </p:nvSpPr>
          <p:spPr>
            <a:xfrm>
              <a:off x="2681250" y="3255275"/>
              <a:ext cx="843975" cy="5025"/>
            </a:xfrm>
            <a:custGeom>
              <a:avLst/>
              <a:gdLst/>
              <a:ahLst/>
              <a:cxnLst/>
              <a:rect l="l" t="t" r="r" b="b"/>
              <a:pathLst>
                <a:path w="33759" h="201" extrusionOk="0">
                  <a:moveTo>
                    <a:pt x="16879" y="0"/>
                  </a:moveTo>
                  <a:cubicBezTo>
                    <a:pt x="7573" y="0"/>
                    <a:pt x="1" y="34"/>
                    <a:pt x="1" y="100"/>
                  </a:cubicBezTo>
                  <a:cubicBezTo>
                    <a:pt x="1" y="167"/>
                    <a:pt x="7573" y="201"/>
                    <a:pt x="16879" y="201"/>
                  </a:cubicBezTo>
                  <a:cubicBezTo>
                    <a:pt x="26219" y="201"/>
                    <a:pt x="33758" y="167"/>
                    <a:pt x="33758" y="100"/>
                  </a:cubicBezTo>
                  <a:cubicBezTo>
                    <a:pt x="33758" y="34"/>
                    <a:pt x="26219" y="0"/>
                    <a:pt x="168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472;p33">
              <a:extLst>
                <a:ext uri="{FF2B5EF4-FFF2-40B4-BE49-F238E27FC236}">
                  <a16:creationId xmlns:a16="http://schemas.microsoft.com/office/drawing/2014/main" id="{537A4A69-D398-FB7C-9283-CDDF87F84A97}"/>
                </a:ext>
              </a:extLst>
            </p:cNvPr>
            <p:cNvSpPr/>
            <p:nvPr/>
          </p:nvSpPr>
          <p:spPr>
            <a:xfrm>
              <a:off x="3551875" y="3267775"/>
              <a:ext cx="7525" cy="151800"/>
            </a:xfrm>
            <a:custGeom>
              <a:avLst/>
              <a:gdLst/>
              <a:ahLst/>
              <a:cxnLst/>
              <a:rect l="l" t="t" r="r" b="b"/>
              <a:pathLst>
                <a:path w="301" h="6072" extrusionOk="0">
                  <a:moveTo>
                    <a:pt x="134" y="1"/>
                  </a:moveTo>
                  <a:cubicBezTo>
                    <a:pt x="34" y="1001"/>
                    <a:pt x="0" y="2036"/>
                    <a:pt x="34" y="3036"/>
                  </a:cubicBezTo>
                  <a:cubicBezTo>
                    <a:pt x="0" y="4070"/>
                    <a:pt x="34" y="5071"/>
                    <a:pt x="134" y="6072"/>
                  </a:cubicBezTo>
                  <a:cubicBezTo>
                    <a:pt x="267" y="5071"/>
                    <a:pt x="301" y="4070"/>
                    <a:pt x="267" y="3036"/>
                  </a:cubicBezTo>
                  <a:cubicBezTo>
                    <a:pt x="301" y="2036"/>
                    <a:pt x="267" y="100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473;p33">
              <a:extLst>
                <a:ext uri="{FF2B5EF4-FFF2-40B4-BE49-F238E27FC236}">
                  <a16:creationId xmlns:a16="http://schemas.microsoft.com/office/drawing/2014/main" id="{43C1D1F9-1471-4165-D63B-56888032D303}"/>
                </a:ext>
              </a:extLst>
            </p:cNvPr>
            <p:cNvSpPr/>
            <p:nvPr/>
          </p:nvSpPr>
          <p:spPr>
            <a:xfrm>
              <a:off x="2707950" y="3427050"/>
              <a:ext cx="855625" cy="5875"/>
            </a:xfrm>
            <a:custGeom>
              <a:avLst/>
              <a:gdLst/>
              <a:ahLst/>
              <a:cxnLst/>
              <a:rect l="l" t="t" r="r" b="b"/>
              <a:pathLst>
                <a:path w="34225" h="235" extrusionOk="0">
                  <a:moveTo>
                    <a:pt x="17112" y="1"/>
                  </a:moveTo>
                  <a:cubicBezTo>
                    <a:pt x="7672" y="1"/>
                    <a:pt x="0" y="68"/>
                    <a:pt x="0" y="134"/>
                  </a:cubicBezTo>
                  <a:cubicBezTo>
                    <a:pt x="0" y="168"/>
                    <a:pt x="7672" y="234"/>
                    <a:pt x="17112" y="234"/>
                  </a:cubicBezTo>
                  <a:cubicBezTo>
                    <a:pt x="26552" y="234"/>
                    <a:pt x="34224" y="168"/>
                    <a:pt x="34224" y="134"/>
                  </a:cubicBezTo>
                  <a:cubicBezTo>
                    <a:pt x="34224" y="68"/>
                    <a:pt x="26552" y="1"/>
                    <a:pt x="171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474;p33">
              <a:extLst>
                <a:ext uri="{FF2B5EF4-FFF2-40B4-BE49-F238E27FC236}">
                  <a16:creationId xmlns:a16="http://schemas.microsoft.com/office/drawing/2014/main" id="{110BFE75-752E-BA98-2BF0-0E537B4F28D8}"/>
                </a:ext>
              </a:extLst>
            </p:cNvPr>
            <p:cNvSpPr/>
            <p:nvPr/>
          </p:nvSpPr>
          <p:spPr>
            <a:xfrm>
              <a:off x="2739625" y="3322475"/>
              <a:ext cx="54225" cy="56250"/>
            </a:xfrm>
            <a:custGeom>
              <a:avLst/>
              <a:gdLst/>
              <a:ahLst/>
              <a:cxnLst/>
              <a:rect l="l" t="t" r="r" b="b"/>
              <a:pathLst>
                <a:path w="2169" h="2250" extrusionOk="0">
                  <a:moveTo>
                    <a:pt x="977" y="1"/>
                  </a:moveTo>
                  <a:cubicBezTo>
                    <a:pt x="940" y="1"/>
                    <a:pt x="862" y="24"/>
                    <a:pt x="768" y="48"/>
                  </a:cubicBezTo>
                  <a:cubicBezTo>
                    <a:pt x="568" y="148"/>
                    <a:pt x="368" y="315"/>
                    <a:pt x="267" y="515"/>
                  </a:cubicBezTo>
                  <a:cubicBezTo>
                    <a:pt x="34" y="782"/>
                    <a:pt x="1" y="1182"/>
                    <a:pt x="134" y="1515"/>
                  </a:cubicBezTo>
                  <a:cubicBezTo>
                    <a:pt x="267" y="1916"/>
                    <a:pt x="668" y="2216"/>
                    <a:pt x="1101" y="2249"/>
                  </a:cubicBezTo>
                  <a:cubicBezTo>
                    <a:pt x="1568" y="2249"/>
                    <a:pt x="1969" y="1949"/>
                    <a:pt x="2102" y="1515"/>
                  </a:cubicBezTo>
                  <a:cubicBezTo>
                    <a:pt x="2169" y="1349"/>
                    <a:pt x="2135" y="1148"/>
                    <a:pt x="2069" y="948"/>
                  </a:cubicBezTo>
                  <a:cubicBezTo>
                    <a:pt x="2002" y="815"/>
                    <a:pt x="1902" y="681"/>
                    <a:pt x="1769" y="581"/>
                  </a:cubicBezTo>
                  <a:cubicBezTo>
                    <a:pt x="1603" y="471"/>
                    <a:pt x="1414" y="406"/>
                    <a:pt x="1221" y="406"/>
                  </a:cubicBezTo>
                  <a:cubicBezTo>
                    <a:pt x="1182" y="406"/>
                    <a:pt x="1141" y="409"/>
                    <a:pt x="1101" y="415"/>
                  </a:cubicBezTo>
                  <a:cubicBezTo>
                    <a:pt x="935" y="481"/>
                    <a:pt x="868" y="548"/>
                    <a:pt x="868" y="548"/>
                  </a:cubicBezTo>
                  <a:cubicBezTo>
                    <a:pt x="901" y="548"/>
                    <a:pt x="1001" y="515"/>
                    <a:pt x="1101" y="481"/>
                  </a:cubicBezTo>
                  <a:cubicBezTo>
                    <a:pt x="1302" y="481"/>
                    <a:pt x="1502" y="548"/>
                    <a:pt x="1668" y="681"/>
                  </a:cubicBezTo>
                  <a:cubicBezTo>
                    <a:pt x="1902" y="848"/>
                    <a:pt x="2002" y="1182"/>
                    <a:pt x="1902" y="1449"/>
                  </a:cubicBezTo>
                  <a:cubicBezTo>
                    <a:pt x="1802" y="1782"/>
                    <a:pt x="1468" y="2016"/>
                    <a:pt x="1101" y="2016"/>
                  </a:cubicBezTo>
                  <a:cubicBezTo>
                    <a:pt x="768" y="1982"/>
                    <a:pt x="434" y="1749"/>
                    <a:pt x="301" y="1415"/>
                  </a:cubicBezTo>
                  <a:cubicBezTo>
                    <a:pt x="201" y="1148"/>
                    <a:pt x="234" y="848"/>
                    <a:pt x="368" y="581"/>
                  </a:cubicBezTo>
                  <a:cubicBezTo>
                    <a:pt x="534" y="348"/>
                    <a:pt x="734" y="148"/>
                    <a:pt x="1001" y="14"/>
                  </a:cubicBezTo>
                  <a:cubicBezTo>
                    <a:pt x="1001" y="5"/>
                    <a:pt x="993" y="1"/>
                    <a:pt x="9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475;p33">
              <a:extLst>
                <a:ext uri="{FF2B5EF4-FFF2-40B4-BE49-F238E27FC236}">
                  <a16:creationId xmlns:a16="http://schemas.microsoft.com/office/drawing/2014/main" id="{17F63ADE-50F7-76C8-9C09-1928773F9366}"/>
                </a:ext>
              </a:extLst>
            </p:cNvPr>
            <p:cNvSpPr/>
            <p:nvPr/>
          </p:nvSpPr>
          <p:spPr>
            <a:xfrm>
              <a:off x="2764650" y="3592175"/>
              <a:ext cx="129275" cy="203675"/>
            </a:xfrm>
            <a:custGeom>
              <a:avLst/>
              <a:gdLst/>
              <a:ahLst/>
              <a:cxnLst/>
              <a:rect l="l" t="t" r="r" b="b"/>
              <a:pathLst>
                <a:path w="5171" h="8147" extrusionOk="0">
                  <a:moveTo>
                    <a:pt x="4270" y="1"/>
                  </a:moveTo>
                  <a:cubicBezTo>
                    <a:pt x="4137" y="1"/>
                    <a:pt x="4037" y="1"/>
                    <a:pt x="3903" y="34"/>
                  </a:cubicBezTo>
                  <a:cubicBezTo>
                    <a:pt x="3436" y="101"/>
                    <a:pt x="2969" y="268"/>
                    <a:pt x="2569" y="501"/>
                  </a:cubicBezTo>
                  <a:cubicBezTo>
                    <a:pt x="1935" y="835"/>
                    <a:pt x="1401" y="1335"/>
                    <a:pt x="1034" y="1969"/>
                  </a:cubicBezTo>
                  <a:cubicBezTo>
                    <a:pt x="0" y="3470"/>
                    <a:pt x="167" y="5471"/>
                    <a:pt x="1468" y="6772"/>
                  </a:cubicBezTo>
                  <a:cubicBezTo>
                    <a:pt x="1968" y="7306"/>
                    <a:pt x="2569" y="7706"/>
                    <a:pt x="3236" y="7940"/>
                  </a:cubicBezTo>
                  <a:cubicBezTo>
                    <a:pt x="3613" y="8056"/>
                    <a:pt x="4040" y="8146"/>
                    <a:pt x="4451" y="8146"/>
                  </a:cubicBezTo>
                  <a:cubicBezTo>
                    <a:pt x="4514" y="8146"/>
                    <a:pt x="4576" y="8144"/>
                    <a:pt x="4637" y="8140"/>
                  </a:cubicBezTo>
                  <a:cubicBezTo>
                    <a:pt x="4770" y="8140"/>
                    <a:pt x="4904" y="8107"/>
                    <a:pt x="5037" y="8107"/>
                  </a:cubicBezTo>
                  <a:cubicBezTo>
                    <a:pt x="5071" y="8073"/>
                    <a:pt x="5104" y="8073"/>
                    <a:pt x="5171" y="8073"/>
                  </a:cubicBezTo>
                  <a:cubicBezTo>
                    <a:pt x="4504" y="8073"/>
                    <a:pt x="3870" y="8006"/>
                    <a:pt x="3269" y="7773"/>
                  </a:cubicBezTo>
                  <a:cubicBezTo>
                    <a:pt x="2636" y="7539"/>
                    <a:pt x="2068" y="7139"/>
                    <a:pt x="1601" y="6639"/>
                  </a:cubicBezTo>
                  <a:cubicBezTo>
                    <a:pt x="401" y="5405"/>
                    <a:pt x="234" y="3470"/>
                    <a:pt x="1201" y="2069"/>
                  </a:cubicBezTo>
                  <a:cubicBezTo>
                    <a:pt x="1568" y="1468"/>
                    <a:pt x="2035" y="968"/>
                    <a:pt x="2636" y="634"/>
                  </a:cubicBezTo>
                  <a:cubicBezTo>
                    <a:pt x="3169" y="301"/>
                    <a:pt x="3770" y="101"/>
                    <a:pt x="4403"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476;p33">
              <a:extLst>
                <a:ext uri="{FF2B5EF4-FFF2-40B4-BE49-F238E27FC236}">
                  <a16:creationId xmlns:a16="http://schemas.microsoft.com/office/drawing/2014/main" id="{F593B2C9-A72E-3BB9-8468-F4145F4A03B3}"/>
                </a:ext>
              </a:extLst>
            </p:cNvPr>
            <p:cNvSpPr/>
            <p:nvPr/>
          </p:nvSpPr>
          <p:spPr>
            <a:xfrm>
              <a:off x="2939775" y="3785650"/>
              <a:ext cx="528725" cy="5875"/>
            </a:xfrm>
            <a:custGeom>
              <a:avLst/>
              <a:gdLst/>
              <a:ahLst/>
              <a:cxnLst/>
              <a:rect l="l" t="t" r="r" b="b"/>
              <a:pathLst>
                <a:path w="21149" h="235" extrusionOk="0">
                  <a:moveTo>
                    <a:pt x="10575" y="1"/>
                  </a:moveTo>
                  <a:cubicBezTo>
                    <a:pt x="4737" y="1"/>
                    <a:pt x="0" y="67"/>
                    <a:pt x="0" y="134"/>
                  </a:cubicBezTo>
                  <a:cubicBezTo>
                    <a:pt x="0" y="201"/>
                    <a:pt x="4737" y="234"/>
                    <a:pt x="10575" y="234"/>
                  </a:cubicBezTo>
                  <a:cubicBezTo>
                    <a:pt x="16412" y="234"/>
                    <a:pt x="21149" y="201"/>
                    <a:pt x="21149" y="134"/>
                  </a:cubicBezTo>
                  <a:cubicBezTo>
                    <a:pt x="21149" y="67"/>
                    <a:pt x="16412" y="1"/>
                    <a:pt x="1057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477;p33">
              <a:extLst>
                <a:ext uri="{FF2B5EF4-FFF2-40B4-BE49-F238E27FC236}">
                  <a16:creationId xmlns:a16="http://schemas.microsoft.com/office/drawing/2014/main" id="{29C596A0-FC77-6FB0-12B2-7F41D87811D0}"/>
                </a:ext>
              </a:extLst>
            </p:cNvPr>
            <p:cNvSpPr/>
            <p:nvPr/>
          </p:nvSpPr>
          <p:spPr>
            <a:xfrm>
              <a:off x="2871400" y="3580350"/>
              <a:ext cx="673825" cy="195325"/>
            </a:xfrm>
            <a:custGeom>
              <a:avLst/>
              <a:gdLst/>
              <a:ahLst/>
              <a:cxnLst/>
              <a:rect l="l" t="t" r="r" b="b"/>
              <a:pathLst>
                <a:path w="26953" h="7813" extrusionOk="0">
                  <a:moveTo>
                    <a:pt x="0" y="340"/>
                  </a:moveTo>
                  <a:cubicBezTo>
                    <a:pt x="50" y="357"/>
                    <a:pt x="108" y="365"/>
                    <a:pt x="167" y="365"/>
                  </a:cubicBezTo>
                  <a:cubicBezTo>
                    <a:pt x="225" y="365"/>
                    <a:pt x="284" y="357"/>
                    <a:pt x="334" y="340"/>
                  </a:cubicBezTo>
                  <a:close/>
                  <a:moveTo>
                    <a:pt x="20759" y="0"/>
                  </a:moveTo>
                  <a:cubicBezTo>
                    <a:pt x="20623" y="0"/>
                    <a:pt x="20485" y="3"/>
                    <a:pt x="20348" y="7"/>
                  </a:cubicBezTo>
                  <a:lnTo>
                    <a:pt x="16945" y="40"/>
                  </a:lnTo>
                  <a:lnTo>
                    <a:pt x="4970" y="207"/>
                  </a:lnTo>
                  <a:lnTo>
                    <a:pt x="1334" y="307"/>
                  </a:lnTo>
                  <a:lnTo>
                    <a:pt x="334" y="340"/>
                  </a:lnTo>
                  <a:lnTo>
                    <a:pt x="4970" y="340"/>
                  </a:lnTo>
                  <a:lnTo>
                    <a:pt x="16945" y="240"/>
                  </a:lnTo>
                  <a:lnTo>
                    <a:pt x="20381" y="207"/>
                  </a:lnTo>
                  <a:cubicBezTo>
                    <a:pt x="20511" y="203"/>
                    <a:pt x="20640" y="201"/>
                    <a:pt x="20770" y="201"/>
                  </a:cubicBezTo>
                  <a:cubicBezTo>
                    <a:pt x="21682" y="201"/>
                    <a:pt x="22612" y="303"/>
                    <a:pt x="23517" y="507"/>
                  </a:cubicBezTo>
                  <a:cubicBezTo>
                    <a:pt x="24417" y="707"/>
                    <a:pt x="25251" y="1174"/>
                    <a:pt x="25919" y="1875"/>
                  </a:cubicBezTo>
                  <a:cubicBezTo>
                    <a:pt x="26452" y="2509"/>
                    <a:pt x="26752" y="3309"/>
                    <a:pt x="26786" y="4143"/>
                  </a:cubicBezTo>
                  <a:cubicBezTo>
                    <a:pt x="26786" y="4810"/>
                    <a:pt x="26619" y="5477"/>
                    <a:pt x="26285" y="6078"/>
                  </a:cubicBezTo>
                  <a:cubicBezTo>
                    <a:pt x="26019" y="6511"/>
                    <a:pt x="25685" y="6912"/>
                    <a:pt x="25251" y="7212"/>
                  </a:cubicBezTo>
                  <a:cubicBezTo>
                    <a:pt x="24884" y="7445"/>
                    <a:pt x="24518" y="7646"/>
                    <a:pt x="24084" y="7812"/>
                  </a:cubicBezTo>
                  <a:lnTo>
                    <a:pt x="24184" y="7812"/>
                  </a:lnTo>
                  <a:cubicBezTo>
                    <a:pt x="24251" y="7812"/>
                    <a:pt x="24317" y="7779"/>
                    <a:pt x="24417" y="7746"/>
                  </a:cubicBezTo>
                  <a:cubicBezTo>
                    <a:pt x="24751" y="7646"/>
                    <a:pt x="25051" y="7479"/>
                    <a:pt x="25318" y="7279"/>
                  </a:cubicBezTo>
                  <a:cubicBezTo>
                    <a:pt x="25752" y="6978"/>
                    <a:pt x="26119" y="6611"/>
                    <a:pt x="26386" y="6144"/>
                  </a:cubicBezTo>
                  <a:cubicBezTo>
                    <a:pt x="26752" y="5544"/>
                    <a:pt x="26953" y="4844"/>
                    <a:pt x="26919" y="4143"/>
                  </a:cubicBezTo>
                  <a:cubicBezTo>
                    <a:pt x="26919" y="3276"/>
                    <a:pt x="26586" y="2442"/>
                    <a:pt x="26052" y="1775"/>
                  </a:cubicBezTo>
                  <a:cubicBezTo>
                    <a:pt x="25385" y="1041"/>
                    <a:pt x="24518" y="540"/>
                    <a:pt x="23550" y="307"/>
                  </a:cubicBezTo>
                  <a:cubicBezTo>
                    <a:pt x="22645" y="103"/>
                    <a:pt x="21715" y="0"/>
                    <a:pt x="20759"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478;p33">
              <a:extLst>
                <a:ext uri="{FF2B5EF4-FFF2-40B4-BE49-F238E27FC236}">
                  <a16:creationId xmlns:a16="http://schemas.microsoft.com/office/drawing/2014/main" id="{DFB3FBE6-CAB3-FEC7-312C-9A3A25738FB9}"/>
                </a:ext>
              </a:extLst>
            </p:cNvPr>
            <p:cNvSpPr/>
            <p:nvPr/>
          </p:nvSpPr>
          <p:spPr>
            <a:xfrm>
              <a:off x="2895075" y="3693175"/>
              <a:ext cx="543400" cy="47475"/>
            </a:xfrm>
            <a:custGeom>
              <a:avLst/>
              <a:gdLst/>
              <a:ahLst/>
              <a:cxnLst/>
              <a:rect l="l" t="t" r="r" b="b"/>
              <a:pathLst>
                <a:path w="21736" h="1899" extrusionOk="0">
                  <a:moveTo>
                    <a:pt x="4749" y="1"/>
                  </a:moveTo>
                  <a:cubicBezTo>
                    <a:pt x="4540" y="1"/>
                    <a:pt x="4328" y="34"/>
                    <a:pt x="4123" y="97"/>
                  </a:cubicBezTo>
                  <a:cubicBezTo>
                    <a:pt x="3756" y="230"/>
                    <a:pt x="3389" y="464"/>
                    <a:pt x="3089" y="731"/>
                  </a:cubicBezTo>
                  <a:cubicBezTo>
                    <a:pt x="2822" y="931"/>
                    <a:pt x="2489" y="1131"/>
                    <a:pt x="2155" y="1231"/>
                  </a:cubicBezTo>
                  <a:cubicBezTo>
                    <a:pt x="2062" y="1262"/>
                    <a:pt x="1966" y="1277"/>
                    <a:pt x="1871" y="1277"/>
                  </a:cubicBezTo>
                  <a:cubicBezTo>
                    <a:pt x="1658" y="1277"/>
                    <a:pt x="1449" y="1203"/>
                    <a:pt x="1288" y="1064"/>
                  </a:cubicBezTo>
                  <a:cubicBezTo>
                    <a:pt x="1054" y="898"/>
                    <a:pt x="954" y="631"/>
                    <a:pt x="1021" y="364"/>
                  </a:cubicBezTo>
                  <a:lnTo>
                    <a:pt x="1054" y="264"/>
                  </a:lnTo>
                  <a:lnTo>
                    <a:pt x="954" y="264"/>
                  </a:lnTo>
                  <a:cubicBezTo>
                    <a:pt x="621" y="297"/>
                    <a:pt x="321" y="497"/>
                    <a:pt x="154" y="798"/>
                  </a:cubicBezTo>
                  <a:cubicBezTo>
                    <a:pt x="142" y="818"/>
                    <a:pt x="131" y="839"/>
                    <a:pt x="120" y="861"/>
                  </a:cubicBezTo>
                  <a:lnTo>
                    <a:pt x="120" y="861"/>
                  </a:lnTo>
                  <a:cubicBezTo>
                    <a:pt x="120" y="851"/>
                    <a:pt x="120" y="841"/>
                    <a:pt x="120" y="831"/>
                  </a:cubicBezTo>
                  <a:cubicBezTo>
                    <a:pt x="120" y="764"/>
                    <a:pt x="120" y="664"/>
                    <a:pt x="120" y="597"/>
                  </a:cubicBezTo>
                  <a:cubicBezTo>
                    <a:pt x="87" y="664"/>
                    <a:pt x="87" y="764"/>
                    <a:pt x="87" y="831"/>
                  </a:cubicBezTo>
                  <a:lnTo>
                    <a:pt x="87" y="938"/>
                  </a:lnTo>
                  <a:lnTo>
                    <a:pt x="87" y="938"/>
                  </a:lnTo>
                  <a:cubicBezTo>
                    <a:pt x="11" y="1135"/>
                    <a:pt x="0" y="1350"/>
                    <a:pt x="54" y="1565"/>
                  </a:cubicBezTo>
                  <a:lnTo>
                    <a:pt x="120" y="1898"/>
                  </a:lnTo>
                  <a:lnTo>
                    <a:pt x="120" y="1531"/>
                  </a:lnTo>
                  <a:lnTo>
                    <a:pt x="154" y="1531"/>
                  </a:lnTo>
                  <a:cubicBezTo>
                    <a:pt x="60" y="1029"/>
                    <a:pt x="409" y="526"/>
                    <a:pt x="896" y="413"/>
                  </a:cubicBezTo>
                  <a:lnTo>
                    <a:pt x="896" y="413"/>
                  </a:lnTo>
                  <a:cubicBezTo>
                    <a:pt x="777" y="932"/>
                    <a:pt x="1316" y="1446"/>
                    <a:pt x="1913" y="1446"/>
                  </a:cubicBezTo>
                  <a:cubicBezTo>
                    <a:pt x="2016" y="1446"/>
                    <a:pt x="2119" y="1431"/>
                    <a:pt x="2222" y="1398"/>
                  </a:cubicBezTo>
                  <a:cubicBezTo>
                    <a:pt x="2956" y="1231"/>
                    <a:pt x="3490" y="531"/>
                    <a:pt x="4223" y="264"/>
                  </a:cubicBezTo>
                  <a:cubicBezTo>
                    <a:pt x="4384" y="220"/>
                    <a:pt x="4556" y="195"/>
                    <a:pt x="4731" y="195"/>
                  </a:cubicBezTo>
                  <a:cubicBezTo>
                    <a:pt x="4956" y="195"/>
                    <a:pt x="5184" y="237"/>
                    <a:pt x="5391" y="331"/>
                  </a:cubicBezTo>
                  <a:cubicBezTo>
                    <a:pt x="5825" y="464"/>
                    <a:pt x="6225" y="664"/>
                    <a:pt x="6658" y="831"/>
                  </a:cubicBezTo>
                  <a:cubicBezTo>
                    <a:pt x="7320" y="1020"/>
                    <a:pt x="7999" y="1109"/>
                    <a:pt x="8670" y="1109"/>
                  </a:cubicBezTo>
                  <a:cubicBezTo>
                    <a:pt x="8946" y="1109"/>
                    <a:pt x="9222" y="1094"/>
                    <a:pt x="9494" y="1064"/>
                  </a:cubicBezTo>
                  <a:lnTo>
                    <a:pt x="18167" y="631"/>
                  </a:lnTo>
                  <a:lnTo>
                    <a:pt x="20802" y="464"/>
                  </a:lnTo>
                  <a:lnTo>
                    <a:pt x="21502" y="431"/>
                  </a:lnTo>
                  <a:cubicBezTo>
                    <a:pt x="21569" y="431"/>
                    <a:pt x="21669" y="397"/>
                    <a:pt x="21736" y="397"/>
                  </a:cubicBezTo>
                  <a:cubicBezTo>
                    <a:pt x="21669" y="364"/>
                    <a:pt x="21569" y="364"/>
                    <a:pt x="21469" y="364"/>
                  </a:cubicBezTo>
                  <a:lnTo>
                    <a:pt x="20735" y="364"/>
                  </a:lnTo>
                  <a:lnTo>
                    <a:pt x="18133" y="464"/>
                  </a:lnTo>
                  <a:lnTo>
                    <a:pt x="9460" y="831"/>
                  </a:lnTo>
                  <a:cubicBezTo>
                    <a:pt x="9180" y="861"/>
                    <a:pt x="8900" y="876"/>
                    <a:pt x="8621" y="876"/>
                  </a:cubicBezTo>
                  <a:cubicBezTo>
                    <a:pt x="7969" y="876"/>
                    <a:pt x="7322" y="794"/>
                    <a:pt x="6692" y="631"/>
                  </a:cubicBezTo>
                  <a:cubicBezTo>
                    <a:pt x="6258" y="464"/>
                    <a:pt x="5858" y="264"/>
                    <a:pt x="5424" y="130"/>
                  </a:cubicBezTo>
                  <a:cubicBezTo>
                    <a:pt x="5213" y="42"/>
                    <a:pt x="4983" y="1"/>
                    <a:pt x="47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479;p33">
              <a:extLst>
                <a:ext uri="{FF2B5EF4-FFF2-40B4-BE49-F238E27FC236}">
                  <a16:creationId xmlns:a16="http://schemas.microsoft.com/office/drawing/2014/main" id="{159EEB7B-3C23-DF5F-5E44-DCDA9299648C}"/>
                </a:ext>
              </a:extLst>
            </p:cNvPr>
            <p:cNvSpPr/>
            <p:nvPr/>
          </p:nvSpPr>
          <p:spPr>
            <a:xfrm>
              <a:off x="2796325" y="3874050"/>
              <a:ext cx="712200" cy="5850"/>
            </a:xfrm>
            <a:custGeom>
              <a:avLst/>
              <a:gdLst/>
              <a:ahLst/>
              <a:cxnLst/>
              <a:rect l="l" t="t" r="r" b="b"/>
              <a:pathLst>
                <a:path w="28488" h="234" extrusionOk="0">
                  <a:moveTo>
                    <a:pt x="14244" y="0"/>
                  </a:moveTo>
                  <a:cubicBezTo>
                    <a:pt x="6372" y="0"/>
                    <a:pt x="1" y="67"/>
                    <a:pt x="1" y="134"/>
                  </a:cubicBezTo>
                  <a:cubicBezTo>
                    <a:pt x="1" y="167"/>
                    <a:pt x="6372" y="234"/>
                    <a:pt x="14244" y="234"/>
                  </a:cubicBezTo>
                  <a:cubicBezTo>
                    <a:pt x="22117" y="234"/>
                    <a:pt x="28488" y="167"/>
                    <a:pt x="28488" y="134"/>
                  </a:cubicBezTo>
                  <a:cubicBezTo>
                    <a:pt x="28488" y="101"/>
                    <a:pt x="22117" y="0"/>
                    <a:pt x="14244"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480;p33">
              <a:extLst>
                <a:ext uri="{FF2B5EF4-FFF2-40B4-BE49-F238E27FC236}">
                  <a16:creationId xmlns:a16="http://schemas.microsoft.com/office/drawing/2014/main" id="{475F2457-0554-7E2F-11F5-ADDDE02DE20F}"/>
                </a:ext>
              </a:extLst>
            </p:cNvPr>
            <p:cNvSpPr/>
            <p:nvPr/>
          </p:nvSpPr>
          <p:spPr>
            <a:xfrm>
              <a:off x="2627875" y="1636625"/>
              <a:ext cx="102600" cy="89250"/>
            </a:xfrm>
            <a:custGeom>
              <a:avLst/>
              <a:gdLst/>
              <a:ahLst/>
              <a:cxnLst/>
              <a:rect l="l" t="t" r="r" b="b"/>
              <a:pathLst>
                <a:path w="4104" h="3570" extrusionOk="0">
                  <a:moveTo>
                    <a:pt x="67" y="0"/>
                  </a:moveTo>
                  <a:cubicBezTo>
                    <a:pt x="34" y="300"/>
                    <a:pt x="1" y="634"/>
                    <a:pt x="34" y="967"/>
                  </a:cubicBezTo>
                  <a:cubicBezTo>
                    <a:pt x="34" y="1601"/>
                    <a:pt x="67" y="2468"/>
                    <a:pt x="101" y="3469"/>
                  </a:cubicBezTo>
                  <a:lnTo>
                    <a:pt x="101" y="3569"/>
                  </a:lnTo>
                  <a:lnTo>
                    <a:pt x="234" y="3569"/>
                  </a:lnTo>
                  <a:lnTo>
                    <a:pt x="1769" y="3402"/>
                  </a:lnTo>
                  <a:lnTo>
                    <a:pt x="4004" y="3169"/>
                  </a:lnTo>
                  <a:lnTo>
                    <a:pt x="4104" y="3169"/>
                  </a:lnTo>
                  <a:lnTo>
                    <a:pt x="4104" y="3069"/>
                  </a:lnTo>
                  <a:cubicBezTo>
                    <a:pt x="4037" y="2235"/>
                    <a:pt x="4004" y="1534"/>
                    <a:pt x="3937" y="1034"/>
                  </a:cubicBezTo>
                  <a:cubicBezTo>
                    <a:pt x="3937" y="767"/>
                    <a:pt x="3904" y="500"/>
                    <a:pt x="3837" y="267"/>
                  </a:cubicBezTo>
                  <a:cubicBezTo>
                    <a:pt x="3803" y="500"/>
                    <a:pt x="3803" y="767"/>
                    <a:pt x="3837" y="1034"/>
                  </a:cubicBezTo>
                  <a:cubicBezTo>
                    <a:pt x="3837" y="1485"/>
                    <a:pt x="3868" y="2153"/>
                    <a:pt x="3900" y="2948"/>
                  </a:cubicBezTo>
                  <a:lnTo>
                    <a:pt x="3900" y="2948"/>
                  </a:lnTo>
                  <a:lnTo>
                    <a:pt x="1769" y="3202"/>
                  </a:lnTo>
                  <a:lnTo>
                    <a:pt x="297" y="3359"/>
                  </a:lnTo>
                  <a:lnTo>
                    <a:pt x="297" y="3359"/>
                  </a:lnTo>
                  <a:cubicBezTo>
                    <a:pt x="263" y="2373"/>
                    <a:pt x="200" y="1546"/>
                    <a:pt x="168" y="967"/>
                  </a:cubicBezTo>
                  <a:cubicBezTo>
                    <a:pt x="168" y="634"/>
                    <a:pt x="134" y="30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481;p33">
              <a:extLst>
                <a:ext uri="{FF2B5EF4-FFF2-40B4-BE49-F238E27FC236}">
                  <a16:creationId xmlns:a16="http://schemas.microsoft.com/office/drawing/2014/main" id="{4588E6D8-9AD5-ECB9-2EAE-FBF1963E6D0D}"/>
                </a:ext>
              </a:extLst>
            </p:cNvPr>
            <p:cNvSpPr/>
            <p:nvPr/>
          </p:nvSpPr>
          <p:spPr>
            <a:xfrm>
              <a:off x="2587025" y="1594075"/>
              <a:ext cx="88425" cy="72575"/>
            </a:xfrm>
            <a:custGeom>
              <a:avLst/>
              <a:gdLst/>
              <a:ahLst/>
              <a:cxnLst/>
              <a:rect l="l" t="t" r="r" b="b"/>
              <a:pathLst>
                <a:path w="3537" h="2903" extrusionOk="0">
                  <a:moveTo>
                    <a:pt x="3536" y="1"/>
                  </a:moveTo>
                  <a:lnTo>
                    <a:pt x="3536" y="1"/>
                  </a:lnTo>
                  <a:cubicBezTo>
                    <a:pt x="2869" y="368"/>
                    <a:pt x="2235" y="801"/>
                    <a:pt x="1668" y="1302"/>
                  </a:cubicBezTo>
                  <a:cubicBezTo>
                    <a:pt x="1034" y="1769"/>
                    <a:pt x="467" y="2302"/>
                    <a:pt x="0" y="2903"/>
                  </a:cubicBezTo>
                  <a:cubicBezTo>
                    <a:pt x="634" y="2436"/>
                    <a:pt x="1234" y="1969"/>
                    <a:pt x="1802" y="1469"/>
                  </a:cubicBezTo>
                  <a:cubicBezTo>
                    <a:pt x="2402" y="1035"/>
                    <a:pt x="2969" y="535"/>
                    <a:pt x="35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482;p33">
              <a:extLst>
                <a:ext uri="{FF2B5EF4-FFF2-40B4-BE49-F238E27FC236}">
                  <a16:creationId xmlns:a16="http://schemas.microsoft.com/office/drawing/2014/main" id="{6439F787-A17E-8F81-156C-2781225A414C}"/>
                </a:ext>
              </a:extLst>
            </p:cNvPr>
            <p:cNvSpPr/>
            <p:nvPr/>
          </p:nvSpPr>
          <p:spPr>
            <a:xfrm>
              <a:off x="2675425" y="1594075"/>
              <a:ext cx="84250" cy="70075"/>
            </a:xfrm>
            <a:custGeom>
              <a:avLst/>
              <a:gdLst/>
              <a:ahLst/>
              <a:cxnLst/>
              <a:rect l="l" t="t" r="r" b="b"/>
              <a:pathLst>
                <a:path w="3370" h="2803" extrusionOk="0">
                  <a:moveTo>
                    <a:pt x="0" y="1"/>
                  </a:moveTo>
                  <a:cubicBezTo>
                    <a:pt x="500" y="568"/>
                    <a:pt x="1034" y="1068"/>
                    <a:pt x="1635" y="1502"/>
                  </a:cubicBezTo>
                  <a:cubicBezTo>
                    <a:pt x="2168" y="1969"/>
                    <a:pt x="2735" y="2436"/>
                    <a:pt x="3369" y="2803"/>
                  </a:cubicBezTo>
                  <a:cubicBezTo>
                    <a:pt x="2869" y="2269"/>
                    <a:pt x="2335" y="1769"/>
                    <a:pt x="1768" y="1335"/>
                  </a:cubicBezTo>
                  <a:cubicBezTo>
                    <a:pt x="1201" y="835"/>
                    <a:pt x="634" y="40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483;p33">
              <a:extLst>
                <a:ext uri="{FF2B5EF4-FFF2-40B4-BE49-F238E27FC236}">
                  <a16:creationId xmlns:a16="http://schemas.microsoft.com/office/drawing/2014/main" id="{03F8064F-FA80-1DD7-4583-746D99CBD651}"/>
                </a:ext>
              </a:extLst>
            </p:cNvPr>
            <p:cNvSpPr/>
            <p:nvPr/>
          </p:nvSpPr>
          <p:spPr>
            <a:xfrm>
              <a:off x="2983125" y="1038675"/>
              <a:ext cx="216850" cy="216850"/>
            </a:xfrm>
            <a:custGeom>
              <a:avLst/>
              <a:gdLst/>
              <a:ahLst/>
              <a:cxnLst/>
              <a:rect l="l" t="t" r="r" b="b"/>
              <a:pathLst>
                <a:path w="8674" h="8674" extrusionOk="0">
                  <a:moveTo>
                    <a:pt x="735" y="1"/>
                  </a:moveTo>
                  <a:lnTo>
                    <a:pt x="1" y="7940"/>
                  </a:lnTo>
                  <a:lnTo>
                    <a:pt x="7940" y="8674"/>
                  </a:lnTo>
                  <a:lnTo>
                    <a:pt x="8674" y="735"/>
                  </a:lnTo>
                  <a:lnTo>
                    <a:pt x="735"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484;p33">
              <a:extLst>
                <a:ext uri="{FF2B5EF4-FFF2-40B4-BE49-F238E27FC236}">
                  <a16:creationId xmlns:a16="http://schemas.microsoft.com/office/drawing/2014/main" id="{F12B49F6-0260-FF03-8D05-72CDA95F0E9D}"/>
                </a:ext>
              </a:extLst>
            </p:cNvPr>
            <p:cNvSpPr/>
            <p:nvPr/>
          </p:nvSpPr>
          <p:spPr>
            <a:xfrm>
              <a:off x="3066525" y="1095625"/>
              <a:ext cx="52575" cy="94025"/>
            </a:xfrm>
            <a:custGeom>
              <a:avLst/>
              <a:gdLst/>
              <a:ahLst/>
              <a:cxnLst/>
              <a:rect l="l" t="t" r="r" b="b"/>
              <a:pathLst>
                <a:path w="2103" h="3761" extrusionOk="0">
                  <a:moveTo>
                    <a:pt x="976" y="0"/>
                  </a:moveTo>
                  <a:cubicBezTo>
                    <a:pt x="896" y="0"/>
                    <a:pt x="815" y="8"/>
                    <a:pt x="734" y="25"/>
                  </a:cubicBezTo>
                  <a:cubicBezTo>
                    <a:pt x="501" y="58"/>
                    <a:pt x="301" y="158"/>
                    <a:pt x="134" y="325"/>
                  </a:cubicBezTo>
                  <a:cubicBezTo>
                    <a:pt x="34" y="425"/>
                    <a:pt x="1" y="525"/>
                    <a:pt x="1" y="525"/>
                  </a:cubicBezTo>
                  <a:cubicBezTo>
                    <a:pt x="201" y="325"/>
                    <a:pt x="468" y="225"/>
                    <a:pt x="734" y="158"/>
                  </a:cubicBezTo>
                  <a:cubicBezTo>
                    <a:pt x="773" y="154"/>
                    <a:pt x="811" y="152"/>
                    <a:pt x="849" y="152"/>
                  </a:cubicBezTo>
                  <a:cubicBezTo>
                    <a:pt x="1109" y="152"/>
                    <a:pt x="1360" y="250"/>
                    <a:pt x="1535" y="425"/>
                  </a:cubicBezTo>
                  <a:cubicBezTo>
                    <a:pt x="1802" y="625"/>
                    <a:pt x="1902" y="992"/>
                    <a:pt x="1802" y="1326"/>
                  </a:cubicBezTo>
                  <a:cubicBezTo>
                    <a:pt x="1735" y="1492"/>
                    <a:pt x="1635" y="1626"/>
                    <a:pt x="1468" y="1726"/>
                  </a:cubicBezTo>
                  <a:cubicBezTo>
                    <a:pt x="1335" y="1826"/>
                    <a:pt x="1168" y="1926"/>
                    <a:pt x="1001" y="1993"/>
                  </a:cubicBezTo>
                  <a:cubicBezTo>
                    <a:pt x="901" y="2059"/>
                    <a:pt x="835" y="2126"/>
                    <a:pt x="801" y="2193"/>
                  </a:cubicBezTo>
                  <a:cubicBezTo>
                    <a:pt x="734" y="2293"/>
                    <a:pt x="734" y="2393"/>
                    <a:pt x="734" y="2493"/>
                  </a:cubicBezTo>
                  <a:lnTo>
                    <a:pt x="734" y="2893"/>
                  </a:lnTo>
                  <a:cubicBezTo>
                    <a:pt x="668" y="3194"/>
                    <a:pt x="668" y="3460"/>
                    <a:pt x="734" y="3761"/>
                  </a:cubicBezTo>
                  <a:cubicBezTo>
                    <a:pt x="801" y="3494"/>
                    <a:pt x="868" y="3194"/>
                    <a:pt x="868" y="2893"/>
                  </a:cubicBezTo>
                  <a:lnTo>
                    <a:pt x="901" y="2493"/>
                  </a:lnTo>
                  <a:cubicBezTo>
                    <a:pt x="901" y="2360"/>
                    <a:pt x="1001" y="2226"/>
                    <a:pt x="1135" y="2159"/>
                  </a:cubicBezTo>
                  <a:cubicBezTo>
                    <a:pt x="1302" y="2093"/>
                    <a:pt x="1468" y="1993"/>
                    <a:pt x="1635" y="1926"/>
                  </a:cubicBezTo>
                  <a:cubicBezTo>
                    <a:pt x="1802" y="1793"/>
                    <a:pt x="1935" y="1592"/>
                    <a:pt x="2002" y="1392"/>
                  </a:cubicBezTo>
                  <a:cubicBezTo>
                    <a:pt x="2102" y="1192"/>
                    <a:pt x="2102" y="959"/>
                    <a:pt x="2002" y="758"/>
                  </a:cubicBezTo>
                  <a:cubicBezTo>
                    <a:pt x="1935" y="558"/>
                    <a:pt x="1835" y="392"/>
                    <a:pt x="1668" y="258"/>
                  </a:cubicBezTo>
                  <a:cubicBezTo>
                    <a:pt x="1466" y="81"/>
                    <a:pt x="1226" y="0"/>
                    <a:pt x="9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485;p33">
              <a:extLst>
                <a:ext uri="{FF2B5EF4-FFF2-40B4-BE49-F238E27FC236}">
                  <a16:creationId xmlns:a16="http://schemas.microsoft.com/office/drawing/2014/main" id="{036E3ADF-AC0A-3587-3B96-AFA6960B45CF}"/>
                </a:ext>
              </a:extLst>
            </p:cNvPr>
            <p:cNvSpPr/>
            <p:nvPr/>
          </p:nvSpPr>
          <p:spPr>
            <a:xfrm>
              <a:off x="3076525" y="1199725"/>
              <a:ext cx="10875" cy="9500"/>
            </a:xfrm>
            <a:custGeom>
              <a:avLst/>
              <a:gdLst/>
              <a:ahLst/>
              <a:cxnLst/>
              <a:rect l="l" t="t" r="r" b="b"/>
              <a:pathLst>
                <a:path w="435" h="380" extrusionOk="0">
                  <a:moveTo>
                    <a:pt x="289" y="1"/>
                  </a:moveTo>
                  <a:cubicBezTo>
                    <a:pt x="249" y="1"/>
                    <a:pt x="234" y="30"/>
                    <a:pt x="234" y="30"/>
                  </a:cubicBezTo>
                  <a:cubicBezTo>
                    <a:pt x="234" y="64"/>
                    <a:pt x="234" y="130"/>
                    <a:pt x="234" y="130"/>
                  </a:cubicBezTo>
                  <a:cubicBezTo>
                    <a:pt x="212" y="130"/>
                    <a:pt x="205" y="145"/>
                    <a:pt x="202" y="145"/>
                  </a:cubicBezTo>
                  <a:cubicBezTo>
                    <a:pt x="201" y="145"/>
                    <a:pt x="201" y="141"/>
                    <a:pt x="201" y="130"/>
                  </a:cubicBezTo>
                  <a:lnTo>
                    <a:pt x="201" y="30"/>
                  </a:lnTo>
                  <a:cubicBezTo>
                    <a:pt x="201" y="30"/>
                    <a:pt x="190" y="25"/>
                    <a:pt x="171" y="25"/>
                  </a:cubicBezTo>
                  <a:cubicBezTo>
                    <a:pt x="142" y="25"/>
                    <a:pt x="94" y="37"/>
                    <a:pt x="34" y="97"/>
                  </a:cubicBezTo>
                  <a:cubicBezTo>
                    <a:pt x="1" y="164"/>
                    <a:pt x="1" y="230"/>
                    <a:pt x="34" y="297"/>
                  </a:cubicBezTo>
                  <a:cubicBezTo>
                    <a:pt x="76" y="353"/>
                    <a:pt x="141" y="379"/>
                    <a:pt x="207" y="379"/>
                  </a:cubicBezTo>
                  <a:cubicBezTo>
                    <a:pt x="300" y="379"/>
                    <a:pt x="396" y="328"/>
                    <a:pt x="435" y="230"/>
                  </a:cubicBezTo>
                  <a:cubicBezTo>
                    <a:pt x="435" y="164"/>
                    <a:pt x="401" y="97"/>
                    <a:pt x="368" y="30"/>
                  </a:cubicBezTo>
                  <a:cubicBezTo>
                    <a:pt x="334" y="8"/>
                    <a:pt x="309" y="1"/>
                    <a:pt x="2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486;p33">
              <a:extLst>
                <a:ext uri="{FF2B5EF4-FFF2-40B4-BE49-F238E27FC236}">
                  <a16:creationId xmlns:a16="http://schemas.microsoft.com/office/drawing/2014/main" id="{12CE9DE3-C977-1B9B-6ADF-2576448D40BE}"/>
                </a:ext>
              </a:extLst>
            </p:cNvPr>
            <p:cNvSpPr/>
            <p:nvPr/>
          </p:nvSpPr>
          <p:spPr>
            <a:xfrm>
              <a:off x="1870675" y="896925"/>
              <a:ext cx="214350" cy="214325"/>
            </a:xfrm>
            <a:custGeom>
              <a:avLst/>
              <a:gdLst/>
              <a:ahLst/>
              <a:cxnLst/>
              <a:rect l="l" t="t" r="r" b="b"/>
              <a:pathLst>
                <a:path w="8574" h="8573" extrusionOk="0">
                  <a:moveTo>
                    <a:pt x="7573" y="0"/>
                  </a:moveTo>
                  <a:lnTo>
                    <a:pt x="0" y="1001"/>
                  </a:lnTo>
                  <a:lnTo>
                    <a:pt x="1001" y="8573"/>
                  </a:lnTo>
                  <a:lnTo>
                    <a:pt x="8573" y="7572"/>
                  </a:lnTo>
                  <a:lnTo>
                    <a:pt x="7573"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487;p33">
              <a:extLst>
                <a:ext uri="{FF2B5EF4-FFF2-40B4-BE49-F238E27FC236}">
                  <a16:creationId xmlns:a16="http://schemas.microsoft.com/office/drawing/2014/main" id="{3D9D713F-4959-FC89-BD4A-97CE983883A0}"/>
                </a:ext>
              </a:extLst>
            </p:cNvPr>
            <p:cNvSpPr/>
            <p:nvPr/>
          </p:nvSpPr>
          <p:spPr>
            <a:xfrm>
              <a:off x="2094175" y="1152100"/>
              <a:ext cx="208500" cy="208500"/>
            </a:xfrm>
            <a:custGeom>
              <a:avLst/>
              <a:gdLst/>
              <a:ahLst/>
              <a:cxnLst/>
              <a:rect l="l" t="t" r="r" b="b"/>
              <a:pathLst>
                <a:path w="8340" h="8340" extrusionOk="0">
                  <a:moveTo>
                    <a:pt x="701" y="1"/>
                  </a:moveTo>
                  <a:lnTo>
                    <a:pt x="0" y="7639"/>
                  </a:lnTo>
                  <a:lnTo>
                    <a:pt x="7639" y="8340"/>
                  </a:lnTo>
                  <a:lnTo>
                    <a:pt x="8339" y="701"/>
                  </a:lnTo>
                  <a:lnTo>
                    <a:pt x="701"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488;p33">
              <a:extLst>
                <a:ext uri="{FF2B5EF4-FFF2-40B4-BE49-F238E27FC236}">
                  <a16:creationId xmlns:a16="http://schemas.microsoft.com/office/drawing/2014/main" id="{C9C0E1E2-A265-95BA-D7FA-346C4DEDD2F4}"/>
                </a:ext>
              </a:extLst>
            </p:cNvPr>
            <p:cNvSpPr/>
            <p:nvPr/>
          </p:nvSpPr>
          <p:spPr>
            <a:xfrm>
              <a:off x="2426900" y="1127925"/>
              <a:ext cx="208500" cy="208500"/>
            </a:xfrm>
            <a:custGeom>
              <a:avLst/>
              <a:gdLst/>
              <a:ahLst/>
              <a:cxnLst/>
              <a:rect l="l" t="t" r="r" b="b"/>
              <a:pathLst>
                <a:path w="8340" h="8340" extrusionOk="0">
                  <a:moveTo>
                    <a:pt x="735" y="0"/>
                  </a:moveTo>
                  <a:lnTo>
                    <a:pt x="1" y="7606"/>
                  </a:lnTo>
                  <a:lnTo>
                    <a:pt x="7606" y="8339"/>
                  </a:lnTo>
                  <a:lnTo>
                    <a:pt x="8340" y="734"/>
                  </a:lnTo>
                  <a:lnTo>
                    <a:pt x="7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489;p33">
              <a:extLst>
                <a:ext uri="{FF2B5EF4-FFF2-40B4-BE49-F238E27FC236}">
                  <a16:creationId xmlns:a16="http://schemas.microsoft.com/office/drawing/2014/main" id="{266F0B11-E0AD-0570-121A-5AD4F3AFA039}"/>
                </a:ext>
              </a:extLst>
            </p:cNvPr>
            <p:cNvSpPr/>
            <p:nvPr/>
          </p:nvSpPr>
          <p:spPr>
            <a:xfrm>
              <a:off x="2321000" y="893575"/>
              <a:ext cx="191000" cy="191000"/>
            </a:xfrm>
            <a:custGeom>
              <a:avLst/>
              <a:gdLst/>
              <a:ahLst/>
              <a:cxnLst/>
              <a:rect l="l" t="t" r="r" b="b"/>
              <a:pathLst>
                <a:path w="7640" h="7640" extrusionOk="0">
                  <a:moveTo>
                    <a:pt x="0" y="1"/>
                  </a:moveTo>
                  <a:lnTo>
                    <a:pt x="0" y="7640"/>
                  </a:lnTo>
                  <a:lnTo>
                    <a:pt x="7639" y="7640"/>
                  </a:lnTo>
                  <a:lnTo>
                    <a:pt x="7639"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490;p33">
              <a:extLst>
                <a:ext uri="{FF2B5EF4-FFF2-40B4-BE49-F238E27FC236}">
                  <a16:creationId xmlns:a16="http://schemas.microsoft.com/office/drawing/2014/main" id="{EFBDE151-D11A-51E5-6B6D-EA474E7EB140}"/>
                </a:ext>
              </a:extLst>
            </p:cNvPr>
            <p:cNvSpPr/>
            <p:nvPr/>
          </p:nvSpPr>
          <p:spPr>
            <a:xfrm>
              <a:off x="2578675" y="893575"/>
              <a:ext cx="191000" cy="191000"/>
            </a:xfrm>
            <a:custGeom>
              <a:avLst/>
              <a:gdLst/>
              <a:ahLst/>
              <a:cxnLst/>
              <a:rect l="l" t="t" r="r" b="b"/>
              <a:pathLst>
                <a:path w="7640" h="7640" extrusionOk="0">
                  <a:moveTo>
                    <a:pt x="1" y="1"/>
                  </a:moveTo>
                  <a:lnTo>
                    <a:pt x="1" y="7640"/>
                  </a:lnTo>
                  <a:lnTo>
                    <a:pt x="7639" y="7640"/>
                  </a:lnTo>
                  <a:lnTo>
                    <a:pt x="7639"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491;p33">
              <a:extLst>
                <a:ext uri="{FF2B5EF4-FFF2-40B4-BE49-F238E27FC236}">
                  <a16:creationId xmlns:a16="http://schemas.microsoft.com/office/drawing/2014/main" id="{F2A78B21-03B7-4213-8332-17ABFAB01744}"/>
                </a:ext>
              </a:extLst>
            </p:cNvPr>
            <p:cNvSpPr/>
            <p:nvPr/>
          </p:nvSpPr>
          <p:spPr>
            <a:xfrm>
              <a:off x="2104175" y="896925"/>
              <a:ext cx="191000" cy="190975"/>
            </a:xfrm>
            <a:custGeom>
              <a:avLst/>
              <a:gdLst/>
              <a:ahLst/>
              <a:cxnLst/>
              <a:rect l="l" t="t" r="r" b="b"/>
              <a:pathLst>
                <a:path w="7640" h="7639" extrusionOk="0">
                  <a:moveTo>
                    <a:pt x="0" y="0"/>
                  </a:moveTo>
                  <a:lnTo>
                    <a:pt x="0" y="7639"/>
                  </a:lnTo>
                  <a:lnTo>
                    <a:pt x="7639" y="7639"/>
                  </a:lnTo>
                  <a:lnTo>
                    <a:pt x="763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492;p33">
              <a:extLst>
                <a:ext uri="{FF2B5EF4-FFF2-40B4-BE49-F238E27FC236}">
                  <a16:creationId xmlns:a16="http://schemas.microsoft.com/office/drawing/2014/main" id="{6F8CA917-D6A1-3CF8-8884-F686B580F507}"/>
                </a:ext>
              </a:extLst>
            </p:cNvPr>
            <p:cNvSpPr/>
            <p:nvPr/>
          </p:nvSpPr>
          <p:spPr>
            <a:xfrm>
              <a:off x="2311000" y="1284400"/>
              <a:ext cx="83400" cy="6475"/>
            </a:xfrm>
            <a:custGeom>
              <a:avLst/>
              <a:gdLst/>
              <a:ahLst/>
              <a:cxnLst/>
              <a:rect l="l" t="t" r="r" b="b"/>
              <a:pathLst>
                <a:path w="3336" h="259" extrusionOk="0">
                  <a:moveTo>
                    <a:pt x="1271" y="0"/>
                  </a:moveTo>
                  <a:cubicBezTo>
                    <a:pt x="847" y="0"/>
                    <a:pt x="433" y="44"/>
                    <a:pt x="0" y="146"/>
                  </a:cubicBezTo>
                  <a:cubicBezTo>
                    <a:pt x="425" y="221"/>
                    <a:pt x="832" y="258"/>
                    <a:pt x="1248" y="258"/>
                  </a:cubicBezTo>
                  <a:cubicBezTo>
                    <a:pt x="1386" y="258"/>
                    <a:pt x="1526" y="254"/>
                    <a:pt x="1668" y="246"/>
                  </a:cubicBezTo>
                  <a:cubicBezTo>
                    <a:pt x="1810" y="254"/>
                    <a:pt x="1951" y="258"/>
                    <a:pt x="2093" y="258"/>
                  </a:cubicBezTo>
                  <a:cubicBezTo>
                    <a:pt x="2516" y="258"/>
                    <a:pt x="2935" y="221"/>
                    <a:pt x="3336" y="146"/>
                  </a:cubicBezTo>
                  <a:cubicBezTo>
                    <a:pt x="2928" y="44"/>
                    <a:pt x="2501" y="0"/>
                    <a:pt x="2069" y="0"/>
                  </a:cubicBezTo>
                  <a:cubicBezTo>
                    <a:pt x="1936" y="0"/>
                    <a:pt x="1802" y="4"/>
                    <a:pt x="1668" y="12"/>
                  </a:cubicBezTo>
                  <a:cubicBezTo>
                    <a:pt x="1534" y="4"/>
                    <a:pt x="1402" y="0"/>
                    <a:pt x="12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493;p33">
              <a:extLst>
                <a:ext uri="{FF2B5EF4-FFF2-40B4-BE49-F238E27FC236}">
                  <a16:creationId xmlns:a16="http://schemas.microsoft.com/office/drawing/2014/main" id="{A7EEDAE9-C6F6-4B4F-8069-881E1F51363A}"/>
                </a:ext>
              </a:extLst>
            </p:cNvPr>
            <p:cNvSpPr/>
            <p:nvPr/>
          </p:nvSpPr>
          <p:spPr>
            <a:xfrm>
              <a:off x="2363525" y="1267950"/>
              <a:ext cx="36725" cy="41800"/>
            </a:xfrm>
            <a:custGeom>
              <a:avLst/>
              <a:gdLst/>
              <a:ahLst/>
              <a:cxnLst/>
              <a:rect l="l" t="t" r="r" b="b"/>
              <a:pathLst>
                <a:path w="1469" h="1672" extrusionOk="0">
                  <a:moveTo>
                    <a:pt x="8" y="1"/>
                  </a:moveTo>
                  <a:cubicBezTo>
                    <a:pt x="5" y="1"/>
                    <a:pt x="2" y="2"/>
                    <a:pt x="1" y="3"/>
                  </a:cubicBezTo>
                  <a:cubicBezTo>
                    <a:pt x="287" y="319"/>
                    <a:pt x="623" y="560"/>
                    <a:pt x="1030" y="685"/>
                  </a:cubicBezTo>
                  <a:lnTo>
                    <a:pt x="1030" y="685"/>
                  </a:lnTo>
                  <a:cubicBezTo>
                    <a:pt x="675" y="969"/>
                    <a:pt x="374" y="1306"/>
                    <a:pt x="101" y="1671"/>
                  </a:cubicBezTo>
                  <a:cubicBezTo>
                    <a:pt x="534" y="1438"/>
                    <a:pt x="935" y="1137"/>
                    <a:pt x="1268" y="770"/>
                  </a:cubicBezTo>
                  <a:lnTo>
                    <a:pt x="1335" y="737"/>
                  </a:lnTo>
                  <a:lnTo>
                    <a:pt x="1468" y="604"/>
                  </a:lnTo>
                  <a:lnTo>
                    <a:pt x="1301" y="537"/>
                  </a:lnTo>
                  <a:cubicBezTo>
                    <a:pt x="602" y="314"/>
                    <a:pt x="84" y="1"/>
                    <a:pt x="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494;p33">
              <a:extLst>
                <a:ext uri="{FF2B5EF4-FFF2-40B4-BE49-F238E27FC236}">
                  <a16:creationId xmlns:a16="http://schemas.microsoft.com/office/drawing/2014/main" id="{B6A222EF-EFD4-DC96-EE65-2C9D042D3605}"/>
                </a:ext>
              </a:extLst>
            </p:cNvPr>
            <p:cNvSpPr/>
            <p:nvPr/>
          </p:nvSpPr>
          <p:spPr>
            <a:xfrm>
              <a:off x="2153375" y="1397275"/>
              <a:ext cx="211000" cy="311075"/>
            </a:xfrm>
            <a:custGeom>
              <a:avLst/>
              <a:gdLst/>
              <a:ahLst/>
              <a:cxnLst/>
              <a:rect l="l" t="t" r="r" b="b"/>
              <a:pathLst>
                <a:path w="8440" h="12443" extrusionOk="0">
                  <a:moveTo>
                    <a:pt x="1" y="1"/>
                  </a:moveTo>
                  <a:cubicBezTo>
                    <a:pt x="1" y="267"/>
                    <a:pt x="1" y="501"/>
                    <a:pt x="34" y="734"/>
                  </a:cubicBezTo>
                  <a:cubicBezTo>
                    <a:pt x="67" y="1235"/>
                    <a:pt x="134" y="1902"/>
                    <a:pt x="201" y="2736"/>
                  </a:cubicBezTo>
                  <a:cubicBezTo>
                    <a:pt x="334" y="4404"/>
                    <a:pt x="534" y="6705"/>
                    <a:pt x="801" y="9274"/>
                  </a:cubicBezTo>
                  <a:cubicBezTo>
                    <a:pt x="868" y="9908"/>
                    <a:pt x="1035" y="10508"/>
                    <a:pt x="1368" y="11075"/>
                  </a:cubicBezTo>
                  <a:cubicBezTo>
                    <a:pt x="1668" y="11609"/>
                    <a:pt x="2169" y="11976"/>
                    <a:pt x="2736" y="12176"/>
                  </a:cubicBezTo>
                  <a:cubicBezTo>
                    <a:pt x="3270" y="12343"/>
                    <a:pt x="3803" y="12443"/>
                    <a:pt x="4337" y="12443"/>
                  </a:cubicBezTo>
                  <a:cubicBezTo>
                    <a:pt x="4837" y="12443"/>
                    <a:pt x="5304" y="12376"/>
                    <a:pt x="5705" y="12376"/>
                  </a:cubicBezTo>
                  <a:lnTo>
                    <a:pt x="7706" y="12343"/>
                  </a:lnTo>
                  <a:cubicBezTo>
                    <a:pt x="7940" y="12343"/>
                    <a:pt x="8173" y="12343"/>
                    <a:pt x="8440" y="12309"/>
                  </a:cubicBezTo>
                  <a:cubicBezTo>
                    <a:pt x="8173" y="12276"/>
                    <a:pt x="7940" y="12276"/>
                    <a:pt x="7706" y="12276"/>
                  </a:cubicBezTo>
                  <a:cubicBezTo>
                    <a:pt x="7239" y="12243"/>
                    <a:pt x="6539" y="12243"/>
                    <a:pt x="5705" y="12243"/>
                  </a:cubicBezTo>
                  <a:cubicBezTo>
                    <a:pt x="5271" y="12243"/>
                    <a:pt x="4804" y="12276"/>
                    <a:pt x="4337" y="12276"/>
                  </a:cubicBezTo>
                  <a:cubicBezTo>
                    <a:pt x="3803" y="12276"/>
                    <a:pt x="3303" y="12176"/>
                    <a:pt x="2836" y="12009"/>
                  </a:cubicBezTo>
                  <a:cubicBezTo>
                    <a:pt x="2302" y="11842"/>
                    <a:pt x="1835" y="11475"/>
                    <a:pt x="1535" y="10975"/>
                  </a:cubicBezTo>
                  <a:cubicBezTo>
                    <a:pt x="1235" y="10441"/>
                    <a:pt x="1068" y="9874"/>
                    <a:pt x="1001" y="9240"/>
                  </a:cubicBezTo>
                  <a:cubicBezTo>
                    <a:pt x="768" y="6739"/>
                    <a:pt x="534" y="4437"/>
                    <a:pt x="334" y="2736"/>
                  </a:cubicBezTo>
                  <a:cubicBezTo>
                    <a:pt x="267" y="1935"/>
                    <a:pt x="167" y="1268"/>
                    <a:pt x="134" y="768"/>
                  </a:cubicBezTo>
                  <a:cubicBezTo>
                    <a:pt x="101" y="501"/>
                    <a:pt x="67" y="267"/>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495;p33">
              <a:extLst>
                <a:ext uri="{FF2B5EF4-FFF2-40B4-BE49-F238E27FC236}">
                  <a16:creationId xmlns:a16="http://schemas.microsoft.com/office/drawing/2014/main" id="{A2C181A9-1C0B-5952-C4C6-00B6A1AF32B5}"/>
                </a:ext>
              </a:extLst>
            </p:cNvPr>
            <p:cNvSpPr/>
            <p:nvPr/>
          </p:nvSpPr>
          <p:spPr>
            <a:xfrm>
              <a:off x="2345175" y="1683275"/>
              <a:ext cx="35900" cy="49275"/>
            </a:xfrm>
            <a:custGeom>
              <a:avLst/>
              <a:gdLst/>
              <a:ahLst/>
              <a:cxnLst/>
              <a:rect l="l" t="t" r="r" b="b"/>
              <a:pathLst>
                <a:path w="1436" h="1971" extrusionOk="0">
                  <a:moveTo>
                    <a:pt x="40" y="0"/>
                  </a:moveTo>
                  <a:cubicBezTo>
                    <a:pt x="37" y="0"/>
                    <a:pt x="35" y="1"/>
                    <a:pt x="34" y="2"/>
                  </a:cubicBezTo>
                  <a:cubicBezTo>
                    <a:pt x="276" y="395"/>
                    <a:pt x="627" y="678"/>
                    <a:pt x="1038" y="877"/>
                  </a:cubicBezTo>
                  <a:lnTo>
                    <a:pt x="1038" y="877"/>
                  </a:lnTo>
                  <a:cubicBezTo>
                    <a:pt x="632" y="1143"/>
                    <a:pt x="286" y="1526"/>
                    <a:pt x="1" y="1970"/>
                  </a:cubicBezTo>
                  <a:cubicBezTo>
                    <a:pt x="434" y="1670"/>
                    <a:pt x="835" y="1336"/>
                    <a:pt x="1202" y="1003"/>
                  </a:cubicBezTo>
                  <a:lnTo>
                    <a:pt x="1302" y="936"/>
                  </a:lnTo>
                  <a:lnTo>
                    <a:pt x="1435" y="836"/>
                  </a:lnTo>
                  <a:lnTo>
                    <a:pt x="1268" y="736"/>
                  </a:lnTo>
                  <a:cubicBezTo>
                    <a:pt x="593" y="415"/>
                    <a:pt x="104" y="0"/>
                    <a:pt x="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496;p33">
              <a:extLst>
                <a:ext uri="{FF2B5EF4-FFF2-40B4-BE49-F238E27FC236}">
                  <a16:creationId xmlns:a16="http://schemas.microsoft.com/office/drawing/2014/main" id="{F927FF2C-4C5C-92F6-97F0-D758A17F5F08}"/>
                </a:ext>
              </a:extLst>
            </p:cNvPr>
            <p:cNvSpPr/>
            <p:nvPr/>
          </p:nvSpPr>
          <p:spPr>
            <a:xfrm>
              <a:off x="1970750" y="2750750"/>
              <a:ext cx="200175" cy="200175"/>
            </a:xfrm>
            <a:custGeom>
              <a:avLst/>
              <a:gdLst/>
              <a:ahLst/>
              <a:cxnLst/>
              <a:rect l="l" t="t" r="r" b="b"/>
              <a:pathLst>
                <a:path w="8007" h="8007" extrusionOk="0">
                  <a:moveTo>
                    <a:pt x="701" y="0"/>
                  </a:moveTo>
                  <a:lnTo>
                    <a:pt x="0" y="7339"/>
                  </a:lnTo>
                  <a:lnTo>
                    <a:pt x="7339" y="8006"/>
                  </a:lnTo>
                  <a:lnTo>
                    <a:pt x="8006" y="667"/>
                  </a:lnTo>
                  <a:lnTo>
                    <a:pt x="701"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497;p33">
              <a:extLst>
                <a:ext uri="{FF2B5EF4-FFF2-40B4-BE49-F238E27FC236}">
                  <a16:creationId xmlns:a16="http://schemas.microsoft.com/office/drawing/2014/main" id="{2BF362D5-3991-A5AD-529D-1D236424FB78}"/>
                </a:ext>
              </a:extLst>
            </p:cNvPr>
            <p:cNvSpPr/>
            <p:nvPr/>
          </p:nvSpPr>
          <p:spPr>
            <a:xfrm>
              <a:off x="1752250" y="2221200"/>
              <a:ext cx="183500" cy="184325"/>
            </a:xfrm>
            <a:custGeom>
              <a:avLst/>
              <a:gdLst/>
              <a:ahLst/>
              <a:cxnLst/>
              <a:rect l="l" t="t" r="r" b="b"/>
              <a:pathLst>
                <a:path w="7340" h="7373" extrusionOk="0">
                  <a:moveTo>
                    <a:pt x="1" y="0"/>
                  </a:moveTo>
                  <a:lnTo>
                    <a:pt x="1" y="7372"/>
                  </a:lnTo>
                  <a:lnTo>
                    <a:pt x="7339" y="7372"/>
                  </a:lnTo>
                  <a:lnTo>
                    <a:pt x="733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498;p33">
              <a:extLst>
                <a:ext uri="{FF2B5EF4-FFF2-40B4-BE49-F238E27FC236}">
                  <a16:creationId xmlns:a16="http://schemas.microsoft.com/office/drawing/2014/main" id="{074EED47-7AC9-A755-7692-E7EE1A096B06}"/>
                </a:ext>
              </a:extLst>
            </p:cNvPr>
            <p:cNvSpPr/>
            <p:nvPr/>
          </p:nvSpPr>
          <p:spPr>
            <a:xfrm>
              <a:off x="1989925" y="1961025"/>
              <a:ext cx="183500" cy="184300"/>
            </a:xfrm>
            <a:custGeom>
              <a:avLst/>
              <a:gdLst/>
              <a:ahLst/>
              <a:cxnLst/>
              <a:rect l="l" t="t" r="r" b="b"/>
              <a:pathLst>
                <a:path w="7340" h="7372" extrusionOk="0">
                  <a:moveTo>
                    <a:pt x="1" y="0"/>
                  </a:moveTo>
                  <a:lnTo>
                    <a:pt x="1" y="7372"/>
                  </a:lnTo>
                  <a:lnTo>
                    <a:pt x="7339" y="7372"/>
                  </a:lnTo>
                  <a:lnTo>
                    <a:pt x="7339"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499;p33">
              <a:extLst>
                <a:ext uri="{FF2B5EF4-FFF2-40B4-BE49-F238E27FC236}">
                  <a16:creationId xmlns:a16="http://schemas.microsoft.com/office/drawing/2014/main" id="{08566FED-4E80-12E1-FC79-C6C1160F755F}"/>
                </a:ext>
              </a:extLst>
            </p:cNvPr>
            <p:cNvSpPr/>
            <p:nvPr/>
          </p:nvSpPr>
          <p:spPr>
            <a:xfrm>
              <a:off x="1994925" y="2200350"/>
              <a:ext cx="196825" cy="197675"/>
            </a:xfrm>
            <a:custGeom>
              <a:avLst/>
              <a:gdLst/>
              <a:ahLst/>
              <a:cxnLst/>
              <a:rect l="l" t="t" r="r" b="b"/>
              <a:pathLst>
                <a:path w="7873" h="7907" extrusionOk="0">
                  <a:moveTo>
                    <a:pt x="7339" y="1"/>
                  </a:moveTo>
                  <a:lnTo>
                    <a:pt x="1" y="534"/>
                  </a:lnTo>
                  <a:lnTo>
                    <a:pt x="501" y="7906"/>
                  </a:lnTo>
                  <a:lnTo>
                    <a:pt x="7873" y="7372"/>
                  </a:lnTo>
                  <a:lnTo>
                    <a:pt x="7339"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500;p33">
              <a:extLst>
                <a:ext uri="{FF2B5EF4-FFF2-40B4-BE49-F238E27FC236}">
                  <a16:creationId xmlns:a16="http://schemas.microsoft.com/office/drawing/2014/main" id="{4B7B9312-C85D-76EF-E11C-96E2E038D5E7}"/>
                </a:ext>
              </a:extLst>
            </p:cNvPr>
            <p:cNvSpPr/>
            <p:nvPr/>
          </p:nvSpPr>
          <p:spPr>
            <a:xfrm>
              <a:off x="1981575" y="2461375"/>
              <a:ext cx="200175" cy="200175"/>
            </a:xfrm>
            <a:custGeom>
              <a:avLst/>
              <a:gdLst/>
              <a:ahLst/>
              <a:cxnLst/>
              <a:rect l="l" t="t" r="r" b="b"/>
              <a:pathLst>
                <a:path w="8007" h="8007" extrusionOk="0">
                  <a:moveTo>
                    <a:pt x="668" y="0"/>
                  </a:moveTo>
                  <a:lnTo>
                    <a:pt x="1" y="7339"/>
                  </a:lnTo>
                  <a:lnTo>
                    <a:pt x="7340" y="8006"/>
                  </a:lnTo>
                  <a:lnTo>
                    <a:pt x="8007" y="701"/>
                  </a:lnTo>
                  <a:lnTo>
                    <a:pt x="6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501;p33">
              <a:extLst>
                <a:ext uri="{FF2B5EF4-FFF2-40B4-BE49-F238E27FC236}">
                  <a16:creationId xmlns:a16="http://schemas.microsoft.com/office/drawing/2014/main" id="{B9217B4F-8516-88F8-2EB6-F21DB93736D8}"/>
                </a:ext>
              </a:extLst>
            </p:cNvPr>
            <p:cNvSpPr/>
            <p:nvPr/>
          </p:nvSpPr>
          <p:spPr>
            <a:xfrm>
              <a:off x="2195900" y="2342325"/>
              <a:ext cx="180150" cy="500175"/>
            </a:xfrm>
            <a:custGeom>
              <a:avLst/>
              <a:gdLst/>
              <a:ahLst/>
              <a:cxnLst/>
              <a:rect l="l" t="t" r="r" b="b"/>
              <a:pathLst>
                <a:path w="7206" h="20007" extrusionOk="0">
                  <a:moveTo>
                    <a:pt x="122" y="1"/>
                  </a:moveTo>
                  <a:cubicBezTo>
                    <a:pt x="76" y="1"/>
                    <a:pt x="34" y="9"/>
                    <a:pt x="1" y="26"/>
                  </a:cubicBezTo>
                  <a:cubicBezTo>
                    <a:pt x="1" y="26"/>
                    <a:pt x="368" y="26"/>
                    <a:pt x="1001" y="159"/>
                  </a:cubicBezTo>
                  <a:cubicBezTo>
                    <a:pt x="1902" y="326"/>
                    <a:pt x="2769" y="693"/>
                    <a:pt x="3503" y="1226"/>
                  </a:cubicBezTo>
                  <a:cubicBezTo>
                    <a:pt x="4637" y="2027"/>
                    <a:pt x="5505" y="3094"/>
                    <a:pt x="6072" y="4362"/>
                  </a:cubicBezTo>
                  <a:cubicBezTo>
                    <a:pt x="6706" y="5896"/>
                    <a:pt x="7006" y="7564"/>
                    <a:pt x="6906" y="9232"/>
                  </a:cubicBezTo>
                  <a:cubicBezTo>
                    <a:pt x="6772" y="10900"/>
                    <a:pt x="6339" y="12535"/>
                    <a:pt x="5638" y="14069"/>
                  </a:cubicBezTo>
                  <a:cubicBezTo>
                    <a:pt x="5071" y="15303"/>
                    <a:pt x="4304" y="16471"/>
                    <a:pt x="3403" y="17505"/>
                  </a:cubicBezTo>
                  <a:cubicBezTo>
                    <a:pt x="2803" y="18205"/>
                    <a:pt x="2136" y="18839"/>
                    <a:pt x="1402" y="19406"/>
                  </a:cubicBezTo>
                  <a:cubicBezTo>
                    <a:pt x="868" y="19806"/>
                    <a:pt x="568" y="20007"/>
                    <a:pt x="568" y="20007"/>
                  </a:cubicBezTo>
                  <a:cubicBezTo>
                    <a:pt x="635" y="19973"/>
                    <a:pt x="701" y="19940"/>
                    <a:pt x="801" y="19907"/>
                  </a:cubicBezTo>
                  <a:cubicBezTo>
                    <a:pt x="935" y="19806"/>
                    <a:pt x="1168" y="19673"/>
                    <a:pt x="1435" y="19473"/>
                  </a:cubicBezTo>
                  <a:cubicBezTo>
                    <a:pt x="2169" y="18939"/>
                    <a:pt x="2869" y="18339"/>
                    <a:pt x="3503" y="17638"/>
                  </a:cubicBezTo>
                  <a:cubicBezTo>
                    <a:pt x="4437" y="16604"/>
                    <a:pt x="5204" y="15437"/>
                    <a:pt x="5805" y="14169"/>
                  </a:cubicBezTo>
                  <a:cubicBezTo>
                    <a:pt x="6539" y="12635"/>
                    <a:pt x="6972" y="10967"/>
                    <a:pt x="7072" y="9266"/>
                  </a:cubicBezTo>
                  <a:cubicBezTo>
                    <a:pt x="7206" y="7564"/>
                    <a:pt x="6939" y="5863"/>
                    <a:pt x="6239" y="4262"/>
                  </a:cubicBezTo>
                  <a:cubicBezTo>
                    <a:pt x="5671" y="2994"/>
                    <a:pt x="4771" y="1894"/>
                    <a:pt x="3603" y="1093"/>
                  </a:cubicBezTo>
                  <a:cubicBezTo>
                    <a:pt x="2836" y="559"/>
                    <a:pt x="1935" y="226"/>
                    <a:pt x="1001" y="59"/>
                  </a:cubicBezTo>
                  <a:cubicBezTo>
                    <a:pt x="768" y="26"/>
                    <a:pt x="501" y="26"/>
                    <a:pt x="268" y="26"/>
                  </a:cubicBezTo>
                  <a:cubicBezTo>
                    <a:pt x="218" y="9"/>
                    <a:pt x="168" y="1"/>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502;p33">
              <a:extLst>
                <a:ext uri="{FF2B5EF4-FFF2-40B4-BE49-F238E27FC236}">
                  <a16:creationId xmlns:a16="http://schemas.microsoft.com/office/drawing/2014/main" id="{3BE2B97A-794F-0B14-B980-340F1247CB32}"/>
                </a:ext>
              </a:extLst>
            </p:cNvPr>
            <p:cNvSpPr/>
            <p:nvPr/>
          </p:nvSpPr>
          <p:spPr>
            <a:xfrm>
              <a:off x="2200900" y="2795775"/>
              <a:ext cx="69250" cy="67575"/>
            </a:xfrm>
            <a:custGeom>
              <a:avLst/>
              <a:gdLst/>
              <a:ahLst/>
              <a:cxnLst/>
              <a:rect l="l" t="t" r="r" b="b"/>
              <a:pathLst>
                <a:path w="2770" h="2703" extrusionOk="0">
                  <a:moveTo>
                    <a:pt x="435" y="1"/>
                  </a:moveTo>
                  <a:lnTo>
                    <a:pt x="435" y="1"/>
                  </a:lnTo>
                  <a:cubicBezTo>
                    <a:pt x="201" y="835"/>
                    <a:pt x="68" y="1702"/>
                    <a:pt x="1" y="2602"/>
                  </a:cubicBezTo>
                  <a:lnTo>
                    <a:pt x="1" y="2703"/>
                  </a:lnTo>
                  <a:lnTo>
                    <a:pt x="134" y="2703"/>
                  </a:lnTo>
                  <a:cubicBezTo>
                    <a:pt x="1035" y="2703"/>
                    <a:pt x="1902" y="2602"/>
                    <a:pt x="2770" y="2469"/>
                  </a:cubicBezTo>
                  <a:cubicBezTo>
                    <a:pt x="2365" y="2439"/>
                    <a:pt x="1960" y="2423"/>
                    <a:pt x="1558" y="2423"/>
                  </a:cubicBezTo>
                  <a:cubicBezTo>
                    <a:pt x="1108" y="2423"/>
                    <a:pt x="661" y="2443"/>
                    <a:pt x="222" y="2489"/>
                  </a:cubicBezTo>
                  <a:lnTo>
                    <a:pt x="222" y="2489"/>
                  </a:lnTo>
                  <a:cubicBezTo>
                    <a:pt x="373" y="1660"/>
                    <a:pt x="435" y="830"/>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503;p33">
              <a:extLst>
                <a:ext uri="{FF2B5EF4-FFF2-40B4-BE49-F238E27FC236}">
                  <a16:creationId xmlns:a16="http://schemas.microsoft.com/office/drawing/2014/main" id="{BBF91BF5-210E-DE6B-4353-37A69DD8D814}"/>
                </a:ext>
              </a:extLst>
            </p:cNvPr>
            <p:cNvSpPr/>
            <p:nvPr/>
          </p:nvSpPr>
          <p:spPr>
            <a:xfrm>
              <a:off x="2231775" y="2103625"/>
              <a:ext cx="474525" cy="5025"/>
            </a:xfrm>
            <a:custGeom>
              <a:avLst/>
              <a:gdLst/>
              <a:ahLst/>
              <a:cxnLst/>
              <a:rect l="l" t="t" r="r" b="b"/>
              <a:pathLst>
                <a:path w="18981" h="201" extrusionOk="0">
                  <a:moveTo>
                    <a:pt x="9507" y="0"/>
                  </a:moveTo>
                  <a:cubicBezTo>
                    <a:pt x="4270" y="0"/>
                    <a:pt x="0" y="33"/>
                    <a:pt x="0" y="100"/>
                  </a:cubicBezTo>
                  <a:cubicBezTo>
                    <a:pt x="0" y="167"/>
                    <a:pt x="4270" y="200"/>
                    <a:pt x="9507" y="200"/>
                  </a:cubicBezTo>
                  <a:cubicBezTo>
                    <a:pt x="14744" y="200"/>
                    <a:pt x="18980" y="167"/>
                    <a:pt x="18980" y="100"/>
                  </a:cubicBezTo>
                  <a:cubicBezTo>
                    <a:pt x="18980" y="33"/>
                    <a:pt x="14744" y="0"/>
                    <a:pt x="95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504;p33">
              <a:extLst>
                <a:ext uri="{FF2B5EF4-FFF2-40B4-BE49-F238E27FC236}">
                  <a16:creationId xmlns:a16="http://schemas.microsoft.com/office/drawing/2014/main" id="{E0796A11-3393-FDDE-6A15-0401A265F83E}"/>
                </a:ext>
              </a:extLst>
            </p:cNvPr>
            <p:cNvSpPr/>
            <p:nvPr/>
          </p:nvSpPr>
          <p:spPr>
            <a:xfrm>
              <a:off x="2677075" y="2079425"/>
              <a:ext cx="41725" cy="60900"/>
            </a:xfrm>
            <a:custGeom>
              <a:avLst/>
              <a:gdLst/>
              <a:ahLst/>
              <a:cxnLst/>
              <a:rect l="l" t="t" r="r" b="b"/>
              <a:pathLst>
                <a:path w="1669" h="2436" extrusionOk="0">
                  <a:moveTo>
                    <a:pt x="1" y="1"/>
                  </a:moveTo>
                  <a:cubicBezTo>
                    <a:pt x="400" y="369"/>
                    <a:pt x="856" y="681"/>
                    <a:pt x="1342" y="963"/>
                  </a:cubicBezTo>
                  <a:lnTo>
                    <a:pt x="1342" y="963"/>
                  </a:lnTo>
                  <a:cubicBezTo>
                    <a:pt x="920" y="1422"/>
                    <a:pt x="562" y="1913"/>
                    <a:pt x="268" y="2436"/>
                  </a:cubicBezTo>
                  <a:cubicBezTo>
                    <a:pt x="735" y="2036"/>
                    <a:pt x="1168" y="1569"/>
                    <a:pt x="1535" y="1068"/>
                  </a:cubicBezTo>
                  <a:lnTo>
                    <a:pt x="1602" y="1001"/>
                  </a:lnTo>
                  <a:lnTo>
                    <a:pt x="1669" y="901"/>
                  </a:lnTo>
                  <a:lnTo>
                    <a:pt x="1569" y="835"/>
                  </a:lnTo>
                  <a:cubicBezTo>
                    <a:pt x="1068" y="501"/>
                    <a:pt x="535" y="2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505;p33">
              <a:extLst>
                <a:ext uri="{FF2B5EF4-FFF2-40B4-BE49-F238E27FC236}">
                  <a16:creationId xmlns:a16="http://schemas.microsoft.com/office/drawing/2014/main" id="{9B001AE3-8911-021A-0E74-68CEC4DBE2EF}"/>
                </a:ext>
              </a:extLst>
            </p:cNvPr>
            <p:cNvSpPr/>
            <p:nvPr/>
          </p:nvSpPr>
          <p:spPr>
            <a:xfrm>
              <a:off x="3596900" y="3351700"/>
              <a:ext cx="197675" cy="6475"/>
            </a:xfrm>
            <a:custGeom>
              <a:avLst/>
              <a:gdLst/>
              <a:ahLst/>
              <a:cxnLst/>
              <a:rect l="l" t="t" r="r" b="b"/>
              <a:pathLst>
                <a:path w="7907" h="259" extrusionOk="0">
                  <a:moveTo>
                    <a:pt x="3026" y="1"/>
                  </a:moveTo>
                  <a:cubicBezTo>
                    <a:pt x="2008" y="1"/>
                    <a:pt x="995" y="44"/>
                    <a:pt x="1" y="146"/>
                  </a:cubicBezTo>
                  <a:cubicBezTo>
                    <a:pt x="976" y="221"/>
                    <a:pt x="1971" y="259"/>
                    <a:pt x="2970" y="259"/>
                  </a:cubicBezTo>
                  <a:cubicBezTo>
                    <a:pt x="3303" y="259"/>
                    <a:pt x="3637" y="255"/>
                    <a:pt x="3970" y="246"/>
                  </a:cubicBezTo>
                  <a:cubicBezTo>
                    <a:pt x="4295" y="255"/>
                    <a:pt x="4623" y="259"/>
                    <a:pt x="4951" y="259"/>
                  </a:cubicBezTo>
                  <a:cubicBezTo>
                    <a:pt x="5936" y="259"/>
                    <a:pt x="6931" y="221"/>
                    <a:pt x="7906" y="146"/>
                  </a:cubicBezTo>
                  <a:cubicBezTo>
                    <a:pt x="6913" y="44"/>
                    <a:pt x="5899" y="1"/>
                    <a:pt x="4896" y="1"/>
                  </a:cubicBezTo>
                  <a:cubicBezTo>
                    <a:pt x="4586" y="1"/>
                    <a:pt x="4277" y="5"/>
                    <a:pt x="3970" y="13"/>
                  </a:cubicBezTo>
                  <a:cubicBezTo>
                    <a:pt x="3655" y="5"/>
                    <a:pt x="3340" y="1"/>
                    <a:pt x="30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506;p33">
              <a:extLst>
                <a:ext uri="{FF2B5EF4-FFF2-40B4-BE49-F238E27FC236}">
                  <a16:creationId xmlns:a16="http://schemas.microsoft.com/office/drawing/2014/main" id="{0B3B075C-E0CE-2FA5-79A7-CD133828E04E}"/>
                </a:ext>
              </a:extLst>
            </p:cNvPr>
            <p:cNvSpPr/>
            <p:nvPr/>
          </p:nvSpPr>
          <p:spPr>
            <a:xfrm>
              <a:off x="3768700" y="3311025"/>
              <a:ext cx="38375" cy="93550"/>
            </a:xfrm>
            <a:custGeom>
              <a:avLst/>
              <a:gdLst/>
              <a:ahLst/>
              <a:cxnLst/>
              <a:rect l="l" t="t" r="r" b="b"/>
              <a:pathLst>
                <a:path w="1535" h="3742" extrusionOk="0">
                  <a:moveTo>
                    <a:pt x="10" y="1"/>
                  </a:moveTo>
                  <a:cubicBezTo>
                    <a:pt x="5" y="1"/>
                    <a:pt x="2" y="2"/>
                    <a:pt x="0" y="5"/>
                  </a:cubicBezTo>
                  <a:cubicBezTo>
                    <a:pt x="434" y="572"/>
                    <a:pt x="834" y="1173"/>
                    <a:pt x="1235" y="1807"/>
                  </a:cubicBezTo>
                  <a:lnTo>
                    <a:pt x="1272" y="1918"/>
                  </a:lnTo>
                  <a:lnTo>
                    <a:pt x="1272" y="1918"/>
                  </a:lnTo>
                  <a:cubicBezTo>
                    <a:pt x="1017" y="2306"/>
                    <a:pt x="796" y="2725"/>
                    <a:pt x="667" y="3174"/>
                  </a:cubicBezTo>
                  <a:cubicBezTo>
                    <a:pt x="567" y="3508"/>
                    <a:pt x="534" y="3741"/>
                    <a:pt x="567" y="3741"/>
                  </a:cubicBezTo>
                  <a:cubicBezTo>
                    <a:pt x="834" y="3141"/>
                    <a:pt x="1134" y="2574"/>
                    <a:pt x="1501" y="2007"/>
                  </a:cubicBezTo>
                  <a:lnTo>
                    <a:pt x="1535" y="1940"/>
                  </a:lnTo>
                  <a:lnTo>
                    <a:pt x="1501" y="1907"/>
                  </a:lnTo>
                  <a:lnTo>
                    <a:pt x="1401" y="1707"/>
                  </a:lnTo>
                  <a:cubicBezTo>
                    <a:pt x="860" y="656"/>
                    <a:pt x="107" y="1"/>
                    <a:pt x="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507;p33">
              <a:extLst>
                <a:ext uri="{FF2B5EF4-FFF2-40B4-BE49-F238E27FC236}">
                  <a16:creationId xmlns:a16="http://schemas.microsoft.com/office/drawing/2014/main" id="{79FAC1ED-D476-8358-4801-07A970DD624D}"/>
                </a:ext>
              </a:extLst>
            </p:cNvPr>
            <p:cNvSpPr/>
            <p:nvPr/>
          </p:nvSpPr>
          <p:spPr>
            <a:xfrm>
              <a:off x="3836250" y="3236100"/>
              <a:ext cx="287725" cy="287725"/>
            </a:xfrm>
            <a:custGeom>
              <a:avLst/>
              <a:gdLst/>
              <a:ahLst/>
              <a:cxnLst/>
              <a:rect l="l" t="t" r="r" b="b"/>
              <a:pathLst>
                <a:path w="11509" h="11509" extrusionOk="0">
                  <a:moveTo>
                    <a:pt x="10775" y="0"/>
                  </a:moveTo>
                  <a:lnTo>
                    <a:pt x="0" y="701"/>
                  </a:lnTo>
                  <a:lnTo>
                    <a:pt x="701" y="11508"/>
                  </a:lnTo>
                  <a:lnTo>
                    <a:pt x="11508" y="10775"/>
                  </a:lnTo>
                  <a:lnTo>
                    <a:pt x="10775"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508;p33">
              <a:extLst>
                <a:ext uri="{FF2B5EF4-FFF2-40B4-BE49-F238E27FC236}">
                  <a16:creationId xmlns:a16="http://schemas.microsoft.com/office/drawing/2014/main" id="{0F04AB50-966F-98A2-0A48-9172C84A0415}"/>
                </a:ext>
              </a:extLst>
            </p:cNvPr>
            <p:cNvSpPr/>
            <p:nvPr/>
          </p:nvSpPr>
          <p:spPr>
            <a:xfrm>
              <a:off x="4003225" y="3327000"/>
              <a:ext cx="31525" cy="27825"/>
            </a:xfrm>
            <a:custGeom>
              <a:avLst/>
              <a:gdLst/>
              <a:ahLst/>
              <a:cxnLst/>
              <a:rect l="l" t="t" r="r" b="b"/>
              <a:pathLst>
                <a:path w="1261" h="1113" extrusionOk="0">
                  <a:moveTo>
                    <a:pt x="759" y="162"/>
                  </a:moveTo>
                  <a:cubicBezTo>
                    <a:pt x="907" y="162"/>
                    <a:pt x="1026" y="239"/>
                    <a:pt x="1054" y="239"/>
                  </a:cubicBezTo>
                  <a:cubicBezTo>
                    <a:pt x="1054" y="239"/>
                    <a:pt x="1054" y="239"/>
                    <a:pt x="1055" y="239"/>
                  </a:cubicBezTo>
                  <a:lnTo>
                    <a:pt x="1055" y="239"/>
                  </a:lnTo>
                  <a:cubicBezTo>
                    <a:pt x="1055" y="266"/>
                    <a:pt x="1152" y="394"/>
                    <a:pt x="1093" y="601"/>
                  </a:cubicBezTo>
                  <a:cubicBezTo>
                    <a:pt x="1060" y="734"/>
                    <a:pt x="993" y="834"/>
                    <a:pt x="860" y="867"/>
                  </a:cubicBezTo>
                  <a:cubicBezTo>
                    <a:pt x="813" y="888"/>
                    <a:pt x="766" y="898"/>
                    <a:pt x="721" y="898"/>
                  </a:cubicBezTo>
                  <a:cubicBezTo>
                    <a:pt x="477" y="898"/>
                    <a:pt x="280" y="620"/>
                    <a:pt x="393" y="367"/>
                  </a:cubicBezTo>
                  <a:cubicBezTo>
                    <a:pt x="460" y="267"/>
                    <a:pt x="560" y="167"/>
                    <a:pt x="693" y="167"/>
                  </a:cubicBezTo>
                  <a:cubicBezTo>
                    <a:pt x="716" y="163"/>
                    <a:pt x="738" y="162"/>
                    <a:pt x="759" y="162"/>
                  </a:cubicBezTo>
                  <a:close/>
                  <a:moveTo>
                    <a:pt x="660" y="0"/>
                  </a:moveTo>
                  <a:cubicBezTo>
                    <a:pt x="460" y="0"/>
                    <a:pt x="293" y="100"/>
                    <a:pt x="226" y="267"/>
                  </a:cubicBezTo>
                  <a:cubicBezTo>
                    <a:pt x="1" y="690"/>
                    <a:pt x="323" y="1113"/>
                    <a:pt x="710" y="1113"/>
                  </a:cubicBezTo>
                  <a:cubicBezTo>
                    <a:pt x="781" y="1113"/>
                    <a:pt x="854" y="1099"/>
                    <a:pt x="927" y="1068"/>
                  </a:cubicBezTo>
                  <a:cubicBezTo>
                    <a:pt x="1093" y="967"/>
                    <a:pt x="1227" y="834"/>
                    <a:pt x="1260" y="634"/>
                  </a:cubicBezTo>
                  <a:cubicBezTo>
                    <a:pt x="1260" y="340"/>
                    <a:pt x="1131" y="228"/>
                    <a:pt x="1077" y="228"/>
                  </a:cubicBezTo>
                  <a:cubicBezTo>
                    <a:pt x="1073" y="228"/>
                    <a:pt x="1069" y="228"/>
                    <a:pt x="1065" y="230"/>
                  </a:cubicBezTo>
                  <a:lnTo>
                    <a:pt x="1065" y="230"/>
                  </a:lnTo>
                  <a:cubicBezTo>
                    <a:pt x="1077" y="200"/>
                    <a:pt x="969" y="0"/>
                    <a:pt x="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509;p33">
              <a:extLst>
                <a:ext uri="{FF2B5EF4-FFF2-40B4-BE49-F238E27FC236}">
                  <a16:creationId xmlns:a16="http://schemas.microsoft.com/office/drawing/2014/main" id="{08968223-ACBD-C497-A6D0-1C29A246BF6E}"/>
                </a:ext>
              </a:extLst>
            </p:cNvPr>
            <p:cNvSpPr/>
            <p:nvPr/>
          </p:nvSpPr>
          <p:spPr>
            <a:xfrm>
              <a:off x="3908800" y="3309925"/>
              <a:ext cx="143450" cy="140500"/>
            </a:xfrm>
            <a:custGeom>
              <a:avLst/>
              <a:gdLst/>
              <a:ahLst/>
              <a:cxnLst/>
              <a:rect l="l" t="t" r="r" b="b"/>
              <a:pathLst>
                <a:path w="5738" h="5620" extrusionOk="0">
                  <a:moveTo>
                    <a:pt x="3969" y="1"/>
                  </a:moveTo>
                  <a:cubicBezTo>
                    <a:pt x="3317" y="1"/>
                    <a:pt x="2689" y="372"/>
                    <a:pt x="2402" y="1017"/>
                  </a:cubicBezTo>
                  <a:cubicBezTo>
                    <a:pt x="2214" y="1486"/>
                    <a:pt x="2232" y="2015"/>
                    <a:pt x="2456" y="2464"/>
                  </a:cubicBezTo>
                  <a:lnTo>
                    <a:pt x="2456" y="2464"/>
                  </a:lnTo>
                  <a:lnTo>
                    <a:pt x="2169" y="2751"/>
                  </a:lnTo>
                  <a:lnTo>
                    <a:pt x="2135" y="2785"/>
                  </a:lnTo>
                  <a:lnTo>
                    <a:pt x="2135" y="2851"/>
                  </a:lnTo>
                  <a:cubicBezTo>
                    <a:pt x="2158" y="2966"/>
                    <a:pt x="2181" y="3082"/>
                    <a:pt x="2193" y="3208"/>
                  </a:cubicBezTo>
                  <a:lnTo>
                    <a:pt x="2193" y="3208"/>
                  </a:lnTo>
                  <a:lnTo>
                    <a:pt x="1835" y="3118"/>
                  </a:lnTo>
                  <a:lnTo>
                    <a:pt x="1768" y="3118"/>
                  </a:lnTo>
                  <a:lnTo>
                    <a:pt x="1735" y="3152"/>
                  </a:lnTo>
                  <a:lnTo>
                    <a:pt x="1435" y="3452"/>
                  </a:lnTo>
                  <a:lnTo>
                    <a:pt x="1335" y="3552"/>
                  </a:lnTo>
                  <a:lnTo>
                    <a:pt x="1268" y="3585"/>
                  </a:lnTo>
                  <a:lnTo>
                    <a:pt x="1268" y="3652"/>
                  </a:lnTo>
                  <a:cubicBezTo>
                    <a:pt x="1292" y="3771"/>
                    <a:pt x="1315" y="3906"/>
                    <a:pt x="1339" y="4035"/>
                  </a:cubicBezTo>
                  <a:lnTo>
                    <a:pt x="1339" y="4035"/>
                  </a:lnTo>
                  <a:lnTo>
                    <a:pt x="968" y="3919"/>
                  </a:lnTo>
                  <a:lnTo>
                    <a:pt x="934" y="3919"/>
                  </a:lnTo>
                  <a:lnTo>
                    <a:pt x="868" y="3952"/>
                  </a:lnTo>
                  <a:lnTo>
                    <a:pt x="534" y="4286"/>
                  </a:lnTo>
                  <a:lnTo>
                    <a:pt x="467" y="4319"/>
                  </a:lnTo>
                  <a:lnTo>
                    <a:pt x="467" y="4386"/>
                  </a:lnTo>
                  <a:lnTo>
                    <a:pt x="503" y="4564"/>
                  </a:lnTo>
                  <a:lnTo>
                    <a:pt x="503" y="4564"/>
                  </a:lnTo>
                  <a:lnTo>
                    <a:pt x="367" y="4519"/>
                  </a:lnTo>
                  <a:lnTo>
                    <a:pt x="301" y="4519"/>
                  </a:lnTo>
                  <a:lnTo>
                    <a:pt x="267" y="4553"/>
                  </a:lnTo>
                  <a:lnTo>
                    <a:pt x="34" y="4753"/>
                  </a:lnTo>
                  <a:lnTo>
                    <a:pt x="0" y="4786"/>
                  </a:lnTo>
                  <a:lnTo>
                    <a:pt x="0" y="4819"/>
                  </a:lnTo>
                  <a:cubicBezTo>
                    <a:pt x="0" y="5020"/>
                    <a:pt x="0" y="5186"/>
                    <a:pt x="0" y="5353"/>
                  </a:cubicBezTo>
                  <a:lnTo>
                    <a:pt x="0" y="5420"/>
                  </a:lnTo>
                  <a:lnTo>
                    <a:pt x="67" y="5420"/>
                  </a:lnTo>
                  <a:lnTo>
                    <a:pt x="834" y="5620"/>
                  </a:lnTo>
                  <a:lnTo>
                    <a:pt x="868" y="5620"/>
                  </a:lnTo>
                  <a:lnTo>
                    <a:pt x="934" y="5587"/>
                  </a:lnTo>
                  <a:lnTo>
                    <a:pt x="3348" y="3272"/>
                  </a:lnTo>
                  <a:lnTo>
                    <a:pt x="3348" y="3272"/>
                  </a:lnTo>
                  <a:cubicBezTo>
                    <a:pt x="3544" y="3355"/>
                    <a:pt x="3752" y="3398"/>
                    <a:pt x="3963" y="3398"/>
                  </a:cubicBezTo>
                  <a:cubicBezTo>
                    <a:pt x="4210" y="3398"/>
                    <a:pt x="4461" y="3340"/>
                    <a:pt x="4704" y="3218"/>
                  </a:cubicBezTo>
                  <a:cubicBezTo>
                    <a:pt x="4804" y="3152"/>
                    <a:pt x="4904" y="3085"/>
                    <a:pt x="5004" y="3018"/>
                  </a:cubicBezTo>
                  <a:cubicBezTo>
                    <a:pt x="5071" y="2951"/>
                    <a:pt x="5104" y="2918"/>
                    <a:pt x="5104" y="2918"/>
                  </a:cubicBezTo>
                  <a:lnTo>
                    <a:pt x="5104" y="2918"/>
                  </a:lnTo>
                  <a:cubicBezTo>
                    <a:pt x="4971" y="2985"/>
                    <a:pt x="4804" y="3051"/>
                    <a:pt x="4670" y="3118"/>
                  </a:cubicBezTo>
                  <a:cubicBezTo>
                    <a:pt x="4470" y="3218"/>
                    <a:pt x="4245" y="3268"/>
                    <a:pt x="4020" y="3268"/>
                  </a:cubicBezTo>
                  <a:cubicBezTo>
                    <a:pt x="3795" y="3268"/>
                    <a:pt x="3570" y="3218"/>
                    <a:pt x="3369" y="3118"/>
                  </a:cubicBezTo>
                  <a:lnTo>
                    <a:pt x="3303" y="3118"/>
                  </a:lnTo>
                  <a:lnTo>
                    <a:pt x="3269" y="3152"/>
                  </a:lnTo>
                  <a:lnTo>
                    <a:pt x="817" y="5375"/>
                  </a:lnTo>
                  <a:lnTo>
                    <a:pt x="203" y="5242"/>
                  </a:lnTo>
                  <a:lnTo>
                    <a:pt x="203" y="5242"/>
                  </a:lnTo>
                  <a:cubicBezTo>
                    <a:pt x="209" y="5120"/>
                    <a:pt x="228" y="4995"/>
                    <a:pt x="233" y="4854"/>
                  </a:cubicBezTo>
                  <a:lnTo>
                    <a:pt x="233" y="4854"/>
                  </a:lnTo>
                  <a:lnTo>
                    <a:pt x="376" y="4711"/>
                  </a:lnTo>
                  <a:lnTo>
                    <a:pt x="376" y="4711"/>
                  </a:lnTo>
                  <a:lnTo>
                    <a:pt x="601" y="4786"/>
                  </a:lnTo>
                  <a:lnTo>
                    <a:pt x="768" y="4819"/>
                  </a:lnTo>
                  <a:lnTo>
                    <a:pt x="734" y="4686"/>
                  </a:lnTo>
                  <a:cubicBezTo>
                    <a:pt x="734" y="4597"/>
                    <a:pt x="708" y="4482"/>
                    <a:pt x="702" y="4388"/>
                  </a:cubicBezTo>
                  <a:lnTo>
                    <a:pt x="702" y="4388"/>
                  </a:lnTo>
                  <a:lnTo>
                    <a:pt x="981" y="4134"/>
                  </a:lnTo>
                  <a:lnTo>
                    <a:pt x="981" y="4134"/>
                  </a:lnTo>
                  <a:lnTo>
                    <a:pt x="1435" y="4286"/>
                  </a:lnTo>
                  <a:lnTo>
                    <a:pt x="1601" y="4319"/>
                  </a:lnTo>
                  <a:lnTo>
                    <a:pt x="1601" y="4152"/>
                  </a:lnTo>
                  <a:cubicBezTo>
                    <a:pt x="1572" y="4004"/>
                    <a:pt x="1542" y="3829"/>
                    <a:pt x="1513" y="3652"/>
                  </a:cubicBezTo>
                  <a:lnTo>
                    <a:pt x="1513" y="3652"/>
                  </a:lnTo>
                  <a:lnTo>
                    <a:pt x="1601" y="3585"/>
                  </a:lnTo>
                  <a:lnTo>
                    <a:pt x="1874" y="3343"/>
                  </a:lnTo>
                  <a:lnTo>
                    <a:pt x="1874" y="3343"/>
                  </a:lnTo>
                  <a:lnTo>
                    <a:pt x="2302" y="3485"/>
                  </a:lnTo>
                  <a:lnTo>
                    <a:pt x="2469" y="3518"/>
                  </a:lnTo>
                  <a:lnTo>
                    <a:pt x="2435" y="3352"/>
                  </a:lnTo>
                  <a:cubicBezTo>
                    <a:pt x="2406" y="3206"/>
                    <a:pt x="2377" y="3035"/>
                    <a:pt x="2370" y="2883"/>
                  </a:cubicBezTo>
                  <a:lnTo>
                    <a:pt x="2370" y="2883"/>
                  </a:lnTo>
                  <a:lnTo>
                    <a:pt x="2669" y="2584"/>
                  </a:lnTo>
                  <a:lnTo>
                    <a:pt x="2702" y="2551"/>
                  </a:lnTo>
                  <a:lnTo>
                    <a:pt x="2669" y="2451"/>
                  </a:lnTo>
                  <a:cubicBezTo>
                    <a:pt x="2435" y="2051"/>
                    <a:pt x="2402" y="1550"/>
                    <a:pt x="2602" y="1117"/>
                  </a:cubicBezTo>
                  <a:cubicBezTo>
                    <a:pt x="2861" y="495"/>
                    <a:pt x="3442" y="177"/>
                    <a:pt x="4025" y="177"/>
                  </a:cubicBezTo>
                  <a:cubicBezTo>
                    <a:pt x="4569" y="177"/>
                    <a:pt x="5115" y="453"/>
                    <a:pt x="5404" y="1017"/>
                  </a:cubicBezTo>
                  <a:cubicBezTo>
                    <a:pt x="5604" y="1484"/>
                    <a:pt x="5604" y="1984"/>
                    <a:pt x="5404" y="2451"/>
                  </a:cubicBezTo>
                  <a:cubicBezTo>
                    <a:pt x="5304" y="2618"/>
                    <a:pt x="5204" y="2751"/>
                    <a:pt x="5104" y="2918"/>
                  </a:cubicBezTo>
                  <a:cubicBezTo>
                    <a:pt x="5237" y="2785"/>
                    <a:pt x="5371" y="2651"/>
                    <a:pt x="5471" y="2484"/>
                  </a:cubicBezTo>
                  <a:cubicBezTo>
                    <a:pt x="5704" y="2017"/>
                    <a:pt x="5738" y="1450"/>
                    <a:pt x="5504" y="983"/>
                  </a:cubicBezTo>
                  <a:cubicBezTo>
                    <a:pt x="5337" y="616"/>
                    <a:pt x="5071" y="350"/>
                    <a:pt x="4737" y="183"/>
                  </a:cubicBezTo>
                  <a:cubicBezTo>
                    <a:pt x="4490" y="59"/>
                    <a:pt x="4228" y="1"/>
                    <a:pt x="3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510;p33">
              <a:extLst>
                <a:ext uri="{FF2B5EF4-FFF2-40B4-BE49-F238E27FC236}">
                  <a16:creationId xmlns:a16="http://schemas.microsoft.com/office/drawing/2014/main" id="{2BBBD191-25D9-5249-0495-C89DC17C50C3}"/>
                </a:ext>
              </a:extLst>
            </p:cNvPr>
            <p:cNvSpPr/>
            <p:nvPr/>
          </p:nvSpPr>
          <p:spPr>
            <a:xfrm>
              <a:off x="4003225" y="3327000"/>
              <a:ext cx="31525" cy="27825"/>
            </a:xfrm>
            <a:custGeom>
              <a:avLst/>
              <a:gdLst/>
              <a:ahLst/>
              <a:cxnLst/>
              <a:rect l="l" t="t" r="r" b="b"/>
              <a:pathLst>
                <a:path w="1261" h="1113" extrusionOk="0">
                  <a:moveTo>
                    <a:pt x="759" y="162"/>
                  </a:moveTo>
                  <a:cubicBezTo>
                    <a:pt x="907" y="162"/>
                    <a:pt x="1026" y="239"/>
                    <a:pt x="1054" y="239"/>
                  </a:cubicBezTo>
                  <a:cubicBezTo>
                    <a:pt x="1054" y="239"/>
                    <a:pt x="1054" y="239"/>
                    <a:pt x="1055" y="239"/>
                  </a:cubicBezTo>
                  <a:lnTo>
                    <a:pt x="1055" y="239"/>
                  </a:lnTo>
                  <a:cubicBezTo>
                    <a:pt x="1055" y="266"/>
                    <a:pt x="1152" y="394"/>
                    <a:pt x="1093" y="601"/>
                  </a:cubicBezTo>
                  <a:cubicBezTo>
                    <a:pt x="1060" y="734"/>
                    <a:pt x="993" y="834"/>
                    <a:pt x="860" y="867"/>
                  </a:cubicBezTo>
                  <a:cubicBezTo>
                    <a:pt x="813" y="888"/>
                    <a:pt x="766" y="898"/>
                    <a:pt x="721" y="898"/>
                  </a:cubicBezTo>
                  <a:cubicBezTo>
                    <a:pt x="477" y="898"/>
                    <a:pt x="280" y="620"/>
                    <a:pt x="393" y="367"/>
                  </a:cubicBezTo>
                  <a:cubicBezTo>
                    <a:pt x="460" y="267"/>
                    <a:pt x="560" y="167"/>
                    <a:pt x="693" y="167"/>
                  </a:cubicBezTo>
                  <a:cubicBezTo>
                    <a:pt x="716" y="163"/>
                    <a:pt x="738" y="162"/>
                    <a:pt x="759" y="162"/>
                  </a:cubicBezTo>
                  <a:close/>
                  <a:moveTo>
                    <a:pt x="660" y="0"/>
                  </a:moveTo>
                  <a:cubicBezTo>
                    <a:pt x="460" y="0"/>
                    <a:pt x="293" y="100"/>
                    <a:pt x="226" y="267"/>
                  </a:cubicBezTo>
                  <a:cubicBezTo>
                    <a:pt x="1" y="690"/>
                    <a:pt x="323" y="1113"/>
                    <a:pt x="710" y="1113"/>
                  </a:cubicBezTo>
                  <a:cubicBezTo>
                    <a:pt x="781" y="1113"/>
                    <a:pt x="854" y="1099"/>
                    <a:pt x="927" y="1068"/>
                  </a:cubicBezTo>
                  <a:cubicBezTo>
                    <a:pt x="1093" y="967"/>
                    <a:pt x="1227" y="834"/>
                    <a:pt x="1260" y="634"/>
                  </a:cubicBezTo>
                  <a:cubicBezTo>
                    <a:pt x="1260" y="340"/>
                    <a:pt x="1131" y="228"/>
                    <a:pt x="1077" y="228"/>
                  </a:cubicBezTo>
                  <a:cubicBezTo>
                    <a:pt x="1073" y="228"/>
                    <a:pt x="1069" y="228"/>
                    <a:pt x="1065" y="230"/>
                  </a:cubicBezTo>
                  <a:lnTo>
                    <a:pt x="1065" y="230"/>
                  </a:lnTo>
                  <a:cubicBezTo>
                    <a:pt x="1077" y="200"/>
                    <a:pt x="969" y="0"/>
                    <a:pt x="6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511;p33">
              <a:extLst>
                <a:ext uri="{FF2B5EF4-FFF2-40B4-BE49-F238E27FC236}">
                  <a16:creationId xmlns:a16="http://schemas.microsoft.com/office/drawing/2014/main" id="{0F638E9E-40C3-B2F6-B209-FD4BC7164842}"/>
                </a:ext>
              </a:extLst>
            </p:cNvPr>
            <p:cNvSpPr/>
            <p:nvPr/>
          </p:nvSpPr>
          <p:spPr>
            <a:xfrm>
              <a:off x="3908800" y="3309925"/>
              <a:ext cx="143450" cy="140500"/>
            </a:xfrm>
            <a:custGeom>
              <a:avLst/>
              <a:gdLst/>
              <a:ahLst/>
              <a:cxnLst/>
              <a:rect l="l" t="t" r="r" b="b"/>
              <a:pathLst>
                <a:path w="5738" h="5620" extrusionOk="0">
                  <a:moveTo>
                    <a:pt x="3969" y="1"/>
                  </a:moveTo>
                  <a:cubicBezTo>
                    <a:pt x="3317" y="1"/>
                    <a:pt x="2689" y="372"/>
                    <a:pt x="2402" y="1017"/>
                  </a:cubicBezTo>
                  <a:cubicBezTo>
                    <a:pt x="2214" y="1486"/>
                    <a:pt x="2232" y="2015"/>
                    <a:pt x="2456" y="2464"/>
                  </a:cubicBezTo>
                  <a:lnTo>
                    <a:pt x="2456" y="2464"/>
                  </a:lnTo>
                  <a:lnTo>
                    <a:pt x="2169" y="2751"/>
                  </a:lnTo>
                  <a:lnTo>
                    <a:pt x="2135" y="2785"/>
                  </a:lnTo>
                  <a:lnTo>
                    <a:pt x="2135" y="2851"/>
                  </a:lnTo>
                  <a:cubicBezTo>
                    <a:pt x="2158" y="2966"/>
                    <a:pt x="2181" y="3082"/>
                    <a:pt x="2193" y="3208"/>
                  </a:cubicBezTo>
                  <a:lnTo>
                    <a:pt x="2193" y="3208"/>
                  </a:lnTo>
                  <a:lnTo>
                    <a:pt x="1835" y="3118"/>
                  </a:lnTo>
                  <a:lnTo>
                    <a:pt x="1768" y="3118"/>
                  </a:lnTo>
                  <a:lnTo>
                    <a:pt x="1735" y="3152"/>
                  </a:lnTo>
                  <a:lnTo>
                    <a:pt x="1435" y="3452"/>
                  </a:lnTo>
                  <a:lnTo>
                    <a:pt x="1335" y="3552"/>
                  </a:lnTo>
                  <a:lnTo>
                    <a:pt x="1268" y="3585"/>
                  </a:lnTo>
                  <a:lnTo>
                    <a:pt x="1268" y="3652"/>
                  </a:lnTo>
                  <a:cubicBezTo>
                    <a:pt x="1292" y="3771"/>
                    <a:pt x="1315" y="3906"/>
                    <a:pt x="1339" y="4035"/>
                  </a:cubicBezTo>
                  <a:lnTo>
                    <a:pt x="1339" y="4035"/>
                  </a:lnTo>
                  <a:lnTo>
                    <a:pt x="968" y="3919"/>
                  </a:lnTo>
                  <a:lnTo>
                    <a:pt x="934" y="3919"/>
                  </a:lnTo>
                  <a:lnTo>
                    <a:pt x="868" y="3952"/>
                  </a:lnTo>
                  <a:lnTo>
                    <a:pt x="534" y="4286"/>
                  </a:lnTo>
                  <a:lnTo>
                    <a:pt x="467" y="4319"/>
                  </a:lnTo>
                  <a:lnTo>
                    <a:pt x="467" y="4386"/>
                  </a:lnTo>
                  <a:lnTo>
                    <a:pt x="503" y="4564"/>
                  </a:lnTo>
                  <a:lnTo>
                    <a:pt x="503" y="4564"/>
                  </a:lnTo>
                  <a:lnTo>
                    <a:pt x="367" y="4519"/>
                  </a:lnTo>
                  <a:lnTo>
                    <a:pt x="301" y="4519"/>
                  </a:lnTo>
                  <a:lnTo>
                    <a:pt x="267" y="4553"/>
                  </a:lnTo>
                  <a:lnTo>
                    <a:pt x="34" y="4753"/>
                  </a:lnTo>
                  <a:lnTo>
                    <a:pt x="0" y="4786"/>
                  </a:lnTo>
                  <a:lnTo>
                    <a:pt x="0" y="4819"/>
                  </a:lnTo>
                  <a:cubicBezTo>
                    <a:pt x="0" y="5020"/>
                    <a:pt x="0" y="5186"/>
                    <a:pt x="0" y="5353"/>
                  </a:cubicBezTo>
                  <a:lnTo>
                    <a:pt x="0" y="5420"/>
                  </a:lnTo>
                  <a:lnTo>
                    <a:pt x="67" y="5420"/>
                  </a:lnTo>
                  <a:lnTo>
                    <a:pt x="834" y="5620"/>
                  </a:lnTo>
                  <a:lnTo>
                    <a:pt x="868" y="5620"/>
                  </a:lnTo>
                  <a:lnTo>
                    <a:pt x="934" y="5587"/>
                  </a:lnTo>
                  <a:lnTo>
                    <a:pt x="3348" y="3272"/>
                  </a:lnTo>
                  <a:lnTo>
                    <a:pt x="3348" y="3272"/>
                  </a:lnTo>
                  <a:cubicBezTo>
                    <a:pt x="3544" y="3355"/>
                    <a:pt x="3752" y="3398"/>
                    <a:pt x="3963" y="3398"/>
                  </a:cubicBezTo>
                  <a:cubicBezTo>
                    <a:pt x="4210" y="3398"/>
                    <a:pt x="4461" y="3340"/>
                    <a:pt x="4704" y="3218"/>
                  </a:cubicBezTo>
                  <a:cubicBezTo>
                    <a:pt x="4804" y="3152"/>
                    <a:pt x="4904" y="3085"/>
                    <a:pt x="5004" y="3018"/>
                  </a:cubicBezTo>
                  <a:cubicBezTo>
                    <a:pt x="5071" y="2951"/>
                    <a:pt x="5104" y="2918"/>
                    <a:pt x="5104" y="2918"/>
                  </a:cubicBezTo>
                  <a:lnTo>
                    <a:pt x="5104" y="2918"/>
                  </a:lnTo>
                  <a:cubicBezTo>
                    <a:pt x="4971" y="2985"/>
                    <a:pt x="4804" y="3051"/>
                    <a:pt x="4670" y="3118"/>
                  </a:cubicBezTo>
                  <a:cubicBezTo>
                    <a:pt x="4470" y="3218"/>
                    <a:pt x="4245" y="3268"/>
                    <a:pt x="4020" y="3268"/>
                  </a:cubicBezTo>
                  <a:cubicBezTo>
                    <a:pt x="3795" y="3268"/>
                    <a:pt x="3570" y="3218"/>
                    <a:pt x="3369" y="3118"/>
                  </a:cubicBezTo>
                  <a:lnTo>
                    <a:pt x="3303" y="3118"/>
                  </a:lnTo>
                  <a:lnTo>
                    <a:pt x="3269" y="3152"/>
                  </a:lnTo>
                  <a:lnTo>
                    <a:pt x="817" y="5375"/>
                  </a:lnTo>
                  <a:lnTo>
                    <a:pt x="203" y="5242"/>
                  </a:lnTo>
                  <a:lnTo>
                    <a:pt x="203" y="5242"/>
                  </a:lnTo>
                  <a:cubicBezTo>
                    <a:pt x="209" y="5120"/>
                    <a:pt x="228" y="4995"/>
                    <a:pt x="233" y="4854"/>
                  </a:cubicBezTo>
                  <a:lnTo>
                    <a:pt x="233" y="4854"/>
                  </a:lnTo>
                  <a:lnTo>
                    <a:pt x="376" y="4711"/>
                  </a:lnTo>
                  <a:lnTo>
                    <a:pt x="376" y="4711"/>
                  </a:lnTo>
                  <a:lnTo>
                    <a:pt x="601" y="4786"/>
                  </a:lnTo>
                  <a:lnTo>
                    <a:pt x="768" y="4819"/>
                  </a:lnTo>
                  <a:lnTo>
                    <a:pt x="734" y="4686"/>
                  </a:lnTo>
                  <a:cubicBezTo>
                    <a:pt x="734" y="4597"/>
                    <a:pt x="708" y="4482"/>
                    <a:pt x="702" y="4388"/>
                  </a:cubicBezTo>
                  <a:lnTo>
                    <a:pt x="702" y="4388"/>
                  </a:lnTo>
                  <a:lnTo>
                    <a:pt x="981" y="4134"/>
                  </a:lnTo>
                  <a:lnTo>
                    <a:pt x="981" y="4134"/>
                  </a:lnTo>
                  <a:lnTo>
                    <a:pt x="1435" y="4286"/>
                  </a:lnTo>
                  <a:lnTo>
                    <a:pt x="1601" y="4319"/>
                  </a:lnTo>
                  <a:lnTo>
                    <a:pt x="1601" y="4152"/>
                  </a:lnTo>
                  <a:cubicBezTo>
                    <a:pt x="1572" y="4004"/>
                    <a:pt x="1542" y="3829"/>
                    <a:pt x="1513" y="3652"/>
                  </a:cubicBezTo>
                  <a:lnTo>
                    <a:pt x="1513" y="3652"/>
                  </a:lnTo>
                  <a:lnTo>
                    <a:pt x="1601" y="3585"/>
                  </a:lnTo>
                  <a:lnTo>
                    <a:pt x="1874" y="3343"/>
                  </a:lnTo>
                  <a:lnTo>
                    <a:pt x="1874" y="3343"/>
                  </a:lnTo>
                  <a:lnTo>
                    <a:pt x="2302" y="3485"/>
                  </a:lnTo>
                  <a:lnTo>
                    <a:pt x="2469" y="3518"/>
                  </a:lnTo>
                  <a:lnTo>
                    <a:pt x="2435" y="3352"/>
                  </a:lnTo>
                  <a:cubicBezTo>
                    <a:pt x="2406" y="3206"/>
                    <a:pt x="2377" y="3035"/>
                    <a:pt x="2370" y="2883"/>
                  </a:cubicBezTo>
                  <a:lnTo>
                    <a:pt x="2370" y="2883"/>
                  </a:lnTo>
                  <a:lnTo>
                    <a:pt x="2669" y="2584"/>
                  </a:lnTo>
                  <a:lnTo>
                    <a:pt x="2702" y="2551"/>
                  </a:lnTo>
                  <a:lnTo>
                    <a:pt x="2669" y="2451"/>
                  </a:lnTo>
                  <a:cubicBezTo>
                    <a:pt x="2435" y="2051"/>
                    <a:pt x="2402" y="1550"/>
                    <a:pt x="2602" y="1117"/>
                  </a:cubicBezTo>
                  <a:cubicBezTo>
                    <a:pt x="2861" y="495"/>
                    <a:pt x="3442" y="177"/>
                    <a:pt x="4025" y="177"/>
                  </a:cubicBezTo>
                  <a:cubicBezTo>
                    <a:pt x="4569" y="177"/>
                    <a:pt x="5115" y="453"/>
                    <a:pt x="5404" y="1017"/>
                  </a:cubicBezTo>
                  <a:cubicBezTo>
                    <a:pt x="5604" y="1484"/>
                    <a:pt x="5604" y="1984"/>
                    <a:pt x="5404" y="2451"/>
                  </a:cubicBezTo>
                  <a:cubicBezTo>
                    <a:pt x="5304" y="2618"/>
                    <a:pt x="5204" y="2751"/>
                    <a:pt x="5104" y="2918"/>
                  </a:cubicBezTo>
                  <a:cubicBezTo>
                    <a:pt x="5237" y="2785"/>
                    <a:pt x="5371" y="2651"/>
                    <a:pt x="5471" y="2484"/>
                  </a:cubicBezTo>
                  <a:cubicBezTo>
                    <a:pt x="5704" y="2017"/>
                    <a:pt x="5738" y="1450"/>
                    <a:pt x="5504" y="983"/>
                  </a:cubicBezTo>
                  <a:cubicBezTo>
                    <a:pt x="5337" y="616"/>
                    <a:pt x="5071" y="350"/>
                    <a:pt x="4737" y="183"/>
                  </a:cubicBezTo>
                  <a:cubicBezTo>
                    <a:pt x="4490" y="59"/>
                    <a:pt x="4228" y="1"/>
                    <a:pt x="3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512;p33">
              <a:extLst>
                <a:ext uri="{FF2B5EF4-FFF2-40B4-BE49-F238E27FC236}">
                  <a16:creationId xmlns:a16="http://schemas.microsoft.com/office/drawing/2014/main" id="{8E28FC31-EC67-A3D5-002A-F07651EA80FA}"/>
                </a:ext>
              </a:extLst>
            </p:cNvPr>
            <p:cNvSpPr/>
            <p:nvPr/>
          </p:nvSpPr>
          <p:spPr>
            <a:xfrm>
              <a:off x="3660275" y="3513800"/>
              <a:ext cx="351950" cy="350825"/>
            </a:xfrm>
            <a:custGeom>
              <a:avLst/>
              <a:gdLst/>
              <a:ahLst/>
              <a:cxnLst/>
              <a:rect l="l" t="t" r="r" b="b"/>
              <a:pathLst>
                <a:path w="14078" h="14033" extrusionOk="0">
                  <a:moveTo>
                    <a:pt x="13844" y="0"/>
                  </a:moveTo>
                  <a:cubicBezTo>
                    <a:pt x="13811" y="67"/>
                    <a:pt x="13811" y="167"/>
                    <a:pt x="13811" y="234"/>
                  </a:cubicBezTo>
                  <a:lnTo>
                    <a:pt x="13811" y="1034"/>
                  </a:lnTo>
                  <a:cubicBezTo>
                    <a:pt x="13811" y="1735"/>
                    <a:pt x="13844" y="2669"/>
                    <a:pt x="13844" y="3870"/>
                  </a:cubicBezTo>
                  <a:cubicBezTo>
                    <a:pt x="13877" y="5070"/>
                    <a:pt x="13877" y="6505"/>
                    <a:pt x="13844" y="8106"/>
                  </a:cubicBezTo>
                  <a:cubicBezTo>
                    <a:pt x="13844" y="8907"/>
                    <a:pt x="13811" y="9740"/>
                    <a:pt x="13811" y="10608"/>
                  </a:cubicBezTo>
                  <a:cubicBezTo>
                    <a:pt x="13811" y="11041"/>
                    <a:pt x="13777" y="11475"/>
                    <a:pt x="13711" y="11875"/>
                  </a:cubicBezTo>
                  <a:cubicBezTo>
                    <a:pt x="13644" y="12309"/>
                    <a:pt x="13410" y="12709"/>
                    <a:pt x="13077" y="12976"/>
                  </a:cubicBezTo>
                  <a:cubicBezTo>
                    <a:pt x="12710" y="13210"/>
                    <a:pt x="12310" y="13343"/>
                    <a:pt x="11876" y="13376"/>
                  </a:cubicBezTo>
                  <a:cubicBezTo>
                    <a:pt x="11442" y="13443"/>
                    <a:pt x="10975" y="13510"/>
                    <a:pt x="10575" y="13543"/>
                  </a:cubicBezTo>
                  <a:cubicBezTo>
                    <a:pt x="9708" y="13643"/>
                    <a:pt x="8874" y="13710"/>
                    <a:pt x="8073" y="13743"/>
                  </a:cubicBezTo>
                  <a:cubicBezTo>
                    <a:pt x="6897" y="13818"/>
                    <a:pt x="5797" y="13856"/>
                    <a:pt x="4813" y="13856"/>
                  </a:cubicBezTo>
                  <a:cubicBezTo>
                    <a:pt x="4485" y="13856"/>
                    <a:pt x="4171" y="13852"/>
                    <a:pt x="3870" y="13843"/>
                  </a:cubicBezTo>
                  <a:cubicBezTo>
                    <a:pt x="2669" y="13843"/>
                    <a:pt x="1702" y="13777"/>
                    <a:pt x="1035" y="13743"/>
                  </a:cubicBezTo>
                  <a:lnTo>
                    <a:pt x="268" y="13677"/>
                  </a:lnTo>
                  <a:lnTo>
                    <a:pt x="1" y="13677"/>
                  </a:lnTo>
                  <a:cubicBezTo>
                    <a:pt x="68" y="13710"/>
                    <a:pt x="168" y="13743"/>
                    <a:pt x="268" y="13743"/>
                  </a:cubicBezTo>
                  <a:cubicBezTo>
                    <a:pt x="435" y="13777"/>
                    <a:pt x="701" y="13810"/>
                    <a:pt x="1035" y="13810"/>
                  </a:cubicBezTo>
                  <a:cubicBezTo>
                    <a:pt x="1702" y="13877"/>
                    <a:pt x="2669" y="13977"/>
                    <a:pt x="3870" y="14010"/>
                  </a:cubicBezTo>
                  <a:cubicBezTo>
                    <a:pt x="4368" y="14024"/>
                    <a:pt x="4905" y="14032"/>
                    <a:pt x="5478" y="14032"/>
                  </a:cubicBezTo>
                  <a:cubicBezTo>
                    <a:pt x="6288" y="14032"/>
                    <a:pt x="7169" y="14016"/>
                    <a:pt x="8107" y="13977"/>
                  </a:cubicBezTo>
                  <a:cubicBezTo>
                    <a:pt x="8907" y="13910"/>
                    <a:pt x="9741" y="13843"/>
                    <a:pt x="10608" y="13777"/>
                  </a:cubicBezTo>
                  <a:cubicBezTo>
                    <a:pt x="11042" y="13710"/>
                    <a:pt x="11476" y="13677"/>
                    <a:pt x="11909" y="13610"/>
                  </a:cubicBezTo>
                  <a:cubicBezTo>
                    <a:pt x="12376" y="13577"/>
                    <a:pt x="12843" y="13410"/>
                    <a:pt x="13210" y="13143"/>
                  </a:cubicBezTo>
                  <a:cubicBezTo>
                    <a:pt x="13611" y="12843"/>
                    <a:pt x="13844" y="12409"/>
                    <a:pt x="13911" y="11942"/>
                  </a:cubicBezTo>
                  <a:cubicBezTo>
                    <a:pt x="14011" y="11475"/>
                    <a:pt x="14044" y="11041"/>
                    <a:pt x="14011" y="10608"/>
                  </a:cubicBezTo>
                  <a:cubicBezTo>
                    <a:pt x="14078" y="9707"/>
                    <a:pt x="14078" y="8873"/>
                    <a:pt x="14078" y="8106"/>
                  </a:cubicBezTo>
                  <a:cubicBezTo>
                    <a:pt x="14078" y="6505"/>
                    <a:pt x="14044" y="5070"/>
                    <a:pt x="14044" y="3870"/>
                  </a:cubicBezTo>
                  <a:cubicBezTo>
                    <a:pt x="14011" y="2669"/>
                    <a:pt x="13978" y="1701"/>
                    <a:pt x="13944" y="1034"/>
                  </a:cubicBezTo>
                  <a:cubicBezTo>
                    <a:pt x="13911" y="701"/>
                    <a:pt x="13877" y="467"/>
                    <a:pt x="13877" y="234"/>
                  </a:cubicBezTo>
                  <a:cubicBezTo>
                    <a:pt x="13877" y="167"/>
                    <a:pt x="13877" y="67"/>
                    <a:pt x="138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513;p33">
              <a:extLst>
                <a:ext uri="{FF2B5EF4-FFF2-40B4-BE49-F238E27FC236}">
                  <a16:creationId xmlns:a16="http://schemas.microsoft.com/office/drawing/2014/main" id="{9A47C364-B222-92F4-8C94-38423DD4E9F9}"/>
                </a:ext>
              </a:extLst>
            </p:cNvPr>
            <p:cNvSpPr/>
            <p:nvPr/>
          </p:nvSpPr>
          <p:spPr>
            <a:xfrm>
              <a:off x="3635275" y="3794825"/>
              <a:ext cx="86750" cy="120100"/>
            </a:xfrm>
            <a:custGeom>
              <a:avLst/>
              <a:gdLst/>
              <a:ahLst/>
              <a:cxnLst/>
              <a:rect l="l" t="t" r="r" b="b"/>
              <a:pathLst>
                <a:path w="3470" h="4804" extrusionOk="0">
                  <a:moveTo>
                    <a:pt x="3469" y="1"/>
                  </a:moveTo>
                  <a:lnTo>
                    <a:pt x="3469" y="1"/>
                  </a:lnTo>
                  <a:cubicBezTo>
                    <a:pt x="3136" y="234"/>
                    <a:pt x="2802" y="468"/>
                    <a:pt x="2502" y="734"/>
                  </a:cubicBezTo>
                  <a:cubicBezTo>
                    <a:pt x="1968" y="1235"/>
                    <a:pt x="1168" y="1902"/>
                    <a:pt x="334" y="2636"/>
                  </a:cubicBezTo>
                  <a:lnTo>
                    <a:pt x="134" y="2836"/>
                  </a:lnTo>
                  <a:lnTo>
                    <a:pt x="0" y="2936"/>
                  </a:lnTo>
                  <a:lnTo>
                    <a:pt x="134" y="3003"/>
                  </a:lnTo>
                  <a:cubicBezTo>
                    <a:pt x="968" y="3370"/>
                    <a:pt x="1735" y="3803"/>
                    <a:pt x="2502" y="4270"/>
                  </a:cubicBezTo>
                  <a:cubicBezTo>
                    <a:pt x="2802" y="4470"/>
                    <a:pt x="3136" y="4637"/>
                    <a:pt x="3469" y="4804"/>
                  </a:cubicBezTo>
                  <a:cubicBezTo>
                    <a:pt x="3202" y="4537"/>
                    <a:pt x="2902" y="4304"/>
                    <a:pt x="2602" y="4103"/>
                  </a:cubicBezTo>
                  <a:cubicBezTo>
                    <a:pt x="1881" y="3633"/>
                    <a:pt x="1160" y="3222"/>
                    <a:pt x="384" y="2869"/>
                  </a:cubicBezTo>
                  <a:lnTo>
                    <a:pt x="384" y="2869"/>
                  </a:lnTo>
                  <a:lnTo>
                    <a:pt x="501" y="2769"/>
                  </a:lnTo>
                  <a:cubicBezTo>
                    <a:pt x="1334" y="2035"/>
                    <a:pt x="2102" y="1335"/>
                    <a:pt x="2635" y="834"/>
                  </a:cubicBezTo>
                  <a:cubicBezTo>
                    <a:pt x="2936" y="601"/>
                    <a:pt x="3202" y="301"/>
                    <a:pt x="34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514;p33">
              <a:extLst>
                <a:ext uri="{FF2B5EF4-FFF2-40B4-BE49-F238E27FC236}">
                  <a16:creationId xmlns:a16="http://schemas.microsoft.com/office/drawing/2014/main" id="{68E1A82F-7D29-040A-4617-4712DF751821}"/>
                </a:ext>
              </a:extLst>
            </p:cNvPr>
            <p:cNvSpPr/>
            <p:nvPr/>
          </p:nvSpPr>
          <p:spPr>
            <a:xfrm>
              <a:off x="3384250" y="1560725"/>
              <a:ext cx="251875" cy="228625"/>
            </a:xfrm>
            <a:custGeom>
              <a:avLst/>
              <a:gdLst/>
              <a:ahLst/>
              <a:cxnLst/>
              <a:rect l="l" t="t" r="r" b="b"/>
              <a:pathLst>
                <a:path w="10075" h="9145" extrusionOk="0">
                  <a:moveTo>
                    <a:pt x="4070" y="1"/>
                  </a:moveTo>
                  <a:cubicBezTo>
                    <a:pt x="3603" y="1"/>
                    <a:pt x="3136" y="67"/>
                    <a:pt x="2703" y="234"/>
                  </a:cubicBezTo>
                  <a:cubicBezTo>
                    <a:pt x="2136" y="434"/>
                    <a:pt x="1602" y="768"/>
                    <a:pt x="1168" y="1235"/>
                  </a:cubicBezTo>
                  <a:cubicBezTo>
                    <a:pt x="668" y="1768"/>
                    <a:pt x="301" y="2436"/>
                    <a:pt x="167" y="3169"/>
                  </a:cubicBezTo>
                  <a:cubicBezTo>
                    <a:pt x="1" y="4003"/>
                    <a:pt x="101" y="4871"/>
                    <a:pt x="368" y="5671"/>
                  </a:cubicBezTo>
                  <a:cubicBezTo>
                    <a:pt x="701" y="6572"/>
                    <a:pt x="1235" y="7372"/>
                    <a:pt x="1969" y="7940"/>
                  </a:cubicBezTo>
                  <a:cubicBezTo>
                    <a:pt x="2769" y="8573"/>
                    <a:pt x="3737" y="8974"/>
                    <a:pt x="4737" y="9107"/>
                  </a:cubicBezTo>
                  <a:cubicBezTo>
                    <a:pt x="4930" y="9132"/>
                    <a:pt x="5122" y="9144"/>
                    <a:pt x="5312" y="9144"/>
                  </a:cubicBezTo>
                  <a:cubicBezTo>
                    <a:pt x="6141" y="9144"/>
                    <a:pt x="6940" y="8914"/>
                    <a:pt x="7673" y="8507"/>
                  </a:cubicBezTo>
                  <a:cubicBezTo>
                    <a:pt x="8874" y="7806"/>
                    <a:pt x="9708" y="6605"/>
                    <a:pt x="9974" y="5238"/>
                  </a:cubicBezTo>
                  <a:cubicBezTo>
                    <a:pt x="10041" y="4804"/>
                    <a:pt x="10075" y="4404"/>
                    <a:pt x="10041" y="3970"/>
                  </a:cubicBezTo>
                  <a:cubicBezTo>
                    <a:pt x="9941" y="3236"/>
                    <a:pt x="9641" y="2536"/>
                    <a:pt x="9207" y="1935"/>
                  </a:cubicBezTo>
                  <a:cubicBezTo>
                    <a:pt x="8540" y="1101"/>
                    <a:pt x="7573" y="501"/>
                    <a:pt x="6505" y="301"/>
                  </a:cubicBezTo>
                  <a:cubicBezTo>
                    <a:pt x="6322" y="267"/>
                    <a:pt x="6130" y="251"/>
                    <a:pt x="5938" y="251"/>
                  </a:cubicBezTo>
                  <a:cubicBezTo>
                    <a:pt x="5746" y="251"/>
                    <a:pt x="5555" y="267"/>
                    <a:pt x="5371" y="301"/>
                  </a:cubicBezTo>
                  <a:cubicBezTo>
                    <a:pt x="5738" y="301"/>
                    <a:pt x="6138" y="367"/>
                    <a:pt x="6505" y="434"/>
                  </a:cubicBezTo>
                  <a:cubicBezTo>
                    <a:pt x="7539" y="634"/>
                    <a:pt x="8440" y="1235"/>
                    <a:pt x="9074" y="2069"/>
                  </a:cubicBezTo>
                  <a:cubicBezTo>
                    <a:pt x="9507" y="2636"/>
                    <a:pt x="9808" y="3303"/>
                    <a:pt x="9874" y="4037"/>
                  </a:cubicBezTo>
                  <a:cubicBezTo>
                    <a:pt x="9908" y="4437"/>
                    <a:pt x="9908" y="4837"/>
                    <a:pt x="9808" y="5204"/>
                  </a:cubicBezTo>
                  <a:cubicBezTo>
                    <a:pt x="9741" y="5638"/>
                    <a:pt x="9608" y="6038"/>
                    <a:pt x="9407" y="6405"/>
                  </a:cubicBezTo>
                  <a:cubicBezTo>
                    <a:pt x="9007" y="7206"/>
                    <a:pt x="8373" y="7906"/>
                    <a:pt x="7573" y="8340"/>
                  </a:cubicBezTo>
                  <a:cubicBezTo>
                    <a:pt x="6892" y="8748"/>
                    <a:pt x="6099" y="8935"/>
                    <a:pt x="5305" y="8935"/>
                  </a:cubicBezTo>
                  <a:cubicBezTo>
                    <a:pt x="5127" y="8935"/>
                    <a:pt x="4948" y="8925"/>
                    <a:pt x="4771" y="8907"/>
                  </a:cubicBezTo>
                  <a:cubicBezTo>
                    <a:pt x="3803" y="8807"/>
                    <a:pt x="2869" y="8407"/>
                    <a:pt x="2102" y="7806"/>
                  </a:cubicBezTo>
                  <a:cubicBezTo>
                    <a:pt x="1402" y="7239"/>
                    <a:pt x="868" y="6472"/>
                    <a:pt x="568" y="5638"/>
                  </a:cubicBezTo>
                  <a:cubicBezTo>
                    <a:pt x="268" y="4871"/>
                    <a:pt x="201" y="4037"/>
                    <a:pt x="334" y="3203"/>
                  </a:cubicBezTo>
                  <a:cubicBezTo>
                    <a:pt x="468" y="2502"/>
                    <a:pt x="801" y="1835"/>
                    <a:pt x="1302" y="1335"/>
                  </a:cubicBezTo>
                  <a:cubicBezTo>
                    <a:pt x="1702" y="901"/>
                    <a:pt x="2202" y="568"/>
                    <a:pt x="2736" y="334"/>
                  </a:cubicBezTo>
                  <a:cubicBezTo>
                    <a:pt x="3170" y="167"/>
                    <a:pt x="3603" y="101"/>
                    <a:pt x="4037" y="101"/>
                  </a:cubicBezTo>
                  <a:cubicBezTo>
                    <a:pt x="4437" y="101"/>
                    <a:pt x="4804" y="134"/>
                    <a:pt x="5171" y="267"/>
                  </a:cubicBezTo>
                  <a:cubicBezTo>
                    <a:pt x="5104" y="201"/>
                    <a:pt x="5004" y="167"/>
                    <a:pt x="4904" y="134"/>
                  </a:cubicBezTo>
                  <a:cubicBezTo>
                    <a:pt x="4637" y="67"/>
                    <a:pt x="4337" y="1"/>
                    <a:pt x="4070"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515;p33">
              <a:extLst>
                <a:ext uri="{FF2B5EF4-FFF2-40B4-BE49-F238E27FC236}">
                  <a16:creationId xmlns:a16="http://schemas.microsoft.com/office/drawing/2014/main" id="{3D01723A-5DAD-8109-D305-D3B395DCD11C}"/>
                </a:ext>
              </a:extLst>
            </p:cNvPr>
            <p:cNvSpPr/>
            <p:nvPr/>
          </p:nvSpPr>
          <p:spPr>
            <a:xfrm>
              <a:off x="3581900" y="1430625"/>
              <a:ext cx="205175" cy="157225"/>
            </a:xfrm>
            <a:custGeom>
              <a:avLst/>
              <a:gdLst/>
              <a:ahLst/>
              <a:cxnLst/>
              <a:rect l="l" t="t" r="r" b="b"/>
              <a:pathLst>
                <a:path w="8207" h="6289" extrusionOk="0">
                  <a:moveTo>
                    <a:pt x="8206" y="1"/>
                  </a:moveTo>
                  <a:cubicBezTo>
                    <a:pt x="8173" y="1"/>
                    <a:pt x="8073" y="635"/>
                    <a:pt x="7672" y="1569"/>
                  </a:cubicBezTo>
                  <a:cubicBezTo>
                    <a:pt x="6605" y="4037"/>
                    <a:pt x="4303" y="5772"/>
                    <a:pt x="1635" y="6105"/>
                  </a:cubicBezTo>
                  <a:cubicBezTo>
                    <a:pt x="1201" y="6163"/>
                    <a:pt x="837" y="6177"/>
                    <a:pt x="563" y="6177"/>
                  </a:cubicBezTo>
                  <a:cubicBezTo>
                    <a:pt x="306" y="6177"/>
                    <a:pt x="128" y="6165"/>
                    <a:pt x="48" y="6165"/>
                  </a:cubicBezTo>
                  <a:cubicBezTo>
                    <a:pt x="17" y="6165"/>
                    <a:pt x="0" y="6167"/>
                    <a:pt x="0" y="6172"/>
                  </a:cubicBezTo>
                  <a:cubicBezTo>
                    <a:pt x="134" y="6205"/>
                    <a:pt x="267" y="6239"/>
                    <a:pt x="434" y="6239"/>
                  </a:cubicBezTo>
                  <a:cubicBezTo>
                    <a:pt x="634" y="6272"/>
                    <a:pt x="834" y="6289"/>
                    <a:pt x="1034" y="6289"/>
                  </a:cubicBezTo>
                  <a:cubicBezTo>
                    <a:pt x="1235" y="6289"/>
                    <a:pt x="1435" y="6272"/>
                    <a:pt x="1635" y="6239"/>
                  </a:cubicBezTo>
                  <a:cubicBezTo>
                    <a:pt x="4403" y="6005"/>
                    <a:pt x="6805" y="4204"/>
                    <a:pt x="7806" y="1602"/>
                  </a:cubicBezTo>
                  <a:cubicBezTo>
                    <a:pt x="7973" y="1235"/>
                    <a:pt x="8073" y="835"/>
                    <a:pt x="8173" y="434"/>
                  </a:cubicBezTo>
                  <a:cubicBezTo>
                    <a:pt x="8206" y="301"/>
                    <a:pt x="8206" y="134"/>
                    <a:pt x="8206"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516;p33">
              <a:extLst>
                <a:ext uri="{FF2B5EF4-FFF2-40B4-BE49-F238E27FC236}">
                  <a16:creationId xmlns:a16="http://schemas.microsoft.com/office/drawing/2014/main" id="{6D4B0E8A-DAA5-917B-BE54-7DD92E9F7D0A}"/>
                </a:ext>
              </a:extLst>
            </p:cNvPr>
            <p:cNvSpPr/>
            <p:nvPr/>
          </p:nvSpPr>
          <p:spPr>
            <a:xfrm>
              <a:off x="3762025" y="1415625"/>
              <a:ext cx="45050" cy="32550"/>
            </a:xfrm>
            <a:custGeom>
              <a:avLst/>
              <a:gdLst/>
              <a:ahLst/>
              <a:cxnLst/>
              <a:rect l="l" t="t" r="r" b="b"/>
              <a:pathLst>
                <a:path w="1802" h="1302" extrusionOk="0">
                  <a:moveTo>
                    <a:pt x="1068" y="0"/>
                  </a:moveTo>
                  <a:lnTo>
                    <a:pt x="968" y="100"/>
                  </a:lnTo>
                  <a:lnTo>
                    <a:pt x="901" y="134"/>
                  </a:lnTo>
                  <a:cubicBezTo>
                    <a:pt x="568" y="467"/>
                    <a:pt x="234" y="834"/>
                    <a:pt x="0" y="1235"/>
                  </a:cubicBezTo>
                  <a:cubicBezTo>
                    <a:pt x="383" y="979"/>
                    <a:pt x="736" y="694"/>
                    <a:pt x="1028" y="348"/>
                  </a:cubicBezTo>
                  <a:lnTo>
                    <a:pt x="1028" y="348"/>
                  </a:lnTo>
                  <a:cubicBezTo>
                    <a:pt x="1226" y="704"/>
                    <a:pt x="1500" y="1030"/>
                    <a:pt x="1802" y="1301"/>
                  </a:cubicBezTo>
                  <a:cubicBezTo>
                    <a:pt x="1635" y="868"/>
                    <a:pt x="1401" y="467"/>
                    <a:pt x="1135" y="100"/>
                  </a:cubicBezTo>
                  <a:lnTo>
                    <a:pt x="1068"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517;p33">
              <a:extLst>
                <a:ext uri="{FF2B5EF4-FFF2-40B4-BE49-F238E27FC236}">
                  <a16:creationId xmlns:a16="http://schemas.microsoft.com/office/drawing/2014/main" id="{386617CF-4F11-C2FD-1676-9364E01F388B}"/>
                </a:ext>
              </a:extLst>
            </p:cNvPr>
            <p:cNvSpPr/>
            <p:nvPr/>
          </p:nvSpPr>
          <p:spPr>
            <a:xfrm>
              <a:off x="3907125" y="1570725"/>
              <a:ext cx="171825" cy="171000"/>
            </a:xfrm>
            <a:custGeom>
              <a:avLst/>
              <a:gdLst/>
              <a:ahLst/>
              <a:cxnLst/>
              <a:rect l="l" t="t" r="r" b="b"/>
              <a:pathLst>
                <a:path w="6873" h="6840" extrusionOk="0">
                  <a:moveTo>
                    <a:pt x="1" y="1"/>
                  </a:moveTo>
                  <a:lnTo>
                    <a:pt x="1" y="6839"/>
                  </a:lnTo>
                  <a:lnTo>
                    <a:pt x="6872" y="6839"/>
                  </a:lnTo>
                  <a:lnTo>
                    <a:pt x="6872"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518;p33">
              <a:extLst>
                <a:ext uri="{FF2B5EF4-FFF2-40B4-BE49-F238E27FC236}">
                  <a16:creationId xmlns:a16="http://schemas.microsoft.com/office/drawing/2014/main" id="{4C05E8E3-E80A-075A-0A69-6379CA3958C7}"/>
                </a:ext>
              </a:extLst>
            </p:cNvPr>
            <p:cNvSpPr/>
            <p:nvPr/>
          </p:nvSpPr>
          <p:spPr>
            <a:xfrm>
              <a:off x="3899625" y="1373925"/>
              <a:ext cx="192650" cy="192675"/>
            </a:xfrm>
            <a:custGeom>
              <a:avLst/>
              <a:gdLst/>
              <a:ahLst/>
              <a:cxnLst/>
              <a:rect l="l" t="t" r="r" b="b"/>
              <a:pathLst>
                <a:path w="7706" h="7707" extrusionOk="0">
                  <a:moveTo>
                    <a:pt x="6805" y="1"/>
                  </a:moveTo>
                  <a:lnTo>
                    <a:pt x="0" y="901"/>
                  </a:lnTo>
                  <a:lnTo>
                    <a:pt x="901" y="7706"/>
                  </a:lnTo>
                  <a:lnTo>
                    <a:pt x="7706" y="6805"/>
                  </a:lnTo>
                  <a:lnTo>
                    <a:pt x="6805"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519;p33">
              <a:extLst>
                <a:ext uri="{FF2B5EF4-FFF2-40B4-BE49-F238E27FC236}">
                  <a16:creationId xmlns:a16="http://schemas.microsoft.com/office/drawing/2014/main" id="{ABF5DCFB-63A6-B656-9048-61DAB55E892F}"/>
                </a:ext>
              </a:extLst>
            </p:cNvPr>
            <p:cNvSpPr/>
            <p:nvPr/>
          </p:nvSpPr>
          <p:spPr>
            <a:xfrm>
              <a:off x="3872925" y="1190450"/>
              <a:ext cx="192675" cy="191850"/>
            </a:xfrm>
            <a:custGeom>
              <a:avLst/>
              <a:gdLst/>
              <a:ahLst/>
              <a:cxnLst/>
              <a:rect l="l" t="t" r="r" b="b"/>
              <a:pathLst>
                <a:path w="7707" h="7674" extrusionOk="0">
                  <a:moveTo>
                    <a:pt x="6806" y="1"/>
                  </a:moveTo>
                  <a:lnTo>
                    <a:pt x="1" y="902"/>
                  </a:lnTo>
                  <a:lnTo>
                    <a:pt x="902" y="7673"/>
                  </a:lnTo>
                  <a:lnTo>
                    <a:pt x="7706" y="6772"/>
                  </a:lnTo>
                  <a:lnTo>
                    <a:pt x="680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520;p33">
              <a:extLst>
                <a:ext uri="{FF2B5EF4-FFF2-40B4-BE49-F238E27FC236}">
                  <a16:creationId xmlns:a16="http://schemas.microsoft.com/office/drawing/2014/main" id="{1CFDD4A4-C55C-A449-6248-36C196E77984}"/>
                </a:ext>
              </a:extLst>
            </p:cNvPr>
            <p:cNvSpPr/>
            <p:nvPr/>
          </p:nvSpPr>
          <p:spPr>
            <a:xfrm>
              <a:off x="3614425" y="1189625"/>
              <a:ext cx="193500" cy="193500"/>
            </a:xfrm>
            <a:custGeom>
              <a:avLst/>
              <a:gdLst/>
              <a:ahLst/>
              <a:cxnLst/>
              <a:rect l="l" t="t" r="r" b="b"/>
              <a:pathLst>
                <a:path w="7740" h="7740" extrusionOk="0">
                  <a:moveTo>
                    <a:pt x="968" y="1"/>
                  </a:moveTo>
                  <a:lnTo>
                    <a:pt x="0" y="6772"/>
                  </a:lnTo>
                  <a:lnTo>
                    <a:pt x="6805" y="7739"/>
                  </a:lnTo>
                  <a:lnTo>
                    <a:pt x="7739" y="968"/>
                  </a:lnTo>
                  <a:lnTo>
                    <a:pt x="968"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521;p33">
              <a:extLst>
                <a:ext uri="{FF2B5EF4-FFF2-40B4-BE49-F238E27FC236}">
                  <a16:creationId xmlns:a16="http://schemas.microsoft.com/office/drawing/2014/main" id="{6F9F4B76-371C-DF11-8547-07AFDAE00C39}"/>
                </a:ext>
              </a:extLst>
            </p:cNvPr>
            <p:cNvSpPr/>
            <p:nvPr/>
          </p:nvSpPr>
          <p:spPr>
            <a:xfrm>
              <a:off x="3795375" y="1301350"/>
              <a:ext cx="88425" cy="6750"/>
            </a:xfrm>
            <a:custGeom>
              <a:avLst/>
              <a:gdLst/>
              <a:ahLst/>
              <a:cxnLst/>
              <a:rect l="l" t="t" r="r" b="b"/>
              <a:pathLst>
                <a:path w="3537" h="270" extrusionOk="0">
                  <a:moveTo>
                    <a:pt x="2397" y="0"/>
                  </a:moveTo>
                  <a:cubicBezTo>
                    <a:pt x="2190" y="0"/>
                    <a:pt x="1981" y="11"/>
                    <a:pt x="1769" y="35"/>
                  </a:cubicBezTo>
                  <a:cubicBezTo>
                    <a:pt x="1662" y="29"/>
                    <a:pt x="1556" y="26"/>
                    <a:pt x="1450" y="26"/>
                  </a:cubicBezTo>
                  <a:cubicBezTo>
                    <a:pt x="957" y="26"/>
                    <a:pt x="467" y="86"/>
                    <a:pt x="1" y="168"/>
                  </a:cubicBezTo>
                  <a:cubicBezTo>
                    <a:pt x="367" y="233"/>
                    <a:pt x="747" y="270"/>
                    <a:pt x="1132" y="270"/>
                  </a:cubicBezTo>
                  <a:cubicBezTo>
                    <a:pt x="1343" y="270"/>
                    <a:pt x="1556" y="259"/>
                    <a:pt x="1769" y="235"/>
                  </a:cubicBezTo>
                  <a:cubicBezTo>
                    <a:pt x="1875" y="241"/>
                    <a:pt x="1981" y="244"/>
                    <a:pt x="2088" y="244"/>
                  </a:cubicBezTo>
                  <a:cubicBezTo>
                    <a:pt x="2581" y="244"/>
                    <a:pt x="3070" y="184"/>
                    <a:pt x="3537" y="102"/>
                  </a:cubicBezTo>
                  <a:cubicBezTo>
                    <a:pt x="3149" y="37"/>
                    <a:pt x="2775" y="0"/>
                    <a:pt x="2397"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522;p33">
              <a:extLst>
                <a:ext uri="{FF2B5EF4-FFF2-40B4-BE49-F238E27FC236}">
                  <a16:creationId xmlns:a16="http://schemas.microsoft.com/office/drawing/2014/main" id="{217E0B25-E1BD-2989-22EF-21663C36AE20}"/>
                </a:ext>
              </a:extLst>
            </p:cNvPr>
            <p:cNvSpPr/>
            <p:nvPr/>
          </p:nvSpPr>
          <p:spPr>
            <a:xfrm>
              <a:off x="2531975" y="1572050"/>
              <a:ext cx="247700" cy="225550"/>
            </a:xfrm>
            <a:custGeom>
              <a:avLst/>
              <a:gdLst/>
              <a:ahLst/>
              <a:cxnLst/>
              <a:rect l="l" t="t" r="r" b="b"/>
              <a:pathLst>
                <a:path w="9908" h="9022" extrusionOk="0">
                  <a:moveTo>
                    <a:pt x="6906" y="715"/>
                  </a:moveTo>
                  <a:cubicBezTo>
                    <a:pt x="6930" y="727"/>
                    <a:pt x="6959" y="739"/>
                    <a:pt x="6990" y="750"/>
                  </a:cubicBezTo>
                  <a:lnTo>
                    <a:pt x="6990" y="750"/>
                  </a:lnTo>
                  <a:cubicBezTo>
                    <a:pt x="6962" y="738"/>
                    <a:pt x="6934" y="726"/>
                    <a:pt x="6906" y="715"/>
                  </a:cubicBezTo>
                  <a:close/>
                  <a:moveTo>
                    <a:pt x="5205" y="1"/>
                  </a:moveTo>
                  <a:cubicBezTo>
                    <a:pt x="5127" y="1"/>
                    <a:pt x="5049" y="5"/>
                    <a:pt x="4971" y="15"/>
                  </a:cubicBezTo>
                  <a:cubicBezTo>
                    <a:pt x="3970" y="15"/>
                    <a:pt x="3003" y="315"/>
                    <a:pt x="2169" y="848"/>
                  </a:cubicBezTo>
                  <a:cubicBezTo>
                    <a:pt x="1568" y="1215"/>
                    <a:pt x="1068" y="1716"/>
                    <a:pt x="701" y="2316"/>
                  </a:cubicBezTo>
                  <a:cubicBezTo>
                    <a:pt x="268" y="2983"/>
                    <a:pt x="34" y="3784"/>
                    <a:pt x="34" y="4584"/>
                  </a:cubicBezTo>
                  <a:cubicBezTo>
                    <a:pt x="1" y="5452"/>
                    <a:pt x="234" y="6319"/>
                    <a:pt x="701" y="7086"/>
                  </a:cubicBezTo>
                  <a:cubicBezTo>
                    <a:pt x="1202" y="7920"/>
                    <a:pt x="1969" y="8521"/>
                    <a:pt x="2903" y="8787"/>
                  </a:cubicBezTo>
                  <a:cubicBezTo>
                    <a:pt x="3381" y="8947"/>
                    <a:pt x="3879" y="9022"/>
                    <a:pt x="4375" y="9022"/>
                  </a:cubicBezTo>
                  <a:cubicBezTo>
                    <a:pt x="4813" y="9022"/>
                    <a:pt x="5249" y="8964"/>
                    <a:pt x="5671" y="8854"/>
                  </a:cubicBezTo>
                  <a:cubicBezTo>
                    <a:pt x="6539" y="8654"/>
                    <a:pt x="7339" y="8220"/>
                    <a:pt x="7973" y="7620"/>
                  </a:cubicBezTo>
                  <a:cubicBezTo>
                    <a:pt x="8573" y="7086"/>
                    <a:pt x="9007" y="6419"/>
                    <a:pt x="9307" y="5652"/>
                  </a:cubicBezTo>
                  <a:cubicBezTo>
                    <a:pt x="9908" y="4017"/>
                    <a:pt x="9307" y="2149"/>
                    <a:pt x="7873" y="1149"/>
                  </a:cubicBezTo>
                  <a:cubicBezTo>
                    <a:pt x="7673" y="1015"/>
                    <a:pt x="7439" y="882"/>
                    <a:pt x="7172" y="782"/>
                  </a:cubicBezTo>
                  <a:cubicBezTo>
                    <a:pt x="7109" y="782"/>
                    <a:pt x="7045" y="768"/>
                    <a:pt x="6990" y="750"/>
                  </a:cubicBezTo>
                  <a:lnTo>
                    <a:pt x="6990" y="750"/>
                  </a:lnTo>
                  <a:cubicBezTo>
                    <a:pt x="7290" y="877"/>
                    <a:pt x="7565" y="1035"/>
                    <a:pt x="7840" y="1249"/>
                  </a:cubicBezTo>
                  <a:cubicBezTo>
                    <a:pt x="8607" y="1816"/>
                    <a:pt x="9141" y="2683"/>
                    <a:pt x="9307" y="3650"/>
                  </a:cubicBezTo>
                  <a:cubicBezTo>
                    <a:pt x="9441" y="4318"/>
                    <a:pt x="9374" y="4985"/>
                    <a:pt x="9141" y="5619"/>
                  </a:cubicBezTo>
                  <a:cubicBezTo>
                    <a:pt x="8840" y="6319"/>
                    <a:pt x="8407" y="6953"/>
                    <a:pt x="7840" y="7487"/>
                  </a:cubicBezTo>
                  <a:cubicBezTo>
                    <a:pt x="7206" y="8054"/>
                    <a:pt x="6439" y="8454"/>
                    <a:pt x="5638" y="8654"/>
                  </a:cubicBezTo>
                  <a:cubicBezTo>
                    <a:pt x="5233" y="8759"/>
                    <a:pt x="4827" y="8810"/>
                    <a:pt x="4422" y="8810"/>
                  </a:cubicBezTo>
                  <a:cubicBezTo>
                    <a:pt x="3927" y="8810"/>
                    <a:pt x="3431" y="8734"/>
                    <a:pt x="2936" y="8587"/>
                  </a:cubicBezTo>
                  <a:cubicBezTo>
                    <a:pt x="2102" y="8320"/>
                    <a:pt x="1335" y="7753"/>
                    <a:pt x="868" y="6986"/>
                  </a:cubicBezTo>
                  <a:cubicBezTo>
                    <a:pt x="434" y="6252"/>
                    <a:pt x="201" y="5418"/>
                    <a:pt x="234" y="4584"/>
                  </a:cubicBezTo>
                  <a:cubicBezTo>
                    <a:pt x="234" y="3817"/>
                    <a:pt x="468" y="3050"/>
                    <a:pt x="868" y="2416"/>
                  </a:cubicBezTo>
                  <a:cubicBezTo>
                    <a:pt x="1202" y="1849"/>
                    <a:pt x="1669" y="1349"/>
                    <a:pt x="2236" y="982"/>
                  </a:cubicBezTo>
                  <a:cubicBezTo>
                    <a:pt x="3036" y="448"/>
                    <a:pt x="4004" y="148"/>
                    <a:pt x="4971" y="81"/>
                  </a:cubicBezTo>
                  <a:cubicBezTo>
                    <a:pt x="5073" y="76"/>
                    <a:pt x="5169" y="74"/>
                    <a:pt x="5257" y="74"/>
                  </a:cubicBezTo>
                  <a:cubicBezTo>
                    <a:pt x="5683" y="74"/>
                    <a:pt x="5939" y="122"/>
                    <a:pt x="6015" y="122"/>
                  </a:cubicBezTo>
                  <a:cubicBezTo>
                    <a:pt x="6030" y="122"/>
                    <a:pt x="6038" y="119"/>
                    <a:pt x="6038" y="115"/>
                  </a:cubicBezTo>
                  <a:cubicBezTo>
                    <a:pt x="5972" y="81"/>
                    <a:pt x="5872" y="48"/>
                    <a:pt x="5771" y="48"/>
                  </a:cubicBezTo>
                  <a:cubicBezTo>
                    <a:pt x="5583" y="24"/>
                    <a:pt x="5394" y="1"/>
                    <a:pt x="520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523;p33">
              <a:extLst>
                <a:ext uri="{FF2B5EF4-FFF2-40B4-BE49-F238E27FC236}">
                  <a16:creationId xmlns:a16="http://schemas.microsoft.com/office/drawing/2014/main" id="{BB2F961E-7BDD-3370-C3EB-41223902801E}"/>
                </a:ext>
              </a:extLst>
            </p:cNvPr>
            <p:cNvSpPr/>
            <p:nvPr/>
          </p:nvSpPr>
          <p:spPr>
            <a:xfrm>
              <a:off x="2762150" y="1329725"/>
              <a:ext cx="338600" cy="338600"/>
            </a:xfrm>
            <a:custGeom>
              <a:avLst/>
              <a:gdLst/>
              <a:ahLst/>
              <a:cxnLst/>
              <a:rect l="l" t="t" r="r" b="b"/>
              <a:pathLst>
                <a:path w="13544" h="13544" extrusionOk="0">
                  <a:moveTo>
                    <a:pt x="13477" y="1"/>
                  </a:moveTo>
                  <a:cubicBezTo>
                    <a:pt x="13477" y="267"/>
                    <a:pt x="13477" y="568"/>
                    <a:pt x="13477" y="835"/>
                  </a:cubicBezTo>
                  <a:cubicBezTo>
                    <a:pt x="13443" y="1602"/>
                    <a:pt x="13343" y="2369"/>
                    <a:pt x="13176" y="3103"/>
                  </a:cubicBezTo>
                  <a:cubicBezTo>
                    <a:pt x="12676" y="5571"/>
                    <a:pt x="11442" y="7873"/>
                    <a:pt x="9674" y="9674"/>
                  </a:cubicBezTo>
                  <a:cubicBezTo>
                    <a:pt x="7305" y="11976"/>
                    <a:pt x="4170" y="13343"/>
                    <a:pt x="834" y="13444"/>
                  </a:cubicBezTo>
                  <a:cubicBezTo>
                    <a:pt x="567" y="13460"/>
                    <a:pt x="359" y="13460"/>
                    <a:pt x="217" y="13460"/>
                  </a:cubicBezTo>
                  <a:cubicBezTo>
                    <a:pt x="75" y="13460"/>
                    <a:pt x="0" y="13460"/>
                    <a:pt x="0" y="13477"/>
                  </a:cubicBezTo>
                  <a:cubicBezTo>
                    <a:pt x="67" y="13477"/>
                    <a:pt x="167" y="13510"/>
                    <a:pt x="234" y="13510"/>
                  </a:cubicBezTo>
                  <a:cubicBezTo>
                    <a:pt x="434" y="13510"/>
                    <a:pt x="634" y="13544"/>
                    <a:pt x="868" y="13544"/>
                  </a:cubicBezTo>
                  <a:cubicBezTo>
                    <a:pt x="1635" y="13544"/>
                    <a:pt x="2402" y="13477"/>
                    <a:pt x="3169" y="13310"/>
                  </a:cubicBezTo>
                  <a:cubicBezTo>
                    <a:pt x="4270" y="13110"/>
                    <a:pt x="5371" y="12743"/>
                    <a:pt x="6405" y="12243"/>
                  </a:cubicBezTo>
                  <a:cubicBezTo>
                    <a:pt x="8973" y="11008"/>
                    <a:pt x="11008" y="8940"/>
                    <a:pt x="12242" y="6405"/>
                  </a:cubicBezTo>
                  <a:cubicBezTo>
                    <a:pt x="12743" y="5371"/>
                    <a:pt x="13110" y="4270"/>
                    <a:pt x="13343" y="3136"/>
                  </a:cubicBezTo>
                  <a:cubicBezTo>
                    <a:pt x="13477" y="2369"/>
                    <a:pt x="13543" y="1602"/>
                    <a:pt x="13543" y="835"/>
                  </a:cubicBezTo>
                  <a:cubicBezTo>
                    <a:pt x="13543" y="568"/>
                    <a:pt x="13510" y="368"/>
                    <a:pt x="13510" y="201"/>
                  </a:cubicBezTo>
                  <a:cubicBezTo>
                    <a:pt x="13510" y="134"/>
                    <a:pt x="13510" y="67"/>
                    <a:pt x="13477"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524;p33">
              <a:extLst>
                <a:ext uri="{FF2B5EF4-FFF2-40B4-BE49-F238E27FC236}">
                  <a16:creationId xmlns:a16="http://schemas.microsoft.com/office/drawing/2014/main" id="{EECA3659-33D2-D271-08F5-2A08D22A0DDC}"/>
                </a:ext>
              </a:extLst>
            </p:cNvPr>
            <p:cNvSpPr/>
            <p:nvPr/>
          </p:nvSpPr>
          <p:spPr>
            <a:xfrm>
              <a:off x="3065700" y="1310550"/>
              <a:ext cx="79250" cy="72575"/>
            </a:xfrm>
            <a:custGeom>
              <a:avLst/>
              <a:gdLst/>
              <a:ahLst/>
              <a:cxnLst/>
              <a:rect l="l" t="t" r="r" b="b"/>
              <a:pathLst>
                <a:path w="3170" h="2903" extrusionOk="0">
                  <a:moveTo>
                    <a:pt x="1535" y="0"/>
                  </a:moveTo>
                  <a:lnTo>
                    <a:pt x="1435" y="167"/>
                  </a:lnTo>
                  <a:lnTo>
                    <a:pt x="1368" y="301"/>
                  </a:lnTo>
                  <a:cubicBezTo>
                    <a:pt x="834" y="1135"/>
                    <a:pt x="367" y="2002"/>
                    <a:pt x="0" y="2902"/>
                  </a:cubicBezTo>
                  <a:cubicBezTo>
                    <a:pt x="567" y="2103"/>
                    <a:pt x="1100" y="1269"/>
                    <a:pt x="1534" y="403"/>
                  </a:cubicBezTo>
                  <a:lnTo>
                    <a:pt x="1534" y="403"/>
                  </a:lnTo>
                  <a:cubicBezTo>
                    <a:pt x="2038" y="1091"/>
                    <a:pt x="2574" y="1778"/>
                    <a:pt x="3169" y="2435"/>
                  </a:cubicBezTo>
                  <a:cubicBezTo>
                    <a:pt x="2702" y="1635"/>
                    <a:pt x="2202" y="868"/>
                    <a:pt x="1635" y="134"/>
                  </a:cubicBezTo>
                  <a:lnTo>
                    <a:pt x="1535"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525;p33">
              <a:extLst>
                <a:ext uri="{FF2B5EF4-FFF2-40B4-BE49-F238E27FC236}">
                  <a16:creationId xmlns:a16="http://schemas.microsoft.com/office/drawing/2014/main" id="{06E92A0D-19C9-8784-709B-9360ADC7DE5C}"/>
                </a:ext>
              </a:extLst>
            </p:cNvPr>
            <p:cNvSpPr/>
            <p:nvPr/>
          </p:nvSpPr>
          <p:spPr>
            <a:xfrm>
              <a:off x="4483375" y="1766050"/>
              <a:ext cx="700525" cy="620100"/>
            </a:xfrm>
            <a:custGeom>
              <a:avLst/>
              <a:gdLst/>
              <a:ahLst/>
              <a:cxnLst/>
              <a:rect l="l" t="t" r="r" b="b"/>
              <a:pathLst>
                <a:path w="28021" h="24804" extrusionOk="0">
                  <a:moveTo>
                    <a:pt x="13994" y="1"/>
                  </a:moveTo>
                  <a:cubicBezTo>
                    <a:pt x="8982" y="1"/>
                    <a:pt x="4266" y="3063"/>
                    <a:pt x="2402" y="8033"/>
                  </a:cubicBezTo>
                  <a:cubicBezTo>
                    <a:pt x="0" y="14470"/>
                    <a:pt x="3236" y="21609"/>
                    <a:pt x="9641" y="24011"/>
                  </a:cubicBezTo>
                  <a:cubicBezTo>
                    <a:pt x="11082" y="24548"/>
                    <a:pt x="12558" y="24803"/>
                    <a:pt x="14008" y="24803"/>
                  </a:cubicBezTo>
                  <a:cubicBezTo>
                    <a:pt x="19037" y="24803"/>
                    <a:pt x="23755" y="21736"/>
                    <a:pt x="25619" y="16739"/>
                  </a:cubicBezTo>
                  <a:cubicBezTo>
                    <a:pt x="28020" y="10334"/>
                    <a:pt x="24785" y="3196"/>
                    <a:pt x="18347" y="794"/>
                  </a:cubicBezTo>
                  <a:cubicBezTo>
                    <a:pt x="16912" y="256"/>
                    <a:pt x="15441" y="1"/>
                    <a:pt x="13994"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526;p33">
              <a:extLst>
                <a:ext uri="{FF2B5EF4-FFF2-40B4-BE49-F238E27FC236}">
                  <a16:creationId xmlns:a16="http://schemas.microsoft.com/office/drawing/2014/main" id="{962BD029-37ED-7107-3842-0024FC543490}"/>
                </a:ext>
              </a:extLst>
            </p:cNvPr>
            <p:cNvSpPr/>
            <p:nvPr/>
          </p:nvSpPr>
          <p:spPr>
            <a:xfrm>
              <a:off x="4701850" y="2065800"/>
              <a:ext cx="226025" cy="156250"/>
            </a:xfrm>
            <a:custGeom>
              <a:avLst/>
              <a:gdLst/>
              <a:ahLst/>
              <a:cxnLst/>
              <a:rect l="l" t="t" r="r" b="b"/>
              <a:pathLst>
                <a:path w="9041" h="6250" extrusionOk="0">
                  <a:moveTo>
                    <a:pt x="4370" y="1"/>
                  </a:moveTo>
                  <a:cubicBezTo>
                    <a:pt x="2431" y="1"/>
                    <a:pt x="693" y="1338"/>
                    <a:pt x="234" y="3314"/>
                  </a:cubicBezTo>
                  <a:lnTo>
                    <a:pt x="1" y="4315"/>
                  </a:lnTo>
                  <a:lnTo>
                    <a:pt x="8274" y="6250"/>
                  </a:lnTo>
                  <a:lnTo>
                    <a:pt x="8507" y="5249"/>
                  </a:lnTo>
                  <a:cubicBezTo>
                    <a:pt x="9041" y="2947"/>
                    <a:pt x="7640" y="646"/>
                    <a:pt x="5338" y="112"/>
                  </a:cubicBezTo>
                  <a:cubicBezTo>
                    <a:pt x="5013" y="37"/>
                    <a:pt x="4689" y="1"/>
                    <a:pt x="4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527;p33">
              <a:extLst>
                <a:ext uri="{FF2B5EF4-FFF2-40B4-BE49-F238E27FC236}">
                  <a16:creationId xmlns:a16="http://schemas.microsoft.com/office/drawing/2014/main" id="{0C440A16-E0FB-65CE-21D8-9A3D00689586}"/>
                </a:ext>
              </a:extLst>
            </p:cNvPr>
            <p:cNvSpPr/>
            <p:nvPr/>
          </p:nvSpPr>
          <p:spPr>
            <a:xfrm>
              <a:off x="4767925" y="1952650"/>
              <a:ext cx="148275" cy="125425"/>
            </a:xfrm>
            <a:custGeom>
              <a:avLst/>
              <a:gdLst/>
              <a:ahLst/>
              <a:cxnLst/>
              <a:rect l="l" t="t" r="r" b="b"/>
              <a:pathLst>
                <a:path w="5931" h="5017" extrusionOk="0">
                  <a:moveTo>
                    <a:pt x="3177" y="0"/>
                  </a:moveTo>
                  <a:cubicBezTo>
                    <a:pt x="1305" y="0"/>
                    <a:pt x="1" y="2111"/>
                    <a:pt x="1061" y="3838"/>
                  </a:cubicBezTo>
                  <a:cubicBezTo>
                    <a:pt x="1569" y="4642"/>
                    <a:pt x="2376" y="5017"/>
                    <a:pt x="3175" y="5017"/>
                  </a:cubicBezTo>
                  <a:cubicBezTo>
                    <a:pt x="4265" y="5017"/>
                    <a:pt x="5342" y="4321"/>
                    <a:pt x="5631" y="3070"/>
                  </a:cubicBezTo>
                  <a:cubicBezTo>
                    <a:pt x="5931" y="1736"/>
                    <a:pt x="5097" y="402"/>
                    <a:pt x="3763" y="68"/>
                  </a:cubicBezTo>
                  <a:cubicBezTo>
                    <a:pt x="3563" y="22"/>
                    <a:pt x="3367" y="0"/>
                    <a:pt x="31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528;p33">
              <a:extLst>
                <a:ext uri="{FF2B5EF4-FFF2-40B4-BE49-F238E27FC236}">
                  <a16:creationId xmlns:a16="http://schemas.microsoft.com/office/drawing/2014/main" id="{E284C2A3-FEAC-AF07-E9AC-17863754449D}"/>
                </a:ext>
              </a:extLst>
            </p:cNvPr>
            <p:cNvSpPr/>
            <p:nvPr/>
          </p:nvSpPr>
          <p:spPr>
            <a:xfrm>
              <a:off x="4527575" y="2187850"/>
              <a:ext cx="244350" cy="313575"/>
            </a:xfrm>
            <a:custGeom>
              <a:avLst/>
              <a:gdLst/>
              <a:ahLst/>
              <a:cxnLst/>
              <a:rect l="l" t="t" r="r" b="b"/>
              <a:pathLst>
                <a:path w="9774" h="12543" extrusionOk="0">
                  <a:moveTo>
                    <a:pt x="434" y="0"/>
                  </a:moveTo>
                  <a:cubicBezTo>
                    <a:pt x="200" y="434"/>
                    <a:pt x="200" y="968"/>
                    <a:pt x="434" y="1401"/>
                  </a:cubicBezTo>
                  <a:cubicBezTo>
                    <a:pt x="725" y="2010"/>
                    <a:pt x="701" y="2073"/>
                    <a:pt x="679" y="2073"/>
                  </a:cubicBezTo>
                  <a:cubicBezTo>
                    <a:pt x="673" y="2073"/>
                    <a:pt x="667" y="2068"/>
                    <a:pt x="667" y="2068"/>
                  </a:cubicBezTo>
                  <a:cubicBezTo>
                    <a:pt x="667" y="2068"/>
                    <a:pt x="67" y="2302"/>
                    <a:pt x="234" y="2836"/>
                  </a:cubicBezTo>
                  <a:cubicBezTo>
                    <a:pt x="401" y="3236"/>
                    <a:pt x="567" y="3636"/>
                    <a:pt x="768" y="4003"/>
                  </a:cubicBezTo>
                  <a:cubicBezTo>
                    <a:pt x="467" y="4303"/>
                    <a:pt x="267" y="4704"/>
                    <a:pt x="301" y="5137"/>
                  </a:cubicBezTo>
                  <a:cubicBezTo>
                    <a:pt x="100" y="5504"/>
                    <a:pt x="0" y="5904"/>
                    <a:pt x="0" y="6305"/>
                  </a:cubicBezTo>
                  <a:cubicBezTo>
                    <a:pt x="0" y="7005"/>
                    <a:pt x="1034" y="8540"/>
                    <a:pt x="1034" y="8540"/>
                  </a:cubicBezTo>
                  <a:lnTo>
                    <a:pt x="6705" y="12542"/>
                  </a:lnTo>
                  <a:lnTo>
                    <a:pt x="9774" y="8606"/>
                  </a:lnTo>
                  <a:lnTo>
                    <a:pt x="7572" y="6905"/>
                  </a:lnTo>
                  <a:cubicBezTo>
                    <a:pt x="7572" y="6905"/>
                    <a:pt x="6972" y="4503"/>
                    <a:pt x="6505" y="4103"/>
                  </a:cubicBezTo>
                  <a:cubicBezTo>
                    <a:pt x="6038" y="3669"/>
                    <a:pt x="4937" y="2502"/>
                    <a:pt x="4670" y="1568"/>
                  </a:cubicBezTo>
                  <a:cubicBezTo>
                    <a:pt x="4553" y="1122"/>
                    <a:pt x="4287" y="1056"/>
                    <a:pt x="4140" y="1056"/>
                  </a:cubicBezTo>
                  <a:cubicBezTo>
                    <a:pt x="4078" y="1056"/>
                    <a:pt x="4037" y="1068"/>
                    <a:pt x="4037" y="1068"/>
                  </a:cubicBezTo>
                  <a:lnTo>
                    <a:pt x="4437" y="3436"/>
                  </a:lnTo>
                  <a:lnTo>
                    <a:pt x="4437" y="3436"/>
                  </a:lnTo>
                  <a:lnTo>
                    <a:pt x="434"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529;p33">
              <a:extLst>
                <a:ext uri="{FF2B5EF4-FFF2-40B4-BE49-F238E27FC236}">
                  <a16:creationId xmlns:a16="http://schemas.microsoft.com/office/drawing/2014/main" id="{3EA80334-AADE-CF08-D425-32388AFDA6B5}"/>
                </a:ext>
              </a:extLst>
            </p:cNvPr>
            <p:cNvSpPr/>
            <p:nvPr/>
          </p:nvSpPr>
          <p:spPr>
            <a:xfrm>
              <a:off x="4605125" y="2245375"/>
              <a:ext cx="60075" cy="52575"/>
            </a:xfrm>
            <a:custGeom>
              <a:avLst/>
              <a:gdLst/>
              <a:ahLst/>
              <a:cxnLst/>
              <a:rect l="l" t="t" r="r" b="b"/>
              <a:pathLst>
                <a:path w="2403" h="2103" extrusionOk="0">
                  <a:moveTo>
                    <a:pt x="1" y="1"/>
                  </a:moveTo>
                  <a:lnTo>
                    <a:pt x="1" y="1"/>
                  </a:lnTo>
                  <a:cubicBezTo>
                    <a:pt x="334" y="401"/>
                    <a:pt x="734" y="768"/>
                    <a:pt x="1135" y="1102"/>
                  </a:cubicBezTo>
                  <a:cubicBezTo>
                    <a:pt x="1535" y="1469"/>
                    <a:pt x="1935" y="1802"/>
                    <a:pt x="2402" y="2102"/>
                  </a:cubicBezTo>
                  <a:cubicBezTo>
                    <a:pt x="1668" y="1302"/>
                    <a:pt x="868" y="601"/>
                    <a:pt x="1"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530;p33">
              <a:extLst>
                <a:ext uri="{FF2B5EF4-FFF2-40B4-BE49-F238E27FC236}">
                  <a16:creationId xmlns:a16="http://schemas.microsoft.com/office/drawing/2014/main" id="{4B869E36-66AC-138E-9CAE-4FE12F26EB2A}"/>
                </a:ext>
              </a:extLst>
            </p:cNvPr>
            <p:cNvSpPr/>
            <p:nvPr/>
          </p:nvSpPr>
          <p:spPr>
            <a:xfrm>
              <a:off x="4543425" y="2232050"/>
              <a:ext cx="50050" cy="70075"/>
            </a:xfrm>
            <a:custGeom>
              <a:avLst/>
              <a:gdLst/>
              <a:ahLst/>
              <a:cxnLst/>
              <a:rect l="l" t="t" r="r" b="b"/>
              <a:pathLst>
                <a:path w="2002" h="2803" extrusionOk="0">
                  <a:moveTo>
                    <a:pt x="0" y="0"/>
                  </a:moveTo>
                  <a:lnTo>
                    <a:pt x="0" y="33"/>
                  </a:lnTo>
                  <a:cubicBezTo>
                    <a:pt x="267" y="534"/>
                    <a:pt x="601" y="1001"/>
                    <a:pt x="934" y="1468"/>
                  </a:cubicBezTo>
                  <a:cubicBezTo>
                    <a:pt x="1268" y="1935"/>
                    <a:pt x="1601" y="2402"/>
                    <a:pt x="2002" y="2802"/>
                  </a:cubicBezTo>
                  <a:cubicBezTo>
                    <a:pt x="1434" y="1801"/>
                    <a:pt x="767" y="867"/>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531;p33">
              <a:extLst>
                <a:ext uri="{FF2B5EF4-FFF2-40B4-BE49-F238E27FC236}">
                  <a16:creationId xmlns:a16="http://schemas.microsoft.com/office/drawing/2014/main" id="{C1ABAD7B-F1B3-0F5D-D69B-802DBFB630FD}"/>
                </a:ext>
              </a:extLst>
            </p:cNvPr>
            <p:cNvSpPr/>
            <p:nvPr/>
          </p:nvSpPr>
          <p:spPr>
            <a:xfrm>
              <a:off x="4543425" y="2281250"/>
              <a:ext cx="24200" cy="40050"/>
            </a:xfrm>
            <a:custGeom>
              <a:avLst/>
              <a:gdLst/>
              <a:ahLst/>
              <a:cxnLst/>
              <a:rect l="l" t="t" r="r" b="b"/>
              <a:pathLst>
                <a:path w="968" h="1602" extrusionOk="0">
                  <a:moveTo>
                    <a:pt x="0" y="0"/>
                  </a:moveTo>
                  <a:cubicBezTo>
                    <a:pt x="100" y="300"/>
                    <a:pt x="234" y="567"/>
                    <a:pt x="434" y="834"/>
                  </a:cubicBezTo>
                  <a:cubicBezTo>
                    <a:pt x="567" y="1134"/>
                    <a:pt x="734" y="1368"/>
                    <a:pt x="967" y="1601"/>
                  </a:cubicBezTo>
                  <a:cubicBezTo>
                    <a:pt x="867" y="1301"/>
                    <a:pt x="734" y="1034"/>
                    <a:pt x="567" y="767"/>
                  </a:cubicBezTo>
                  <a:cubicBezTo>
                    <a:pt x="400" y="501"/>
                    <a:pt x="234" y="234"/>
                    <a:pt x="0"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532;p33">
              <a:extLst>
                <a:ext uri="{FF2B5EF4-FFF2-40B4-BE49-F238E27FC236}">
                  <a16:creationId xmlns:a16="http://schemas.microsoft.com/office/drawing/2014/main" id="{4F14525A-A4A5-3DC7-979A-79B21360159B}"/>
                </a:ext>
              </a:extLst>
            </p:cNvPr>
            <p:cNvSpPr/>
            <p:nvPr/>
          </p:nvSpPr>
          <p:spPr>
            <a:xfrm>
              <a:off x="4534250" y="2313675"/>
              <a:ext cx="14200" cy="25200"/>
            </a:xfrm>
            <a:custGeom>
              <a:avLst/>
              <a:gdLst/>
              <a:ahLst/>
              <a:cxnLst/>
              <a:rect l="l" t="t" r="r" b="b"/>
              <a:pathLst>
                <a:path w="568" h="1008" extrusionOk="0">
                  <a:moveTo>
                    <a:pt x="49" y="0"/>
                  </a:moveTo>
                  <a:cubicBezTo>
                    <a:pt x="44" y="0"/>
                    <a:pt x="38" y="2"/>
                    <a:pt x="34" y="4"/>
                  </a:cubicBezTo>
                  <a:cubicBezTo>
                    <a:pt x="0" y="4"/>
                    <a:pt x="100" y="238"/>
                    <a:pt x="234" y="538"/>
                  </a:cubicBezTo>
                  <a:cubicBezTo>
                    <a:pt x="359" y="788"/>
                    <a:pt x="454" y="1008"/>
                    <a:pt x="493" y="1008"/>
                  </a:cubicBezTo>
                  <a:cubicBezTo>
                    <a:pt x="496" y="1008"/>
                    <a:pt x="498" y="1007"/>
                    <a:pt x="501" y="1005"/>
                  </a:cubicBezTo>
                  <a:cubicBezTo>
                    <a:pt x="567" y="1005"/>
                    <a:pt x="501" y="738"/>
                    <a:pt x="367" y="471"/>
                  </a:cubicBezTo>
                  <a:cubicBezTo>
                    <a:pt x="243" y="193"/>
                    <a:pt x="120" y="0"/>
                    <a:pt x="4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533;p33">
              <a:extLst>
                <a:ext uri="{FF2B5EF4-FFF2-40B4-BE49-F238E27FC236}">
                  <a16:creationId xmlns:a16="http://schemas.microsoft.com/office/drawing/2014/main" id="{C9A671E8-000C-1C1E-E399-FD3BA22CCE1E}"/>
                </a:ext>
              </a:extLst>
            </p:cNvPr>
            <p:cNvSpPr/>
            <p:nvPr/>
          </p:nvSpPr>
          <p:spPr>
            <a:xfrm>
              <a:off x="5162200" y="1656625"/>
              <a:ext cx="54225" cy="120950"/>
            </a:xfrm>
            <a:custGeom>
              <a:avLst/>
              <a:gdLst/>
              <a:ahLst/>
              <a:cxnLst/>
              <a:rect l="l" t="t" r="r" b="b"/>
              <a:pathLst>
                <a:path w="2169" h="4838" extrusionOk="0">
                  <a:moveTo>
                    <a:pt x="945" y="1"/>
                  </a:moveTo>
                  <a:cubicBezTo>
                    <a:pt x="827" y="1"/>
                    <a:pt x="723" y="45"/>
                    <a:pt x="634" y="134"/>
                  </a:cubicBezTo>
                  <a:cubicBezTo>
                    <a:pt x="434" y="334"/>
                    <a:pt x="267" y="601"/>
                    <a:pt x="200" y="868"/>
                  </a:cubicBezTo>
                  <a:cubicBezTo>
                    <a:pt x="100" y="1235"/>
                    <a:pt x="33" y="1602"/>
                    <a:pt x="33" y="2002"/>
                  </a:cubicBezTo>
                  <a:cubicBezTo>
                    <a:pt x="0" y="2135"/>
                    <a:pt x="33" y="2302"/>
                    <a:pt x="67" y="2436"/>
                  </a:cubicBezTo>
                  <a:cubicBezTo>
                    <a:pt x="134" y="1902"/>
                    <a:pt x="234" y="1402"/>
                    <a:pt x="367" y="935"/>
                  </a:cubicBezTo>
                  <a:cubicBezTo>
                    <a:pt x="434" y="701"/>
                    <a:pt x="567" y="468"/>
                    <a:pt x="767" y="301"/>
                  </a:cubicBezTo>
                  <a:cubicBezTo>
                    <a:pt x="823" y="245"/>
                    <a:pt x="886" y="219"/>
                    <a:pt x="951" y="219"/>
                  </a:cubicBezTo>
                  <a:cubicBezTo>
                    <a:pt x="1082" y="219"/>
                    <a:pt x="1223" y="323"/>
                    <a:pt x="1334" y="501"/>
                  </a:cubicBezTo>
                  <a:cubicBezTo>
                    <a:pt x="1901" y="1735"/>
                    <a:pt x="1901" y="3136"/>
                    <a:pt x="1334" y="4370"/>
                  </a:cubicBezTo>
                  <a:cubicBezTo>
                    <a:pt x="1246" y="4524"/>
                    <a:pt x="1100" y="4635"/>
                    <a:pt x="963" y="4635"/>
                  </a:cubicBezTo>
                  <a:cubicBezTo>
                    <a:pt x="893" y="4635"/>
                    <a:pt x="824" y="4605"/>
                    <a:pt x="767" y="4537"/>
                  </a:cubicBezTo>
                  <a:cubicBezTo>
                    <a:pt x="567" y="4370"/>
                    <a:pt x="434" y="4170"/>
                    <a:pt x="367" y="3937"/>
                  </a:cubicBezTo>
                  <a:cubicBezTo>
                    <a:pt x="234" y="3436"/>
                    <a:pt x="134" y="2936"/>
                    <a:pt x="67" y="2436"/>
                  </a:cubicBezTo>
                  <a:cubicBezTo>
                    <a:pt x="33" y="2569"/>
                    <a:pt x="0" y="2703"/>
                    <a:pt x="33" y="2836"/>
                  </a:cubicBezTo>
                  <a:cubicBezTo>
                    <a:pt x="33" y="3236"/>
                    <a:pt x="100" y="3603"/>
                    <a:pt x="200" y="3970"/>
                  </a:cubicBezTo>
                  <a:cubicBezTo>
                    <a:pt x="267" y="4270"/>
                    <a:pt x="434" y="4504"/>
                    <a:pt x="634" y="4704"/>
                  </a:cubicBezTo>
                  <a:cubicBezTo>
                    <a:pt x="723" y="4793"/>
                    <a:pt x="827" y="4837"/>
                    <a:pt x="945" y="4837"/>
                  </a:cubicBezTo>
                  <a:cubicBezTo>
                    <a:pt x="1005" y="4837"/>
                    <a:pt x="1068" y="4826"/>
                    <a:pt x="1134" y="4804"/>
                  </a:cubicBezTo>
                  <a:cubicBezTo>
                    <a:pt x="1301" y="4771"/>
                    <a:pt x="1434" y="4637"/>
                    <a:pt x="1535" y="4470"/>
                  </a:cubicBezTo>
                  <a:cubicBezTo>
                    <a:pt x="2168" y="3170"/>
                    <a:pt x="2168" y="1668"/>
                    <a:pt x="1535" y="368"/>
                  </a:cubicBezTo>
                  <a:cubicBezTo>
                    <a:pt x="1434" y="201"/>
                    <a:pt x="1301" y="101"/>
                    <a:pt x="1134" y="34"/>
                  </a:cubicBezTo>
                  <a:cubicBezTo>
                    <a:pt x="1068" y="12"/>
                    <a:pt x="1005" y="1"/>
                    <a:pt x="9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534;p33">
              <a:extLst>
                <a:ext uri="{FF2B5EF4-FFF2-40B4-BE49-F238E27FC236}">
                  <a16:creationId xmlns:a16="http://schemas.microsoft.com/office/drawing/2014/main" id="{8276E17D-0589-5550-ED7A-00D64AE54586}"/>
                </a:ext>
              </a:extLst>
            </p:cNvPr>
            <p:cNvSpPr/>
            <p:nvPr/>
          </p:nvSpPr>
          <p:spPr>
            <a:xfrm>
              <a:off x="5191375" y="1499500"/>
              <a:ext cx="338600" cy="695375"/>
            </a:xfrm>
            <a:custGeom>
              <a:avLst/>
              <a:gdLst/>
              <a:ahLst/>
              <a:cxnLst/>
              <a:rect l="l" t="t" r="r" b="b"/>
              <a:pathLst>
                <a:path w="13544" h="27815" extrusionOk="0">
                  <a:moveTo>
                    <a:pt x="6106" y="1"/>
                  </a:moveTo>
                  <a:cubicBezTo>
                    <a:pt x="4054" y="1"/>
                    <a:pt x="1997" y="479"/>
                    <a:pt x="101" y="1449"/>
                  </a:cubicBezTo>
                  <a:cubicBezTo>
                    <a:pt x="101" y="1449"/>
                    <a:pt x="1" y="10255"/>
                    <a:pt x="267" y="14058"/>
                  </a:cubicBezTo>
                  <a:cubicBezTo>
                    <a:pt x="568" y="17894"/>
                    <a:pt x="4437" y="18228"/>
                    <a:pt x="4437" y="18228"/>
                  </a:cubicBezTo>
                  <a:cubicBezTo>
                    <a:pt x="4437" y="18228"/>
                    <a:pt x="4504" y="20796"/>
                    <a:pt x="4637" y="23365"/>
                  </a:cubicBezTo>
                  <a:cubicBezTo>
                    <a:pt x="4733" y="25878"/>
                    <a:pt x="6801" y="27815"/>
                    <a:pt x="9307" y="27815"/>
                  </a:cubicBezTo>
                  <a:cubicBezTo>
                    <a:pt x="9428" y="27815"/>
                    <a:pt x="9551" y="27810"/>
                    <a:pt x="9674" y="27801"/>
                  </a:cubicBezTo>
                  <a:cubicBezTo>
                    <a:pt x="12076" y="27601"/>
                    <a:pt x="13343" y="25333"/>
                    <a:pt x="13343" y="22931"/>
                  </a:cubicBezTo>
                  <a:lnTo>
                    <a:pt x="13343" y="15692"/>
                  </a:lnTo>
                  <a:lnTo>
                    <a:pt x="13544" y="2283"/>
                  </a:lnTo>
                  <a:cubicBezTo>
                    <a:pt x="11304" y="771"/>
                    <a:pt x="8710" y="1"/>
                    <a:pt x="6106"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535;p33">
              <a:extLst>
                <a:ext uri="{FF2B5EF4-FFF2-40B4-BE49-F238E27FC236}">
                  <a16:creationId xmlns:a16="http://schemas.microsoft.com/office/drawing/2014/main" id="{94D98437-4562-FBC0-B82F-A67A231EFDCB}"/>
                </a:ext>
              </a:extLst>
            </p:cNvPr>
            <p:cNvSpPr/>
            <p:nvPr/>
          </p:nvSpPr>
          <p:spPr>
            <a:xfrm>
              <a:off x="5309175" y="1747450"/>
              <a:ext cx="38175" cy="55975"/>
            </a:xfrm>
            <a:custGeom>
              <a:avLst/>
              <a:gdLst/>
              <a:ahLst/>
              <a:cxnLst/>
              <a:rect l="l" t="t" r="r" b="b"/>
              <a:pathLst>
                <a:path w="1527" h="2239" extrusionOk="0">
                  <a:moveTo>
                    <a:pt x="345" y="0"/>
                  </a:moveTo>
                  <a:cubicBezTo>
                    <a:pt x="121" y="0"/>
                    <a:pt x="1" y="79"/>
                    <a:pt x="25" y="104"/>
                  </a:cubicBezTo>
                  <a:cubicBezTo>
                    <a:pt x="25" y="137"/>
                    <a:pt x="259" y="104"/>
                    <a:pt x="559" y="204"/>
                  </a:cubicBezTo>
                  <a:cubicBezTo>
                    <a:pt x="959" y="337"/>
                    <a:pt x="1260" y="737"/>
                    <a:pt x="1226" y="1171"/>
                  </a:cubicBezTo>
                  <a:cubicBezTo>
                    <a:pt x="1226" y="1571"/>
                    <a:pt x="926" y="1938"/>
                    <a:pt x="526" y="2038"/>
                  </a:cubicBezTo>
                  <a:cubicBezTo>
                    <a:pt x="326" y="2038"/>
                    <a:pt x="159" y="1972"/>
                    <a:pt x="59" y="1838"/>
                  </a:cubicBezTo>
                  <a:lnTo>
                    <a:pt x="59" y="1838"/>
                  </a:lnTo>
                  <a:cubicBezTo>
                    <a:pt x="59" y="1838"/>
                    <a:pt x="59" y="1938"/>
                    <a:pt x="92" y="2005"/>
                  </a:cubicBezTo>
                  <a:cubicBezTo>
                    <a:pt x="192" y="2138"/>
                    <a:pt x="359" y="2205"/>
                    <a:pt x="526" y="2238"/>
                  </a:cubicBezTo>
                  <a:cubicBezTo>
                    <a:pt x="1059" y="2205"/>
                    <a:pt x="1493" y="1738"/>
                    <a:pt x="1493" y="1171"/>
                  </a:cubicBezTo>
                  <a:cubicBezTo>
                    <a:pt x="1526" y="871"/>
                    <a:pt x="1426" y="571"/>
                    <a:pt x="1226" y="370"/>
                  </a:cubicBezTo>
                  <a:cubicBezTo>
                    <a:pt x="1059" y="204"/>
                    <a:pt x="859" y="70"/>
                    <a:pt x="626" y="37"/>
                  </a:cubicBezTo>
                  <a:cubicBezTo>
                    <a:pt x="520" y="10"/>
                    <a:pt x="426" y="0"/>
                    <a:pt x="345"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536;p33">
              <a:extLst>
                <a:ext uri="{FF2B5EF4-FFF2-40B4-BE49-F238E27FC236}">
                  <a16:creationId xmlns:a16="http://schemas.microsoft.com/office/drawing/2014/main" id="{7103B849-9B77-2DF3-976F-BA2BE98D6BC2}"/>
                </a:ext>
              </a:extLst>
            </p:cNvPr>
            <p:cNvSpPr/>
            <p:nvPr/>
          </p:nvSpPr>
          <p:spPr>
            <a:xfrm>
              <a:off x="5163850" y="1712075"/>
              <a:ext cx="129300" cy="22125"/>
            </a:xfrm>
            <a:custGeom>
              <a:avLst/>
              <a:gdLst/>
              <a:ahLst/>
              <a:cxnLst/>
              <a:rect l="l" t="t" r="r" b="b"/>
              <a:pathLst>
                <a:path w="5172" h="885" extrusionOk="0">
                  <a:moveTo>
                    <a:pt x="102" y="0"/>
                  </a:moveTo>
                  <a:cubicBezTo>
                    <a:pt x="36" y="0"/>
                    <a:pt x="1" y="6"/>
                    <a:pt x="1" y="18"/>
                  </a:cubicBezTo>
                  <a:cubicBezTo>
                    <a:pt x="835" y="284"/>
                    <a:pt x="1669" y="485"/>
                    <a:pt x="2569" y="585"/>
                  </a:cubicBezTo>
                  <a:cubicBezTo>
                    <a:pt x="3403" y="751"/>
                    <a:pt x="4271" y="851"/>
                    <a:pt x="5171" y="885"/>
                  </a:cubicBezTo>
                  <a:cubicBezTo>
                    <a:pt x="4337" y="618"/>
                    <a:pt x="3470" y="418"/>
                    <a:pt x="2603" y="318"/>
                  </a:cubicBezTo>
                  <a:cubicBezTo>
                    <a:pt x="1418" y="125"/>
                    <a:pt x="416"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537;p33">
              <a:extLst>
                <a:ext uri="{FF2B5EF4-FFF2-40B4-BE49-F238E27FC236}">
                  <a16:creationId xmlns:a16="http://schemas.microsoft.com/office/drawing/2014/main" id="{E985B400-5FAD-4146-B584-F16C9D0F8FFE}"/>
                </a:ext>
              </a:extLst>
            </p:cNvPr>
            <p:cNvSpPr/>
            <p:nvPr/>
          </p:nvSpPr>
          <p:spPr>
            <a:xfrm>
              <a:off x="5111325" y="1419300"/>
              <a:ext cx="606275" cy="547425"/>
            </a:xfrm>
            <a:custGeom>
              <a:avLst/>
              <a:gdLst/>
              <a:ahLst/>
              <a:cxnLst/>
              <a:rect l="l" t="t" r="r" b="b"/>
              <a:pathLst>
                <a:path w="24251" h="21897" extrusionOk="0">
                  <a:moveTo>
                    <a:pt x="7466" y="1"/>
                  </a:moveTo>
                  <a:cubicBezTo>
                    <a:pt x="6982" y="1"/>
                    <a:pt x="6510" y="95"/>
                    <a:pt x="6071" y="320"/>
                  </a:cubicBezTo>
                  <a:cubicBezTo>
                    <a:pt x="5171" y="787"/>
                    <a:pt x="4570" y="1655"/>
                    <a:pt x="3703" y="2155"/>
                  </a:cubicBezTo>
                  <a:cubicBezTo>
                    <a:pt x="2469" y="2856"/>
                    <a:pt x="801" y="2722"/>
                    <a:pt x="200" y="4523"/>
                  </a:cubicBezTo>
                  <a:cubicBezTo>
                    <a:pt x="0" y="5157"/>
                    <a:pt x="34" y="5858"/>
                    <a:pt x="234" y="6458"/>
                  </a:cubicBezTo>
                  <a:cubicBezTo>
                    <a:pt x="844" y="8264"/>
                    <a:pt x="2650" y="9284"/>
                    <a:pt x="4437" y="9284"/>
                  </a:cubicBezTo>
                  <a:cubicBezTo>
                    <a:pt x="5093" y="9284"/>
                    <a:pt x="5747" y="9146"/>
                    <a:pt x="6338" y="8860"/>
                  </a:cubicBezTo>
                  <a:lnTo>
                    <a:pt x="6338" y="8860"/>
                  </a:lnTo>
                  <a:cubicBezTo>
                    <a:pt x="6372" y="9260"/>
                    <a:pt x="5971" y="10194"/>
                    <a:pt x="6405" y="11528"/>
                  </a:cubicBezTo>
                  <a:cubicBezTo>
                    <a:pt x="6572" y="11929"/>
                    <a:pt x="6605" y="12596"/>
                    <a:pt x="7239" y="12596"/>
                  </a:cubicBezTo>
                  <a:cubicBezTo>
                    <a:pt x="7672" y="12054"/>
                    <a:pt x="8274" y="11738"/>
                    <a:pt x="8890" y="11738"/>
                  </a:cubicBezTo>
                  <a:cubicBezTo>
                    <a:pt x="9222" y="11738"/>
                    <a:pt x="9558" y="11830"/>
                    <a:pt x="9874" y="12029"/>
                  </a:cubicBezTo>
                  <a:cubicBezTo>
                    <a:pt x="10741" y="12629"/>
                    <a:pt x="11075" y="13797"/>
                    <a:pt x="10608" y="14797"/>
                  </a:cubicBezTo>
                  <a:cubicBezTo>
                    <a:pt x="10208" y="15498"/>
                    <a:pt x="9540" y="16032"/>
                    <a:pt x="8740" y="16198"/>
                  </a:cubicBezTo>
                  <a:cubicBezTo>
                    <a:pt x="8006" y="16365"/>
                    <a:pt x="7506" y="17066"/>
                    <a:pt x="7606" y="17800"/>
                  </a:cubicBezTo>
                  <a:cubicBezTo>
                    <a:pt x="7706" y="18767"/>
                    <a:pt x="9307" y="19100"/>
                    <a:pt x="10007" y="19868"/>
                  </a:cubicBezTo>
                  <a:cubicBezTo>
                    <a:pt x="11142" y="21102"/>
                    <a:pt x="13610" y="21636"/>
                    <a:pt x="15245" y="21802"/>
                  </a:cubicBezTo>
                  <a:cubicBezTo>
                    <a:pt x="15698" y="21856"/>
                    <a:pt x="16012" y="21896"/>
                    <a:pt x="16249" y="21896"/>
                  </a:cubicBezTo>
                  <a:cubicBezTo>
                    <a:pt x="16745" y="21896"/>
                    <a:pt x="16907" y="21722"/>
                    <a:pt x="17313" y="21135"/>
                  </a:cubicBezTo>
                  <a:cubicBezTo>
                    <a:pt x="17385" y="21141"/>
                    <a:pt x="17457" y="21144"/>
                    <a:pt x="17530" y="21144"/>
                  </a:cubicBezTo>
                  <a:cubicBezTo>
                    <a:pt x="17891" y="21144"/>
                    <a:pt x="18252" y="21074"/>
                    <a:pt x="18614" y="20935"/>
                  </a:cubicBezTo>
                  <a:cubicBezTo>
                    <a:pt x="20682" y="20168"/>
                    <a:pt x="21883" y="18000"/>
                    <a:pt x="21449" y="15831"/>
                  </a:cubicBezTo>
                  <a:cubicBezTo>
                    <a:pt x="22950" y="15498"/>
                    <a:pt x="24118" y="14197"/>
                    <a:pt x="24218" y="12663"/>
                  </a:cubicBezTo>
                  <a:cubicBezTo>
                    <a:pt x="24251" y="11095"/>
                    <a:pt x="23250" y="9694"/>
                    <a:pt x="21749" y="9227"/>
                  </a:cubicBezTo>
                  <a:cubicBezTo>
                    <a:pt x="22616" y="7993"/>
                    <a:pt x="21883" y="6258"/>
                    <a:pt x="20382" y="5991"/>
                  </a:cubicBezTo>
                  <a:cubicBezTo>
                    <a:pt x="20248" y="5958"/>
                    <a:pt x="20115" y="5958"/>
                    <a:pt x="19981" y="5958"/>
                  </a:cubicBezTo>
                  <a:cubicBezTo>
                    <a:pt x="19915" y="5858"/>
                    <a:pt x="19814" y="5791"/>
                    <a:pt x="19748" y="5724"/>
                  </a:cubicBezTo>
                  <a:cubicBezTo>
                    <a:pt x="18580" y="4657"/>
                    <a:pt x="18447" y="3022"/>
                    <a:pt x="17079" y="2222"/>
                  </a:cubicBezTo>
                  <a:cubicBezTo>
                    <a:pt x="16405" y="1801"/>
                    <a:pt x="15638" y="1592"/>
                    <a:pt x="14871" y="1592"/>
                  </a:cubicBezTo>
                  <a:cubicBezTo>
                    <a:pt x="14120" y="1592"/>
                    <a:pt x="13370" y="1792"/>
                    <a:pt x="12709" y="2188"/>
                  </a:cubicBezTo>
                  <a:cubicBezTo>
                    <a:pt x="11809" y="1755"/>
                    <a:pt x="10975" y="1154"/>
                    <a:pt x="10074" y="721"/>
                  </a:cubicBezTo>
                  <a:cubicBezTo>
                    <a:pt x="9257" y="312"/>
                    <a:pt x="8343" y="1"/>
                    <a:pt x="74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538;p33">
              <a:extLst>
                <a:ext uri="{FF2B5EF4-FFF2-40B4-BE49-F238E27FC236}">
                  <a16:creationId xmlns:a16="http://schemas.microsoft.com/office/drawing/2014/main" id="{0746A72A-94F3-F7E4-2CFF-AB692E3312A8}"/>
                </a:ext>
              </a:extLst>
            </p:cNvPr>
            <p:cNvSpPr/>
            <p:nvPr/>
          </p:nvSpPr>
          <p:spPr>
            <a:xfrm>
              <a:off x="5314800" y="1590750"/>
              <a:ext cx="206000" cy="184950"/>
            </a:xfrm>
            <a:custGeom>
              <a:avLst/>
              <a:gdLst/>
              <a:ahLst/>
              <a:cxnLst/>
              <a:rect l="l" t="t" r="r" b="b"/>
              <a:pathLst>
                <a:path w="8240" h="7398" extrusionOk="0">
                  <a:moveTo>
                    <a:pt x="8240" y="7272"/>
                  </a:moveTo>
                  <a:cubicBezTo>
                    <a:pt x="8238" y="7273"/>
                    <a:pt x="8071" y="7339"/>
                    <a:pt x="7739" y="7372"/>
                  </a:cubicBezTo>
                  <a:cubicBezTo>
                    <a:pt x="7906" y="7372"/>
                    <a:pt x="8073" y="7339"/>
                    <a:pt x="8240" y="7272"/>
                  </a:cubicBezTo>
                  <a:close/>
                  <a:moveTo>
                    <a:pt x="34" y="0"/>
                  </a:moveTo>
                  <a:cubicBezTo>
                    <a:pt x="0" y="167"/>
                    <a:pt x="0" y="334"/>
                    <a:pt x="0" y="501"/>
                  </a:cubicBezTo>
                  <a:cubicBezTo>
                    <a:pt x="67" y="1001"/>
                    <a:pt x="234" y="1435"/>
                    <a:pt x="534" y="1835"/>
                  </a:cubicBezTo>
                  <a:cubicBezTo>
                    <a:pt x="968" y="2402"/>
                    <a:pt x="1568" y="2802"/>
                    <a:pt x="2269" y="3003"/>
                  </a:cubicBezTo>
                  <a:cubicBezTo>
                    <a:pt x="2845" y="3141"/>
                    <a:pt x="3452" y="3215"/>
                    <a:pt x="4059" y="3215"/>
                  </a:cubicBezTo>
                  <a:cubicBezTo>
                    <a:pt x="4295" y="3215"/>
                    <a:pt x="4531" y="3204"/>
                    <a:pt x="4765" y="3181"/>
                  </a:cubicBezTo>
                  <a:lnTo>
                    <a:pt x="4765" y="3181"/>
                  </a:lnTo>
                  <a:cubicBezTo>
                    <a:pt x="4403" y="3979"/>
                    <a:pt x="4372" y="4908"/>
                    <a:pt x="4771" y="5738"/>
                  </a:cubicBezTo>
                  <a:cubicBezTo>
                    <a:pt x="5071" y="6405"/>
                    <a:pt x="5604" y="6905"/>
                    <a:pt x="6305" y="7172"/>
                  </a:cubicBezTo>
                  <a:cubicBezTo>
                    <a:pt x="6630" y="7322"/>
                    <a:pt x="6993" y="7397"/>
                    <a:pt x="7365" y="7397"/>
                  </a:cubicBezTo>
                  <a:cubicBezTo>
                    <a:pt x="7489" y="7397"/>
                    <a:pt x="7614" y="7389"/>
                    <a:pt x="7739" y="7372"/>
                  </a:cubicBezTo>
                  <a:lnTo>
                    <a:pt x="7739" y="7372"/>
                  </a:lnTo>
                  <a:cubicBezTo>
                    <a:pt x="7658" y="7378"/>
                    <a:pt x="7578" y="7381"/>
                    <a:pt x="7498" y="7381"/>
                  </a:cubicBezTo>
                  <a:cubicBezTo>
                    <a:pt x="7088" y="7381"/>
                    <a:pt x="6702" y="7307"/>
                    <a:pt x="6338" y="7139"/>
                  </a:cubicBezTo>
                  <a:cubicBezTo>
                    <a:pt x="5671" y="6872"/>
                    <a:pt x="5137" y="6372"/>
                    <a:pt x="4837" y="5704"/>
                  </a:cubicBezTo>
                  <a:cubicBezTo>
                    <a:pt x="4470" y="4904"/>
                    <a:pt x="4470" y="4003"/>
                    <a:pt x="4871" y="3203"/>
                  </a:cubicBezTo>
                  <a:lnTo>
                    <a:pt x="4904" y="3136"/>
                  </a:lnTo>
                  <a:lnTo>
                    <a:pt x="4937" y="3069"/>
                  </a:lnTo>
                  <a:lnTo>
                    <a:pt x="4871" y="3069"/>
                  </a:lnTo>
                  <a:cubicBezTo>
                    <a:pt x="4571" y="3104"/>
                    <a:pt x="4272" y="3122"/>
                    <a:pt x="3974" y="3122"/>
                  </a:cubicBezTo>
                  <a:cubicBezTo>
                    <a:pt x="3409" y="3122"/>
                    <a:pt x="2848" y="3055"/>
                    <a:pt x="2302" y="2902"/>
                  </a:cubicBezTo>
                  <a:cubicBezTo>
                    <a:pt x="1602" y="2736"/>
                    <a:pt x="1001" y="2335"/>
                    <a:pt x="568" y="1802"/>
                  </a:cubicBezTo>
                  <a:cubicBezTo>
                    <a:pt x="301" y="1435"/>
                    <a:pt x="101" y="968"/>
                    <a:pt x="34" y="501"/>
                  </a:cubicBezTo>
                  <a:cubicBezTo>
                    <a:pt x="34" y="334"/>
                    <a:pt x="34" y="167"/>
                    <a:pt x="3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539;p33">
              <a:extLst>
                <a:ext uri="{FF2B5EF4-FFF2-40B4-BE49-F238E27FC236}">
                  <a16:creationId xmlns:a16="http://schemas.microsoft.com/office/drawing/2014/main" id="{7E8F0F48-E0ED-ABA7-0800-C03F0CD3F0BB}"/>
                </a:ext>
              </a:extLst>
            </p:cNvPr>
            <p:cNvSpPr/>
            <p:nvPr/>
          </p:nvSpPr>
          <p:spPr>
            <a:xfrm>
              <a:off x="5413200" y="1510575"/>
              <a:ext cx="215175" cy="182775"/>
            </a:xfrm>
            <a:custGeom>
              <a:avLst/>
              <a:gdLst/>
              <a:ahLst/>
              <a:cxnLst/>
              <a:rect l="l" t="t" r="r" b="b"/>
              <a:pathLst>
                <a:path w="8607" h="7311" extrusionOk="0">
                  <a:moveTo>
                    <a:pt x="1726" y="1"/>
                  </a:moveTo>
                  <a:cubicBezTo>
                    <a:pt x="1674" y="1"/>
                    <a:pt x="1621" y="2"/>
                    <a:pt x="1568" y="5"/>
                  </a:cubicBezTo>
                  <a:cubicBezTo>
                    <a:pt x="1135" y="38"/>
                    <a:pt x="734" y="139"/>
                    <a:pt x="368" y="339"/>
                  </a:cubicBezTo>
                  <a:cubicBezTo>
                    <a:pt x="234" y="405"/>
                    <a:pt x="101" y="472"/>
                    <a:pt x="1" y="572"/>
                  </a:cubicBezTo>
                  <a:cubicBezTo>
                    <a:pt x="1" y="577"/>
                    <a:pt x="3" y="579"/>
                    <a:pt x="8" y="579"/>
                  </a:cubicBezTo>
                  <a:cubicBezTo>
                    <a:pt x="38" y="579"/>
                    <a:pt x="169" y="488"/>
                    <a:pt x="401" y="372"/>
                  </a:cubicBezTo>
                  <a:cubicBezTo>
                    <a:pt x="768" y="172"/>
                    <a:pt x="1168" y="72"/>
                    <a:pt x="1568" y="72"/>
                  </a:cubicBezTo>
                  <a:cubicBezTo>
                    <a:pt x="1618" y="69"/>
                    <a:pt x="1669" y="68"/>
                    <a:pt x="1719" y="68"/>
                  </a:cubicBezTo>
                  <a:cubicBezTo>
                    <a:pt x="2274" y="68"/>
                    <a:pt x="2844" y="236"/>
                    <a:pt x="3303" y="572"/>
                  </a:cubicBezTo>
                  <a:cubicBezTo>
                    <a:pt x="3903" y="1039"/>
                    <a:pt x="4304" y="1706"/>
                    <a:pt x="4437" y="2474"/>
                  </a:cubicBezTo>
                  <a:lnTo>
                    <a:pt x="4437" y="2540"/>
                  </a:lnTo>
                  <a:lnTo>
                    <a:pt x="4470" y="2507"/>
                  </a:lnTo>
                  <a:cubicBezTo>
                    <a:pt x="4804" y="2373"/>
                    <a:pt x="5171" y="2307"/>
                    <a:pt x="5538" y="2307"/>
                  </a:cubicBezTo>
                  <a:cubicBezTo>
                    <a:pt x="6472" y="2307"/>
                    <a:pt x="7306" y="2740"/>
                    <a:pt x="7873" y="3441"/>
                  </a:cubicBezTo>
                  <a:cubicBezTo>
                    <a:pt x="8307" y="4041"/>
                    <a:pt x="8507" y="4775"/>
                    <a:pt x="8440" y="5509"/>
                  </a:cubicBezTo>
                  <a:cubicBezTo>
                    <a:pt x="8373" y="6009"/>
                    <a:pt x="8206" y="6476"/>
                    <a:pt x="7906" y="6877"/>
                  </a:cubicBezTo>
                  <a:cubicBezTo>
                    <a:pt x="7806" y="7010"/>
                    <a:pt x="7706" y="7177"/>
                    <a:pt x="7573" y="7310"/>
                  </a:cubicBezTo>
                  <a:cubicBezTo>
                    <a:pt x="7706" y="7177"/>
                    <a:pt x="7840" y="7043"/>
                    <a:pt x="7973" y="6910"/>
                  </a:cubicBezTo>
                  <a:cubicBezTo>
                    <a:pt x="8240" y="6476"/>
                    <a:pt x="8440" y="6009"/>
                    <a:pt x="8507" y="5509"/>
                  </a:cubicBezTo>
                  <a:cubicBezTo>
                    <a:pt x="8607" y="4742"/>
                    <a:pt x="8407" y="4008"/>
                    <a:pt x="7940" y="3374"/>
                  </a:cubicBezTo>
                  <a:cubicBezTo>
                    <a:pt x="7373" y="2640"/>
                    <a:pt x="6505" y="2240"/>
                    <a:pt x="5571" y="2240"/>
                  </a:cubicBezTo>
                  <a:cubicBezTo>
                    <a:pt x="5505" y="2234"/>
                    <a:pt x="5439" y="2232"/>
                    <a:pt x="5374" y="2232"/>
                  </a:cubicBezTo>
                  <a:cubicBezTo>
                    <a:pt x="5069" y="2232"/>
                    <a:pt x="4782" y="2293"/>
                    <a:pt x="4496" y="2414"/>
                  </a:cubicBezTo>
                  <a:lnTo>
                    <a:pt x="4496" y="2414"/>
                  </a:lnTo>
                  <a:cubicBezTo>
                    <a:pt x="4382" y="1638"/>
                    <a:pt x="3954" y="961"/>
                    <a:pt x="3336" y="505"/>
                  </a:cubicBezTo>
                  <a:cubicBezTo>
                    <a:pt x="2847" y="169"/>
                    <a:pt x="2302" y="1"/>
                    <a:pt x="172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540;p33">
              <a:extLst>
                <a:ext uri="{FF2B5EF4-FFF2-40B4-BE49-F238E27FC236}">
                  <a16:creationId xmlns:a16="http://schemas.microsoft.com/office/drawing/2014/main" id="{0D024A2D-4127-8D14-0293-E9F3771D257E}"/>
                </a:ext>
              </a:extLst>
            </p:cNvPr>
            <p:cNvSpPr/>
            <p:nvPr/>
          </p:nvSpPr>
          <p:spPr>
            <a:xfrm>
              <a:off x="5359000" y="1814250"/>
              <a:ext cx="150125" cy="36175"/>
            </a:xfrm>
            <a:custGeom>
              <a:avLst/>
              <a:gdLst/>
              <a:ahLst/>
              <a:cxnLst/>
              <a:rect l="l" t="t" r="r" b="b"/>
              <a:pathLst>
                <a:path w="6005" h="1447" extrusionOk="0">
                  <a:moveTo>
                    <a:pt x="0" y="0"/>
                  </a:moveTo>
                  <a:lnTo>
                    <a:pt x="0" y="0"/>
                  </a:lnTo>
                  <a:cubicBezTo>
                    <a:pt x="34" y="100"/>
                    <a:pt x="67" y="167"/>
                    <a:pt x="134" y="234"/>
                  </a:cubicBezTo>
                  <a:cubicBezTo>
                    <a:pt x="501" y="767"/>
                    <a:pt x="1034" y="1134"/>
                    <a:pt x="1668" y="1268"/>
                  </a:cubicBezTo>
                  <a:cubicBezTo>
                    <a:pt x="1844" y="1306"/>
                    <a:pt x="2024" y="1325"/>
                    <a:pt x="2204" y="1325"/>
                  </a:cubicBezTo>
                  <a:cubicBezTo>
                    <a:pt x="2787" y="1325"/>
                    <a:pt x="3369" y="1125"/>
                    <a:pt x="3825" y="739"/>
                  </a:cubicBezTo>
                  <a:lnTo>
                    <a:pt x="3825" y="739"/>
                  </a:lnTo>
                  <a:cubicBezTo>
                    <a:pt x="3993" y="1021"/>
                    <a:pt x="4251" y="1239"/>
                    <a:pt x="4570" y="1334"/>
                  </a:cubicBezTo>
                  <a:cubicBezTo>
                    <a:pt x="4770" y="1409"/>
                    <a:pt x="4971" y="1447"/>
                    <a:pt x="5171" y="1447"/>
                  </a:cubicBezTo>
                  <a:cubicBezTo>
                    <a:pt x="5237" y="1447"/>
                    <a:pt x="5304" y="1443"/>
                    <a:pt x="5371" y="1434"/>
                  </a:cubicBezTo>
                  <a:cubicBezTo>
                    <a:pt x="5538" y="1401"/>
                    <a:pt x="5704" y="1368"/>
                    <a:pt x="5871" y="1268"/>
                  </a:cubicBezTo>
                  <a:cubicBezTo>
                    <a:pt x="5905" y="1234"/>
                    <a:pt x="5971" y="1201"/>
                    <a:pt x="6005" y="1168"/>
                  </a:cubicBezTo>
                  <a:lnTo>
                    <a:pt x="6005" y="1168"/>
                  </a:lnTo>
                  <a:cubicBezTo>
                    <a:pt x="5805" y="1268"/>
                    <a:pt x="5604" y="1334"/>
                    <a:pt x="5371" y="1368"/>
                  </a:cubicBezTo>
                  <a:cubicBezTo>
                    <a:pt x="5304" y="1376"/>
                    <a:pt x="5237" y="1380"/>
                    <a:pt x="5171" y="1380"/>
                  </a:cubicBezTo>
                  <a:cubicBezTo>
                    <a:pt x="4973" y="1380"/>
                    <a:pt x="4779" y="1343"/>
                    <a:pt x="4604" y="1268"/>
                  </a:cubicBezTo>
                  <a:cubicBezTo>
                    <a:pt x="4303" y="1134"/>
                    <a:pt x="4037" y="934"/>
                    <a:pt x="3870" y="634"/>
                  </a:cubicBezTo>
                  <a:lnTo>
                    <a:pt x="3870" y="601"/>
                  </a:lnTo>
                  <a:lnTo>
                    <a:pt x="3803" y="634"/>
                  </a:lnTo>
                  <a:cubicBezTo>
                    <a:pt x="3570" y="834"/>
                    <a:pt x="3303" y="1001"/>
                    <a:pt x="2969" y="1101"/>
                  </a:cubicBezTo>
                  <a:cubicBezTo>
                    <a:pt x="2702" y="1190"/>
                    <a:pt x="2406" y="1234"/>
                    <a:pt x="2109" y="1234"/>
                  </a:cubicBezTo>
                  <a:cubicBezTo>
                    <a:pt x="1961" y="1234"/>
                    <a:pt x="1813" y="1223"/>
                    <a:pt x="1668" y="1201"/>
                  </a:cubicBezTo>
                  <a:cubicBezTo>
                    <a:pt x="1301" y="1101"/>
                    <a:pt x="968" y="967"/>
                    <a:pt x="701" y="734"/>
                  </a:cubicBezTo>
                  <a:cubicBezTo>
                    <a:pt x="401" y="534"/>
                    <a:pt x="167" y="300"/>
                    <a:pt x="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541;p33">
              <a:extLst>
                <a:ext uri="{FF2B5EF4-FFF2-40B4-BE49-F238E27FC236}">
                  <a16:creationId xmlns:a16="http://schemas.microsoft.com/office/drawing/2014/main" id="{2688BB98-071D-D666-2F28-406BE7481799}"/>
                </a:ext>
              </a:extLst>
            </p:cNvPr>
            <p:cNvSpPr/>
            <p:nvPr/>
          </p:nvSpPr>
          <p:spPr>
            <a:xfrm>
              <a:off x="5492425" y="1696250"/>
              <a:ext cx="182550" cy="159675"/>
            </a:xfrm>
            <a:custGeom>
              <a:avLst/>
              <a:gdLst/>
              <a:ahLst/>
              <a:cxnLst/>
              <a:rect l="l" t="t" r="r" b="b"/>
              <a:pathLst>
                <a:path w="7302" h="6387" extrusionOk="0">
                  <a:moveTo>
                    <a:pt x="5051" y="1"/>
                  </a:moveTo>
                  <a:cubicBezTo>
                    <a:pt x="4329" y="1"/>
                    <a:pt x="3236" y="617"/>
                    <a:pt x="3236" y="617"/>
                  </a:cubicBezTo>
                  <a:cubicBezTo>
                    <a:pt x="3103" y="417"/>
                    <a:pt x="2936" y="284"/>
                    <a:pt x="2736" y="250"/>
                  </a:cubicBezTo>
                  <a:cubicBezTo>
                    <a:pt x="2632" y="233"/>
                    <a:pt x="2531" y="225"/>
                    <a:pt x="2433" y="225"/>
                  </a:cubicBezTo>
                  <a:cubicBezTo>
                    <a:pt x="975" y="225"/>
                    <a:pt x="106" y="1994"/>
                    <a:pt x="1168" y="3119"/>
                  </a:cubicBezTo>
                  <a:cubicBezTo>
                    <a:pt x="167" y="3719"/>
                    <a:pt x="1" y="5120"/>
                    <a:pt x="868" y="5921"/>
                  </a:cubicBezTo>
                  <a:cubicBezTo>
                    <a:pt x="1210" y="6237"/>
                    <a:pt x="1630" y="6386"/>
                    <a:pt x="2046" y="6386"/>
                  </a:cubicBezTo>
                  <a:cubicBezTo>
                    <a:pt x="2684" y="6386"/>
                    <a:pt x="3313" y="6034"/>
                    <a:pt x="3636" y="5387"/>
                  </a:cubicBezTo>
                  <a:cubicBezTo>
                    <a:pt x="4022" y="5799"/>
                    <a:pt x="4477" y="5974"/>
                    <a:pt x="4918" y="5974"/>
                  </a:cubicBezTo>
                  <a:cubicBezTo>
                    <a:pt x="6159" y="5974"/>
                    <a:pt x="7301" y="4596"/>
                    <a:pt x="6539" y="3219"/>
                  </a:cubicBezTo>
                  <a:cubicBezTo>
                    <a:pt x="7072" y="2752"/>
                    <a:pt x="7239" y="1951"/>
                    <a:pt x="6905" y="1318"/>
                  </a:cubicBezTo>
                  <a:cubicBezTo>
                    <a:pt x="6605" y="617"/>
                    <a:pt x="5971" y="150"/>
                    <a:pt x="5238" y="17"/>
                  </a:cubicBezTo>
                  <a:cubicBezTo>
                    <a:pt x="5179" y="6"/>
                    <a:pt x="5117" y="1"/>
                    <a:pt x="5051"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542;p33">
              <a:extLst>
                <a:ext uri="{FF2B5EF4-FFF2-40B4-BE49-F238E27FC236}">
                  <a16:creationId xmlns:a16="http://schemas.microsoft.com/office/drawing/2014/main" id="{EB65BEB9-EB33-5D9E-E93F-CA665CDA85E0}"/>
                </a:ext>
              </a:extLst>
            </p:cNvPr>
            <p:cNvSpPr/>
            <p:nvPr/>
          </p:nvSpPr>
          <p:spPr>
            <a:xfrm>
              <a:off x="5511600" y="1732525"/>
              <a:ext cx="47575" cy="29200"/>
            </a:xfrm>
            <a:custGeom>
              <a:avLst/>
              <a:gdLst/>
              <a:ahLst/>
              <a:cxnLst/>
              <a:rect l="l" t="t" r="r" b="b"/>
              <a:pathLst>
                <a:path w="1903" h="1168" extrusionOk="0">
                  <a:moveTo>
                    <a:pt x="1" y="0"/>
                  </a:moveTo>
                  <a:cubicBezTo>
                    <a:pt x="1" y="33"/>
                    <a:pt x="134" y="0"/>
                    <a:pt x="334" y="67"/>
                  </a:cubicBezTo>
                  <a:cubicBezTo>
                    <a:pt x="601" y="100"/>
                    <a:pt x="835" y="200"/>
                    <a:pt x="1068" y="367"/>
                  </a:cubicBezTo>
                  <a:cubicBezTo>
                    <a:pt x="1368" y="567"/>
                    <a:pt x="1669" y="834"/>
                    <a:pt x="1902" y="1168"/>
                  </a:cubicBezTo>
                  <a:cubicBezTo>
                    <a:pt x="1869" y="1068"/>
                    <a:pt x="1802" y="967"/>
                    <a:pt x="1702" y="867"/>
                  </a:cubicBezTo>
                  <a:cubicBezTo>
                    <a:pt x="1535" y="667"/>
                    <a:pt x="1335" y="467"/>
                    <a:pt x="1102" y="300"/>
                  </a:cubicBezTo>
                  <a:cubicBezTo>
                    <a:pt x="868" y="167"/>
                    <a:pt x="601" y="67"/>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543;p33">
              <a:extLst>
                <a:ext uri="{FF2B5EF4-FFF2-40B4-BE49-F238E27FC236}">
                  <a16:creationId xmlns:a16="http://schemas.microsoft.com/office/drawing/2014/main" id="{CDDA92D4-3587-7607-A492-C2C176D6E32D}"/>
                </a:ext>
              </a:extLst>
            </p:cNvPr>
            <p:cNvSpPr/>
            <p:nvPr/>
          </p:nvSpPr>
          <p:spPr>
            <a:xfrm>
              <a:off x="5558300" y="1702500"/>
              <a:ext cx="19200" cy="54225"/>
            </a:xfrm>
            <a:custGeom>
              <a:avLst/>
              <a:gdLst/>
              <a:ahLst/>
              <a:cxnLst/>
              <a:rect l="l" t="t" r="r" b="b"/>
              <a:pathLst>
                <a:path w="768" h="2169" extrusionOk="0">
                  <a:moveTo>
                    <a:pt x="1" y="0"/>
                  </a:moveTo>
                  <a:cubicBezTo>
                    <a:pt x="201" y="334"/>
                    <a:pt x="368" y="667"/>
                    <a:pt x="501" y="1034"/>
                  </a:cubicBezTo>
                  <a:cubicBezTo>
                    <a:pt x="635" y="1401"/>
                    <a:pt x="668" y="1768"/>
                    <a:pt x="668" y="2168"/>
                  </a:cubicBezTo>
                  <a:cubicBezTo>
                    <a:pt x="768" y="1768"/>
                    <a:pt x="735" y="1368"/>
                    <a:pt x="601" y="1001"/>
                  </a:cubicBezTo>
                  <a:cubicBezTo>
                    <a:pt x="501" y="734"/>
                    <a:pt x="368" y="467"/>
                    <a:pt x="201" y="267"/>
                  </a:cubicBezTo>
                  <a:cubicBezTo>
                    <a:pt x="168" y="167"/>
                    <a:pt x="67" y="67"/>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544;p33">
              <a:extLst>
                <a:ext uri="{FF2B5EF4-FFF2-40B4-BE49-F238E27FC236}">
                  <a16:creationId xmlns:a16="http://schemas.microsoft.com/office/drawing/2014/main" id="{6EFB9093-AF68-839D-6ECE-A755EA0391C0}"/>
                </a:ext>
              </a:extLst>
            </p:cNvPr>
            <p:cNvSpPr/>
            <p:nvPr/>
          </p:nvSpPr>
          <p:spPr>
            <a:xfrm>
              <a:off x="5590825" y="1699150"/>
              <a:ext cx="15050" cy="42575"/>
            </a:xfrm>
            <a:custGeom>
              <a:avLst/>
              <a:gdLst/>
              <a:ahLst/>
              <a:cxnLst/>
              <a:rect l="l" t="t" r="r" b="b"/>
              <a:pathLst>
                <a:path w="602" h="1703" extrusionOk="0">
                  <a:moveTo>
                    <a:pt x="401" y="1"/>
                  </a:moveTo>
                  <a:lnTo>
                    <a:pt x="401" y="1"/>
                  </a:lnTo>
                  <a:cubicBezTo>
                    <a:pt x="468" y="301"/>
                    <a:pt x="468" y="601"/>
                    <a:pt x="434" y="901"/>
                  </a:cubicBezTo>
                  <a:cubicBezTo>
                    <a:pt x="334" y="1168"/>
                    <a:pt x="201" y="1469"/>
                    <a:pt x="1" y="1702"/>
                  </a:cubicBezTo>
                  <a:cubicBezTo>
                    <a:pt x="268" y="1502"/>
                    <a:pt x="434" y="1235"/>
                    <a:pt x="501" y="901"/>
                  </a:cubicBezTo>
                  <a:cubicBezTo>
                    <a:pt x="601" y="601"/>
                    <a:pt x="568" y="268"/>
                    <a:pt x="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545;p33">
              <a:extLst>
                <a:ext uri="{FF2B5EF4-FFF2-40B4-BE49-F238E27FC236}">
                  <a16:creationId xmlns:a16="http://schemas.microsoft.com/office/drawing/2014/main" id="{105C1AEE-4744-C5FF-4A3D-FB5E22BA9844}"/>
                </a:ext>
              </a:extLst>
            </p:cNvPr>
            <p:cNvSpPr/>
            <p:nvPr/>
          </p:nvSpPr>
          <p:spPr>
            <a:xfrm>
              <a:off x="5615025" y="1700000"/>
              <a:ext cx="24200" cy="42550"/>
            </a:xfrm>
            <a:custGeom>
              <a:avLst/>
              <a:gdLst/>
              <a:ahLst/>
              <a:cxnLst/>
              <a:rect l="l" t="t" r="r" b="b"/>
              <a:pathLst>
                <a:path w="968" h="1702" extrusionOk="0">
                  <a:moveTo>
                    <a:pt x="867" y="0"/>
                  </a:moveTo>
                  <a:cubicBezTo>
                    <a:pt x="867" y="0"/>
                    <a:pt x="867" y="134"/>
                    <a:pt x="867" y="300"/>
                  </a:cubicBezTo>
                  <a:cubicBezTo>
                    <a:pt x="867" y="534"/>
                    <a:pt x="801" y="767"/>
                    <a:pt x="701" y="1001"/>
                  </a:cubicBezTo>
                  <a:cubicBezTo>
                    <a:pt x="534" y="1301"/>
                    <a:pt x="300" y="1535"/>
                    <a:pt x="0" y="1701"/>
                  </a:cubicBezTo>
                  <a:cubicBezTo>
                    <a:pt x="100" y="1668"/>
                    <a:pt x="200" y="1635"/>
                    <a:pt x="267" y="1601"/>
                  </a:cubicBezTo>
                  <a:cubicBezTo>
                    <a:pt x="500" y="1468"/>
                    <a:pt x="667" y="1268"/>
                    <a:pt x="801" y="1034"/>
                  </a:cubicBezTo>
                  <a:cubicBezTo>
                    <a:pt x="934" y="734"/>
                    <a:pt x="967" y="334"/>
                    <a:pt x="8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546;p33">
              <a:extLst>
                <a:ext uri="{FF2B5EF4-FFF2-40B4-BE49-F238E27FC236}">
                  <a16:creationId xmlns:a16="http://schemas.microsoft.com/office/drawing/2014/main" id="{03D036CE-E458-477B-603A-628A732E5E48}"/>
                </a:ext>
              </a:extLst>
            </p:cNvPr>
            <p:cNvSpPr/>
            <p:nvPr/>
          </p:nvSpPr>
          <p:spPr>
            <a:xfrm>
              <a:off x="5506600" y="1782325"/>
              <a:ext cx="40050" cy="6100"/>
            </a:xfrm>
            <a:custGeom>
              <a:avLst/>
              <a:gdLst/>
              <a:ahLst/>
              <a:cxnLst/>
              <a:rect l="l" t="t" r="r" b="b"/>
              <a:pathLst>
                <a:path w="1602" h="244" extrusionOk="0">
                  <a:moveTo>
                    <a:pt x="946" y="1"/>
                  </a:moveTo>
                  <a:cubicBezTo>
                    <a:pt x="897" y="1"/>
                    <a:pt x="848" y="4"/>
                    <a:pt x="801" y="10"/>
                  </a:cubicBezTo>
                  <a:cubicBezTo>
                    <a:pt x="534" y="10"/>
                    <a:pt x="234" y="76"/>
                    <a:pt x="1" y="243"/>
                  </a:cubicBezTo>
                  <a:cubicBezTo>
                    <a:pt x="267" y="176"/>
                    <a:pt x="534" y="110"/>
                    <a:pt x="801" y="110"/>
                  </a:cubicBezTo>
                  <a:cubicBezTo>
                    <a:pt x="1068" y="110"/>
                    <a:pt x="1335" y="110"/>
                    <a:pt x="1602" y="143"/>
                  </a:cubicBezTo>
                  <a:cubicBezTo>
                    <a:pt x="1410" y="61"/>
                    <a:pt x="1172" y="1"/>
                    <a:pt x="9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547;p33">
              <a:extLst>
                <a:ext uri="{FF2B5EF4-FFF2-40B4-BE49-F238E27FC236}">
                  <a16:creationId xmlns:a16="http://schemas.microsoft.com/office/drawing/2014/main" id="{3773E492-413C-42A6-2851-229A3FC4241A}"/>
                </a:ext>
              </a:extLst>
            </p:cNvPr>
            <p:cNvSpPr/>
            <p:nvPr/>
          </p:nvSpPr>
          <p:spPr>
            <a:xfrm>
              <a:off x="5506600" y="1808100"/>
              <a:ext cx="36725" cy="27025"/>
            </a:xfrm>
            <a:custGeom>
              <a:avLst/>
              <a:gdLst/>
              <a:ahLst/>
              <a:cxnLst/>
              <a:rect l="l" t="t" r="r" b="b"/>
              <a:pathLst>
                <a:path w="1469" h="1081" extrusionOk="0">
                  <a:moveTo>
                    <a:pt x="1160" y="0"/>
                  </a:moveTo>
                  <a:cubicBezTo>
                    <a:pt x="931" y="0"/>
                    <a:pt x="708" y="75"/>
                    <a:pt x="501" y="213"/>
                  </a:cubicBezTo>
                  <a:cubicBezTo>
                    <a:pt x="334" y="380"/>
                    <a:pt x="167" y="580"/>
                    <a:pt x="101" y="780"/>
                  </a:cubicBezTo>
                  <a:cubicBezTo>
                    <a:pt x="34" y="880"/>
                    <a:pt x="1" y="980"/>
                    <a:pt x="1" y="1080"/>
                  </a:cubicBezTo>
                  <a:cubicBezTo>
                    <a:pt x="67" y="980"/>
                    <a:pt x="101" y="913"/>
                    <a:pt x="134" y="813"/>
                  </a:cubicBezTo>
                  <a:cubicBezTo>
                    <a:pt x="234" y="613"/>
                    <a:pt x="401" y="446"/>
                    <a:pt x="568" y="279"/>
                  </a:cubicBezTo>
                  <a:cubicBezTo>
                    <a:pt x="835" y="113"/>
                    <a:pt x="1168" y="46"/>
                    <a:pt x="1468" y="46"/>
                  </a:cubicBezTo>
                  <a:cubicBezTo>
                    <a:pt x="1365" y="15"/>
                    <a:pt x="1262" y="0"/>
                    <a:pt x="11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548;p33">
              <a:extLst>
                <a:ext uri="{FF2B5EF4-FFF2-40B4-BE49-F238E27FC236}">
                  <a16:creationId xmlns:a16="http://schemas.microsoft.com/office/drawing/2014/main" id="{432F3117-8FC1-374A-42D0-AA6F0C5C9604}"/>
                </a:ext>
              </a:extLst>
            </p:cNvPr>
            <p:cNvSpPr/>
            <p:nvPr/>
          </p:nvSpPr>
          <p:spPr>
            <a:xfrm>
              <a:off x="5631700" y="1701700"/>
              <a:ext cx="175975" cy="110900"/>
            </a:xfrm>
            <a:custGeom>
              <a:avLst/>
              <a:gdLst/>
              <a:ahLst/>
              <a:cxnLst/>
              <a:rect l="l" t="t" r="r" b="b"/>
              <a:pathLst>
                <a:path w="7039" h="4436" extrusionOk="0">
                  <a:moveTo>
                    <a:pt x="3923" y="0"/>
                  </a:moveTo>
                  <a:cubicBezTo>
                    <a:pt x="3682" y="0"/>
                    <a:pt x="3441" y="22"/>
                    <a:pt x="3202" y="66"/>
                  </a:cubicBezTo>
                  <a:cubicBezTo>
                    <a:pt x="2602" y="166"/>
                    <a:pt x="2002" y="366"/>
                    <a:pt x="1468" y="599"/>
                  </a:cubicBezTo>
                  <a:cubicBezTo>
                    <a:pt x="1001" y="833"/>
                    <a:pt x="634" y="1033"/>
                    <a:pt x="367" y="1166"/>
                  </a:cubicBezTo>
                  <a:lnTo>
                    <a:pt x="67" y="1333"/>
                  </a:lnTo>
                  <a:cubicBezTo>
                    <a:pt x="0" y="1367"/>
                    <a:pt x="0" y="1400"/>
                    <a:pt x="0" y="1400"/>
                  </a:cubicBezTo>
                  <a:lnTo>
                    <a:pt x="100" y="1333"/>
                  </a:lnTo>
                  <a:lnTo>
                    <a:pt x="400" y="1200"/>
                  </a:lnTo>
                  <a:cubicBezTo>
                    <a:pt x="634" y="1066"/>
                    <a:pt x="1001" y="866"/>
                    <a:pt x="1468" y="666"/>
                  </a:cubicBezTo>
                  <a:cubicBezTo>
                    <a:pt x="2035" y="433"/>
                    <a:pt x="2602" y="232"/>
                    <a:pt x="3202" y="132"/>
                  </a:cubicBezTo>
                  <a:cubicBezTo>
                    <a:pt x="3416" y="103"/>
                    <a:pt x="3630" y="88"/>
                    <a:pt x="3843" y="88"/>
                  </a:cubicBezTo>
                  <a:cubicBezTo>
                    <a:pt x="4359" y="88"/>
                    <a:pt x="4865" y="177"/>
                    <a:pt x="5337" y="366"/>
                  </a:cubicBezTo>
                  <a:cubicBezTo>
                    <a:pt x="6038" y="666"/>
                    <a:pt x="6538" y="1200"/>
                    <a:pt x="6805" y="1900"/>
                  </a:cubicBezTo>
                  <a:cubicBezTo>
                    <a:pt x="7005" y="2467"/>
                    <a:pt x="6938" y="3101"/>
                    <a:pt x="6605" y="3601"/>
                  </a:cubicBezTo>
                  <a:cubicBezTo>
                    <a:pt x="6371" y="3935"/>
                    <a:pt x="6038" y="4202"/>
                    <a:pt x="5671" y="4335"/>
                  </a:cubicBezTo>
                  <a:cubicBezTo>
                    <a:pt x="5537" y="4369"/>
                    <a:pt x="5404" y="4402"/>
                    <a:pt x="5271" y="4435"/>
                  </a:cubicBezTo>
                  <a:cubicBezTo>
                    <a:pt x="5404" y="4435"/>
                    <a:pt x="5537" y="4402"/>
                    <a:pt x="5671" y="4369"/>
                  </a:cubicBezTo>
                  <a:cubicBezTo>
                    <a:pt x="6071" y="4235"/>
                    <a:pt x="6405" y="3968"/>
                    <a:pt x="6638" y="3635"/>
                  </a:cubicBezTo>
                  <a:cubicBezTo>
                    <a:pt x="6805" y="3401"/>
                    <a:pt x="6938" y="3134"/>
                    <a:pt x="6972" y="2834"/>
                  </a:cubicBezTo>
                  <a:cubicBezTo>
                    <a:pt x="7039" y="2534"/>
                    <a:pt x="7005" y="2200"/>
                    <a:pt x="6872" y="1867"/>
                  </a:cubicBezTo>
                  <a:cubicBezTo>
                    <a:pt x="6638" y="1166"/>
                    <a:pt x="6071" y="599"/>
                    <a:pt x="5371" y="299"/>
                  </a:cubicBezTo>
                  <a:cubicBezTo>
                    <a:pt x="4920" y="96"/>
                    <a:pt x="4424" y="0"/>
                    <a:pt x="39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549;p33">
              <a:extLst>
                <a:ext uri="{FF2B5EF4-FFF2-40B4-BE49-F238E27FC236}">
                  <a16:creationId xmlns:a16="http://schemas.microsoft.com/office/drawing/2014/main" id="{748F89A5-BAC5-587F-3246-D65BB876D548}"/>
                </a:ext>
              </a:extLst>
            </p:cNvPr>
            <p:cNvSpPr/>
            <p:nvPr/>
          </p:nvSpPr>
          <p:spPr>
            <a:xfrm>
              <a:off x="5500075" y="1702175"/>
              <a:ext cx="311775" cy="292850"/>
            </a:xfrm>
            <a:custGeom>
              <a:avLst/>
              <a:gdLst/>
              <a:ahLst/>
              <a:cxnLst/>
              <a:rect l="l" t="t" r="r" b="b"/>
              <a:pathLst>
                <a:path w="12471" h="11714" extrusionOk="0">
                  <a:moveTo>
                    <a:pt x="9078" y="1"/>
                  </a:moveTo>
                  <a:cubicBezTo>
                    <a:pt x="8974" y="1"/>
                    <a:pt x="8871" y="5"/>
                    <a:pt x="8768" y="13"/>
                  </a:cubicBezTo>
                  <a:cubicBezTo>
                    <a:pt x="7533" y="113"/>
                    <a:pt x="6399" y="680"/>
                    <a:pt x="5365" y="1348"/>
                  </a:cubicBezTo>
                  <a:cubicBezTo>
                    <a:pt x="5140" y="1256"/>
                    <a:pt x="4905" y="1212"/>
                    <a:pt x="4671" y="1212"/>
                  </a:cubicBezTo>
                  <a:cubicBezTo>
                    <a:pt x="3971" y="1212"/>
                    <a:pt x="3289" y="1606"/>
                    <a:pt x="2964" y="2282"/>
                  </a:cubicBezTo>
                  <a:cubicBezTo>
                    <a:pt x="2855" y="2266"/>
                    <a:pt x="2750" y="2259"/>
                    <a:pt x="2648" y="2259"/>
                  </a:cubicBezTo>
                  <a:cubicBezTo>
                    <a:pt x="508" y="2259"/>
                    <a:pt x="0" y="5476"/>
                    <a:pt x="2230" y="6018"/>
                  </a:cubicBezTo>
                  <a:cubicBezTo>
                    <a:pt x="595" y="7318"/>
                    <a:pt x="662" y="9820"/>
                    <a:pt x="2330" y="11088"/>
                  </a:cubicBezTo>
                  <a:cubicBezTo>
                    <a:pt x="2906" y="11514"/>
                    <a:pt x="3570" y="11714"/>
                    <a:pt x="4225" y="11714"/>
                  </a:cubicBezTo>
                  <a:cubicBezTo>
                    <a:pt x="5466" y="11714"/>
                    <a:pt x="6676" y="10998"/>
                    <a:pt x="7200" y="9754"/>
                  </a:cubicBezTo>
                  <a:cubicBezTo>
                    <a:pt x="7685" y="10024"/>
                    <a:pt x="8216" y="10154"/>
                    <a:pt x="8742" y="10154"/>
                  </a:cubicBezTo>
                  <a:cubicBezTo>
                    <a:pt x="9772" y="10154"/>
                    <a:pt x="10785" y="9658"/>
                    <a:pt x="11403" y="8753"/>
                  </a:cubicBezTo>
                  <a:cubicBezTo>
                    <a:pt x="12337" y="7352"/>
                    <a:pt x="12037" y="5484"/>
                    <a:pt x="10702" y="4483"/>
                  </a:cubicBezTo>
                  <a:cubicBezTo>
                    <a:pt x="11937" y="4216"/>
                    <a:pt x="12470" y="2615"/>
                    <a:pt x="11903" y="1514"/>
                  </a:cubicBezTo>
                  <a:cubicBezTo>
                    <a:pt x="11383" y="505"/>
                    <a:pt x="10219" y="1"/>
                    <a:pt x="907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550;p33">
              <a:extLst>
                <a:ext uri="{FF2B5EF4-FFF2-40B4-BE49-F238E27FC236}">
                  <a16:creationId xmlns:a16="http://schemas.microsoft.com/office/drawing/2014/main" id="{C30952BE-018D-9C8D-4195-313B548D8FA6}"/>
                </a:ext>
              </a:extLst>
            </p:cNvPr>
            <p:cNvSpPr/>
            <p:nvPr/>
          </p:nvSpPr>
          <p:spPr>
            <a:xfrm>
              <a:off x="5503400" y="1758025"/>
              <a:ext cx="294275" cy="169875"/>
            </a:xfrm>
            <a:custGeom>
              <a:avLst/>
              <a:gdLst/>
              <a:ahLst/>
              <a:cxnLst/>
              <a:rect l="l" t="t" r="r" b="b"/>
              <a:pathLst>
                <a:path w="11771" h="6795" extrusionOk="0">
                  <a:moveTo>
                    <a:pt x="2555" y="0"/>
                  </a:moveTo>
                  <a:cubicBezTo>
                    <a:pt x="2511" y="0"/>
                    <a:pt x="2469" y="4"/>
                    <a:pt x="2430" y="14"/>
                  </a:cubicBezTo>
                  <a:cubicBezTo>
                    <a:pt x="1963" y="48"/>
                    <a:pt x="1530" y="248"/>
                    <a:pt x="1196" y="581"/>
                  </a:cubicBezTo>
                  <a:cubicBezTo>
                    <a:pt x="1" y="1838"/>
                    <a:pt x="974" y="3798"/>
                    <a:pt x="2536" y="3798"/>
                  </a:cubicBezTo>
                  <a:cubicBezTo>
                    <a:pt x="2639" y="3798"/>
                    <a:pt x="2745" y="3790"/>
                    <a:pt x="2852" y="3772"/>
                  </a:cubicBezTo>
                  <a:lnTo>
                    <a:pt x="2852" y="3772"/>
                  </a:lnTo>
                  <a:cubicBezTo>
                    <a:pt x="2704" y="3959"/>
                    <a:pt x="2630" y="4193"/>
                    <a:pt x="2630" y="4451"/>
                  </a:cubicBezTo>
                  <a:cubicBezTo>
                    <a:pt x="2630" y="4751"/>
                    <a:pt x="2697" y="5018"/>
                    <a:pt x="2831" y="5285"/>
                  </a:cubicBezTo>
                  <a:cubicBezTo>
                    <a:pt x="3097" y="5818"/>
                    <a:pt x="3531" y="6252"/>
                    <a:pt x="4065" y="6519"/>
                  </a:cubicBezTo>
                  <a:cubicBezTo>
                    <a:pt x="4382" y="6702"/>
                    <a:pt x="4740" y="6794"/>
                    <a:pt x="5099" y="6794"/>
                  </a:cubicBezTo>
                  <a:cubicBezTo>
                    <a:pt x="5457" y="6794"/>
                    <a:pt x="5816" y="6702"/>
                    <a:pt x="6133" y="6519"/>
                  </a:cubicBezTo>
                  <a:cubicBezTo>
                    <a:pt x="6700" y="6235"/>
                    <a:pt x="7088" y="5685"/>
                    <a:pt x="7158" y="5035"/>
                  </a:cubicBezTo>
                  <a:lnTo>
                    <a:pt x="7158" y="5035"/>
                  </a:lnTo>
                  <a:cubicBezTo>
                    <a:pt x="7624" y="5689"/>
                    <a:pt x="8301" y="6125"/>
                    <a:pt x="9102" y="6285"/>
                  </a:cubicBezTo>
                  <a:cubicBezTo>
                    <a:pt x="9281" y="6325"/>
                    <a:pt x="9466" y="6344"/>
                    <a:pt x="9653" y="6344"/>
                  </a:cubicBezTo>
                  <a:cubicBezTo>
                    <a:pt x="10091" y="6344"/>
                    <a:pt x="10539" y="6239"/>
                    <a:pt x="10936" y="6052"/>
                  </a:cubicBezTo>
                  <a:cubicBezTo>
                    <a:pt x="11337" y="5885"/>
                    <a:pt x="11603" y="5551"/>
                    <a:pt x="11737" y="5118"/>
                  </a:cubicBezTo>
                  <a:cubicBezTo>
                    <a:pt x="11770" y="4984"/>
                    <a:pt x="11770" y="4818"/>
                    <a:pt x="11737" y="4684"/>
                  </a:cubicBezTo>
                  <a:cubicBezTo>
                    <a:pt x="11737" y="4851"/>
                    <a:pt x="11737" y="4984"/>
                    <a:pt x="11704" y="5151"/>
                  </a:cubicBezTo>
                  <a:cubicBezTo>
                    <a:pt x="11603" y="5551"/>
                    <a:pt x="11303" y="5852"/>
                    <a:pt x="10936" y="6018"/>
                  </a:cubicBezTo>
                  <a:cubicBezTo>
                    <a:pt x="10558" y="6196"/>
                    <a:pt x="10151" y="6300"/>
                    <a:pt x="9733" y="6300"/>
                  </a:cubicBezTo>
                  <a:cubicBezTo>
                    <a:pt x="9524" y="6300"/>
                    <a:pt x="9313" y="6274"/>
                    <a:pt x="9102" y="6219"/>
                  </a:cubicBezTo>
                  <a:cubicBezTo>
                    <a:pt x="8334" y="6085"/>
                    <a:pt x="7634" y="5618"/>
                    <a:pt x="7167" y="4951"/>
                  </a:cubicBezTo>
                  <a:lnTo>
                    <a:pt x="7165" y="4948"/>
                  </a:lnTo>
                  <a:lnTo>
                    <a:pt x="7165" y="4948"/>
                  </a:lnTo>
                  <a:cubicBezTo>
                    <a:pt x="7166" y="4938"/>
                    <a:pt x="7167" y="4928"/>
                    <a:pt x="7167" y="4918"/>
                  </a:cubicBezTo>
                  <a:lnTo>
                    <a:pt x="7167" y="4918"/>
                  </a:lnTo>
                  <a:lnTo>
                    <a:pt x="7154" y="4924"/>
                  </a:lnTo>
                  <a:lnTo>
                    <a:pt x="7100" y="4818"/>
                  </a:lnTo>
                  <a:lnTo>
                    <a:pt x="7100" y="4951"/>
                  </a:lnTo>
                  <a:cubicBezTo>
                    <a:pt x="7067" y="5618"/>
                    <a:pt x="6667" y="6185"/>
                    <a:pt x="6100" y="6485"/>
                  </a:cubicBezTo>
                  <a:cubicBezTo>
                    <a:pt x="5799" y="6652"/>
                    <a:pt x="5457" y="6736"/>
                    <a:pt x="5116" y="6736"/>
                  </a:cubicBezTo>
                  <a:cubicBezTo>
                    <a:pt x="4774" y="6736"/>
                    <a:pt x="4432" y="6652"/>
                    <a:pt x="4131" y="6485"/>
                  </a:cubicBezTo>
                  <a:cubicBezTo>
                    <a:pt x="3598" y="6219"/>
                    <a:pt x="3164" y="5785"/>
                    <a:pt x="2897" y="5251"/>
                  </a:cubicBezTo>
                  <a:cubicBezTo>
                    <a:pt x="2630" y="4784"/>
                    <a:pt x="2664" y="4184"/>
                    <a:pt x="2997" y="3750"/>
                  </a:cubicBezTo>
                  <a:lnTo>
                    <a:pt x="3097" y="3650"/>
                  </a:lnTo>
                  <a:lnTo>
                    <a:pt x="2964" y="3650"/>
                  </a:lnTo>
                  <a:cubicBezTo>
                    <a:pt x="2816" y="3684"/>
                    <a:pt x="2672" y="3699"/>
                    <a:pt x="2534" y="3699"/>
                  </a:cubicBezTo>
                  <a:cubicBezTo>
                    <a:pt x="1012" y="3699"/>
                    <a:pt x="98" y="1807"/>
                    <a:pt x="1229" y="615"/>
                  </a:cubicBezTo>
                  <a:cubicBezTo>
                    <a:pt x="1563" y="281"/>
                    <a:pt x="1963" y="81"/>
                    <a:pt x="2430" y="48"/>
                  </a:cubicBezTo>
                  <a:cubicBezTo>
                    <a:pt x="2497" y="31"/>
                    <a:pt x="2572" y="23"/>
                    <a:pt x="2651" y="23"/>
                  </a:cubicBezTo>
                  <a:cubicBezTo>
                    <a:pt x="2730" y="23"/>
                    <a:pt x="2814" y="31"/>
                    <a:pt x="2897" y="48"/>
                  </a:cubicBezTo>
                  <a:cubicBezTo>
                    <a:pt x="2779" y="24"/>
                    <a:pt x="2661" y="0"/>
                    <a:pt x="255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551;p33">
              <a:extLst>
                <a:ext uri="{FF2B5EF4-FFF2-40B4-BE49-F238E27FC236}">
                  <a16:creationId xmlns:a16="http://schemas.microsoft.com/office/drawing/2014/main" id="{9D9EA52E-E269-A7F8-8484-71FF266D7F4A}"/>
                </a:ext>
              </a:extLst>
            </p:cNvPr>
            <p:cNvSpPr/>
            <p:nvPr/>
          </p:nvSpPr>
          <p:spPr>
            <a:xfrm>
              <a:off x="5571650" y="1733475"/>
              <a:ext cx="213500" cy="69125"/>
            </a:xfrm>
            <a:custGeom>
              <a:avLst/>
              <a:gdLst/>
              <a:ahLst/>
              <a:cxnLst/>
              <a:rect l="l" t="t" r="r" b="b"/>
              <a:pathLst>
                <a:path w="8540" h="2765" extrusionOk="0">
                  <a:moveTo>
                    <a:pt x="234" y="763"/>
                  </a:moveTo>
                  <a:cubicBezTo>
                    <a:pt x="134" y="863"/>
                    <a:pt x="67" y="963"/>
                    <a:pt x="0" y="1096"/>
                  </a:cubicBezTo>
                  <a:cubicBezTo>
                    <a:pt x="0" y="1096"/>
                    <a:pt x="67" y="963"/>
                    <a:pt x="234" y="763"/>
                  </a:cubicBezTo>
                  <a:close/>
                  <a:moveTo>
                    <a:pt x="1844" y="0"/>
                  </a:moveTo>
                  <a:cubicBezTo>
                    <a:pt x="1604" y="0"/>
                    <a:pt x="1363" y="43"/>
                    <a:pt x="1135" y="129"/>
                  </a:cubicBezTo>
                  <a:cubicBezTo>
                    <a:pt x="768" y="262"/>
                    <a:pt x="467" y="462"/>
                    <a:pt x="234" y="763"/>
                  </a:cubicBezTo>
                  <a:cubicBezTo>
                    <a:pt x="501" y="496"/>
                    <a:pt x="801" y="296"/>
                    <a:pt x="1168" y="162"/>
                  </a:cubicBezTo>
                  <a:cubicBezTo>
                    <a:pt x="1370" y="95"/>
                    <a:pt x="1582" y="60"/>
                    <a:pt x="1797" y="60"/>
                  </a:cubicBezTo>
                  <a:cubicBezTo>
                    <a:pt x="2115" y="60"/>
                    <a:pt x="2437" y="136"/>
                    <a:pt x="2736" y="296"/>
                  </a:cubicBezTo>
                  <a:cubicBezTo>
                    <a:pt x="3336" y="663"/>
                    <a:pt x="3703" y="1263"/>
                    <a:pt x="3770" y="1964"/>
                  </a:cubicBezTo>
                  <a:lnTo>
                    <a:pt x="3770" y="2097"/>
                  </a:lnTo>
                  <a:lnTo>
                    <a:pt x="3837" y="1964"/>
                  </a:lnTo>
                  <a:cubicBezTo>
                    <a:pt x="4338" y="1061"/>
                    <a:pt x="5262" y="580"/>
                    <a:pt x="6202" y="580"/>
                  </a:cubicBezTo>
                  <a:cubicBezTo>
                    <a:pt x="6825" y="580"/>
                    <a:pt x="7454" y="791"/>
                    <a:pt x="7973" y="1230"/>
                  </a:cubicBezTo>
                  <a:cubicBezTo>
                    <a:pt x="8306" y="1497"/>
                    <a:pt x="8473" y="1930"/>
                    <a:pt x="8406" y="2330"/>
                  </a:cubicBezTo>
                  <a:cubicBezTo>
                    <a:pt x="8373" y="2497"/>
                    <a:pt x="8306" y="2631"/>
                    <a:pt x="8240" y="2764"/>
                  </a:cubicBezTo>
                  <a:cubicBezTo>
                    <a:pt x="8273" y="2731"/>
                    <a:pt x="8306" y="2697"/>
                    <a:pt x="8340" y="2664"/>
                  </a:cubicBezTo>
                  <a:cubicBezTo>
                    <a:pt x="8373" y="2564"/>
                    <a:pt x="8440" y="2464"/>
                    <a:pt x="8473" y="2364"/>
                  </a:cubicBezTo>
                  <a:cubicBezTo>
                    <a:pt x="8540" y="1930"/>
                    <a:pt x="8373" y="1463"/>
                    <a:pt x="8006" y="1196"/>
                  </a:cubicBezTo>
                  <a:cubicBezTo>
                    <a:pt x="7491" y="728"/>
                    <a:pt x="6845" y="501"/>
                    <a:pt x="6197" y="501"/>
                  </a:cubicBezTo>
                  <a:cubicBezTo>
                    <a:pt x="5460" y="501"/>
                    <a:pt x="4720" y="795"/>
                    <a:pt x="4170" y="1363"/>
                  </a:cubicBezTo>
                  <a:cubicBezTo>
                    <a:pt x="4033" y="1501"/>
                    <a:pt x="3918" y="1661"/>
                    <a:pt x="3826" y="1825"/>
                  </a:cubicBezTo>
                  <a:lnTo>
                    <a:pt x="3826" y="1825"/>
                  </a:lnTo>
                  <a:cubicBezTo>
                    <a:pt x="3751" y="1150"/>
                    <a:pt x="3363" y="573"/>
                    <a:pt x="2769" y="229"/>
                  </a:cubicBezTo>
                  <a:cubicBezTo>
                    <a:pt x="2483" y="76"/>
                    <a:pt x="2165" y="0"/>
                    <a:pt x="184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552;p33">
              <a:extLst>
                <a:ext uri="{FF2B5EF4-FFF2-40B4-BE49-F238E27FC236}">
                  <a16:creationId xmlns:a16="http://schemas.microsoft.com/office/drawing/2014/main" id="{0BA2C872-24D4-A4ED-DA79-42B2C0202561}"/>
                </a:ext>
              </a:extLst>
            </p:cNvPr>
            <p:cNvSpPr/>
            <p:nvPr/>
          </p:nvSpPr>
          <p:spPr>
            <a:xfrm>
              <a:off x="5513275" y="1854750"/>
              <a:ext cx="263550" cy="139650"/>
            </a:xfrm>
            <a:custGeom>
              <a:avLst/>
              <a:gdLst/>
              <a:ahLst/>
              <a:cxnLst/>
              <a:rect l="l" t="t" r="r" b="b"/>
              <a:pathLst>
                <a:path w="10542" h="5586" extrusionOk="0">
                  <a:moveTo>
                    <a:pt x="1922" y="1"/>
                  </a:moveTo>
                  <a:cubicBezTo>
                    <a:pt x="1804" y="1"/>
                    <a:pt x="1686" y="24"/>
                    <a:pt x="1568" y="48"/>
                  </a:cubicBezTo>
                  <a:cubicBezTo>
                    <a:pt x="934" y="248"/>
                    <a:pt x="434" y="715"/>
                    <a:pt x="267" y="1349"/>
                  </a:cubicBezTo>
                  <a:cubicBezTo>
                    <a:pt x="0" y="2283"/>
                    <a:pt x="201" y="3250"/>
                    <a:pt x="768" y="4051"/>
                  </a:cubicBezTo>
                  <a:cubicBezTo>
                    <a:pt x="1435" y="4985"/>
                    <a:pt x="2536" y="5585"/>
                    <a:pt x="3736" y="5585"/>
                  </a:cubicBezTo>
                  <a:cubicBezTo>
                    <a:pt x="5065" y="5552"/>
                    <a:pt x="6261" y="4792"/>
                    <a:pt x="6864" y="3633"/>
                  </a:cubicBezTo>
                  <a:lnTo>
                    <a:pt x="6864" y="3633"/>
                  </a:lnTo>
                  <a:cubicBezTo>
                    <a:pt x="7249" y="3875"/>
                    <a:pt x="7707" y="3996"/>
                    <a:pt x="8169" y="3996"/>
                  </a:cubicBezTo>
                  <a:cubicBezTo>
                    <a:pt x="8383" y="3996"/>
                    <a:pt x="8598" y="3970"/>
                    <a:pt x="8807" y="3917"/>
                  </a:cubicBezTo>
                  <a:cubicBezTo>
                    <a:pt x="9307" y="3751"/>
                    <a:pt x="9774" y="3450"/>
                    <a:pt x="10074" y="3017"/>
                  </a:cubicBezTo>
                  <a:cubicBezTo>
                    <a:pt x="10274" y="2717"/>
                    <a:pt x="10408" y="2416"/>
                    <a:pt x="10508" y="2083"/>
                  </a:cubicBezTo>
                  <a:cubicBezTo>
                    <a:pt x="10508" y="1949"/>
                    <a:pt x="10541" y="1849"/>
                    <a:pt x="10541" y="1716"/>
                  </a:cubicBezTo>
                  <a:lnTo>
                    <a:pt x="10541" y="1716"/>
                  </a:lnTo>
                  <a:cubicBezTo>
                    <a:pt x="10508" y="1716"/>
                    <a:pt x="10508" y="1849"/>
                    <a:pt x="10475" y="2083"/>
                  </a:cubicBezTo>
                  <a:cubicBezTo>
                    <a:pt x="10408" y="2416"/>
                    <a:pt x="10241" y="2717"/>
                    <a:pt x="10041" y="2983"/>
                  </a:cubicBezTo>
                  <a:cubicBezTo>
                    <a:pt x="9741" y="3417"/>
                    <a:pt x="9307" y="3717"/>
                    <a:pt x="8807" y="3851"/>
                  </a:cubicBezTo>
                  <a:cubicBezTo>
                    <a:pt x="8598" y="3903"/>
                    <a:pt x="8387" y="3929"/>
                    <a:pt x="8177" y="3929"/>
                  </a:cubicBezTo>
                  <a:cubicBezTo>
                    <a:pt x="7715" y="3929"/>
                    <a:pt x="7262" y="3803"/>
                    <a:pt x="6872" y="3551"/>
                  </a:cubicBezTo>
                  <a:lnTo>
                    <a:pt x="6839" y="3551"/>
                  </a:lnTo>
                  <a:lnTo>
                    <a:pt x="6839" y="3584"/>
                  </a:lnTo>
                  <a:cubicBezTo>
                    <a:pt x="6238" y="4718"/>
                    <a:pt x="5037" y="5452"/>
                    <a:pt x="3770" y="5485"/>
                  </a:cubicBezTo>
                  <a:cubicBezTo>
                    <a:pt x="2602" y="5485"/>
                    <a:pt x="1502" y="4918"/>
                    <a:pt x="834" y="3984"/>
                  </a:cubicBezTo>
                  <a:cubicBezTo>
                    <a:pt x="267" y="3250"/>
                    <a:pt x="67" y="2283"/>
                    <a:pt x="334" y="1349"/>
                  </a:cubicBezTo>
                  <a:cubicBezTo>
                    <a:pt x="501" y="748"/>
                    <a:pt x="968" y="281"/>
                    <a:pt x="1568" y="81"/>
                  </a:cubicBezTo>
                  <a:cubicBezTo>
                    <a:pt x="1705" y="42"/>
                    <a:pt x="1842" y="26"/>
                    <a:pt x="1979" y="26"/>
                  </a:cubicBezTo>
                  <a:cubicBezTo>
                    <a:pt x="2075" y="26"/>
                    <a:pt x="2172" y="34"/>
                    <a:pt x="2269" y="48"/>
                  </a:cubicBezTo>
                  <a:cubicBezTo>
                    <a:pt x="2202" y="15"/>
                    <a:pt x="2135" y="15"/>
                    <a:pt x="2069" y="15"/>
                  </a:cubicBezTo>
                  <a:cubicBezTo>
                    <a:pt x="2020" y="5"/>
                    <a:pt x="1971" y="1"/>
                    <a:pt x="19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553;p33">
              <a:extLst>
                <a:ext uri="{FF2B5EF4-FFF2-40B4-BE49-F238E27FC236}">
                  <a16:creationId xmlns:a16="http://schemas.microsoft.com/office/drawing/2014/main" id="{437AA8AB-AD09-082D-8719-542BA69C828A}"/>
                </a:ext>
              </a:extLst>
            </p:cNvPr>
            <p:cNvSpPr/>
            <p:nvPr/>
          </p:nvSpPr>
          <p:spPr>
            <a:xfrm>
              <a:off x="5568325" y="1769200"/>
              <a:ext cx="149275" cy="78450"/>
            </a:xfrm>
            <a:custGeom>
              <a:avLst/>
              <a:gdLst/>
              <a:ahLst/>
              <a:cxnLst/>
              <a:rect l="l" t="t" r="r" b="b"/>
              <a:pathLst>
                <a:path w="5971" h="3138" extrusionOk="0">
                  <a:moveTo>
                    <a:pt x="33" y="1"/>
                  </a:moveTo>
                  <a:cubicBezTo>
                    <a:pt x="0" y="101"/>
                    <a:pt x="0" y="234"/>
                    <a:pt x="0" y="334"/>
                  </a:cubicBezTo>
                  <a:cubicBezTo>
                    <a:pt x="33" y="601"/>
                    <a:pt x="100" y="901"/>
                    <a:pt x="234" y="1168"/>
                  </a:cubicBezTo>
                  <a:cubicBezTo>
                    <a:pt x="400" y="1535"/>
                    <a:pt x="734" y="1869"/>
                    <a:pt x="1101" y="2069"/>
                  </a:cubicBezTo>
                  <a:cubicBezTo>
                    <a:pt x="1408" y="2213"/>
                    <a:pt x="1729" y="2280"/>
                    <a:pt x="2054" y="2280"/>
                  </a:cubicBezTo>
                  <a:cubicBezTo>
                    <a:pt x="2258" y="2280"/>
                    <a:pt x="2463" y="2254"/>
                    <a:pt x="2669" y="2202"/>
                  </a:cubicBezTo>
                  <a:lnTo>
                    <a:pt x="2822" y="2141"/>
                  </a:lnTo>
                  <a:lnTo>
                    <a:pt x="2822" y="2141"/>
                  </a:lnTo>
                  <a:cubicBezTo>
                    <a:pt x="3058" y="2588"/>
                    <a:pt x="3450" y="2908"/>
                    <a:pt x="3936" y="3070"/>
                  </a:cubicBezTo>
                  <a:cubicBezTo>
                    <a:pt x="4096" y="3113"/>
                    <a:pt x="4269" y="3138"/>
                    <a:pt x="4447" y="3138"/>
                  </a:cubicBezTo>
                  <a:cubicBezTo>
                    <a:pt x="4675" y="3138"/>
                    <a:pt x="4912" y="3097"/>
                    <a:pt x="5137" y="3003"/>
                  </a:cubicBezTo>
                  <a:cubicBezTo>
                    <a:pt x="5371" y="2903"/>
                    <a:pt x="5604" y="2736"/>
                    <a:pt x="5804" y="2536"/>
                  </a:cubicBezTo>
                  <a:cubicBezTo>
                    <a:pt x="5871" y="2469"/>
                    <a:pt x="5938" y="2369"/>
                    <a:pt x="5971" y="2302"/>
                  </a:cubicBezTo>
                  <a:lnTo>
                    <a:pt x="5971" y="2302"/>
                  </a:lnTo>
                  <a:cubicBezTo>
                    <a:pt x="5737" y="2603"/>
                    <a:pt x="5437" y="2836"/>
                    <a:pt x="5104" y="2970"/>
                  </a:cubicBezTo>
                  <a:cubicBezTo>
                    <a:pt x="4907" y="3041"/>
                    <a:pt x="4691" y="3074"/>
                    <a:pt x="4477" y="3074"/>
                  </a:cubicBezTo>
                  <a:cubicBezTo>
                    <a:pt x="4291" y="3074"/>
                    <a:pt x="4107" y="3049"/>
                    <a:pt x="3936" y="3003"/>
                  </a:cubicBezTo>
                  <a:cubicBezTo>
                    <a:pt x="3469" y="2836"/>
                    <a:pt x="3069" y="2503"/>
                    <a:pt x="2869" y="2069"/>
                  </a:cubicBezTo>
                  <a:lnTo>
                    <a:pt x="2869" y="2036"/>
                  </a:lnTo>
                  <a:lnTo>
                    <a:pt x="2802" y="2036"/>
                  </a:lnTo>
                  <a:cubicBezTo>
                    <a:pt x="2769" y="2069"/>
                    <a:pt x="2702" y="2102"/>
                    <a:pt x="2635" y="2102"/>
                  </a:cubicBezTo>
                  <a:cubicBezTo>
                    <a:pt x="2440" y="2167"/>
                    <a:pt x="2240" y="2197"/>
                    <a:pt x="2043" y="2197"/>
                  </a:cubicBezTo>
                  <a:cubicBezTo>
                    <a:pt x="1734" y="2197"/>
                    <a:pt x="1432" y="2124"/>
                    <a:pt x="1168" y="2002"/>
                  </a:cubicBezTo>
                  <a:cubicBezTo>
                    <a:pt x="767" y="1802"/>
                    <a:pt x="467" y="1502"/>
                    <a:pt x="267" y="1135"/>
                  </a:cubicBezTo>
                  <a:cubicBezTo>
                    <a:pt x="100" y="768"/>
                    <a:pt x="33" y="401"/>
                    <a:pt x="3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554;p33">
              <a:extLst>
                <a:ext uri="{FF2B5EF4-FFF2-40B4-BE49-F238E27FC236}">
                  <a16:creationId xmlns:a16="http://schemas.microsoft.com/office/drawing/2014/main" id="{680C3AF4-E333-58FD-046A-0ACF9604445D}"/>
                </a:ext>
              </a:extLst>
            </p:cNvPr>
            <p:cNvSpPr/>
            <p:nvPr/>
          </p:nvSpPr>
          <p:spPr>
            <a:xfrm>
              <a:off x="5618350" y="4494500"/>
              <a:ext cx="243525" cy="608775"/>
            </a:xfrm>
            <a:custGeom>
              <a:avLst/>
              <a:gdLst/>
              <a:ahLst/>
              <a:cxnLst/>
              <a:rect l="l" t="t" r="r" b="b"/>
              <a:pathLst>
                <a:path w="9741" h="24351" extrusionOk="0">
                  <a:moveTo>
                    <a:pt x="8540" y="0"/>
                  </a:moveTo>
                  <a:lnTo>
                    <a:pt x="0" y="2469"/>
                  </a:lnTo>
                  <a:lnTo>
                    <a:pt x="1635" y="24351"/>
                  </a:lnTo>
                  <a:lnTo>
                    <a:pt x="9741" y="22383"/>
                  </a:lnTo>
                  <a:lnTo>
                    <a:pt x="8540"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555;p33">
              <a:extLst>
                <a:ext uri="{FF2B5EF4-FFF2-40B4-BE49-F238E27FC236}">
                  <a16:creationId xmlns:a16="http://schemas.microsoft.com/office/drawing/2014/main" id="{590074B1-8471-F6BC-82FF-70BB0CCB281A}"/>
                </a:ext>
              </a:extLst>
            </p:cNvPr>
            <p:cNvSpPr/>
            <p:nvPr/>
          </p:nvSpPr>
          <p:spPr>
            <a:xfrm>
              <a:off x="5659200" y="5049050"/>
              <a:ext cx="243550" cy="152650"/>
            </a:xfrm>
            <a:custGeom>
              <a:avLst/>
              <a:gdLst/>
              <a:ahLst/>
              <a:cxnLst/>
              <a:rect l="l" t="t" r="r" b="b"/>
              <a:pathLst>
                <a:path w="9742" h="6106" extrusionOk="0">
                  <a:moveTo>
                    <a:pt x="8340" y="1"/>
                  </a:moveTo>
                  <a:lnTo>
                    <a:pt x="1" y="2136"/>
                  </a:lnTo>
                  <a:lnTo>
                    <a:pt x="401" y="6105"/>
                  </a:lnTo>
                  <a:lnTo>
                    <a:pt x="9741" y="6105"/>
                  </a:lnTo>
                  <a:lnTo>
                    <a:pt x="8340"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556;p33">
              <a:extLst>
                <a:ext uri="{FF2B5EF4-FFF2-40B4-BE49-F238E27FC236}">
                  <a16:creationId xmlns:a16="http://schemas.microsoft.com/office/drawing/2014/main" id="{667CDC7B-C745-A71E-26DF-7F37D818787B}"/>
                </a:ext>
              </a:extLst>
            </p:cNvPr>
            <p:cNvSpPr/>
            <p:nvPr/>
          </p:nvSpPr>
          <p:spPr>
            <a:xfrm>
              <a:off x="5664225" y="5171325"/>
              <a:ext cx="231850" cy="9850"/>
            </a:xfrm>
            <a:custGeom>
              <a:avLst/>
              <a:gdLst/>
              <a:ahLst/>
              <a:cxnLst/>
              <a:rect l="l" t="t" r="r" b="b"/>
              <a:pathLst>
                <a:path w="9274" h="394" extrusionOk="0">
                  <a:moveTo>
                    <a:pt x="8281" y="0"/>
                  </a:moveTo>
                  <a:cubicBezTo>
                    <a:pt x="8156" y="0"/>
                    <a:pt x="8031" y="4"/>
                    <a:pt x="7906" y="13"/>
                  </a:cubicBezTo>
                  <a:cubicBezTo>
                    <a:pt x="7072" y="13"/>
                    <a:pt x="5904" y="13"/>
                    <a:pt x="4637" y="80"/>
                  </a:cubicBezTo>
                  <a:lnTo>
                    <a:pt x="1368" y="213"/>
                  </a:lnTo>
                  <a:cubicBezTo>
                    <a:pt x="901" y="213"/>
                    <a:pt x="434" y="247"/>
                    <a:pt x="0" y="313"/>
                  </a:cubicBezTo>
                  <a:cubicBezTo>
                    <a:pt x="318" y="362"/>
                    <a:pt x="653" y="393"/>
                    <a:pt x="993" y="393"/>
                  </a:cubicBezTo>
                  <a:cubicBezTo>
                    <a:pt x="1118" y="393"/>
                    <a:pt x="1243" y="389"/>
                    <a:pt x="1368" y="380"/>
                  </a:cubicBezTo>
                  <a:cubicBezTo>
                    <a:pt x="2202" y="380"/>
                    <a:pt x="3369" y="380"/>
                    <a:pt x="4637" y="347"/>
                  </a:cubicBezTo>
                  <a:lnTo>
                    <a:pt x="7906" y="180"/>
                  </a:lnTo>
                  <a:cubicBezTo>
                    <a:pt x="8373" y="180"/>
                    <a:pt x="8840" y="147"/>
                    <a:pt x="9273" y="80"/>
                  </a:cubicBezTo>
                  <a:cubicBezTo>
                    <a:pt x="8956" y="31"/>
                    <a:pt x="8621" y="0"/>
                    <a:pt x="8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557;p33">
              <a:extLst>
                <a:ext uri="{FF2B5EF4-FFF2-40B4-BE49-F238E27FC236}">
                  <a16:creationId xmlns:a16="http://schemas.microsoft.com/office/drawing/2014/main" id="{3848456F-D11A-7F5F-DDBD-9AC4657B8353}"/>
                </a:ext>
              </a:extLst>
            </p:cNvPr>
            <p:cNvSpPr/>
            <p:nvPr/>
          </p:nvSpPr>
          <p:spPr>
            <a:xfrm>
              <a:off x="5761775" y="5079075"/>
              <a:ext cx="10050" cy="97625"/>
            </a:xfrm>
            <a:custGeom>
              <a:avLst/>
              <a:gdLst/>
              <a:ahLst/>
              <a:cxnLst/>
              <a:rect l="l" t="t" r="r" b="b"/>
              <a:pathLst>
                <a:path w="402" h="3905" extrusionOk="0">
                  <a:moveTo>
                    <a:pt x="68" y="1"/>
                  </a:moveTo>
                  <a:cubicBezTo>
                    <a:pt x="1" y="1"/>
                    <a:pt x="1" y="901"/>
                    <a:pt x="68" y="1969"/>
                  </a:cubicBezTo>
                  <a:cubicBezTo>
                    <a:pt x="133" y="3017"/>
                    <a:pt x="231" y="3904"/>
                    <a:pt x="298" y="3904"/>
                  </a:cubicBezTo>
                  <a:cubicBezTo>
                    <a:pt x="299" y="3904"/>
                    <a:pt x="300" y="3904"/>
                    <a:pt x="301" y="3903"/>
                  </a:cubicBezTo>
                  <a:cubicBezTo>
                    <a:pt x="401" y="3903"/>
                    <a:pt x="401" y="3036"/>
                    <a:pt x="301" y="1935"/>
                  </a:cubicBezTo>
                  <a:cubicBezTo>
                    <a:pt x="234" y="868"/>
                    <a:pt x="134"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558;p33">
              <a:extLst>
                <a:ext uri="{FF2B5EF4-FFF2-40B4-BE49-F238E27FC236}">
                  <a16:creationId xmlns:a16="http://schemas.microsoft.com/office/drawing/2014/main" id="{8217DFAE-D5C4-003F-0626-F015A7824BB5}"/>
                </a:ext>
              </a:extLst>
            </p:cNvPr>
            <p:cNvSpPr/>
            <p:nvPr/>
          </p:nvSpPr>
          <p:spPr>
            <a:xfrm>
              <a:off x="5666725" y="5173300"/>
              <a:ext cx="236025" cy="28400"/>
            </a:xfrm>
            <a:custGeom>
              <a:avLst/>
              <a:gdLst/>
              <a:ahLst/>
              <a:cxnLst/>
              <a:rect l="l" t="t" r="r" b="b"/>
              <a:pathLst>
                <a:path w="9441" h="1136" extrusionOk="0">
                  <a:moveTo>
                    <a:pt x="9274" y="1"/>
                  </a:moveTo>
                  <a:lnTo>
                    <a:pt x="0" y="234"/>
                  </a:lnTo>
                  <a:lnTo>
                    <a:pt x="100" y="1135"/>
                  </a:lnTo>
                  <a:lnTo>
                    <a:pt x="9440" y="1135"/>
                  </a:lnTo>
                  <a:lnTo>
                    <a:pt x="9440" y="1035"/>
                  </a:lnTo>
                  <a:lnTo>
                    <a:pt x="927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559;p33">
              <a:extLst>
                <a:ext uri="{FF2B5EF4-FFF2-40B4-BE49-F238E27FC236}">
                  <a16:creationId xmlns:a16="http://schemas.microsoft.com/office/drawing/2014/main" id="{A4943E4C-87BC-4D7C-A397-FA0DE67A2898}"/>
                </a:ext>
              </a:extLst>
            </p:cNvPr>
            <p:cNvSpPr/>
            <p:nvPr/>
          </p:nvSpPr>
          <p:spPr>
            <a:xfrm>
              <a:off x="4832800" y="4766350"/>
              <a:ext cx="228500" cy="371125"/>
            </a:xfrm>
            <a:custGeom>
              <a:avLst/>
              <a:gdLst/>
              <a:ahLst/>
              <a:cxnLst/>
              <a:rect l="l" t="t" r="r" b="b"/>
              <a:pathLst>
                <a:path w="9140" h="14845" extrusionOk="0">
                  <a:moveTo>
                    <a:pt x="9140" y="1"/>
                  </a:moveTo>
                  <a:lnTo>
                    <a:pt x="1501" y="735"/>
                  </a:lnTo>
                  <a:lnTo>
                    <a:pt x="0" y="14344"/>
                  </a:lnTo>
                  <a:lnTo>
                    <a:pt x="7172" y="14845"/>
                  </a:lnTo>
                  <a:lnTo>
                    <a:pt x="9140"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560;p33">
              <a:extLst>
                <a:ext uri="{FF2B5EF4-FFF2-40B4-BE49-F238E27FC236}">
                  <a16:creationId xmlns:a16="http://schemas.microsoft.com/office/drawing/2014/main" id="{D8C20A61-F1AA-B5F0-2834-569BB60FB0E4}"/>
                </a:ext>
              </a:extLst>
            </p:cNvPr>
            <p:cNvSpPr/>
            <p:nvPr/>
          </p:nvSpPr>
          <p:spPr>
            <a:xfrm>
              <a:off x="4625975" y="5084925"/>
              <a:ext cx="388625" cy="115925"/>
            </a:xfrm>
            <a:custGeom>
              <a:avLst/>
              <a:gdLst/>
              <a:ahLst/>
              <a:cxnLst/>
              <a:rect l="l" t="t" r="r" b="b"/>
              <a:pathLst>
                <a:path w="15545" h="4637" extrusionOk="0">
                  <a:moveTo>
                    <a:pt x="8206" y="0"/>
                  </a:moveTo>
                  <a:cubicBezTo>
                    <a:pt x="8206" y="0"/>
                    <a:pt x="134" y="2735"/>
                    <a:pt x="0" y="4203"/>
                  </a:cubicBezTo>
                  <a:lnTo>
                    <a:pt x="15411" y="4637"/>
                  </a:lnTo>
                  <a:lnTo>
                    <a:pt x="15545" y="601"/>
                  </a:lnTo>
                  <a:lnTo>
                    <a:pt x="14978" y="701"/>
                  </a:lnTo>
                  <a:cubicBezTo>
                    <a:pt x="14240" y="853"/>
                    <a:pt x="13491" y="927"/>
                    <a:pt x="12743" y="927"/>
                  </a:cubicBezTo>
                  <a:cubicBezTo>
                    <a:pt x="11193" y="927"/>
                    <a:pt x="9647" y="608"/>
                    <a:pt x="8206"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561;p33">
              <a:extLst>
                <a:ext uri="{FF2B5EF4-FFF2-40B4-BE49-F238E27FC236}">
                  <a16:creationId xmlns:a16="http://schemas.microsoft.com/office/drawing/2014/main" id="{BEFB6940-F185-E944-A9FC-FA7CCE0E72C8}"/>
                </a:ext>
              </a:extLst>
            </p:cNvPr>
            <p:cNvSpPr/>
            <p:nvPr/>
          </p:nvSpPr>
          <p:spPr>
            <a:xfrm>
              <a:off x="4949550" y="5117100"/>
              <a:ext cx="32500" cy="29875"/>
            </a:xfrm>
            <a:custGeom>
              <a:avLst/>
              <a:gdLst/>
              <a:ahLst/>
              <a:cxnLst/>
              <a:rect l="l" t="t" r="r" b="b"/>
              <a:pathLst>
                <a:path w="1300" h="1195" extrusionOk="0">
                  <a:moveTo>
                    <a:pt x="827" y="23"/>
                  </a:moveTo>
                  <a:lnTo>
                    <a:pt x="901" y="47"/>
                  </a:lnTo>
                  <a:cubicBezTo>
                    <a:pt x="876" y="38"/>
                    <a:pt x="852" y="30"/>
                    <a:pt x="827" y="23"/>
                  </a:cubicBezTo>
                  <a:close/>
                  <a:moveTo>
                    <a:pt x="661" y="1"/>
                  </a:moveTo>
                  <a:cubicBezTo>
                    <a:pt x="408" y="1"/>
                    <a:pt x="176" y="152"/>
                    <a:pt x="100" y="381"/>
                  </a:cubicBezTo>
                  <a:cubicBezTo>
                    <a:pt x="0" y="715"/>
                    <a:pt x="200" y="1048"/>
                    <a:pt x="500" y="1182"/>
                  </a:cubicBezTo>
                  <a:cubicBezTo>
                    <a:pt x="544" y="1190"/>
                    <a:pt x="587" y="1194"/>
                    <a:pt x="629" y="1194"/>
                  </a:cubicBezTo>
                  <a:cubicBezTo>
                    <a:pt x="909" y="1194"/>
                    <a:pt x="1147" y="1009"/>
                    <a:pt x="1234" y="748"/>
                  </a:cubicBezTo>
                  <a:cubicBezTo>
                    <a:pt x="1299" y="455"/>
                    <a:pt x="1110" y="129"/>
                    <a:pt x="821" y="21"/>
                  </a:cubicBezTo>
                  <a:lnTo>
                    <a:pt x="821" y="21"/>
                  </a:lnTo>
                  <a:cubicBezTo>
                    <a:pt x="823" y="22"/>
                    <a:pt x="825" y="22"/>
                    <a:pt x="827" y="23"/>
                  </a:cubicBezTo>
                  <a:lnTo>
                    <a:pt x="827" y="23"/>
                  </a:lnTo>
                  <a:lnTo>
                    <a:pt x="801" y="14"/>
                  </a:lnTo>
                  <a:lnTo>
                    <a:pt x="801" y="14"/>
                  </a:lnTo>
                  <a:cubicBezTo>
                    <a:pt x="808" y="16"/>
                    <a:pt x="814" y="19"/>
                    <a:pt x="821" y="21"/>
                  </a:cubicBezTo>
                  <a:lnTo>
                    <a:pt x="821" y="21"/>
                  </a:lnTo>
                  <a:cubicBezTo>
                    <a:pt x="768" y="7"/>
                    <a:pt x="714" y="1"/>
                    <a:pt x="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562;p33">
              <a:extLst>
                <a:ext uri="{FF2B5EF4-FFF2-40B4-BE49-F238E27FC236}">
                  <a16:creationId xmlns:a16="http://schemas.microsoft.com/office/drawing/2014/main" id="{15DF75A6-19BC-14E0-58F3-6E9A306299C7}"/>
                </a:ext>
              </a:extLst>
            </p:cNvPr>
            <p:cNvSpPr/>
            <p:nvPr/>
          </p:nvSpPr>
          <p:spPr>
            <a:xfrm>
              <a:off x="4624300" y="5169975"/>
              <a:ext cx="386975" cy="30875"/>
            </a:xfrm>
            <a:custGeom>
              <a:avLst/>
              <a:gdLst/>
              <a:ahLst/>
              <a:cxnLst/>
              <a:rect l="l" t="t" r="r" b="b"/>
              <a:pathLst>
                <a:path w="15479" h="1235" extrusionOk="0">
                  <a:moveTo>
                    <a:pt x="15478" y="1"/>
                  </a:moveTo>
                  <a:lnTo>
                    <a:pt x="701" y="34"/>
                  </a:lnTo>
                  <a:cubicBezTo>
                    <a:pt x="701" y="34"/>
                    <a:pt x="1" y="301"/>
                    <a:pt x="67" y="801"/>
                  </a:cubicBezTo>
                  <a:lnTo>
                    <a:pt x="15478" y="1235"/>
                  </a:lnTo>
                  <a:lnTo>
                    <a:pt x="154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563;p33">
              <a:extLst>
                <a:ext uri="{FF2B5EF4-FFF2-40B4-BE49-F238E27FC236}">
                  <a16:creationId xmlns:a16="http://schemas.microsoft.com/office/drawing/2014/main" id="{9B8AAED5-7913-5AE9-87E6-159C105BA943}"/>
                </a:ext>
              </a:extLst>
            </p:cNvPr>
            <p:cNvSpPr/>
            <p:nvPr/>
          </p:nvSpPr>
          <p:spPr>
            <a:xfrm>
              <a:off x="4824450" y="5081000"/>
              <a:ext cx="35875" cy="24850"/>
            </a:xfrm>
            <a:custGeom>
              <a:avLst/>
              <a:gdLst/>
              <a:ahLst/>
              <a:cxnLst/>
              <a:rect l="l" t="t" r="r" b="b"/>
              <a:pathLst>
                <a:path w="1435" h="994" extrusionOk="0">
                  <a:moveTo>
                    <a:pt x="216" y="0"/>
                  </a:moveTo>
                  <a:cubicBezTo>
                    <a:pt x="85" y="0"/>
                    <a:pt x="0" y="29"/>
                    <a:pt x="0" y="57"/>
                  </a:cubicBezTo>
                  <a:cubicBezTo>
                    <a:pt x="0" y="124"/>
                    <a:pt x="367" y="190"/>
                    <a:pt x="734" y="424"/>
                  </a:cubicBezTo>
                  <a:cubicBezTo>
                    <a:pt x="1084" y="678"/>
                    <a:pt x="1282" y="993"/>
                    <a:pt x="1358" y="993"/>
                  </a:cubicBezTo>
                  <a:cubicBezTo>
                    <a:pt x="1362" y="993"/>
                    <a:pt x="1365" y="993"/>
                    <a:pt x="1368" y="991"/>
                  </a:cubicBezTo>
                  <a:cubicBezTo>
                    <a:pt x="1435" y="958"/>
                    <a:pt x="1335" y="524"/>
                    <a:pt x="901" y="224"/>
                  </a:cubicBezTo>
                  <a:cubicBezTo>
                    <a:pt x="652" y="52"/>
                    <a:pt x="393" y="0"/>
                    <a:pt x="2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564;p33">
              <a:extLst>
                <a:ext uri="{FF2B5EF4-FFF2-40B4-BE49-F238E27FC236}">
                  <a16:creationId xmlns:a16="http://schemas.microsoft.com/office/drawing/2014/main" id="{448DECCC-C30E-9F51-2D78-6062A9E8EF3A}"/>
                </a:ext>
              </a:extLst>
            </p:cNvPr>
            <p:cNvSpPr/>
            <p:nvPr/>
          </p:nvSpPr>
          <p:spPr>
            <a:xfrm>
              <a:off x="4782750" y="5097450"/>
              <a:ext cx="27550" cy="30850"/>
            </a:xfrm>
            <a:custGeom>
              <a:avLst/>
              <a:gdLst/>
              <a:ahLst/>
              <a:cxnLst/>
              <a:rect l="l" t="t" r="r" b="b"/>
              <a:pathLst>
                <a:path w="1102" h="1234" extrusionOk="0">
                  <a:moveTo>
                    <a:pt x="125" y="1"/>
                  </a:moveTo>
                  <a:cubicBezTo>
                    <a:pt x="68" y="1"/>
                    <a:pt x="34" y="14"/>
                    <a:pt x="34" y="33"/>
                  </a:cubicBezTo>
                  <a:cubicBezTo>
                    <a:pt x="1" y="100"/>
                    <a:pt x="334" y="233"/>
                    <a:pt x="601" y="567"/>
                  </a:cubicBezTo>
                  <a:cubicBezTo>
                    <a:pt x="835" y="900"/>
                    <a:pt x="901" y="1234"/>
                    <a:pt x="968" y="1234"/>
                  </a:cubicBezTo>
                  <a:cubicBezTo>
                    <a:pt x="1035" y="1234"/>
                    <a:pt x="1101" y="800"/>
                    <a:pt x="801" y="400"/>
                  </a:cubicBezTo>
                  <a:cubicBezTo>
                    <a:pt x="562" y="88"/>
                    <a:pt x="270" y="1"/>
                    <a:pt x="1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565;p33">
              <a:extLst>
                <a:ext uri="{FF2B5EF4-FFF2-40B4-BE49-F238E27FC236}">
                  <a16:creationId xmlns:a16="http://schemas.microsoft.com/office/drawing/2014/main" id="{08CE6E4A-D1DE-4D6E-863F-9627D34CCFEC}"/>
                </a:ext>
              </a:extLst>
            </p:cNvPr>
            <p:cNvSpPr/>
            <p:nvPr/>
          </p:nvSpPr>
          <p:spPr>
            <a:xfrm>
              <a:off x="4744400" y="5112925"/>
              <a:ext cx="19200" cy="32900"/>
            </a:xfrm>
            <a:custGeom>
              <a:avLst/>
              <a:gdLst/>
              <a:ahLst/>
              <a:cxnLst/>
              <a:rect l="l" t="t" r="r" b="b"/>
              <a:pathLst>
                <a:path w="768" h="1316" extrusionOk="0">
                  <a:moveTo>
                    <a:pt x="64" y="0"/>
                  </a:moveTo>
                  <a:cubicBezTo>
                    <a:pt x="49" y="0"/>
                    <a:pt x="38" y="5"/>
                    <a:pt x="34" y="14"/>
                  </a:cubicBezTo>
                  <a:cubicBezTo>
                    <a:pt x="0" y="81"/>
                    <a:pt x="200" y="314"/>
                    <a:pt x="334" y="648"/>
                  </a:cubicBezTo>
                  <a:cubicBezTo>
                    <a:pt x="501" y="982"/>
                    <a:pt x="534" y="1315"/>
                    <a:pt x="601" y="1315"/>
                  </a:cubicBezTo>
                  <a:cubicBezTo>
                    <a:pt x="667" y="1315"/>
                    <a:pt x="767" y="948"/>
                    <a:pt x="601" y="548"/>
                  </a:cubicBezTo>
                  <a:cubicBezTo>
                    <a:pt x="429" y="176"/>
                    <a:pt x="159" y="0"/>
                    <a:pt x="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566;p33">
              <a:extLst>
                <a:ext uri="{FF2B5EF4-FFF2-40B4-BE49-F238E27FC236}">
                  <a16:creationId xmlns:a16="http://schemas.microsoft.com/office/drawing/2014/main" id="{54AB2324-C363-6288-E8B3-3406381E7305}"/>
                </a:ext>
              </a:extLst>
            </p:cNvPr>
            <p:cNvSpPr/>
            <p:nvPr/>
          </p:nvSpPr>
          <p:spPr>
            <a:xfrm>
              <a:off x="4828625" y="5051200"/>
              <a:ext cx="60050" cy="31650"/>
            </a:xfrm>
            <a:custGeom>
              <a:avLst/>
              <a:gdLst/>
              <a:ahLst/>
              <a:cxnLst/>
              <a:rect l="l" t="t" r="r" b="b"/>
              <a:pathLst>
                <a:path w="2402" h="1266" extrusionOk="0">
                  <a:moveTo>
                    <a:pt x="1954" y="260"/>
                  </a:moveTo>
                  <a:cubicBezTo>
                    <a:pt x="2028" y="260"/>
                    <a:pt x="2082" y="276"/>
                    <a:pt x="2102" y="315"/>
                  </a:cubicBezTo>
                  <a:cubicBezTo>
                    <a:pt x="2168" y="382"/>
                    <a:pt x="2102" y="348"/>
                    <a:pt x="2102" y="415"/>
                  </a:cubicBezTo>
                  <a:cubicBezTo>
                    <a:pt x="2035" y="448"/>
                    <a:pt x="1968" y="482"/>
                    <a:pt x="1902" y="515"/>
                  </a:cubicBezTo>
                  <a:cubicBezTo>
                    <a:pt x="1768" y="615"/>
                    <a:pt x="1635" y="682"/>
                    <a:pt x="1501" y="749"/>
                  </a:cubicBezTo>
                  <a:cubicBezTo>
                    <a:pt x="1268" y="849"/>
                    <a:pt x="1001" y="949"/>
                    <a:pt x="734" y="1016"/>
                  </a:cubicBezTo>
                  <a:cubicBezTo>
                    <a:pt x="547" y="1069"/>
                    <a:pt x="338" y="1101"/>
                    <a:pt x="142" y="1163"/>
                  </a:cubicBezTo>
                  <a:lnTo>
                    <a:pt x="142" y="1163"/>
                  </a:lnTo>
                  <a:cubicBezTo>
                    <a:pt x="235" y="1080"/>
                    <a:pt x="392" y="943"/>
                    <a:pt x="634" y="782"/>
                  </a:cubicBezTo>
                  <a:cubicBezTo>
                    <a:pt x="834" y="615"/>
                    <a:pt x="1068" y="482"/>
                    <a:pt x="1335" y="415"/>
                  </a:cubicBezTo>
                  <a:cubicBezTo>
                    <a:pt x="1468" y="348"/>
                    <a:pt x="1601" y="315"/>
                    <a:pt x="1768" y="282"/>
                  </a:cubicBezTo>
                  <a:cubicBezTo>
                    <a:pt x="1837" y="268"/>
                    <a:pt x="1901" y="260"/>
                    <a:pt x="1954" y="260"/>
                  </a:cubicBezTo>
                  <a:close/>
                  <a:moveTo>
                    <a:pt x="1902" y="0"/>
                  </a:moveTo>
                  <a:cubicBezTo>
                    <a:pt x="1835" y="0"/>
                    <a:pt x="1768" y="15"/>
                    <a:pt x="1701" y="15"/>
                  </a:cubicBezTo>
                  <a:cubicBezTo>
                    <a:pt x="1535" y="48"/>
                    <a:pt x="1401" y="115"/>
                    <a:pt x="1234" y="182"/>
                  </a:cubicBezTo>
                  <a:cubicBezTo>
                    <a:pt x="968" y="282"/>
                    <a:pt x="734" y="448"/>
                    <a:pt x="501" y="615"/>
                  </a:cubicBezTo>
                  <a:cubicBezTo>
                    <a:pt x="208" y="881"/>
                    <a:pt x="64" y="1105"/>
                    <a:pt x="34" y="1202"/>
                  </a:cubicBezTo>
                  <a:lnTo>
                    <a:pt x="34" y="1202"/>
                  </a:lnTo>
                  <a:cubicBezTo>
                    <a:pt x="23" y="1206"/>
                    <a:pt x="12" y="1211"/>
                    <a:pt x="0" y="1216"/>
                  </a:cubicBezTo>
                  <a:cubicBezTo>
                    <a:pt x="10" y="1218"/>
                    <a:pt x="20" y="1220"/>
                    <a:pt x="29" y="1223"/>
                  </a:cubicBezTo>
                  <a:lnTo>
                    <a:pt x="29" y="1223"/>
                  </a:lnTo>
                  <a:cubicBezTo>
                    <a:pt x="28" y="1236"/>
                    <a:pt x="29" y="1244"/>
                    <a:pt x="34" y="1249"/>
                  </a:cubicBezTo>
                  <a:cubicBezTo>
                    <a:pt x="40" y="1249"/>
                    <a:pt x="50" y="1243"/>
                    <a:pt x="65" y="1231"/>
                  </a:cubicBezTo>
                  <a:lnTo>
                    <a:pt x="65" y="1231"/>
                  </a:lnTo>
                  <a:cubicBezTo>
                    <a:pt x="177" y="1254"/>
                    <a:pt x="288" y="1266"/>
                    <a:pt x="396" y="1266"/>
                  </a:cubicBezTo>
                  <a:cubicBezTo>
                    <a:pt x="526" y="1266"/>
                    <a:pt x="651" y="1249"/>
                    <a:pt x="767" y="1216"/>
                  </a:cubicBezTo>
                  <a:cubicBezTo>
                    <a:pt x="1068" y="1182"/>
                    <a:pt x="1335" y="1116"/>
                    <a:pt x="1601" y="982"/>
                  </a:cubicBezTo>
                  <a:cubicBezTo>
                    <a:pt x="1735" y="915"/>
                    <a:pt x="1902" y="849"/>
                    <a:pt x="2035" y="782"/>
                  </a:cubicBezTo>
                  <a:cubicBezTo>
                    <a:pt x="2135" y="715"/>
                    <a:pt x="2202" y="682"/>
                    <a:pt x="2302" y="582"/>
                  </a:cubicBezTo>
                  <a:cubicBezTo>
                    <a:pt x="2402" y="482"/>
                    <a:pt x="2402" y="315"/>
                    <a:pt x="2335" y="182"/>
                  </a:cubicBezTo>
                  <a:cubicBezTo>
                    <a:pt x="2269" y="82"/>
                    <a:pt x="2135" y="15"/>
                    <a:pt x="2002" y="15"/>
                  </a:cubicBezTo>
                  <a:cubicBezTo>
                    <a:pt x="1968" y="4"/>
                    <a:pt x="1935" y="0"/>
                    <a:pt x="19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567;p33">
              <a:extLst>
                <a:ext uri="{FF2B5EF4-FFF2-40B4-BE49-F238E27FC236}">
                  <a16:creationId xmlns:a16="http://schemas.microsoft.com/office/drawing/2014/main" id="{1B0F499E-BA10-CDC6-F3CF-F4CFB3C1DCDC}"/>
                </a:ext>
              </a:extLst>
            </p:cNvPr>
            <p:cNvSpPr/>
            <p:nvPr/>
          </p:nvSpPr>
          <p:spPr>
            <a:xfrm>
              <a:off x="4806925" y="5022375"/>
              <a:ext cx="30050" cy="61725"/>
            </a:xfrm>
            <a:custGeom>
              <a:avLst/>
              <a:gdLst/>
              <a:ahLst/>
              <a:cxnLst/>
              <a:rect l="l" t="t" r="r" b="b"/>
              <a:pathLst>
                <a:path w="1202" h="2469" extrusionOk="0">
                  <a:moveTo>
                    <a:pt x="435" y="0"/>
                  </a:moveTo>
                  <a:cubicBezTo>
                    <a:pt x="301" y="0"/>
                    <a:pt x="168" y="100"/>
                    <a:pt x="134" y="234"/>
                  </a:cubicBezTo>
                  <a:cubicBezTo>
                    <a:pt x="68" y="301"/>
                    <a:pt x="34" y="401"/>
                    <a:pt x="34" y="501"/>
                  </a:cubicBezTo>
                  <a:cubicBezTo>
                    <a:pt x="1" y="667"/>
                    <a:pt x="1" y="834"/>
                    <a:pt x="34" y="1034"/>
                  </a:cubicBezTo>
                  <a:cubicBezTo>
                    <a:pt x="68" y="1301"/>
                    <a:pt x="168" y="1601"/>
                    <a:pt x="335" y="1835"/>
                  </a:cubicBezTo>
                  <a:cubicBezTo>
                    <a:pt x="600" y="2189"/>
                    <a:pt x="865" y="2308"/>
                    <a:pt x="923" y="2308"/>
                  </a:cubicBezTo>
                  <a:cubicBezTo>
                    <a:pt x="931" y="2308"/>
                    <a:pt x="935" y="2306"/>
                    <a:pt x="935" y="2302"/>
                  </a:cubicBezTo>
                  <a:cubicBezTo>
                    <a:pt x="968" y="2269"/>
                    <a:pt x="735" y="2135"/>
                    <a:pt x="501" y="1735"/>
                  </a:cubicBezTo>
                  <a:cubicBezTo>
                    <a:pt x="368" y="1501"/>
                    <a:pt x="301" y="1268"/>
                    <a:pt x="268" y="1001"/>
                  </a:cubicBezTo>
                  <a:cubicBezTo>
                    <a:pt x="268" y="834"/>
                    <a:pt x="268" y="701"/>
                    <a:pt x="301" y="567"/>
                  </a:cubicBezTo>
                  <a:cubicBezTo>
                    <a:pt x="335" y="401"/>
                    <a:pt x="401" y="267"/>
                    <a:pt x="468" y="267"/>
                  </a:cubicBezTo>
                  <a:cubicBezTo>
                    <a:pt x="501" y="301"/>
                    <a:pt x="668" y="401"/>
                    <a:pt x="735" y="534"/>
                  </a:cubicBezTo>
                  <a:cubicBezTo>
                    <a:pt x="902" y="901"/>
                    <a:pt x="1035" y="1335"/>
                    <a:pt x="1035" y="1735"/>
                  </a:cubicBezTo>
                  <a:cubicBezTo>
                    <a:pt x="1035" y="2202"/>
                    <a:pt x="935" y="2469"/>
                    <a:pt x="968" y="2469"/>
                  </a:cubicBezTo>
                  <a:cubicBezTo>
                    <a:pt x="1135" y="2269"/>
                    <a:pt x="1202" y="2002"/>
                    <a:pt x="1202" y="1735"/>
                  </a:cubicBezTo>
                  <a:cubicBezTo>
                    <a:pt x="1202" y="1468"/>
                    <a:pt x="1202" y="1168"/>
                    <a:pt x="1102" y="901"/>
                  </a:cubicBezTo>
                  <a:cubicBezTo>
                    <a:pt x="1068" y="734"/>
                    <a:pt x="1002" y="567"/>
                    <a:pt x="935" y="434"/>
                  </a:cubicBezTo>
                  <a:cubicBezTo>
                    <a:pt x="868" y="200"/>
                    <a:pt x="668" y="67"/>
                    <a:pt x="4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568;p33">
              <a:extLst>
                <a:ext uri="{FF2B5EF4-FFF2-40B4-BE49-F238E27FC236}">
                  <a16:creationId xmlns:a16="http://schemas.microsoft.com/office/drawing/2014/main" id="{35327324-4730-B275-4440-84A55B6CE4C1}"/>
                </a:ext>
              </a:extLst>
            </p:cNvPr>
            <p:cNvSpPr/>
            <p:nvPr/>
          </p:nvSpPr>
          <p:spPr>
            <a:xfrm>
              <a:off x="4815275" y="2888350"/>
              <a:ext cx="1044100" cy="2170750"/>
            </a:xfrm>
            <a:custGeom>
              <a:avLst/>
              <a:gdLst/>
              <a:ahLst/>
              <a:cxnLst/>
              <a:rect l="l" t="t" r="r" b="b"/>
              <a:pathLst>
                <a:path w="41764" h="86830" extrusionOk="0">
                  <a:moveTo>
                    <a:pt x="34659" y="0"/>
                  </a:moveTo>
                  <a:lnTo>
                    <a:pt x="12409" y="334"/>
                  </a:lnTo>
                  <a:lnTo>
                    <a:pt x="1" y="85395"/>
                  </a:lnTo>
                  <a:cubicBezTo>
                    <a:pt x="1" y="85395"/>
                    <a:pt x="8173" y="86829"/>
                    <a:pt x="8740" y="86829"/>
                  </a:cubicBezTo>
                  <a:cubicBezTo>
                    <a:pt x="9274" y="86829"/>
                    <a:pt x="25886" y="18914"/>
                    <a:pt x="25886" y="18914"/>
                  </a:cubicBezTo>
                  <a:lnTo>
                    <a:pt x="32757" y="86662"/>
                  </a:lnTo>
                  <a:lnTo>
                    <a:pt x="41764" y="84527"/>
                  </a:lnTo>
                  <a:lnTo>
                    <a:pt x="40363" y="15211"/>
                  </a:lnTo>
                  <a:cubicBezTo>
                    <a:pt x="40363" y="9507"/>
                    <a:pt x="34659" y="0"/>
                    <a:pt x="346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569;p33">
              <a:extLst>
                <a:ext uri="{FF2B5EF4-FFF2-40B4-BE49-F238E27FC236}">
                  <a16:creationId xmlns:a16="http://schemas.microsoft.com/office/drawing/2014/main" id="{5733BA71-7D21-8481-38EE-D232C7CA5948}"/>
                </a:ext>
              </a:extLst>
            </p:cNvPr>
            <p:cNvSpPr/>
            <p:nvPr/>
          </p:nvSpPr>
          <p:spPr>
            <a:xfrm>
              <a:off x="5592500" y="3314475"/>
              <a:ext cx="173475" cy="1687900"/>
            </a:xfrm>
            <a:custGeom>
              <a:avLst/>
              <a:gdLst/>
              <a:ahLst/>
              <a:cxnLst/>
              <a:rect l="l" t="t" r="r" b="b"/>
              <a:pathLst>
                <a:path w="6939" h="67516" extrusionOk="0">
                  <a:moveTo>
                    <a:pt x="34" y="1"/>
                  </a:moveTo>
                  <a:cubicBezTo>
                    <a:pt x="0" y="67"/>
                    <a:pt x="0" y="134"/>
                    <a:pt x="34" y="201"/>
                  </a:cubicBezTo>
                  <a:cubicBezTo>
                    <a:pt x="34" y="301"/>
                    <a:pt x="67" y="468"/>
                    <a:pt x="100" y="701"/>
                  </a:cubicBezTo>
                  <a:cubicBezTo>
                    <a:pt x="167" y="1168"/>
                    <a:pt x="267" y="1802"/>
                    <a:pt x="401" y="2636"/>
                  </a:cubicBezTo>
                  <a:cubicBezTo>
                    <a:pt x="701" y="4337"/>
                    <a:pt x="1068" y="6806"/>
                    <a:pt x="1535" y="9841"/>
                  </a:cubicBezTo>
                  <a:cubicBezTo>
                    <a:pt x="2435" y="15912"/>
                    <a:pt x="3603" y="24318"/>
                    <a:pt x="4537" y="33658"/>
                  </a:cubicBezTo>
                  <a:cubicBezTo>
                    <a:pt x="5504" y="42998"/>
                    <a:pt x="6071" y="51471"/>
                    <a:pt x="6405" y="57575"/>
                  </a:cubicBezTo>
                  <a:cubicBezTo>
                    <a:pt x="6572" y="60644"/>
                    <a:pt x="6705" y="63146"/>
                    <a:pt x="6772" y="64847"/>
                  </a:cubicBezTo>
                  <a:cubicBezTo>
                    <a:pt x="6805" y="65681"/>
                    <a:pt x="6839" y="66382"/>
                    <a:pt x="6872" y="66849"/>
                  </a:cubicBezTo>
                  <a:cubicBezTo>
                    <a:pt x="6872" y="67049"/>
                    <a:pt x="6905" y="67216"/>
                    <a:pt x="6905" y="67349"/>
                  </a:cubicBezTo>
                  <a:lnTo>
                    <a:pt x="6905" y="66849"/>
                  </a:lnTo>
                  <a:cubicBezTo>
                    <a:pt x="6905" y="66382"/>
                    <a:pt x="6905" y="65714"/>
                    <a:pt x="6872" y="64847"/>
                  </a:cubicBezTo>
                  <a:cubicBezTo>
                    <a:pt x="6839" y="63146"/>
                    <a:pt x="6739" y="60644"/>
                    <a:pt x="6605" y="57575"/>
                  </a:cubicBezTo>
                  <a:cubicBezTo>
                    <a:pt x="6305" y="51438"/>
                    <a:pt x="5771" y="42965"/>
                    <a:pt x="4804" y="33625"/>
                  </a:cubicBezTo>
                  <a:cubicBezTo>
                    <a:pt x="3836" y="24285"/>
                    <a:pt x="2669" y="15879"/>
                    <a:pt x="1702" y="9808"/>
                  </a:cubicBezTo>
                  <a:cubicBezTo>
                    <a:pt x="1235" y="6772"/>
                    <a:pt x="801" y="4337"/>
                    <a:pt x="501" y="2636"/>
                  </a:cubicBezTo>
                  <a:cubicBezTo>
                    <a:pt x="367" y="1802"/>
                    <a:pt x="234" y="1135"/>
                    <a:pt x="134" y="701"/>
                  </a:cubicBezTo>
                  <a:lnTo>
                    <a:pt x="34" y="168"/>
                  </a:lnTo>
                  <a:cubicBezTo>
                    <a:pt x="34" y="134"/>
                    <a:pt x="34" y="67"/>
                    <a:pt x="34" y="1"/>
                  </a:cubicBezTo>
                  <a:close/>
                  <a:moveTo>
                    <a:pt x="6905" y="67349"/>
                  </a:moveTo>
                  <a:cubicBezTo>
                    <a:pt x="6905" y="67416"/>
                    <a:pt x="6905" y="67449"/>
                    <a:pt x="6905" y="67516"/>
                  </a:cubicBezTo>
                  <a:cubicBezTo>
                    <a:pt x="6939" y="67449"/>
                    <a:pt x="6939" y="67416"/>
                    <a:pt x="6905" y="67349"/>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570;p33">
              <a:extLst>
                <a:ext uri="{FF2B5EF4-FFF2-40B4-BE49-F238E27FC236}">
                  <a16:creationId xmlns:a16="http://schemas.microsoft.com/office/drawing/2014/main" id="{A1F78C36-B45F-EFFB-C8D3-2AFB18A1B731}"/>
                </a:ext>
              </a:extLst>
            </p:cNvPr>
            <p:cNvSpPr/>
            <p:nvPr/>
          </p:nvSpPr>
          <p:spPr>
            <a:xfrm>
              <a:off x="4934525" y="3343675"/>
              <a:ext cx="304400" cy="1700400"/>
            </a:xfrm>
            <a:custGeom>
              <a:avLst/>
              <a:gdLst/>
              <a:ahLst/>
              <a:cxnLst/>
              <a:rect l="l" t="t" r="r" b="b"/>
              <a:pathLst>
                <a:path w="12176" h="68016" extrusionOk="0">
                  <a:moveTo>
                    <a:pt x="12109" y="0"/>
                  </a:moveTo>
                  <a:lnTo>
                    <a:pt x="12109" y="0"/>
                  </a:lnTo>
                  <a:cubicBezTo>
                    <a:pt x="12043" y="0"/>
                    <a:pt x="9274" y="15178"/>
                    <a:pt x="5972" y="33958"/>
                  </a:cubicBezTo>
                  <a:cubicBezTo>
                    <a:pt x="2636" y="52738"/>
                    <a:pt x="1" y="68016"/>
                    <a:pt x="67" y="68016"/>
                  </a:cubicBezTo>
                  <a:cubicBezTo>
                    <a:pt x="134" y="68016"/>
                    <a:pt x="2903" y="52805"/>
                    <a:pt x="6205" y="34025"/>
                  </a:cubicBezTo>
                  <a:cubicBezTo>
                    <a:pt x="9541" y="15245"/>
                    <a:pt x="12176" y="0"/>
                    <a:pt x="1210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571;p33">
              <a:extLst>
                <a:ext uri="{FF2B5EF4-FFF2-40B4-BE49-F238E27FC236}">
                  <a16:creationId xmlns:a16="http://schemas.microsoft.com/office/drawing/2014/main" id="{609398B1-400D-C0D3-6441-75CF4F09D4A0}"/>
                </a:ext>
              </a:extLst>
            </p:cNvPr>
            <p:cNvSpPr/>
            <p:nvPr/>
          </p:nvSpPr>
          <p:spPr>
            <a:xfrm>
              <a:off x="5446550" y="2891675"/>
              <a:ext cx="69250" cy="467025"/>
            </a:xfrm>
            <a:custGeom>
              <a:avLst/>
              <a:gdLst/>
              <a:ahLst/>
              <a:cxnLst/>
              <a:rect l="l" t="t" r="r" b="b"/>
              <a:pathLst>
                <a:path w="2770" h="18681" extrusionOk="0">
                  <a:moveTo>
                    <a:pt x="1" y="1"/>
                  </a:moveTo>
                  <a:cubicBezTo>
                    <a:pt x="34" y="67"/>
                    <a:pt x="34" y="134"/>
                    <a:pt x="68" y="201"/>
                  </a:cubicBezTo>
                  <a:cubicBezTo>
                    <a:pt x="101" y="368"/>
                    <a:pt x="168" y="534"/>
                    <a:pt x="234" y="735"/>
                  </a:cubicBezTo>
                  <a:cubicBezTo>
                    <a:pt x="401" y="1235"/>
                    <a:pt x="601" y="1902"/>
                    <a:pt x="868" y="2703"/>
                  </a:cubicBezTo>
                  <a:cubicBezTo>
                    <a:pt x="1135" y="3503"/>
                    <a:pt x="1435" y="4504"/>
                    <a:pt x="1735" y="5605"/>
                  </a:cubicBezTo>
                  <a:cubicBezTo>
                    <a:pt x="1902" y="6172"/>
                    <a:pt x="2036" y="6739"/>
                    <a:pt x="2169" y="7373"/>
                  </a:cubicBezTo>
                  <a:cubicBezTo>
                    <a:pt x="2269" y="7973"/>
                    <a:pt x="2336" y="8607"/>
                    <a:pt x="2403" y="9274"/>
                  </a:cubicBezTo>
                  <a:cubicBezTo>
                    <a:pt x="2569" y="11542"/>
                    <a:pt x="2369" y="13811"/>
                    <a:pt x="1836" y="15979"/>
                  </a:cubicBezTo>
                  <a:cubicBezTo>
                    <a:pt x="1602" y="16813"/>
                    <a:pt x="1369" y="17480"/>
                    <a:pt x="1235" y="17947"/>
                  </a:cubicBezTo>
                  <a:cubicBezTo>
                    <a:pt x="1102" y="18180"/>
                    <a:pt x="1035" y="18414"/>
                    <a:pt x="968" y="18681"/>
                  </a:cubicBezTo>
                  <a:cubicBezTo>
                    <a:pt x="1002" y="18614"/>
                    <a:pt x="1035" y="18547"/>
                    <a:pt x="1068" y="18481"/>
                  </a:cubicBezTo>
                  <a:cubicBezTo>
                    <a:pt x="1102" y="18380"/>
                    <a:pt x="1202" y="18214"/>
                    <a:pt x="1268" y="17980"/>
                  </a:cubicBezTo>
                  <a:cubicBezTo>
                    <a:pt x="1535" y="17346"/>
                    <a:pt x="1769" y="16679"/>
                    <a:pt x="1969" y="16045"/>
                  </a:cubicBezTo>
                  <a:cubicBezTo>
                    <a:pt x="2536" y="13811"/>
                    <a:pt x="2770" y="11542"/>
                    <a:pt x="2603" y="9274"/>
                  </a:cubicBezTo>
                  <a:cubicBezTo>
                    <a:pt x="2536" y="8607"/>
                    <a:pt x="2469" y="7940"/>
                    <a:pt x="2369" y="7339"/>
                  </a:cubicBezTo>
                  <a:cubicBezTo>
                    <a:pt x="2236" y="6739"/>
                    <a:pt x="2102" y="6138"/>
                    <a:pt x="1936" y="5571"/>
                  </a:cubicBezTo>
                  <a:cubicBezTo>
                    <a:pt x="1635" y="4471"/>
                    <a:pt x="1302" y="3470"/>
                    <a:pt x="1002" y="2636"/>
                  </a:cubicBezTo>
                  <a:cubicBezTo>
                    <a:pt x="735" y="1802"/>
                    <a:pt x="468" y="1168"/>
                    <a:pt x="301" y="701"/>
                  </a:cubicBezTo>
                  <a:lnTo>
                    <a:pt x="101" y="201"/>
                  </a:lnTo>
                  <a:cubicBezTo>
                    <a:pt x="68" y="134"/>
                    <a:pt x="34" y="67"/>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572;p33">
              <a:extLst>
                <a:ext uri="{FF2B5EF4-FFF2-40B4-BE49-F238E27FC236}">
                  <a16:creationId xmlns:a16="http://schemas.microsoft.com/office/drawing/2014/main" id="{A5FEB894-00ED-A372-DA0D-512BE144FBB5}"/>
                </a:ext>
              </a:extLst>
            </p:cNvPr>
            <p:cNvSpPr/>
            <p:nvPr/>
          </p:nvSpPr>
          <p:spPr>
            <a:xfrm>
              <a:off x="5224725" y="3065975"/>
              <a:ext cx="181825" cy="207675"/>
            </a:xfrm>
            <a:custGeom>
              <a:avLst/>
              <a:gdLst/>
              <a:ahLst/>
              <a:cxnLst/>
              <a:rect l="l" t="t" r="r" b="b"/>
              <a:pathLst>
                <a:path w="7273" h="8307" extrusionOk="0">
                  <a:moveTo>
                    <a:pt x="1" y="0"/>
                  </a:moveTo>
                  <a:lnTo>
                    <a:pt x="1" y="100"/>
                  </a:lnTo>
                  <a:cubicBezTo>
                    <a:pt x="168" y="1935"/>
                    <a:pt x="334" y="4103"/>
                    <a:pt x="535" y="6372"/>
                  </a:cubicBezTo>
                  <a:lnTo>
                    <a:pt x="535" y="6438"/>
                  </a:lnTo>
                  <a:lnTo>
                    <a:pt x="601" y="6472"/>
                  </a:lnTo>
                  <a:lnTo>
                    <a:pt x="768" y="6572"/>
                  </a:lnTo>
                  <a:lnTo>
                    <a:pt x="3603" y="8273"/>
                  </a:lnTo>
                  <a:lnTo>
                    <a:pt x="3637" y="8306"/>
                  </a:lnTo>
                  <a:lnTo>
                    <a:pt x="3670" y="8306"/>
                  </a:lnTo>
                  <a:lnTo>
                    <a:pt x="7139" y="6872"/>
                  </a:lnTo>
                  <a:lnTo>
                    <a:pt x="7206" y="6872"/>
                  </a:lnTo>
                  <a:lnTo>
                    <a:pt x="7206" y="6805"/>
                  </a:lnTo>
                  <a:cubicBezTo>
                    <a:pt x="7239" y="4804"/>
                    <a:pt x="7239" y="3103"/>
                    <a:pt x="7273" y="1902"/>
                  </a:cubicBezTo>
                  <a:lnTo>
                    <a:pt x="7273" y="567"/>
                  </a:lnTo>
                  <a:cubicBezTo>
                    <a:pt x="7273" y="556"/>
                    <a:pt x="7273" y="545"/>
                    <a:pt x="7273" y="534"/>
                  </a:cubicBezTo>
                  <a:cubicBezTo>
                    <a:pt x="7273" y="901"/>
                    <a:pt x="7239" y="1368"/>
                    <a:pt x="7239" y="1902"/>
                  </a:cubicBezTo>
                  <a:cubicBezTo>
                    <a:pt x="7173" y="3094"/>
                    <a:pt x="7140" y="4747"/>
                    <a:pt x="7041" y="6698"/>
                  </a:cubicBezTo>
                  <a:lnTo>
                    <a:pt x="7041" y="6698"/>
                  </a:lnTo>
                  <a:lnTo>
                    <a:pt x="3697" y="8048"/>
                  </a:lnTo>
                  <a:lnTo>
                    <a:pt x="935" y="6338"/>
                  </a:lnTo>
                  <a:lnTo>
                    <a:pt x="795" y="6268"/>
                  </a:lnTo>
                  <a:lnTo>
                    <a:pt x="795" y="6268"/>
                  </a:lnTo>
                  <a:cubicBezTo>
                    <a:pt x="600" y="4034"/>
                    <a:pt x="374" y="1958"/>
                    <a:pt x="210" y="133"/>
                  </a:cubicBezTo>
                  <a:lnTo>
                    <a:pt x="210" y="133"/>
                  </a:lnTo>
                  <a:lnTo>
                    <a:pt x="5305" y="100"/>
                  </a:lnTo>
                  <a:lnTo>
                    <a:pt x="6772" y="67"/>
                  </a:lnTo>
                  <a:lnTo>
                    <a:pt x="6806" y="67"/>
                  </a:lnTo>
                  <a:lnTo>
                    <a:pt x="5371" y="34"/>
                  </a:lnTo>
                  <a:lnTo>
                    <a:pt x="134"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573;p33">
              <a:extLst>
                <a:ext uri="{FF2B5EF4-FFF2-40B4-BE49-F238E27FC236}">
                  <a16:creationId xmlns:a16="http://schemas.microsoft.com/office/drawing/2014/main" id="{CC80C707-0E9D-EF6E-77E3-43C8D37F8332}"/>
                </a:ext>
              </a:extLst>
            </p:cNvPr>
            <p:cNvSpPr/>
            <p:nvPr/>
          </p:nvSpPr>
          <p:spPr>
            <a:xfrm>
              <a:off x="5565800" y="3020950"/>
              <a:ext cx="196000" cy="206000"/>
            </a:xfrm>
            <a:custGeom>
              <a:avLst/>
              <a:gdLst/>
              <a:ahLst/>
              <a:cxnLst/>
              <a:rect l="l" t="t" r="r" b="b"/>
              <a:pathLst>
                <a:path w="7840" h="8240" extrusionOk="0">
                  <a:moveTo>
                    <a:pt x="6672" y="0"/>
                  </a:moveTo>
                  <a:cubicBezTo>
                    <a:pt x="6506" y="33"/>
                    <a:pt x="6372" y="67"/>
                    <a:pt x="6205" y="100"/>
                  </a:cubicBezTo>
                  <a:lnTo>
                    <a:pt x="4871" y="367"/>
                  </a:lnTo>
                  <a:lnTo>
                    <a:pt x="101" y="1434"/>
                  </a:lnTo>
                  <a:lnTo>
                    <a:pt x="1" y="1434"/>
                  </a:lnTo>
                  <a:lnTo>
                    <a:pt x="34" y="1534"/>
                  </a:lnTo>
                  <a:cubicBezTo>
                    <a:pt x="501" y="3202"/>
                    <a:pt x="1068" y="5170"/>
                    <a:pt x="1669" y="7239"/>
                  </a:cubicBezTo>
                  <a:lnTo>
                    <a:pt x="1669" y="7305"/>
                  </a:lnTo>
                  <a:lnTo>
                    <a:pt x="1736" y="7305"/>
                  </a:lnTo>
                  <a:lnTo>
                    <a:pt x="1902" y="7372"/>
                  </a:lnTo>
                  <a:lnTo>
                    <a:pt x="5071" y="8239"/>
                  </a:lnTo>
                  <a:lnTo>
                    <a:pt x="5138" y="8239"/>
                  </a:lnTo>
                  <a:lnTo>
                    <a:pt x="5171" y="8206"/>
                  </a:lnTo>
                  <a:lnTo>
                    <a:pt x="7773" y="6238"/>
                  </a:lnTo>
                  <a:lnTo>
                    <a:pt x="7840" y="6204"/>
                  </a:lnTo>
                  <a:lnTo>
                    <a:pt x="7840" y="6138"/>
                  </a:lnTo>
                  <a:cubicBezTo>
                    <a:pt x="7473" y="4303"/>
                    <a:pt x="7206" y="2769"/>
                    <a:pt x="7006" y="1635"/>
                  </a:cubicBezTo>
                  <a:cubicBezTo>
                    <a:pt x="6906" y="1134"/>
                    <a:pt x="6806" y="734"/>
                    <a:pt x="6739" y="400"/>
                  </a:cubicBezTo>
                  <a:cubicBezTo>
                    <a:pt x="6739" y="267"/>
                    <a:pt x="6706" y="133"/>
                    <a:pt x="6672" y="33"/>
                  </a:cubicBezTo>
                  <a:lnTo>
                    <a:pt x="6672" y="33"/>
                  </a:lnTo>
                  <a:cubicBezTo>
                    <a:pt x="6672" y="33"/>
                    <a:pt x="6672" y="200"/>
                    <a:pt x="6739" y="500"/>
                  </a:cubicBezTo>
                  <a:cubicBezTo>
                    <a:pt x="6772" y="767"/>
                    <a:pt x="6839" y="1234"/>
                    <a:pt x="6906" y="1735"/>
                  </a:cubicBezTo>
                  <a:lnTo>
                    <a:pt x="7629" y="6137"/>
                  </a:lnTo>
                  <a:lnTo>
                    <a:pt x="7629" y="6137"/>
                  </a:lnTo>
                  <a:lnTo>
                    <a:pt x="5089" y="8026"/>
                  </a:lnTo>
                  <a:lnTo>
                    <a:pt x="1969" y="7172"/>
                  </a:lnTo>
                  <a:lnTo>
                    <a:pt x="1856" y="7126"/>
                  </a:lnTo>
                  <a:lnTo>
                    <a:pt x="1856" y="7126"/>
                  </a:lnTo>
                  <a:lnTo>
                    <a:pt x="224" y="1580"/>
                  </a:lnTo>
                  <a:lnTo>
                    <a:pt x="224" y="1580"/>
                  </a:lnTo>
                  <a:lnTo>
                    <a:pt x="4838" y="467"/>
                  </a:lnTo>
                  <a:lnTo>
                    <a:pt x="6172" y="133"/>
                  </a:lnTo>
                  <a:cubicBezTo>
                    <a:pt x="6506" y="67"/>
                    <a:pt x="6672" y="33"/>
                    <a:pt x="66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574;p33">
              <a:extLst>
                <a:ext uri="{FF2B5EF4-FFF2-40B4-BE49-F238E27FC236}">
                  <a16:creationId xmlns:a16="http://schemas.microsoft.com/office/drawing/2014/main" id="{EA61FFFB-5C09-5AC7-4654-DA6F8B196647}"/>
                </a:ext>
              </a:extLst>
            </p:cNvPr>
            <p:cNvSpPr/>
            <p:nvPr/>
          </p:nvSpPr>
          <p:spPr>
            <a:xfrm>
              <a:off x="5278100" y="3324500"/>
              <a:ext cx="192675" cy="41700"/>
            </a:xfrm>
            <a:custGeom>
              <a:avLst/>
              <a:gdLst/>
              <a:ahLst/>
              <a:cxnLst/>
              <a:rect l="l" t="t" r="r" b="b"/>
              <a:pathLst>
                <a:path w="7707" h="1668" extrusionOk="0">
                  <a:moveTo>
                    <a:pt x="1" y="0"/>
                  </a:moveTo>
                  <a:cubicBezTo>
                    <a:pt x="1235" y="400"/>
                    <a:pt x="2536" y="701"/>
                    <a:pt x="3837" y="967"/>
                  </a:cubicBezTo>
                  <a:cubicBezTo>
                    <a:pt x="5104" y="1268"/>
                    <a:pt x="6405" y="1501"/>
                    <a:pt x="7706" y="1668"/>
                  </a:cubicBezTo>
                  <a:cubicBezTo>
                    <a:pt x="6439" y="1301"/>
                    <a:pt x="5171" y="967"/>
                    <a:pt x="3870" y="734"/>
                  </a:cubicBezTo>
                  <a:cubicBezTo>
                    <a:pt x="2603" y="434"/>
                    <a:pt x="1302" y="167"/>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575;p33">
              <a:extLst>
                <a:ext uri="{FF2B5EF4-FFF2-40B4-BE49-F238E27FC236}">
                  <a16:creationId xmlns:a16="http://schemas.microsoft.com/office/drawing/2014/main" id="{B70A13A3-5DD3-8416-DF36-2F9C615CAE33}"/>
                </a:ext>
              </a:extLst>
            </p:cNvPr>
            <p:cNvSpPr/>
            <p:nvPr/>
          </p:nvSpPr>
          <p:spPr>
            <a:xfrm>
              <a:off x="5558300" y="3295300"/>
              <a:ext cx="161825" cy="37975"/>
            </a:xfrm>
            <a:custGeom>
              <a:avLst/>
              <a:gdLst/>
              <a:ahLst/>
              <a:cxnLst/>
              <a:rect l="l" t="t" r="r" b="b"/>
              <a:pathLst>
                <a:path w="6473" h="1519" extrusionOk="0">
                  <a:moveTo>
                    <a:pt x="6472" y="1"/>
                  </a:moveTo>
                  <a:lnTo>
                    <a:pt x="6472" y="1"/>
                  </a:lnTo>
                  <a:cubicBezTo>
                    <a:pt x="6138" y="67"/>
                    <a:pt x="5838" y="167"/>
                    <a:pt x="5538" y="267"/>
                  </a:cubicBezTo>
                  <a:cubicBezTo>
                    <a:pt x="4938" y="468"/>
                    <a:pt x="4170" y="701"/>
                    <a:pt x="3270" y="901"/>
                  </a:cubicBezTo>
                  <a:cubicBezTo>
                    <a:pt x="2369" y="1101"/>
                    <a:pt x="1535" y="1235"/>
                    <a:pt x="935" y="1335"/>
                  </a:cubicBezTo>
                  <a:cubicBezTo>
                    <a:pt x="635" y="1335"/>
                    <a:pt x="301" y="1402"/>
                    <a:pt x="1" y="1468"/>
                  </a:cubicBezTo>
                  <a:cubicBezTo>
                    <a:pt x="151" y="1502"/>
                    <a:pt x="309" y="1518"/>
                    <a:pt x="472" y="1518"/>
                  </a:cubicBezTo>
                  <a:cubicBezTo>
                    <a:pt x="635" y="1518"/>
                    <a:pt x="801" y="1502"/>
                    <a:pt x="968" y="1468"/>
                  </a:cubicBezTo>
                  <a:cubicBezTo>
                    <a:pt x="1769" y="1402"/>
                    <a:pt x="2536" y="1301"/>
                    <a:pt x="3303" y="1101"/>
                  </a:cubicBezTo>
                  <a:cubicBezTo>
                    <a:pt x="4070" y="935"/>
                    <a:pt x="4838" y="701"/>
                    <a:pt x="5571" y="401"/>
                  </a:cubicBezTo>
                  <a:cubicBezTo>
                    <a:pt x="5872" y="334"/>
                    <a:pt x="6172" y="167"/>
                    <a:pt x="647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576;p33">
              <a:extLst>
                <a:ext uri="{FF2B5EF4-FFF2-40B4-BE49-F238E27FC236}">
                  <a16:creationId xmlns:a16="http://schemas.microsoft.com/office/drawing/2014/main" id="{0F618710-7DE5-4B75-0E58-801490C16881}"/>
                </a:ext>
              </a:extLst>
            </p:cNvPr>
            <p:cNvSpPr/>
            <p:nvPr/>
          </p:nvSpPr>
          <p:spPr>
            <a:xfrm>
              <a:off x="5278950" y="1985200"/>
              <a:ext cx="273550" cy="65900"/>
            </a:xfrm>
            <a:custGeom>
              <a:avLst/>
              <a:gdLst/>
              <a:ahLst/>
              <a:cxnLst/>
              <a:rect l="l" t="t" r="r" b="b"/>
              <a:pathLst>
                <a:path w="10942" h="2636" extrusionOk="0">
                  <a:moveTo>
                    <a:pt x="9607" y="0"/>
                  </a:moveTo>
                  <a:lnTo>
                    <a:pt x="967" y="334"/>
                  </a:lnTo>
                  <a:lnTo>
                    <a:pt x="0" y="2369"/>
                  </a:lnTo>
                  <a:lnTo>
                    <a:pt x="134" y="2636"/>
                  </a:lnTo>
                  <a:lnTo>
                    <a:pt x="10941" y="2636"/>
                  </a:lnTo>
                  <a:lnTo>
                    <a:pt x="9607" y="0"/>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577;p33">
              <a:extLst>
                <a:ext uri="{FF2B5EF4-FFF2-40B4-BE49-F238E27FC236}">
                  <a16:creationId xmlns:a16="http://schemas.microsoft.com/office/drawing/2014/main" id="{B7FD8BF7-77DA-0B8E-8F31-E70004F59971}"/>
                </a:ext>
              </a:extLst>
            </p:cNvPr>
            <p:cNvSpPr/>
            <p:nvPr/>
          </p:nvSpPr>
          <p:spPr>
            <a:xfrm>
              <a:off x="4642650" y="2377975"/>
              <a:ext cx="351950" cy="346100"/>
            </a:xfrm>
            <a:custGeom>
              <a:avLst/>
              <a:gdLst/>
              <a:ahLst/>
              <a:cxnLst/>
              <a:rect l="l" t="t" r="r" b="b"/>
              <a:pathLst>
                <a:path w="14078" h="13844" extrusionOk="0">
                  <a:moveTo>
                    <a:pt x="4237" y="1"/>
                  </a:moveTo>
                  <a:lnTo>
                    <a:pt x="1" y="4104"/>
                  </a:lnTo>
                  <a:lnTo>
                    <a:pt x="10908" y="13844"/>
                  </a:lnTo>
                  <a:lnTo>
                    <a:pt x="14077" y="6338"/>
                  </a:lnTo>
                  <a:lnTo>
                    <a:pt x="4237"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578;p33">
              <a:extLst>
                <a:ext uri="{FF2B5EF4-FFF2-40B4-BE49-F238E27FC236}">
                  <a16:creationId xmlns:a16="http://schemas.microsoft.com/office/drawing/2014/main" id="{A5DF24A2-6AC8-9210-7D0B-FA7F1F07221B}"/>
                </a:ext>
              </a:extLst>
            </p:cNvPr>
            <p:cNvSpPr/>
            <p:nvPr/>
          </p:nvSpPr>
          <p:spPr>
            <a:xfrm>
              <a:off x="5602500" y="2433850"/>
              <a:ext cx="215175" cy="254375"/>
            </a:xfrm>
            <a:custGeom>
              <a:avLst/>
              <a:gdLst/>
              <a:ahLst/>
              <a:cxnLst/>
              <a:rect l="l" t="t" r="r" b="b"/>
              <a:pathLst>
                <a:path w="8607" h="10175" extrusionOk="0">
                  <a:moveTo>
                    <a:pt x="1835" y="1"/>
                  </a:moveTo>
                  <a:lnTo>
                    <a:pt x="1" y="6872"/>
                  </a:lnTo>
                  <a:lnTo>
                    <a:pt x="8307" y="10174"/>
                  </a:lnTo>
                  <a:lnTo>
                    <a:pt x="8607" y="2302"/>
                  </a:lnTo>
                  <a:lnTo>
                    <a:pt x="1835"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579;p33">
              <a:extLst>
                <a:ext uri="{FF2B5EF4-FFF2-40B4-BE49-F238E27FC236}">
                  <a16:creationId xmlns:a16="http://schemas.microsoft.com/office/drawing/2014/main" id="{69AC682D-0A4D-F237-0D02-46D9D17AF991}"/>
                </a:ext>
              </a:extLst>
            </p:cNvPr>
            <p:cNvSpPr/>
            <p:nvPr/>
          </p:nvSpPr>
          <p:spPr>
            <a:xfrm>
              <a:off x="4866150" y="2038575"/>
              <a:ext cx="1110825" cy="857300"/>
            </a:xfrm>
            <a:custGeom>
              <a:avLst/>
              <a:gdLst/>
              <a:ahLst/>
              <a:cxnLst/>
              <a:rect l="l" t="t" r="r" b="b"/>
              <a:pathLst>
                <a:path w="44433" h="34292" extrusionOk="0">
                  <a:moveTo>
                    <a:pt x="26519" y="0"/>
                  </a:moveTo>
                  <a:lnTo>
                    <a:pt x="17546" y="267"/>
                  </a:lnTo>
                  <a:cubicBezTo>
                    <a:pt x="17307" y="249"/>
                    <a:pt x="17068" y="240"/>
                    <a:pt x="16831" y="240"/>
                  </a:cubicBezTo>
                  <a:cubicBezTo>
                    <a:pt x="14483" y="240"/>
                    <a:pt x="12231" y="1127"/>
                    <a:pt x="10474" y="2702"/>
                  </a:cubicBezTo>
                  <a:cubicBezTo>
                    <a:pt x="10074" y="3002"/>
                    <a:pt x="9774" y="3403"/>
                    <a:pt x="9607" y="3870"/>
                  </a:cubicBezTo>
                  <a:lnTo>
                    <a:pt x="1001" y="22249"/>
                  </a:lnTo>
                  <a:cubicBezTo>
                    <a:pt x="0" y="24318"/>
                    <a:pt x="501" y="26786"/>
                    <a:pt x="2569" y="27820"/>
                  </a:cubicBezTo>
                  <a:cubicBezTo>
                    <a:pt x="3161" y="28116"/>
                    <a:pt x="3794" y="28256"/>
                    <a:pt x="4420" y="28256"/>
                  </a:cubicBezTo>
                  <a:cubicBezTo>
                    <a:pt x="5979" y="28256"/>
                    <a:pt x="7492" y="27385"/>
                    <a:pt x="8206" y="25885"/>
                  </a:cubicBezTo>
                  <a:lnTo>
                    <a:pt x="12709" y="16579"/>
                  </a:lnTo>
                  <a:lnTo>
                    <a:pt x="12176" y="23951"/>
                  </a:lnTo>
                  <a:lnTo>
                    <a:pt x="10474" y="34291"/>
                  </a:lnTo>
                  <a:lnTo>
                    <a:pt x="32724" y="33958"/>
                  </a:lnTo>
                  <a:lnTo>
                    <a:pt x="30055" y="26252"/>
                  </a:lnTo>
                  <a:lnTo>
                    <a:pt x="31890" y="16879"/>
                  </a:lnTo>
                  <a:lnTo>
                    <a:pt x="34825" y="23417"/>
                  </a:lnTo>
                  <a:cubicBezTo>
                    <a:pt x="35596" y="25139"/>
                    <a:pt x="37278" y="26168"/>
                    <a:pt x="39063" y="26168"/>
                  </a:cubicBezTo>
                  <a:cubicBezTo>
                    <a:pt x="39594" y="26168"/>
                    <a:pt x="40135" y="26077"/>
                    <a:pt x="40663" y="25885"/>
                  </a:cubicBezTo>
                  <a:cubicBezTo>
                    <a:pt x="43265" y="24918"/>
                    <a:pt x="44432" y="21916"/>
                    <a:pt x="43198" y="19447"/>
                  </a:cubicBezTo>
                  <a:cubicBezTo>
                    <a:pt x="40496" y="14110"/>
                    <a:pt x="36393" y="5971"/>
                    <a:pt x="36193" y="5571"/>
                  </a:cubicBezTo>
                  <a:cubicBezTo>
                    <a:pt x="33558" y="0"/>
                    <a:pt x="26519" y="0"/>
                    <a:pt x="26519"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580;p33">
              <a:extLst>
                <a:ext uri="{FF2B5EF4-FFF2-40B4-BE49-F238E27FC236}">
                  <a16:creationId xmlns:a16="http://schemas.microsoft.com/office/drawing/2014/main" id="{0493F0E3-33A9-2108-6212-662DFD049ABB}"/>
                </a:ext>
              </a:extLst>
            </p:cNvPr>
            <p:cNvSpPr/>
            <p:nvPr/>
          </p:nvSpPr>
          <p:spPr>
            <a:xfrm>
              <a:off x="5282275" y="2521925"/>
              <a:ext cx="324425" cy="189775"/>
            </a:xfrm>
            <a:custGeom>
              <a:avLst/>
              <a:gdLst/>
              <a:ahLst/>
              <a:cxnLst/>
              <a:rect l="l" t="t" r="r" b="b"/>
              <a:pathLst>
                <a:path w="12977" h="7591" extrusionOk="0">
                  <a:moveTo>
                    <a:pt x="1684" y="0"/>
                  </a:moveTo>
                  <a:cubicBezTo>
                    <a:pt x="827" y="0"/>
                    <a:pt x="96" y="845"/>
                    <a:pt x="34" y="1748"/>
                  </a:cubicBezTo>
                  <a:cubicBezTo>
                    <a:pt x="1" y="2682"/>
                    <a:pt x="367" y="3616"/>
                    <a:pt x="1035" y="4316"/>
                  </a:cubicBezTo>
                  <a:cubicBezTo>
                    <a:pt x="2436" y="5884"/>
                    <a:pt x="4370" y="6918"/>
                    <a:pt x="6472" y="7252"/>
                  </a:cubicBezTo>
                  <a:cubicBezTo>
                    <a:pt x="7472" y="7413"/>
                    <a:pt x="8574" y="7590"/>
                    <a:pt x="9634" y="7590"/>
                  </a:cubicBezTo>
                  <a:cubicBezTo>
                    <a:pt x="10765" y="7590"/>
                    <a:pt x="11849" y="7389"/>
                    <a:pt x="12710" y="6752"/>
                  </a:cubicBezTo>
                  <a:cubicBezTo>
                    <a:pt x="12976" y="6518"/>
                    <a:pt x="12676" y="6351"/>
                    <a:pt x="12676" y="6351"/>
                  </a:cubicBezTo>
                  <a:cubicBezTo>
                    <a:pt x="12192" y="6435"/>
                    <a:pt x="11708" y="6476"/>
                    <a:pt x="11228" y="6476"/>
                  </a:cubicBezTo>
                  <a:cubicBezTo>
                    <a:pt x="8272" y="6476"/>
                    <a:pt x="5496" y="4922"/>
                    <a:pt x="4003" y="2282"/>
                  </a:cubicBezTo>
                  <a:cubicBezTo>
                    <a:pt x="3470" y="1348"/>
                    <a:pt x="2969" y="113"/>
                    <a:pt x="1869" y="13"/>
                  </a:cubicBezTo>
                  <a:cubicBezTo>
                    <a:pt x="1806" y="5"/>
                    <a:pt x="1745" y="0"/>
                    <a:pt x="16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581;p33">
              <a:extLst>
                <a:ext uri="{FF2B5EF4-FFF2-40B4-BE49-F238E27FC236}">
                  <a16:creationId xmlns:a16="http://schemas.microsoft.com/office/drawing/2014/main" id="{EE05DBE9-C1BF-EDB9-D6CC-57B54516FE74}"/>
                </a:ext>
              </a:extLst>
            </p:cNvPr>
            <p:cNvSpPr/>
            <p:nvPr/>
          </p:nvSpPr>
          <p:spPr>
            <a:xfrm>
              <a:off x="5167200" y="2328775"/>
              <a:ext cx="88425" cy="345275"/>
            </a:xfrm>
            <a:custGeom>
              <a:avLst/>
              <a:gdLst/>
              <a:ahLst/>
              <a:cxnLst/>
              <a:rect l="l" t="t" r="r" b="b"/>
              <a:pathLst>
                <a:path w="3537" h="13811" extrusionOk="0">
                  <a:moveTo>
                    <a:pt x="3536" y="1"/>
                  </a:moveTo>
                  <a:lnTo>
                    <a:pt x="701" y="5004"/>
                  </a:lnTo>
                  <a:lnTo>
                    <a:pt x="0" y="13810"/>
                  </a:lnTo>
                  <a:cubicBezTo>
                    <a:pt x="1401" y="12276"/>
                    <a:pt x="1935" y="10141"/>
                    <a:pt x="2369" y="8073"/>
                  </a:cubicBezTo>
                  <a:cubicBezTo>
                    <a:pt x="3236" y="3903"/>
                    <a:pt x="3002" y="4237"/>
                    <a:pt x="35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582;p33">
              <a:extLst>
                <a:ext uri="{FF2B5EF4-FFF2-40B4-BE49-F238E27FC236}">
                  <a16:creationId xmlns:a16="http://schemas.microsoft.com/office/drawing/2014/main" id="{A6939654-06D7-E317-0AF5-CFD6DC4732FC}"/>
                </a:ext>
              </a:extLst>
            </p:cNvPr>
            <p:cNvSpPr/>
            <p:nvPr/>
          </p:nvSpPr>
          <p:spPr>
            <a:xfrm>
              <a:off x="5113000" y="2772425"/>
              <a:ext cx="587100" cy="123450"/>
            </a:xfrm>
            <a:custGeom>
              <a:avLst/>
              <a:gdLst/>
              <a:ahLst/>
              <a:cxnLst/>
              <a:rect l="l" t="t" r="r" b="b"/>
              <a:pathLst>
                <a:path w="23484" h="4938" extrusionOk="0">
                  <a:moveTo>
                    <a:pt x="1434" y="1"/>
                  </a:moveTo>
                  <a:lnTo>
                    <a:pt x="0" y="2703"/>
                  </a:lnTo>
                  <a:lnTo>
                    <a:pt x="634" y="4937"/>
                  </a:lnTo>
                  <a:lnTo>
                    <a:pt x="22850" y="4637"/>
                  </a:lnTo>
                  <a:lnTo>
                    <a:pt x="23483" y="2769"/>
                  </a:lnTo>
                  <a:lnTo>
                    <a:pt x="21849" y="1668"/>
                  </a:lnTo>
                  <a:lnTo>
                    <a:pt x="1434"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583;p33">
              <a:extLst>
                <a:ext uri="{FF2B5EF4-FFF2-40B4-BE49-F238E27FC236}">
                  <a16:creationId xmlns:a16="http://schemas.microsoft.com/office/drawing/2014/main" id="{CD2240A8-410E-E810-0C10-34317373675F}"/>
                </a:ext>
              </a:extLst>
            </p:cNvPr>
            <p:cNvSpPr/>
            <p:nvPr/>
          </p:nvSpPr>
          <p:spPr>
            <a:xfrm>
              <a:off x="5665875" y="2483050"/>
              <a:ext cx="98425" cy="166825"/>
            </a:xfrm>
            <a:custGeom>
              <a:avLst/>
              <a:gdLst/>
              <a:ahLst/>
              <a:cxnLst/>
              <a:rect l="l" t="t" r="r" b="b"/>
              <a:pathLst>
                <a:path w="3937" h="6673" extrusionOk="0">
                  <a:moveTo>
                    <a:pt x="1" y="1"/>
                  </a:moveTo>
                  <a:lnTo>
                    <a:pt x="1" y="1"/>
                  </a:lnTo>
                  <a:cubicBezTo>
                    <a:pt x="101" y="368"/>
                    <a:pt x="268" y="734"/>
                    <a:pt x="434" y="1068"/>
                  </a:cubicBezTo>
                  <a:cubicBezTo>
                    <a:pt x="735" y="1668"/>
                    <a:pt x="1202" y="2536"/>
                    <a:pt x="1735" y="3470"/>
                  </a:cubicBezTo>
                  <a:cubicBezTo>
                    <a:pt x="2302" y="4404"/>
                    <a:pt x="2836" y="5204"/>
                    <a:pt x="3236" y="5771"/>
                  </a:cubicBezTo>
                  <a:cubicBezTo>
                    <a:pt x="3437" y="6105"/>
                    <a:pt x="3670" y="6405"/>
                    <a:pt x="3937" y="6672"/>
                  </a:cubicBezTo>
                  <a:cubicBezTo>
                    <a:pt x="3770" y="6338"/>
                    <a:pt x="3570" y="6005"/>
                    <a:pt x="3370" y="5671"/>
                  </a:cubicBezTo>
                  <a:cubicBezTo>
                    <a:pt x="3003" y="5104"/>
                    <a:pt x="2469" y="4270"/>
                    <a:pt x="1936" y="3370"/>
                  </a:cubicBezTo>
                  <a:cubicBezTo>
                    <a:pt x="1368" y="2436"/>
                    <a:pt x="901" y="1602"/>
                    <a:pt x="568" y="968"/>
                  </a:cubicBezTo>
                  <a:cubicBezTo>
                    <a:pt x="401" y="634"/>
                    <a:pt x="201" y="3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584;p33">
              <a:extLst>
                <a:ext uri="{FF2B5EF4-FFF2-40B4-BE49-F238E27FC236}">
                  <a16:creationId xmlns:a16="http://schemas.microsoft.com/office/drawing/2014/main" id="{465C7E70-AC34-E3CF-EABA-F4B65CF3728B}"/>
                </a:ext>
              </a:extLst>
            </p:cNvPr>
            <p:cNvSpPr/>
            <p:nvPr/>
          </p:nvSpPr>
          <p:spPr>
            <a:xfrm>
              <a:off x="5711750" y="2571450"/>
              <a:ext cx="26700" cy="71750"/>
            </a:xfrm>
            <a:custGeom>
              <a:avLst/>
              <a:gdLst/>
              <a:ahLst/>
              <a:cxnLst/>
              <a:rect l="l" t="t" r="r" b="b"/>
              <a:pathLst>
                <a:path w="1068" h="2870" extrusionOk="0">
                  <a:moveTo>
                    <a:pt x="101" y="0"/>
                  </a:moveTo>
                  <a:cubicBezTo>
                    <a:pt x="0" y="534"/>
                    <a:pt x="34" y="1068"/>
                    <a:pt x="234" y="1535"/>
                  </a:cubicBezTo>
                  <a:cubicBezTo>
                    <a:pt x="367" y="2035"/>
                    <a:pt x="634" y="2502"/>
                    <a:pt x="1035" y="2869"/>
                  </a:cubicBezTo>
                  <a:cubicBezTo>
                    <a:pt x="1068" y="2836"/>
                    <a:pt x="701" y="2269"/>
                    <a:pt x="467" y="1468"/>
                  </a:cubicBezTo>
                  <a:cubicBezTo>
                    <a:pt x="201" y="701"/>
                    <a:pt x="167" y="0"/>
                    <a:pt x="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585;p33">
              <a:extLst>
                <a:ext uri="{FF2B5EF4-FFF2-40B4-BE49-F238E27FC236}">
                  <a16:creationId xmlns:a16="http://schemas.microsoft.com/office/drawing/2014/main" id="{C766663E-331C-ED1D-922A-E6F18EB4433D}"/>
                </a:ext>
              </a:extLst>
            </p:cNvPr>
            <p:cNvSpPr/>
            <p:nvPr/>
          </p:nvSpPr>
          <p:spPr>
            <a:xfrm>
              <a:off x="5164700" y="2109450"/>
              <a:ext cx="95925" cy="141800"/>
            </a:xfrm>
            <a:custGeom>
              <a:avLst/>
              <a:gdLst/>
              <a:ahLst/>
              <a:cxnLst/>
              <a:rect l="l" t="t" r="r" b="b"/>
              <a:pathLst>
                <a:path w="3837" h="5672" extrusionOk="0">
                  <a:moveTo>
                    <a:pt x="0" y="1"/>
                  </a:moveTo>
                  <a:cubicBezTo>
                    <a:pt x="0" y="34"/>
                    <a:pt x="367" y="167"/>
                    <a:pt x="934" y="501"/>
                  </a:cubicBezTo>
                  <a:cubicBezTo>
                    <a:pt x="1668" y="968"/>
                    <a:pt x="2268" y="1535"/>
                    <a:pt x="2735" y="2269"/>
                  </a:cubicBezTo>
                  <a:cubicBezTo>
                    <a:pt x="3202" y="2969"/>
                    <a:pt x="3503" y="3770"/>
                    <a:pt x="3636" y="4604"/>
                  </a:cubicBezTo>
                  <a:cubicBezTo>
                    <a:pt x="3736" y="5271"/>
                    <a:pt x="3703" y="5671"/>
                    <a:pt x="3736" y="5671"/>
                  </a:cubicBezTo>
                  <a:cubicBezTo>
                    <a:pt x="3836" y="5304"/>
                    <a:pt x="3836" y="4937"/>
                    <a:pt x="3770" y="4604"/>
                  </a:cubicBezTo>
                  <a:cubicBezTo>
                    <a:pt x="3603" y="2803"/>
                    <a:pt x="2569" y="1235"/>
                    <a:pt x="1001" y="368"/>
                  </a:cubicBezTo>
                  <a:cubicBezTo>
                    <a:pt x="701" y="167"/>
                    <a:pt x="367" y="3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586;p33">
              <a:extLst>
                <a:ext uri="{FF2B5EF4-FFF2-40B4-BE49-F238E27FC236}">
                  <a16:creationId xmlns:a16="http://schemas.microsoft.com/office/drawing/2014/main" id="{C1D6F151-059E-D117-A838-C1911774767B}"/>
                </a:ext>
              </a:extLst>
            </p:cNvPr>
            <p:cNvSpPr/>
            <p:nvPr/>
          </p:nvSpPr>
          <p:spPr>
            <a:xfrm>
              <a:off x="5617525" y="2220375"/>
              <a:ext cx="109250" cy="477025"/>
            </a:xfrm>
            <a:custGeom>
              <a:avLst/>
              <a:gdLst/>
              <a:ahLst/>
              <a:cxnLst/>
              <a:rect l="l" t="t" r="r" b="b"/>
              <a:pathLst>
                <a:path w="4370" h="19081" extrusionOk="0">
                  <a:moveTo>
                    <a:pt x="4303" y="0"/>
                  </a:moveTo>
                  <a:cubicBezTo>
                    <a:pt x="4236" y="0"/>
                    <a:pt x="3236" y="4236"/>
                    <a:pt x="2068" y="9507"/>
                  </a:cubicBezTo>
                  <a:cubicBezTo>
                    <a:pt x="901" y="14777"/>
                    <a:pt x="0" y="19080"/>
                    <a:pt x="33" y="19080"/>
                  </a:cubicBezTo>
                  <a:cubicBezTo>
                    <a:pt x="100" y="19080"/>
                    <a:pt x="1101" y="14844"/>
                    <a:pt x="2268" y="9574"/>
                  </a:cubicBezTo>
                  <a:cubicBezTo>
                    <a:pt x="3469" y="4303"/>
                    <a:pt x="4370" y="33"/>
                    <a:pt x="4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587;p33">
              <a:extLst>
                <a:ext uri="{FF2B5EF4-FFF2-40B4-BE49-F238E27FC236}">
                  <a16:creationId xmlns:a16="http://schemas.microsoft.com/office/drawing/2014/main" id="{B26589AB-2B7F-D1D8-ECDB-23B82D0D17D5}"/>
                </a:ext>
              </a:extLst>
            </p:cNvPr>
            <p:cNvSpPr/>
            <p:nvPr/>
          </p:nvSpPr>
          <p:spPr>
            <a:xfrm>
              <a:off x="4880325" y="2513075"/>
              <a:ext cx="48400" cy="46725"/>
            </a:xfrm>
            <a:custGeom>
              <a:avLst/>
              <a:gdLst/>
              <a:ahLst/>
              <a:cxnLst/>
              <a:rect l="l" t="t" r="r" b="b"/>
              <a:pathLst>
                <a:path w="1936" h="1869" extrusionOk="0">
                  <a:moveTo>
                    <a:pt x="1935" y="0"/>
                  </a:moveTo>
                  <a:lnTo>
                    <a:pt x="1935" y="0"/>
                  </a:lnTo>
                  <a:cubicBezTo>
                    <a:pt x="1501" y="167"/>
                    <a:pt x="1135" y="434"/>
                    <a:pt x="834" y="801"/>
                  </a:cubicBezTo>
                  <a:cubicBezTo>
                    <a:pt x="467" y="1068"/>
                    <a:pt x="201" y="1468"/>
                    <a:pt x="0" y="1868"/>
                  </a:cubicBezTo>
                  <a:cubicBezTo>
                    <a:pt x="367" y="1602"/>
                    <a:pt x="668" y="1301"/>
                    <a:pt x="968" y="968"/>
                  </a:cubicBezTo>
                  <a:cubicBezTo>
                    <a:pt x="1335" y="668"/>
                    <a:pt x="1635" y="334"/>
                    <a:pt x="193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588;p33">
              <a:extLst>
                <a:ext uri="{FF2B5EF4-FFF2-40B4-BE49-F238E27FC236}">
                  <a16:creationId xmlns:a16="http://schemas.microsoft.com/office/drawing/2014/main" id="{0ACBAA65-3358-8286-15C5-E886489ED8AB}"/>
                </a:ext>
              </a:extLst>
            </p:cNvPr>
            <p:cNvSpPr/>
            <p:nvPr/>
          </p:nvSpPr>
          <p:spPr>
            <a:xfrm>
              <a:off x="5067950" y="2322100"/>
              <a:ext cx="190175" cy="372800"/>
            </a:xfrm>
            <a:custGeom>
              <a:avLst/>
              <a:gdLst/>
              <a:ahLst/>
              <a:cxnLst/>
              <a:rect l="l" t="t" r="r" b="b"/>
              <a:pathLst>
                <a:path w="7607" h="14912" extrusionOk="0">
                  <a:moveTo>
                    <a:pt x="7606" y="1"/>
                  </a:moveTo>
                  <a:lnTo>
                    <a:pt x="7606" y="1"/>
                  </a:lnTo>
                  <a:cubicBezTo>
                    <a:pt x="7473" y="167"/>
                    <a:pt x="7373" y="368"/>
                    <a:pt x="7273" y="568"/>
                  </a:cubicBezTo>
                  <a:cubicBezTo>
                    <a:pt x="7039" y="935"/>
                    <a:pt x="6739" y="1468"/>
                    <a:pt x="6372" y="2102"/>
                  </a:cubicBezTo>
                  <a:cubicBezTo>
                    <a:pt x="5638" y="3436"/>
                    <a:pt x="4671" y="5304"/>
                    <a:pt x="3670" y="7373"/>
                  </a:cubicBezTo>
                  <a:lnTo>
                    <a:pt x="1035" y="12676"/>
                  </a:lnTo>
                  <a:cubicBezTo>
                    <a:pt x="735" y="13344"/>
                    <a:pt x="468" y="13877"/>
                    <a:pt x="268" y="14311"/>
                  </a:cubicBezTo>
                  <a:cubicBezTo>
                    <a:pt x="168" y="14478"/>
                    <a:pt x="67" y="14678"/>
                    <a:pt x="1" y="14911"/>
                  </a:cubicBezTo>
                  <a:cubicBezTo>
                    <a:pt x="134" y="14711"/>
                    <a:pt x="234" y="14544"/>
                    <a:pt x="334" y="14344"/>
                  </a:cubicBezTo>
                  <a:cubicBezTo>
                    <a:pt x="568" y="13977"/>
                    <a:pt x="835" y="13410"/>
                    <a:pt x="1168" y="12743"/>
                  </a:cubicBezTo>
                  <a:cubicBezTo>
                    <a:pt x="1869" y="11409"/>
                    <a:pt x="2803" y="9541"/>
                    <a:pt x="3837" y="7473"/>
                  </a:cubicBezTo>
                  <a:cubicBezTo>
                    <a:pt x="4871" y="5405"/>
                    <a:pt x="5805" y="3537"/>
                    <a:pt x="6505" y="2202"/>
                  </a:cubicBezTo>
                  <a:lnTo>
                    <a:pt x="7339" y="601"/>
                  </a:lnTo>
                  <a:cubicBezTo>
                    <a:pt x="7439" y="401"/>
                    <a:pt x="7539" y="201"/>
                    <a:pt x="76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589;p33">
              <a:extLst>
                <a:ext uri="{FF2B5EF4-FFF2-40B4-BE49-F238E27FC236}">
                  <a16:creationId xmlns:a16="http://schemas.microsoft.com/office/drawing/2014/main" id="{027F529F-C606-88E1-944F-B2C3B4E06EFC}"/>
                </a:ext>
              </a:extLst>
            </p:cNvPr>
            <p:cNvSpPr/>
            <p:nvPr/>
          </p:nvSpPr>
          <p:spPr>
            <a:xfrm>
              <a:off x="5268100" y="2552275"/>
              <a:ext cx="283550" cy="167650"/>
            </a:xfrm>
            <a:custGeom>
              <a:avLst/>
              <a:gdLst/>
              <a:ahLst/>
              <a:cxnLst/>
              <a:rect l="l" t="t" r="r" b="b"/>
              <a:pathLst>
                <a:path w="11342" h="6706" extrusionOk="0">
                  <a:moveTo>
                    <a:pt x="0" y="0"/>
                  </a:moveTo>
                  <a:lnTo>
                    <a:pt x="0" y="134"/>
                  </a:lnTo>
                  <a:cubicBezTo>
                    <a:pt x="0" y="300"/>
                    <a:pt x="34" y="434"/>
                    <a:pt x="67" y="567"/>
                  </a:cubicBezTo>
                  <a:cubicBezTo>
                    <a:pt x="167" y="1068"/>
                    <a:pt x="367" y="1535"/>
                    <a:pt x="601" y="2002"/>
                  </a:cubicBezTo>
                  <a:cubicBezTo>
                    <a:pt x="1468" y="3469"/>
                    <a:pt x="2802" y="4637"/>
                    <a:pt x="4370" y="5337"/>
                  </a:cubicBezTo>
                  <a:cubicBezTo>
                    <a:pt x="5938" y="6005"/>
                    <a:pt x="7573" y="6405"/>
                    <a:pt x="9274" y="6572"/>
                  </a:cubicBezTo>
                  <a:cubicBezTo>
                    <a:pt x="9908" y="6638"/>
                    <a:pt x="10441" y="6672"/>
                    <a:pt x="10775" y="6705"/>
                  </a:cubicBezTo>
                  <a:lnTo>
                    <a:pt x="11342" y="6705"/>
                  </a:lnTo>
                  <a:cubicBezTo>
                    <a:pt x="11175" y="6638"/>
                    <a:pt x="10975" y="6605"/>
                    <a:pt x="10808" y="6605"/>
                  </a:cubicBezTo>
                  <a:lnTo>
                    <a:pt x="9274" y="6405"/>
                  </a:lnTo>
                  <a:cubicBezTo>
                    <a:pt x="7606" y="6205"/>
                    <a:pt x="6005" y="5771"/>
                    <a:pt x="4470" y="5137"/>
                  </a:cubicBezTo>
                  <a:cubicBezTo>
                    <a:pt x="2936" y="4470"/>
                    <a:pt x="1635" y="3336"/>
                    <a:pt x="734" y="1935"/>
                  </a:cubicBezTo>
                  <a:cubicBezTo>
                    <a:pt x="401" y="1335"/>
                    <a:pt x="167" y="66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590;p33">
              <a:extLst>
                <a:ext uri="{FF2B5EF4-FFF2-40B4-BE49-F238E27FC236}">
                  <a16:creationId xmlns:a16="http://schemas.microsoft.com/office/drawing/2014/main" id="{8EDD3284-1871-E04B-5E65-8BCCEC5DE683}"/>
                </a:ext>
              </a:extLst>
            </p:cNvPr>
            <p:cNvSpPr/>
            <p:nvPr/>
          </p:nvSpPr>
          <p:spPr>
            <a:xfrm>
              <a:off x="5379850" y="2821500"/>
              <a:ext cx="308575" cy="22275"/>
            </a:xfrm>
            <a:custGeom>
              <a:avLst/>
              <a:gdLst/>
              <a:ahLst/>
              <a:cxnLst/>
              <a:rect l="l" t="t" r="r" b="b"/>
              <a:pathLst>
                <a:path w="12343" h="891" extrusionOk="0">
                  <a:moveTo>
                    <a:pt x="85" y="1"/>
                  </a:moveTo>
                  <a:cubicBezTo>
                    <a:pt x="29" y="1"/>
                    <a:pt x="0" y="2"/>
                    <a:pt x="0" y="6"/>
                  </a:cubicBezTo>
                  <a:cubicBezTo>
                    <a:pt x="0" y="72"/>
                    <a:pt x="2736" y="339"/>
                    <a:pt x="6138" y="573"/>
                  </a:cubicBezTo>
                  <a:cubicBezTo>
                    <a:pt x="8948" y="766"/>
                    <a:pt x="11325" y="890"/>
                    <a:pt x="12068" y="890"/>
                  </a:cubicBezTo>
                  <a:cubicBezTo>
                    <a:pt x="12225" y="890"/>
                    <a:pt x="12309" y="885"/>
                    <a:pt x="12309" y="873"/>
                  </a:cubicBezTo>
                  <a:cubicBezTo>
                    <a:pt x="12342" y="806"/>
                    <a:pt x="9574" y="573"/>
                    <a:pt x="6171" y="339"/>
                  </a:cubicBezTo>
                  <a:cubicBezTo>
                    <a:pt x="3116" y="130"/>
                    <a:pt x="572" y="1"/>
                    <a:pt x="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591;p33">
              <a:extLst>
                <a:ext uri="{FF2B5EF4-FFF2-40B4-BE49-F238E27FC236}">
                  <a16:creationId xmlns:a16="http://schemas.microsoft.com/office/drawing/2014/main" id="{7E2F8ADF-CC5A-00FB-1602-93E2B8323A01}"/>
                </a:ext>
              </a:extLst>
            </p:cNvPr>
            <p:cNvSpPr/>
            <p:nvPr/>
          </p:nvSpPr>
          <p:spPr>
            <a:xfrm>
              <a:off x="5275600" y="2780775"/>
              <a:ext cx="16700" cy="105100"/>
            </a:xfrm>
            <a:custGeom>
              <a:avLst/>
              <a:gdLst/>
              <a:ahLst/>
              <a:cxnLst/>
              <a:rect l="l" t="t" r="r" b="b"/>
              <a:pathLst>
                <a:path w="668" h="4204" extrusionOk="0">
                  <a:moveTo>
                    <a:pt x="601" y="0"/>
                  </a:moveTo>
                  <a:cubicBezTo>
                    <a:pt x="167" y="1334"/>
                    <a:pt x="1" y="2769"/>
                    <a:pt x="167" y="4203"/>
                  </a:cubicBezTo>
                  <a:cubicBezTo>
                    <a:pt x="234" y="4203"/>
                    <a:pt x="268" y="3269"/>
                    <a:pt x="368" y="2102"/>
                  </a:cubicBezTo>
                  <a:cubicBezTo>
                    <a:pt x="501" y="934"/>
                    <a:pt x="668"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592;p33">
              <a:extLst>
                <a:ext uri="{FF2B5EF4-FFF2-40B4-BE49-F238E27FC236}">
                  <a16:creationId xmlns:a16="http://schemas.microsoft.com/office/drawing/2014/main" id="{A8D5F5C3-9CD1-7688-0ACD-334106CB029C}"/>
                </a:ext>
              </a:extLst>
            </p:cNvPr>
            <p:cNvSpPr/>
            <p:nvPr/>
          </p:nvSpPr>
          <p:spPr>
            <a:xfrm>
              <a:off x="5247250" y="2747400"/>
              <a:ext cx="19200" cy="144300"/>
            </a:xfrm>
            <a:custGeom>
              <a:avLst/>
              <a:gdLst/>
              <a:ahLst/>
              <a:cxnLst/>
              <a:rect l="l" t="t" r="r" b="b"/>
              <a:pathLst>
                <a:path w="768" h="5772" extrusionOk="0">
                  <a:moveTo>
                    <a:pt x="301" y="1"/>
                  </a:moveTo>
                  <a:cubicBezTo>
                    <a:pt x="201" y="268"/>
                    <a:pt x="134" y="535"/>
                    <a:pt x="134" y="835"/>
                  </a:cubicBezTo>
                  <a:cubicBezTo>
                    <a:pt x="34" y="1535"/>
                    <a:pt x="1" y="2236"/>
                    <a:pt x="67" y="2903"/>
                  </a:cubicBezTo>
                  <a:cubicBezTo>
                    <a:pt x="101" y="3603"/>
                    <a:pt x="234" y="4304"/>
                    <a:pt x="401" y="4971"/>
                  </a:cubicBezTo>
                  <a:cubicBezTo>
                    <a:pt x="468" y="5238"/>
                    <a:pt x="568" y="5538"/>
                    <a:pt x="701" y="5772"/>
                  </a:cubicBezTo>
                  <a:cubicBezTo>
                    <a:pt x="768" y="5772"/>
                    <a:pt x="401" y="4504"/>
                    <a:pt x="301" y="2903"/>
                  </a:cubicBezTo>
                  <a:cubicBezTo>
                    <a:pt x="201" y="1302"/>
                    <a:pt x="367" y="1"/>
                    <a:pt x="3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593;p33">
              <a:extLst>
                <a:ext uri="{FF2B5EF4-FFF2-40B4-BE49-F238E27FC236}">
                  <a16:creationId xmlns:a16="http://schemas.microsoft.com/office/drawing/2014/main" id="{94D18F5F-9DB9-5660-86D3-5AE41922F885}"/>
                </a:ext>
              </a:extLst>
            </p:cNvPr>
            <p:cNvSpPr/>
            <p:nvPr/>
          </p:nvSpPr>
          <p:spPr>
            <a:xfrm>
              <a:off x="5278100" y="2035025"/>
              <a:ext cx="221850" cy="12950"/>
            </a:xfrm>
            <a:custGeom>
              <a:avLst/>
              <a:gdLst/>
              <a:ahLst/>
              <a:cxnLst/>
              <a:rect l="l" t="t" r="r" b="b"/>
              <a:pathLst>
                <a:path w="8874" h="518" extrusionOk="0">
                  <a:moveTo>
                    <a:pt x="8091" y="0"/>
                  </a:moveTo>
                  <a:cubicBezTo>
                    <a:pt x="6875" y="0"/>
                    <a:pt x="5645" y="60"/>
                    <a:pt x="4437" y="142"/>
                  </a:cubicBezTo>
                  <a:cubicBezTo>
                    <a:pt x="1969" y="276"/>
                    <a:pt x="1" y="442"/>
                    <a:pt x="1" y="509"/>
                  </a:cubicBezTo>
                  <a:cubicBezTo>
                    <a:pt x="261" y="515"/>
                    <a:pt x="522" y="518"/>
                    <a:pt x="783" y="518"/>
                  </a:cubicBezTo>
                  <a:cubicBezTo>
                    <a:pt x="1999" y="518"/>
                    <a:pt x="3230" y="458"/>
                    <a:pt x="4437" y="376"/>
                  </a:cubicBezTo>
                  <a:cubicBezTo>
                    <a:pt x="6906" y="242"/>
                    <a:pt x="8874" y="76"/>
                    <a:pt x="8874" y="9"/>
                  </a:cubicBezTo>
                  <a:cubicBezTo>
                    <a:pt x="8614" y="3"/>
                    <a:pt x="8353" y="0"/>
                    <a:pt x="80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594;p33">
              <a:extLst>
                <a:ext uri="{FF2B5EF4-FFF2-40B4-BE49-F238E27FC236}">
                  <a16:creationId xmlns:a16="http://schemas.microsoft.com/office/drawing/2014/main" id="{3CF6FF78-9777-F95A-D60F-CD9415FC124E}"/>
                </a:ext>
              </a:extLst>
            </p:cNvPr>
            <p:cNvSpPr/>
            <p:nvPr/>
          </p:nvSpPr>
          <p:spPr>
            <a:xfrm>
              <a:off x="4891175" y="2043775"/>
              <a:ext cx="400300" cy="551050"/>
            </a:xfrm>
            <a:custGeom>
              <a:avLst/>
              <a:gdLst/>
              <a:ahLst/>
              <a:cxnLst/>
              <a:rect l="l" t="t" r="r" b="b"/>
              <a:pathLst>
                <a:path w="16012" h="22042" extrusionOk="0">
                  <a:moveTo>
                    <a:pt x="15849" y="1"/>
                  </a:moveTo>
                  <a:cubicBezTo>
                    <a:pt x="15795" y="1"/>
                    <a:pt x="15745" y="9"/>
                    <a:pt x="15711" y="26"/>
                  </a:cubicBezTo>
                  <a:cubicBezTo>
                    <a:pt x="15511" y="26"/>
                    <a:pt x="15211" y="59"/>
                    <a:pt x="14877" y="126"/>
                  </a:cubicBezTo>
                  <a:cubicBezTo>
                    <a:pt x="14510" y="159"/>
                    <a:pt x="14043" y="226"/>
                    <a:pt x="13543" y="293"/>
                  </a:cubicBezTo>
                  <a:cubicBezTo>
                    <a:pt x="12943" y="393"/>
                    <a:pt x="12376" y="559"/>
                    <a:pt x="11842" y="793"/>
                  </a:cubicBezTo>
                  <a:cubicBezTo>
                    <a:pt x="11175" y="1093"/>
                    <a:pt x="10574" y="1493"/>
                    <a:pt x="10041" y="1960"/>
                  </a:cubicBezTo>
                  <a:cubicBezTo>
                    <a:pt x="9407" y="2494"/>
                    <a:pt x="8873" y="3128"/>
                    <a:pt x="8473" y="3862"/>
                  </a:cubicBezTo>
                  <a:cubicBezTo>
                    <a:pt x="7672" y="5430"/>
                    <a:pt x="6905" y="7131"/>
                    <a:pt x="6038" y="8932"/>
                  </a:cubicBezTo>
                  <a:cubicBezTo>
                    <a:pt x="4336" y="12535"/>
                    <a:pt x="2802" y="15804"/>
                    <a:pt x="1701" y="18205"/>
                  </a:cubicBezTo>
                  <a:lnTo>
                    <a:pt x="434" y="21007"/>
                  </a:lnTo>
                  <a:cubicBezTo>
                    <a:pt x="300" y="21341"/>
                    <a:pt x="200" y="21574"/>
                    <a:pt x="100" y="21775"/>
                  </a:cubicBezTo>
                  <a:cubicBezTo>
                    <a:pt x="67" y="21875"/>
                    <a:pt x="33" y="21941"/>
                    <a:pt x="0" y="22041"/>
                  </a:cubicBezTo>
                  <a:cubicBezTo>
                    <a:pt x="67" y="21975"/>
                    <a:pt x="100" y="21875"/>
                    <a:pt x="133" y="21808"/>
                  </a:cubicBezTo>
                  <a:cubicBezTo>
                    <a:pt x="234" y="21608"/>
                    <a:pt x="367" y="21341"/>
                    <a:pt x="500" y="21041"/>
                  </a:cubicBezTo>
                  <a:cubicBezTo>
                    <a:pt x="834" y="20340"/>
                    <a:pt x="1301" y="19406"/>
                    <a:pt x="1868" y="18272"/>
                  </a:cubicBezTo>
                  <a:lnTo>
                    <a:pt x="6204" y="9032"/>
                  </a:lnTo>
                  <a:cubicBezTo>
                    <a:pt x="7072" y="7231"/>
                    <a:pt x="7872" y="5496"/>
                    <a:pt x="8606" y="3962"/>
                  </a:cubicBezTo>
                  <a:cubicBezTo>
                    <a:pt x="9006" y="3261"/>
                    <a:pt x="9507" y="2628"/>
                    <a:pt x="10141" y="2094"/>
                  </a:cubicBezTo>
                  <a:cubicBezTo>
                    <a:pt x="10674" y="1627"/>
                    <a:pt x="11275" y="1227"/>
                    <a:pt x="11909" y="926"/>
                  </a:cubicBezTo>
                  <a:cubicBezTo>
                    <a:pt x="12409" y="693"/>
                    <a:pt x="12976" y="493"/>
                    <a:pt x="13576" y="426"/>
                  </a:cubicBezTo>
                  <a:lnTo>
                    <a:pt x="14877" y="193"/>
                  </a:lnTo>
                  <a:lnTo>
                    <a:pt x="15711" y="59"/>
                  </a:lnTo>
                  <a:cubicBezTo>
                    <a:pt x="15811" y="59"/>
                    <a:pt x="15911" y="26"/>
                    <a:pt x="16011" y="26"/>
                  </a:cubicBezTo>
                  <a:cubicBezTo>
                    <a:pt x="15961" y="9"/>
                    <a:pt x="15903" y="1"/>
                    <a:pt x="158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595;p33">
              <a:extLst>
                <a:ext uri="{FF2B5EF4-FFF2-40B4-BE49-F238E27FC236}">
                  <a16:creationId xmlns:a16="http://schemas.microsoft.com/office/drawing/2014/main" id="{222C06EC-693C-BA63-2E96-4688F9D9D177}"/>
                </a:ext>
              </a:extLst>
            </p:cNvPr>
            <p:cNvSpPr/>
            <p:nvPr/>
          </p:nvSpPr>
          <p:spPr>
            <a:xfrm>
              <a:off x="4940375" y="2495550"/>
              <a:ext cx="185150" cy="105950"/>
            </a:xfrm>
            <a:custGeom>
              <a:avLst/>
              <a:gdLst/>
              <a:ahLst/>
              <a:cxnLst/>
              <a:rect l="l" t="t" r="r" b="b"/>
              <a:pathLst>
                <a:path w="7406" h="4238" extrusionOk="0">
                  <a:moveTo>
                    <a:pt x="0" y="1"/>
                  </a:moveTo>
                  <a:cubicBezTo>
                    <a:pt x="0" y="1"/>
                    <a:pt x="9" y="37"/>
                    <a:pt x="32" y="100"/>
                  </a:cubicBezTo>
                  <a:lnTo>
                    <a:pt x="32" y="100"/>
                  </a:lnTo>
                  <a:cubicBezTo>
                    <a:pt x="21" y="67"/>
                    <a:pt x="10" y="34"/>
                    <a:pt x="0" y="1"/>
                  </a:cubicBezTo>
                  <a:close/>
                  <a:moveTo>
                    <a:pt x="32" y="100"/>
                  </a:moveTo>
                  <a:lnTo>
                    <a:pt x="32" y="100"/>
                  </a:lnTo>
                  <a:cubicBezTo>
                    <a:pt x="165" y="496"/>
                    <a:pt x="354" y="863"/>
                    <a:pt x="601" y="1202"/>
                  </a:cubicBezTo>
                  <a:cubicBezTo>
                    <a:pt x="1268" y="2036"/>
                    <a:pt x="2135" y="2703"/>
                    <a:pt x="3102" y="3137"/>
                  </a:cubicBezTo>
                  <a:cubicBezTo>
                    <a:pt x="4103" y="3570"/>
                    <a:pt x="5104" y="3870"/>
                    <a:pt x="6171" y="4037"/>
                  </a:cubicBezTo>
                  <a:cubicBezTo>
                    <a:pt x="6571" y="4137"/>
                    <a:pt x="6905" y="4171"/>
                    <a:pt x="7139" y="4204"/>
                  </a:cubicBezTo>
                  <a:lnTo>
                    <a:pt x="7372" y="4237"/>
                  </a:lnTo>
                  <a:lnTo>
                    <a:pt x="7405" y="4237"/>
                  </a:lnTo>
                  <a:lnTo>
                    <a:pt x="7139" y="4171"/>
                  </a:lnTo>
                  <a:lnTo>
                    <a:pt x="6205" y="4004"/>
                  </a:lnTo>
                  <a:cubicBezTo>
                    <a:pt x="5137" y="3804"/>
                    <a:pt x="4136" y="3470"/>
                    <a:pt x="3169" y="3070"/>
                  </a:cubicBezTo>
                  <a:cubicBezTo>
                    <a:pt x="2168" y="2636"/>
                    <a:pt x="1334" y="1969"/>
                    <a:pt x="667" y="1135"/>
                  </a:cubicBezTo>
                  <a:cubicBezTo>
                    <a:pt x="467" y="902"/>
                    <a:pt x="300" y="635"/>
                    <a:pt x="134" y="335"/>
                  </a:cubicBezTo>
                  <a:cubicBezTo>
                    <a:pt x="86" y="239"/>
                    <a:pt x="53" y="158"/>
                    <a:pt x="32" y="10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596;p33">
              <a:extLst>
                <a:ext uri="{FF2B5EF4-FFF2-40B4-BE49-F238E27FC236}">
                  <a16:creationId xmlns:a16="http://schemas.microsoft.com/office/drawing/2014/main" id="{E0B2C1C7-33D6-5175-D5A5-4DFA75798865}"/>
                </a:ext>
              </a:extLst>
            </p:cNvPr>
            <p:cNvSpPr/>
            <p:nvPr/>
          </p:nvSpPr>
          <p:spPr>
            <a:xfrm>
              <a:off x="4765250" y="2478875"/>
              <a:ext cx="122600" cy="92600"/>
            </a:xfrm>
            <a:custGeom>
              <a:avLst/>
              <a:gdLst/>
              <a:ahLst/>
              <a:cxnLst/>
              <a:rect l="l" t="t" r="r" b="b"/>
              <a:pathLst>
                <a:path w="4904" h="3704" extrusionOk="0">
                  <a:moveTo>
                    <a:pt x="4904" y="1"/>
                  </a:moveTo>
                  <a:cubicBezTo>
                    <a:pt x="4804" y="1"/>
                    <a:pt x="4737" y="1"/>
                    <a:pt x="4637" y="34"/>
                  </a:cubicBezTo>
                  <a:cubicBezTo>
                    <a:pt x="4437" y="68"/>
                    <a:pt x="4203" y="134"/>
                    <a:pt x="4003" y="201"/>
                  </a:cubicBezTo>
                  <a:cubicBezTo>
                    <a:pt x="3269" y="434"/>
                    <a:pt x="2602" y="801"/>
                    <a:pt x="2002" y="1235"/>
                  </a:cubicBezTo>
                  <a:cubicBezTo>
                    <a:pt x="1401" y="1702"/>
                    <a:pt x="867" y="2269"/>
                    <a:pt x="467" y="2903"/>
                  </a:cubicBezTo>
                  <a:cubicBezTo>
                    <a:pt x="334" y="3070"/>
                    <a:pt x="200" y="3270"/>
                    <a:pt x="134" y="3470"/>
                  </a:cubicBezTo>
                  <a:cubicBezTo>
                    <a:pt x="67" y="3570"/>
                    <a:pt x="33" y="3637"/>
                    <a:pt x="0" y="3703"/>
                  </a:cubicBezTo>
                  <a:cubicBezTo>
                    <a:pt x="67" y="3637"/>
                    <a:pt x="100" y="3570"/>
                    <a:pt x="134" y="3503"/>
                  </a:cubicBezTo>
                  <a:cubicBezTo>
                    <a:pt x="267" y="3303"/>
                    <a:pt x="367" y="3103"/>
                    <a:pt x="500" y="2936"/>
                  </a:cubicBezTo>
                  <a:cubicBezTo>
                    <a:pt x="1368" y="1702"/>
                    <a:pt x="2602" y="768"/>
                    <a:pt x="4003" y="268"/>
                  </a:cubicBezTo>
                  <a:cubicBezTo>
                    <a:pt x="4270" y="168"/>
                    <a:pt x="4503" y="101"/>
                    <a:pt x="4670" y="68"/>
                  </a:cubicBezTo>
                  <a:cubicBezTo>
                    <a:pt x="4737" y="34"/>
                    <a:pt x="4837" y="34"/>
                    <a:pt x="49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597;p33">
              <a:extLst>
                <a:ext uri="{FF2B5EF4-FFF2-40B4-BE49-F238E27FC236}">
                  <a16:creationId xmlns:a16="http://schemas.microsoft.com/office/drawing/2014/main" id="{377160D5-F173-E990-983C-29855CEB4EF2}"/>
                </a:ext>
              </a:extLst>
            </p:cNvPr>
            <p:cNvSpPr/>
            <p:nvPr/>
          </p:nvSpPr>
          <p:spPr>
            <a:xfrm>
              <a:off x="5052950" y="2270400"/>
              <a:ext cx="185975" cy="73400"/>
            </a:xfrm>
            <a:custGeom>
              <a:avLst/>
              <a:gdLst/>
              <a:ahLst/>
              <a:cxnLst/>
              <a:rect l="l" t="t" r="r" b="b"/>
              <a:pathLst>
                <a:path w="7439" h="2936" extrusionOk="0">
                  <a:moveTo>
                    <a:pt x="0" y="1"/>
                  </a:moveTo>
                  <a:lnTo>
                    <a:pt x="34" y="17"/>
                  </a:lnTo>
                  <a:cubicBezTo>
                    <a:pt x="25" y="9"/>
                    <a:pt x="17" y="1"/>
                    <a:pt x="0" y="1"/>
                  </a:cubicBezTo>
                  <a:close/>
                  <a:moveTo>
                    <a:pt x="34" y="17"/>
                  </a:moveTo>
                  <a:cubicBezTo>
                    <a:pt x="42" y="26"/>
                    <a:pt x="50" y="34"/>
                    <a:pt x="67" y="34"/>
                  </a:cubicBezTo>
                  <a:lnTo>
                    <a:pt x="34" y="17"/>
                  </a:lnTo>
                  <a:close/>
                  <a:moveTo>
                    <a:pt x="67" y="34"/>
                  </a:moveTo>
                  <a:lnTo>
                    <a:pt x="267" y="201"/>
                  </a:lnTo>
                  <a:cubicBezTo>
                    <a:pt x="401" y="301"/>
                    <a:pt x="634" y="501"/>
                    <a:pt x="968" y="701"/>
                  </a:cubicBezTo>
                  <a:cubicBezTo>
                    <a:pt x="2569" y="1768"/>
                    <a:pt x="4370" y="2469"/>
                    <a:pt x="6271" y="2803"/>
                  </a:cubicBezTo>
                  <a:cubicBezTo>
                    <a:pt x="6638" y="2869"/>
                    <a:pt x="6905" y="2903"/>
                    <a:pt x="7139" y="2903"/>
                  </a:cubicBezTo>
                  <a:lnTo>
                    <a:pt x="7372" y="2936"/>
                  </a:lnTo>
                  <a:lnTo>
                    <a:pt x="7439" y="2936"/>
                  </a:lnTo>
                  <a:cubicBezTo>
                    <a:pt x="7406" y="2936"/>
                    <a:pt x="7372" y="2903"/>
                    <a:pt x="7372" y="2903"/>
                  </a:cubicBezTo>
                  <a:lnTo>
                    <a:pt x="7139" y="2869"/>
                  </a:lnTo>
                  <a:cubicBezTo>
                    <a:pt x="6939" y="2869"/>
                    <a:pt x="6638" y="2803"/>
                    <a:pt x="6271" y="2736"/>
                  </a:cubicBezTo>
                  <a:cubicBezTo>
                    <a:pt x="5337" y="2569"/>
                    <a:pt x="4403" y="2302"/>
                    <a:pt x="3536" y="1935"/>
                  </a:cubicBezTo>
                  <a:cubicBezTo>
                    <a:pt x="2636" y="1602"/>
                    <a:pt x="1802" y="1168"/>
                    <a:pt x="1001" y="634"/>
                  </a:cubicBezTo>
                  <a:cubicBezTo>
                    <a:pt x="701" y="468"/>
                    <a:pt x="434" y="301"/>
                    <a:pt x="267" y="167"/>
                  </a:cubicBezTo>
                  <a:lnTo>
                    <a:pt x="67" y="34"/>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598;p33">
              <a:extLst>
                <a:ext uri="{FF2B5EF4-FFF2-40B4-BE49-F238E27FC236}">
                  <a16:creationId xmlns:a16="http://schemas.microsoft.com/office/drawing/2014/main" id="{7D952AB4-B505-118B-28FF-F43DA02E194D}"/>
                </a:ext>
              </a:extLst>
            </p:cNvPr>
            <p:cNvSpPr/>
            <p:nvPr/>
          </p:nvSpPr>
          <p:spPr>
            <a:xfrm>
              <a:off x="5214725" y="2106950"/>
              <a:ext cx="496225" cy="29650"/>
            </a:xfrm>
            <a:custGeom>
              <a:avLst/>
              <a:gdLst/>
              <a:ahLst/>
              <a:cxnLst/>
              <a:rect l="l" t="t" r="r" b="b"/>
              <a:pathLst>
                <a:path w="19849" h="1186" extrusionOk="0">
                  <a:moveTo>
                    <a:pt x="19641" y="99"/>
                  </a:moveTo>
                  <a:cubicBezTo>
                    <a:pt x="19643" y="100"/>
                    <a:pt x="19646" y="100"/>
                    <a:pt x="19648" y="101"/>
                  </a:cubicBezTo>
                  <a:cubicBezTo>
                    <a:pt x="19649" y="101"/>
                    <a:pt x="19651" y="101"/>
                    <a:pt x="19652" y="101"/>
                  </a:cubicBezTo>
                  <a:lnTo>
                    <a:pt x="19652" y="101"/>
                  </a:lnTo>
                  <a:cubicBezTo>
                    <a:pt x="19648" y="100"/>
                    <a:pt x="19645" y="100"/>
                    <a:pt x="19641" y="99"/>
                  </a:cubicBezTo>
                  <a:close/>
                  <a:moveTo>
                    <a:pt x="19652" y="101"/>
                  </a:moveTo>
                  <a:cubicBezTo>
                    <a:pt x="19781" y="117"/>
                    <a:pt x="19848" y="134"/>
                    <a:pt x="19848" y="134"/>
                  </a:cubicBezTo>
                  <a:cubicBezTo>
                    <a:pt x="19848" y="134"/>
                    <a:pt x="19783" y="101"/>
                    <a:pt x="19652" y="101"/>
                  </a:cubicBezTo>
                  <a:close/>
                  <a:moveTo>
                    <a:pt x="171" y="1044"/>
                  </a:moveTo>
                  <a:lnTo>
                    <a:pt x="1" y="1068"/>
                  </a:lnTo>
                  <a:cubicBezTo>
                    <a:pt x="1" y="1068"/>
                    <a:pt x="82" y="1068"/>
                    <a:pt x="171" y="1044"/>
                  </a:cubicBezTo>
                  <a:close/>
                  <a:moveTo>
                    <a:pt x="18357" y="1"/>
                  </a:moveTo>
                  <a:cubicBezTo>
                    <a:pt x="17880" y="1"/>
                    <a:pt x="17413" y="45"/>
                    <a:pt x="16946" y="134"/>
                  </a:cubicBezTo>
                  <a:cubicBezTo>
                    <a:pt x="16045" y="267"/>
                    <a:pt x="14978" y="534"/>
                    <a:pt x="13810" y="768"/>
                  </a:cubicBezTo>
                  <a:cubicBezTo>
                    <a:pt x="12796" y="981"/>
                    <a:pt x="11761" y="1088"/>
                    <a:pt x="10738" y="1088"/>
                  </a:cubicBezTo>
                  <a:cubicBezTo>
                    <a:pt x="10483" y="1088"/>
                    <a:pt x="10228" y="1081"/>
                    <a:pt x="9974" y="1068"/>
                  </a:cubicBezTo>
                  <a:cubicBezTo>
                    <a:pt x="8573" y="1001"/>
                    <a:pt x="7272" y="868"/>
                    <a:pt x="6072" y="734"/>
                  </a:cubicBezTo>
                  <a:cubicBezTo>
                    <a:pt x="5296" y="659"/>
                    <a:pt x="4502" y="622"/>
                    <a:pt x="3703" y="622"/>
                  </a:cubicBezTo>
                  <a:cubicBezTo>
                    <a:pt x="3436" y="622"/>
                    <a:pt x="3170" y="626"/>
                    <a:pt x="2903" y="634"/>
                  </a:cubicBezTo>
                  <a:cubicBezTo>
                    <a:pt x="2202" y="634"/>
                    <a:pt x="1468" y="734"/>
                    <a:pt x="768" y="868"/>
                  </a:cubicBezTo>
                  <a:lnTo>
                    <a:pt x="201" y="1035"/>
                  </a:lnTo>
                  <a:cubicBezTo>
                    <a:pt x="191" y="1038"/>
                    <a:pt x="181" y="1041"/>
                    <a:pt x="171" y="1044"/>
                  </a:cubicBezTo>
                  <a:lnTo>
                    <a:pt x="171" y="1044"/>
                  </a:lnTo>
                  <a:lnTo>
                    <a:pt x="234" y="1035"/>
                  </a:lnTo>
                  <a:lnTo>
                    <a:pt x="801" y="901"/>
                  </a:lnTo>
                  <a:cubicBezTo>
                    <a:pt x="1468" y="768"/>
                    <a:pt x="2202" y="701"/>
                    <a:pt x="2903" y="668"/>
                  </a:cubicBezTo>
                  <a:cubicBezTo>
                    <a:pt x="3970" y="668"/>
                    <a:pt x="5038" y="701"/>
                    <a:pt x="6072" y="834"/>
                  </a:cubicBezTo>
                  <a:cubicBezTo>
                    <a:pt x="7272" y="935"/>
                    <a:pt x="8573" y="1101"/>
                    <a:pt x="9974" y="1168"/>
                  </a:cubicBezTo>
                  <a:cubicBezTo>
                    <a:pt x="10198" y="1179"/>
                    <a:pt x="10421" y="1185"/>
                    <a:pt x="10644" y="1185"/>
                  </a:cubicBezTo>
                  <a:cubicBezTo>
                    <a:pt x="11721" y="1185"/>
                    <a:pt x="12794" y="1056"/>
                    <a:pt x="13844" y="834"/>
                  </a:cubicBezTo>
                  <a:cubicBezTo>
                    <a:pt x="15011" y="601"/>
                    <a:pt x="16045" y="334"/>
                    <a:pt x="16946" y="201"/>
                  </a:cubicBezTo>
                  <a:cubicBezTo>
                    <a:pt x="17481" y="99"/>
                    <a:pt x="18016" y="55"/>
                    <a:pt x="18566" y="55"/>
                  </a:cubicBezTo>
                  <a:cubicBezTo>
                    <a:pt x="18736" y="55"/>
                    <a:pt x="18908" y="59"/>
                    <a:pt x="19081" y="67"/>
                  </a:cubicBezTo>
                  <a:cubicBezTo>
                    <a:pt x="19324" y="67"/>
                    <a:pt x="19512" y="83"/>
                    <a:pt x="19641" y="99"/>
                  </a:cubicBezTo>
                  <a:lnTo>
                    <a:pt x="19641" y="99"/>
                  </a:lnTo>
                  <a:cubicBezTo>
                    <a:pt x="19475" y="66"/>
                    <a:pt x="19278" y="34"/>
                    <a:pt x="19081" y="34"/>
                  </a:cubicBezTo>
                  <a:cubicBezTo>
                    <a:pt x="18836" y="12"/>
                    <a:pt x="18595" y="1"/>
                    <a:pt x="1835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599;p33">
              <a:extLst>
                <a:ext uri="{FF2B5EF4-FFF2-40B4-BE49-F238E27FC236}">
                  <a16:creationId xmlns:a16="http://schemas.microsoft.com/office/drawing/2014/main" id="{D7C84A26-740A-750C-6F39-1D1EB9467BDB}"/>
                </a:ext>
              </a:extLst>
            </p:cNvPr>
            <p:cNvSpPr/>
            <p:nvPr/>
          </p:nvSpPr>
          <p:spPr>
            <a:xfrm>
              <a:off x="5236400" y="2364625"/>
              <a:ext cx="445350" cy="27125"/>
            </a:xfrm>
            <a:custGeom>
              <a:avLst/>
              <a:gdLst/>
              <a:ahLst/>
              <a:cxnLst/>
              <a:rect l="l" t="t" r="r" b="b"/>
              <a:pathLst>
                <a:path w="17814" h="1085" extrusionOk="0">
                  <a:moveTo>
                    <a:pt x="1" y="1"/>
                  </a:moveTo>
                  <a:cubicBezTo>
                    <a:pt x="835" y="268"/>
                    <a:pt x="1702" y="501"/>
                    <a:pt x="2569" y="635"/>
                  </a:cubicBezTo>
                  <a:cubicBezTo>
                    <a:pt x="4325" y="941"/>
                    <a:pt x="6105" y="1085"/>
                    <a:pt x="7888" y="1085"/>
                  </a:cubicBezTo>
                  <a:cubicBezTo>
                    <a:pt x="8239" y="1085"/>
                    <a:pt x="8590" y="1079"/>
                    <a:pt x="8941" y="1068"/>
                  </a:cubicBezTo>
                  <a:cubicBezTo>
                    <a:pt x="11442" y="1002"/>
                    <a:pt x="13711" y="835"/>
                    <a:pt x="15345" y="735"/>
                  </a:cubicBezTo>
                  <a:lnTo>
                    <a:pt x="17280" y="601"/>
                  </a:lnTo>
                  <a:lnTo>
                    <a:pt x="17814" y="535"/>
                  </a:lnTo>
                  <a:lnTo>
                    <a:pt x="17814" y="535"/>
                  </a:lnTo>
                  <a:lnTo>
                    <a:pt x="17280" y="568"/>
                  </a:lnTo>
                  <a:lnTo>
                    <a:pt x="15345" y="668"/>
                  </a:lnTo>
                  <a:cubicBezTo>
                    <a:pt x="13711" y="768"/>
                    <a:pt x="11442" y="935"/>
                    <a:pt x="8941" y="1002"/>
                  </a:cubicBezTo>
                  <a:cubicBezTo>
                    <a:pt x="8585" y="1013"/>
                    <a:pt x="8229" y="1018"/>
                    <a:pt x="7873" y="1018"/>
                  </a:cubicBezTo>
                  <a:cubicBezTo>
                    <a:pt x="6095" y="1018"/>
                    <a:pt x="4321" y="879"/>
                    <a:pt x="2569" y="601"/>
                  </a:cubicBezTo>
                  <a:cubicBezTo>
                    <a:pt x="1769" y="435"/>
                    <a:pt x="1135" y="301"/>
                    <a:pt x="668" y="168"/>
                  </a:cubicBezTo>
                  <a:lnTo>
                    <a:pt x="168" y="34"/>
                  </a:lnTo>
                  <a:lnTo>
                    <a:pt x="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600;p33">
              <a:extLst>
                <a:ext uri="{FF2B5EF4-FFF2-40B4-BE49-F238E27FC236}">
                  <a16:creationId xmlns:a16="http://schemas.microsoft.com/office/drawing/2014/main" id="{91AAE794-4EB6-AEE7-3BAD-7D92328F72C4}"/>
                </a:ext>
              </a:extLst>
            </p:cNvPr>
            <p:cNvSpPr/>
            <p:nvPr/>
          </p:nvSpPr>
          <p:spPr>
            <a:xfrm>
              <a:off x="5689225" y="2403825"/>
              <a:ext cx="193500" cy="101775"/>
            </a:xfrm>
            <a:custGeom>
              <a:avLst/>
              <a:gdLst/>
              <a:ahLst/>
              <a:cxnLst/>
              <a:rect l="l" t="t" r="r" b="b"/>
              <a:pathLst>
                <a:path w="7740" h="4071" extrusionOk="0">
                  <a:moveTo>
                    <a:pt x="7740" y="1"/>
                  </a:moveTo>
                  <a:lnTo>
                    <a:pt x="7673" y="34"/>
                  </a:lnTo>
                  <a:lnTo>
                    <a:pt x="7473" y="201"/>
                  </a:lnTo>
                  <a:cubicBezTo>
                    <a:pt x="7306" y="368"/>
                    <a:pt x="7073" y="601"/>
                    <a:pt x="6772" y="868"/>
                  </a:cubicBezTo>
                  <a:cubicBezTo>
                    <a:pt x="5205" y="2236"/>
                    <a:pt x="3303" y="3236"/>
                    <a:pt x="1268" y="3770"/>
                  </a:cubicBezTo>
                  <a:cubicBezTo>
                    <a:pt x="901" y="3870"/>
                    <a:pt x="568" y="3970"/>
                    <a:pt x="368" y="4004"/>
                  </a:cubicBezTo>
                  <a:lnTo>
                    <a:pt x="101" y="4037"/>
                  </a:lnTo>
                  <a:cubicBezTo>
                    <a:pt x="68" y="4037"/>
                    <a:pt x="34" y="4070"/>
                    <a:pt x="1" y="4070"/>
                  </a:cubicBezTo>
                  <a:lnTo>
                    <a:pt x="101" y="4070"/>
                  </a:lnTo>
                  <a:lnTo>
                    <a:pt x="368" y="4037"/>
                  </a:lnTo>
                  <a:cubicBezTo>
                    <a:pt x="601" y="4004"/>
                    <a:pt x="901" y="3937"/>
                    <a:pt x="1302" y="3837"/>
                  </a:cubicBezTo>
                  <a:cubicBezTo>
                    <a:pt x="3337" y="3336"/>
                    <a:pt x="5238" y="2336"/>
                    <a:pt x="6806" y="935"/>
                  </a:cubicBezTo>
                  <a:cubicBezTo>
                    <a:pt x="7106" y="668"/>
                    <a:pt x="7339" y="434"/>
                    <a:pt x="7506" y="268"/>
                  </a:cubicBezTo>
                  <a:lnTo>
                    <a:pt x="7673" y="67"/>
                  </a:lnTo>
                  <a:cubicBezTo>
                    <a:pt x="7740" y="34"/>
                    <a:pt x="7740" y="1"/>
                    <a:pt x="7740"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601;p33">
              <a:extLst>
                <a:ext uri="{FF2B5EF4-FFF2-40B4-BE49-F238E27FC236}">
                  <a16:creationId xmlns:a16="http://schemas.microsoft.com/office/drawing/2014/main" id="{6C8B669A-DA55-0FA8-BFD7-4FE4C86CC2C5}"/>
                </a:ext>
              </a:extLst>
            </p:cNvPr>
            <p:cNvSpPr/>
            <p:nvPr/>
          </p:nvSpPr>
          <p:spPr>
            <a:xfrm>
              <a:off x="5705075" y="2242050"/>
              <a:ext cx="85100" cy="39225"/>
            </a:xfrm>
            <a:custGeom>
              <a:avLst/>
              <a:gdLst/>
              <a:ahLst/>
              <a:cxnLst/>
              <a:rect l="l" t="t" r="r" b="b"/>
              <a:pathLst>
                <a:path w="3404" h="1569" extrusionOk="0">
                  <a:moveTo>
                    <a:pt x="3403" y="0"/>
                  </a:moveTo>
                  <a:cubicBezTo>
                    <a:pt x="3403" y="0"/>
                    <a:pt x="3236" y="134"/>
                    <a:pt x="2936" y="334"/>
                  </a:cubicBezTo>
                  <a:cubicBezTo>
                    <a:pt x="2602" y="601"/>
                    <a:pt x="2202" y="834"/>
                    <a:pt x="1802" y="1001"/>
                  </a:cubicBezTo>
                  <a:cubicBezTo>
                    <a:pt x="1402" y="1201"/>
                    <a:pt x="1001" y="1335"/>
                    <a:pt x="568" y="1468"/>
                  </a:cubicBezTo>
                  <a:cubicBezTo>
                    <a:pt x="234" y="1535"/>
                    <a:pt x="1" y="1568"/>
                    <a:pt x="1" y="1568"/>
                  </a:cubicBezTo>
                  <a:lnTo>
                    <a:pt x="167" y="1568"/>
                  </a:lnTo>
                  <a:cubicBezTo>
                    <a:pt x="301" y="1568"/>
                    <a:pt x="434" y="1535"/>
                    <a:pt x="568" y="1501"/>
                  </a:cubicBezTo>
                  <a:cubicBezTo>
                    <a:pt x="1035" y="1435"/>
                    <a:pt x="1468" y="1301"/>
                    <a:pt x="1869" y="1101"/>
                  </a:cubicBezTo>
                  <a:cubicBezTo>
                    <a:pt x="2269" y="901"/>
                    <a:pt x="2669" y="668"/>
                    <a:pt x="3003" y="401"/>
                  </a:cubicBezTo>
                  <a:cubicBezTo>
                    <a:pt x="3103" y="301"/>
                    <a:pt x="3203" y="201"/>
                    <a:pt x="3303" y="134"/>
                  </a:cubicBezTo>
                  <a:cubicBezTo>
                    <a:pt x="3336" y="67"/>
                    <a:pt x="3403" y="34"/>
                    <a:pt x="340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602;p33">
              <a:extLst>
                <a:ext uri="{FF2B5EF4-FFF2-40B4-BE49-F238E27FC236}">
                  <a16:creationId xmlns:a16="http://schemas.microsoft.com/office/drawing/2014/main" id="{FDB40E3F-8430-10D5-9867-EBFB17B2D1EB}"/>
                </a:ext>
              </a:extLst>
            </p:cNvPr>
            <p:cNvSpPr/>
            <p:nvPr/>
          </p:nvSpPr>
          <p:spPr>
            <a:xfrm>
              <a:off x="5762625" y="2572275"/>
              <a:ext cx="193500" cy="81750"/>
            </a:xfrm>
            <a:custGeom>
              <a:avLst/>
              <a:gdLst/>
              <a:ahLst/>
              <a:cxnLst/>
              <a:rect l="l" t="t" r="r" b="b"/>
              <a:pathLst>
                <a:path w="7740" h="3270" extrusionOk="0">
                  <a:moveTo>
                    <a:pt x="7739" y="1"/>
                  </a:moveTo>
                  <a:lnTo>
                    <a:pt x="7739" y="1"/>
                  </a:lnTo>
                  <a:cubicBezTo>
                    <a:pt x="7739" y="1"/>
                    <a:pt x="7706" y="34"/>
                    <a:pt x="7672" y="68"/>
                  </a:cubicBezTo>
                  <a:lnTo>
                    <a:pt x="7506" y="268"/>
                  </a:lnTo>
                  <a:cubicBezTo>
                    <a:pt x="7306" y="501"/>
                    <a:pt x="7105" y="701"/>
                    <a:pt x="6872" y="935"/>
                  </a:cubicBezTo>
                  <a:cubicBezTo>
                    <a:pt x="5337" y="2336"/>
                    <a:pt x="3369" y="3136"/>
                    <a:pt x="1301" y="3203"/>
                  </a:cubicBezTo>
                  <a:cubicBezTo>
                    <a:pt x="968" y="3203"/>
                    <a:pt x="667" y="3203"/>
                    <a:pt x="367" y="3170"/>
                  </a:cubicBezTo>
                  <a:lnTo>
                    <a:pt x="100" y="3136"/>
                  </a:lnTo>
                  <a:lnTo>
                    <a:pt x="0" y="3136"/>
                  </a:lnTo>
                  <a:cubicBezTo>
                    <a:pt x="434" y="3236"/>
                    <a:pt x="868" y="3270"/>
                    <a:pt x="1301" y="3270"/>
                  </a:cubicBezTo>
                  <a:cubicBezTo>
                    <a:pt x="1735" y="3270"/>
                    <a:pt x="2202" y="3203"/>
                    <a:pt x="2669" y="3136"/>
                  </a:cubicBezTo>
                  <a:cubicBezTo>
                    <a:pt x="3803" y="2936"/>
                    <a:pt x="4870" y="2503"/>
                    <a:pt x="5838" y="1835"/>
                  </a:cubicBezTo>
                  <a:cubicBezTo>
                    <a:pt x="6205" y="1602"/>
                    <a:pt x="6572" y="1302"/>
                    <a:pt x="6905" y="968"/>
                  </a:cubicBezTo>
                  <a:cubicBezTo>
                    <a:pt x="7205" y="668"/>
                    <a:pt x="7506" y="334"/>
                    <a:pt x="77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603;p33">
              <a:extLst>
                <a:ext uri="{FF2B5EF4-FFF2-40B4-BE49-F238E27FC236}">
                  <a16:creationId xmlns:a16="http://schemas.microsoft.com/office/drawing/2014/main" id="{2AA707B2-4BB0-A725-179B-A19D02BE838A}"/>
                </a:ext>
              </a:extLst>
            </p:cNvPr>
            <p:cNvSpPr/>
            <p:nvPr/>
          </p:nvSpPr>
          <p:spPr>
            <a:xfrm>
              <a:off x="5289775" y="2002300"/>
              <a:ext cx="246050" cy="19625"/>
            </a:xfrm>
            <a:custGeom>
              <a:avLst/>
              <a:gdLst/>
              <a:ahLst/>
              <a:cxnLst/>
              <a:rect l="l" t="t" r="r" b="b"/>
              <a:pathLst>
                <a:path w="9842" h="785" extrusionOk="0">
                  <a:moveTo>
                    <a:pt x="6656" y="0"/>
                  </a:moveTo>
                  <a:cubicBezTo>
                    <a:pt x="6072" y="0"/>
                    <a:pt x="5488" y="17"/>
                    <a:pt x="4904" y="50"/>
                  </a:cubicBezTo>
                  <a:cubicBezTo>
                    <a:pt x="3737" y="150"/>
                    <a:pt x="2569" y="284"/>
                    <a:pt x="1402" y="484"/>
                  </a:cubicBezTo>
                  <a:cubicBezTo>
                    <a:pt x="968" y="551"/>
                    <a:pt x="601" y="617"/>
                    <a:pt x="368" y="684"/>
                  </a:cubicBezTo>
                  <a:lnTo>
                    <a:pt x="101" y="751"/>
                  </a:lnTo>
                  <a:lnTo>
                    <a:pt x="1" y="784"/>
                  </a:lnTo>
                  <a:lnTo>
                    <a:pt x="101" y="784"/>
                  </a:lnTo>
                  <a:lnTo>
                    <a:pt x="368" y="717"/>
                  </a:lnTo>
                  <a:lnTo>
                    <a:pt x="1435" y="551"/>
                  </a:lnTo>
                  <a:cubicBezTo>
                    <a:pt x="2302" y="417"/>
                    <a:pt x="3537" y="250"/>
                    <a:pt x="4904" y="184"/>
                  </a:cubicBezTo>
                  <a:cubicBezTo>
                    <a:pt x="5771" y="120"/>
                    <a:pt x="6585" y="97"/>
                    <a:pt x="7294" y="97"/>
                  </a:cubicBezTo>
                  <a:cubicBezTo>
                    <a:pt x="7703" y="97"/>
                    <a:pt x="8077" y="105"/>
                    <a:pt x="8407" y="117"/>
                  </a:cubicBezTo>
                  <a:lnTo>
                    <a:pt x="9441" y="184"/>
                  </a:lnTo>
                  <a:lnTo>
                    <a:pt x="9841" y="184"/>
                  </a:lnTo>
                  <a:lnTo>
                    <a:pt x="9741" y="150"/>
                  </a:lnTo>
                  <a:lnTo>
                    <a:pt x="9474" y="117"/>
                  </a:lnTo>
                  <a:cubicBezTo>
                    <a:pt x="9207" y="84"/>
                    <a:pt x="8840" y="50"/>
                    <a:pt x="8407" y="50"/>
                  </a:cubicBezTo>
                  <a:cubicBezTo>
                    <a:pt x="7823" y="17"/>
                    <a:pt x="7239" y="0"/>
                    <a:pt x="66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604;p33">
              <a:extLst>
                <a:ext uri="{FF2B5EF4-FFF2-40B4-BE49-F238E27FC236}">
                  <a16:creationId xmlns:a16="http://schemas.microsoft.com/office/drawing/2014/main" id="{F2348FF9-DA98-AD5B-D865-9F90A971C297}"/>
                </a:ext>
              </a:extLst>
            </p:cNvPr>
            <p:cNvSpPr/>
            <p:nvPr/>
          </p:nvSpPr>
          <p:spPr>
            <a:xfrm>
              <a:off x="5178025" y="2560600"/>
              <a:ext cx="90925" cy="38400"/>
            </a:xfrm>
            <a:custGeom>
              <a:avLst/>
              <a:gdLst/>
              <a:ahLst/>
              <a:cxnLst/>
              <a:rect l="l" t="t" r="r" b="b"/>
              <a:pathLst>
                <a:path w="3637" h="1536" extrusionOk="0">
                  <a:moveTo>
                    <a:pt x="1" y="1"/>
                  </a:moveTo>
                  <a:cubicBezTo>
                    <a:pt x="1" y="1"/>
                    <a:pt x="34" y="68"/>
                    <a:pt x="101" y="134"/>
                  </a:cubicBezTo>
                  <a:cubicBezTo>
                    <a:pt x="234" y="201"/>
                    <a:pt x="334" y="301"/>
                    <a:pt x="468" y="368"/>
                  </a:cubicBezTo>
                  <a:cubicBezTo>
                    <a:pt x="835" y="668"/>
                    <a:pt x="1268" y="868"/>
                    <a:pt x="1702" y="1068"/>
                  </a:cubicBezTo>
                  <a:cubicBezTo>
                    <a:pt x="2136" y="1235"/>
                    <a:pt x="2603" y="1402"/>
                    <a:pt x="3070" y="1469"/>
                  </a:cubicBezTo>
                  <a:cubicBezTo>
                    <a:pt x="3237" y="1502"/>
                    <a:pt x="3370" y="1535"/>
                    <a:pt x="3470" y="1535"/>
                  </a:cubicBezTo>
                  <a:lnTo>
                    <a:pt x="3637" y="1535"/>
                  </a:lnTo>
                  <a:cubicBezTo>
                    <a:pt x="3637" y="1535"/>
                    <a:pt x="3437" y="1502"/>
                    <a:pt x="3070" y="1402"/>
                  </a:cubicBezTo>
                  <a:cubicBezTo>
                    <a:pt x="2603" y="1302"/>
                    <a:pt x="2169" y="1168"/>
                    <a:pt x="1735" y="968"/>
                  </a:cubicBezTo>
                  <a:cubicBezTo>
                    <a:pt x="1302" y="801"/>
                    <a:pt x="902" y="568"/>
                    <a:pt x="501" y="334"/>
                  </a:cubicBezTo>
                  <a:cubicBezTo>
                    <a:pt x="201" y="134"/>
                    <a:pt x="1" y="1"/>
                    <a:pt x="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605;p33">
              <a:extLst>
                <a:ext uri="{FF2B5EF4-FFF2-40B4-BE49-F238E27FC236}">
                  <a16:creationId xmlns:a16="http://schemas.microsoft.com/office/drawing/2014/main" id="{718F4750-7CCE-3A6F-ABAF-88CA73D3ADCB}"/>
                </a:ext>
              </a:extLst>
            </p:cNvPr>
            <p:cNvSpPr/>
            <p:nvPr/>
          </p:nvSpPr>
          <p:spPr>
            <a:xfrm>
              <a:off x="5331475" y="2640050"/>
              <a:ext cx="296075" cy="11350"/>
            </a:xfrm>
            <a:custGeom>
              <a:avLst/>
              <a:gdLst/>
              <a:ahLst/>
              <a:cxnLst/>
              <a:rect l="l" t="t" r="r" b="b"/>
              <a:pathLst>
                <a:path w="11843" h="454" extrusionOk="0">
                  <a:moveTo>
                    <a:pt x="11792" y="0"/>
                  </a:moveTo>
                  <a:cubicBezTo>
                    <a:pt x="11776" y="0"/>
                    <a:pt x="11759" y="8"/>
                    <a:pt x="11742" y="25"/>
                  </a:cubicBezTo>
                  <a:lnTo>
                    <a:pt x="11842" y="25"/>
                  </a:lnTo>
                  <a:cubicBezTo>
                    <a:pt x="11826" y="8"/>
                    <a:pt x="11809" y="0"/>
                    <a:pt x="11792" y="0"/>
                  </a:cubicBezTo>
                  <a:close/>
                  <a:moveTo>
                    <a:pt x="11375" y="25"/>
                  </a:moveTo>
                  <a:lnTo>
                    <a:pt x="10041" y="125"/>
                  </a:lnTo>
                  <a:cubicBezTo>
                    <a:pt x="8940" y="225"/>
                    <a:pt x="7406" y="292"/>
                    <a:pt x="5705" y="359"/>
                  </a:cubicBezTo>
                  <a:cubicBezTo>
                    <a:pt x="4854" y="375"/>
                    <a:pt x="4045" y="384"/>
                    <a:pt x="3307" y="384"/>
                  </a:cubicBezTo>
                  <a:cubicBezTo>
                    <a:pt x="2569" y="384"/>
                    <a:pt x="1902" y="375"/>
                    <a:pt x="1335" y="359"/>
                  </a:cubicBezTo>
                  <a:lnTo>
                    <a:pt x="34" y="325"/>
                  </a:lnTo>
                  <a:lnTo>
                    <a:pt x="1" y="325"/>
                  </a:lnTo>
                  <a:cubicBezTo>
                    <a:pt x="334" y="359"/>
                    <a:pt x="768" y="392"/>
                    <a:pt x="1335" y="392"/>
                  </a:cubicBezTo>
                  <a:cubicBezTo>
                    <a:pt x="2117" y="415"/>
                    <a:pt x="3090" y="454"/>
                    <a:pt x="4177" y="454"/>
                  </a:cubicBezTo>
                  <a:cubicBezTo>
                    <a:pt x="4666" y="454"/>
                    <a:pt x="5177" y="446"/>
                    <a:pt x="5705" y="425"/>
                  </a:cubicBezTo>
                  <a:cubicBezTo>
                    <a:pt x="7406" y="392"/>
                    <a:pt x="8940" y="292"/>
                    <a:pt x="10041" y="192"/>
                  </a:cubicBezTo>
                  <a:cubicBezTo>
                    <a:pt x="10608" y="159"/>
                    <a:pt x="11075" y="125"/>
                    <a:pt x="11375" y="58"/>
                  </a:cubicBezTo>
                  <a:lnTo>
                    <a:pt x="11742" y="25"/>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606;p33">
              <a:extLst>
                <a:ext uri="{FF2B5EF4-FFF2-40B4-BE49-F238E27FC236}">
                  <a16:creationId xmlns:a16="http://schemas.microsoft.com/office/drawing/2014/main" id="{90C6FB94-DAA9-778B-4F5F-5B2386240EE9}"/>
                </a:ext>
              </a:extLst>
            </p:cNvPr>
            <p:cNvSpPr/>
            <p:nvPr/>
          </p:nvSpPr>
          <p:spPr>
            <a:xfrm>
              <a:off x="5112150" y="2839150"/>
              <a:ext cx="134300" cy="8050"/>
            </a:xfrm>
            <a:custGeom>
              <a:avLst/>
              <a:gdLst/>
              <a:ahLst/>
              <a:cxnLst/>
              <a:rect l="l" t="t" r="r" b="b"/>
              <a:pathLst>
                <a:path w="5372" h="322" extrusionOk="0">
                  <a:moveTo>
                    <a:pt x="1" y="0"/>
                  </a:moveTo>
                  <a:cubicBezTo>
                    <a:pt x="67" y="34"/>
                    <a:pt x="134" y="34"/>
                    <a:pt x="201" y="67"/>
                  </a:cubicBezTo>
                  <a:cubicBezTo>
                    <a:pt x="368" y="100"/>
                    <a:pt x="534" y="134"/>
                    <a:pt x="768" y="167"/>
                  </a:cubicBezTo>
                  <a:cubicBezTo>
                    <a:pt x="1431" y="272"/>
                    <a:pt x="2102" y="321"/>
                    <a:pt x="2774" y="321"/>
                  </a:cubicBezTo>
                  <a:cubicBezTo>
                    <a:pt x="3387" y="321"/>
                    <a:pt x="3999" y="280"/>
                    <a:pt x="4604" y="200"/>
                  </a:cubicBezTo>
                  <a:lnTo>
                    <a:pt x="5171" y="100"/>
                  </a:lnTo>
                  <a:cubicBezTo>
                    <a:pt x="5238" y="67"/>
                    <a:pt x="5304" y="67"/>
                    <a:pt x="5371" y="34"/>
                  </a:cubicBezTo>
                  <a:cubicBezTo>
                    <a:pt x="5304" y="34"/>
                    <a:pt x="5238" y="34"/>
                    <a:pt x="5171" y="67"/>
                  </a:cubicBezTo>
                  <a:lnTo>
                    <a:pt x="4604" y="134"/>
                  </a:lnTo>
                  <a:cubicBezTo>
                    <a:pt x="3970" y="200"/>
                    <a:pt x="3336" y="234"/>
                    <a:pt x="2703" y="234"/>
                  </a:cubicBezTo>
                  <a:cubicBezTo>
                    <a:pt x="2035" y="234"/>
                    <a:pt x="1402" y="167"/>
                    <a:pt x="768" y="100"/>
                  </a:cubicBezTo>
                  <a:lnTo>
                    <a:pt x="201" y="34"/>
                  </a:lnTo>
                  <a:cubicBezTo>
                    <a:pt x="134" y="0"/>
                    <a:pt x="67" y="0"/>
                    <a:pt x="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607;p33">
              <a:extLst>
                <a:ext uri="{FF2B5EF4-FFF2-40B4-BE49-F238E27FC236}">
                  <a16:creationId xmlns:a16="http://schemas.microsoft.com/office/drawing/2014/main" id="{6B699C0C-C6C1-8DC0-3012-26F16B6B2972}"/>
                </a:ext>
              </a:extLst>
            </p:cNvPr>
            <p:cNvSpPr/>
            <p:nvPr/>
          </p:nvSpPr>
          <p:spPr>
            <a:xfrm>
              <a:off x="5249750" y="2806400"/>
              <a:ext cx="30875" cy="12750"/>
            </a:xfrm>
            <a:custGeom>
              <a:avLst/>
              <a:gdLst/>
              <a:ahLst/>
              <a:cxnLst/>
              <a:rect l="l" t="t" r="r" b="b"/>
              <a:pathLst>
                <a:path w="1235" h="510" extrusionOk="0">
                  <a:moveTo>
                    <a:pt x="351" y="1"/>
                  </a:moveTo>
                  <a:cubicBezTo>
                    <a:pt x="234" y="1"/>
                    <a:pt x="117" y="26"/>
                    <a:pt x="1" y="76"/>
                  </a:cubicBezTo>
                  <a:cubicBezTo>
                    <a:pt x="234" y="76"/>
                    <a:pt x="468" y="109"/>
                    <a:pt x="668" y="176"/>
                  </a:cubicBezTo>
                  <a:cubicBezTo>
                    <a:pt x="868" y="243"/>
                    <a:pt x="1068" y="376"/>
                    <a:pt x="1235" y="510"/>
                  </a:cubicBezTo>
                  <a:cubicBezTo>
                    <a:pt x="1135" y="309"/>
                    <a:pt x="935" y="143"/>
                    <a:pt x="701" y="76"/>
                  </a:cubicBezTo>
                  <a:cubicBezTo>
                    <a:pt x="584" y="26"/>
                    <a:pt x="468" y="1"/>
                    <a:pt x="35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608;p33">
              <a:extLst>
                <a:ext uri="{FF2B5EF4-FFF2-40B4-BE49-F238E27FC236}">
                  <a16:creationId xmlns:a16="http://schemas.microsoft.com/office/drawing/2014/main" id="{C4B0A1EB-5E43-F38B-1EF1-3B824468357F}"/>
                </a:ext>
              </a:extLst>
            </p:cNvPr>
            <p:cNvSpPr/>
            <p:nvPr/>
          </p:nvSpPr>
          <p:spPr>
            <a:xfrm>
              <a:off x="5283100" y="2844150"/>
              <a:ext cx="332775" cy="20925"/>
            </a:xfrm>
            <a:custGeom>
              <a:avLst/>
              <a:gdLst/>
              <a:ahLst/>
              <a:cxnLst/>
              <a:rect l="l" t="t" r="r" b="b"/>
              <a:pathLst>
                <a:path w="13311" h="837" extrusionOk="0">
                  <a:moveTo>
                    <a:pt x="13177" y="0"/>
                  </a:moveTo>
                  <a:lnTo>
                    <a:pt x="12777" y="34"/>
                  </a:lnTo>
                  <a:cubicBezTo>
                    <a:pt x="12443" y="100"/>
                    <a:pt x="11976" y="167"/>
                    <a:pt x="11376" y="267"/>
                  </a:cubicBezTo>
                  <a:cubicBezTo>
                    <a:pt x="10141" y="401"/>
                    <a:pt x="8474" y="601"/>
                    <a:pt x="6606" y="667"/>
                  </a:cubicBezTo>
                  <a:cubicBezTo>
                    <a:pt x="5777" y="713"/>
                    <a:pt x="4976" y="731"/>
                    <a:pt x="4233" y="731"/>
                  </a:cubicBezTo>
                  <a:cubicBezTo>
                    <a:pt x="3330" y="731"/>
                    <a:pt x="2513" y="704"/>
                    <a:pt x="1836" y="667"/>
                  </a:cubicBezTo>
                  <a:cubicBezTo>
                    <a:pt x="1235" y="634"/>
                    <a:pt x="735" y="634"/>
                    <a:pt x="401" y="601"/>
                  </a:cubicBezTo>
                  <a:lnTo>
                    <a:pt x="1" y="601"/>
                  </a:lnTo>
                  <a:lnTo>
                    <a:pt x="401" y="667"/>
                  </a:lnTo>
                  <a:cubicBezTo>
                    <a:pt x="735" y="701"/>
                    <a:pt x="1235" y="734"/>
                    <a:pt x="1836" y="768"/>
                  </a:cubicBezTo>
                  <a:cubicBezTo>
                    <a:pt x="2712" y="813"/>
                    <a:pt x="3585" y="836"/>
                    <a:pt x="4457" y="836"/>
                  </a:cubicBezTo>
                  <a:cubicBezTo>
                    <a:pt x="6772" y="836"/>
                    <a:pt x="9074" y="673"/>
                    <a:pt x="11376" y="334"/>
                  </a:cubicBezTo>
                  <a:cubicBezTo>
                    <a:pt x="11976" y="267"/>
                    <a:pt x="12476" y="167"/>
                    <a:pt x="12810" y="100"/>
                  </a:cubicBezTo>
                  <a:lnTo>
                    <a:pt x="13177" y="34"/>
                  </a:lnTo>
                  <a:lnTo>
                    <a:pt x="1331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609;p33">
              <a:extLst>
                <a:ext uri="{FF2B5EF4-FFF2-40B4-BE49-F238E27FC236}">
                  <a16:creationId xmlns:a16="http://schemas.microsoft.com/office/drawing/2014/main" id="{000C0D7E-A23B-5477-F918-5F4A7523A90A}"/>
                </a:ext>
              </a:extLst>
            </p:cNvPr>
            <p:cNvSpPr/>
            <p:nvPr/>
          </p:nvSpPr>
          <p:spPr>
            <a:xfrm>
              <a:off x="2437750" y="4293000"/>
              <a:ext cx="378625" cy="232375"/>
            </a:xfrm>
            <a:custGeom>
              <a:avLst/>
              <a:gdLst/>
              <a:ahLst/>
              <a:cxnLst/>
              <a:rect l="l" t="t" r="r" b="b"/>
              <a:pathLst>
                <a:path w="15145" h="9295" extrusionOk="0">
                  <a:moveTo>
                    <a:pt x="7771" y="0"/>
                  </a:moveTo>
                  <a:cubicBezTo>
                    <a:pt x="4459" y="0"/>
                    <a:pt x="1226" y="1992"/>
                    <a:pt x="0" y="5525"/>
                  </a:cubicBezTo>
                  <a:lnTo>
                    <a:pt x="968" y="9294"/>
                  </a:lnTo>
                  <a:cubicBezTo>
                    <a:pt x="1335" y="7993"/>
                    <a:pt x="2135" y="6793"/>
                    <a:pt x="3369" y="6226"/>
                  </a:cubicBezTo>
                  <a:cubicBezTo>
                    <a:pt x="3817" y="6027"/>
                    <a:pt x="4311" y="5944"/>
                    <a:pt x="4822" y="5944"/>
                  </a:cubicBezTo>
                  <a:cubicBezTo>
                    <a:pt x="5682" y="5944"/>
                    <a:pt x="6590" y="6179"/>
                    <a:pt x="7406" y="6492"/>
                  </a:cubicBezTo>
                  <a:cubicBezTo>
                    <a:pt x="8707" y="6959"/>
                    <a:pt x="9974" y="7593"/>
                    <a:pt x="11375" y="7660"/>
                  </a:cubicBezTo>
                  <a:cubicBezTo>
                    <a:pt x="11467" y="7666"/>
                    <a:pt x="11559" y="7670"/>
                    <a:pt x="11652" y="7670"/>
                  </a:cubicBezTo>
                  <a:cubicBezTo>
                    <a:pt x="12973" y="7670"/>
                    <a:pt x="14339" y="7008"/>
                    <a:pt x="14744" y="5792"/>
                  </a:cubicBezTo>
                  <a:cubicBezTo>
                    <a:pt x="15144" y="4524"/>
                    <a:pt x="14377" y="3190"/>
                    <a:pt x="13443" y="2289"/>
                  </a:cubicBezTo>
                  <a:cubicBezTo>
                    <a:pt x="11808" y="730"/>
                    <a:pt x="9775" y="0"/>
                    <a:pt x="7771"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610;p33">
              <a:extLst>
                <a:ext uri="{FF2B5EF4-FFF2-40B4-BE49-F238E27FC236}">
                  <a16:creationId xmlns:a16="http://schemas.microsoft.com/office/drawing/2014/main" id="{BE2EA3E0-98E7-364F-C662-A7674D649CFD}"/>
                </a:ext>
              </a:extLst>
            </p:cNvPr>
            <p:cNvSpPr/>
            <p:nvPr/>
          </p:nvSpPr>
          <p:spPr>
            <a:xfrm>
              <a:off x="2437750" y="4293000"/>
              <a:ext cx="378625" cy="232375"/>
            </a:xfrm>
            <a:custGeom>
              <a:avLst/>
              <a:gdLst/>
              <a:ahLst/>
              <a:cxnLst/>
              <a:rect l="l" t="t" r="r" b="b"/>
              <a:pathLst>
                <a:path w="15145" h="9295" extrusionOk="0">
                  <a:moveTo>
                    <a:pt x="7771" y="0"/>
                  </a:moveTo>
                  <a:cubicBezTo>
                    <a:pt x="4459" y="0"/>
                    <a:pt x="1226" y="1992"/>
                    <a:pt x="0" y="5525"/>
                  </a:cubicBezTo>
                  <a:lnTo>
                    <a:pt x="968" y="9294"/>
                  </a:lnTo>
                  <a:cubicBezTo>
                    <a:pt x="1335" y="7993"/>
                    <a:pt x="2135" y="6793"/>
                    <a:pt x="3369" y="6226"/>
                  </a:cubicBezTo>
                  <a:cubicBezTo>
                    <a:pt x="3817" y="6027"/>
                    <a:pt x="4311" y="5944"/>
                    <a:pt x="4822" y="5944"/>
                  </a:cubicBezTo>
                  <a:cubicBezTo>
                    <a:pt x="5682" y="5944"/>
                    <a:pt x="6590" y="6179"/>
                    <a:pt x="7406" y="6492"/>
                  </a:cubicBezTo>
                  <a:cubicBezTo>
                    <a:pt x="8707" y="6959"/>
                    <a:pt x="9974" y="7593"/>
                    <a:pt x="11375" y="7660"/>
                  </a:cubicBezTo>
                  <a:cubicBezTo>
                    <a:pt x="11467" y="7666"/>
                    <a:pt x="11559" y="7670"/>
                    <a:pt x="11652" y="7670"/>
                  </a:cubicBezTo>
                  <a:cubicBezTo>
                    <a:pt x="12973" y="7670"/>
                    <a:pt x="14339" y="7008"/>
                    <a:pt x="14744" y="5792"/>
                  </a:cubicBezTo>
                  <a:cubicBezTo>
                    <a:pt x="15144" y="4524"/>
                    <a:pt x="14377" y="3190"/>
                    <a:pt x="13443" y="2289"/>
                  </a:cubicBezTo>
                  <a:cubicBezTo>
                    <a:pt x="11808" y="730"/>
                    <a:pt x="9775" y="0"/>
                    <a:pt x="777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611;p33">
              <a:extLst>
                <a:ext uri="{FF2B5EF4-FFF2-40B4-BE49-F238E27FC236}">
                  <a16:creationId xmlns:a16="http://schemas.microsoft.com/office/drawing/2014/main" id="{BFF1F0A7-6B38-D032-9D13-C435B71723E5}"/>
                </a:ext>
              </a:extLst>
            </p:cNvPr>
            <p:cNvSpPr/>
            <p:nvPr/>
          </p:nvSpPr>
          <p:spPr>
            <a:xfrm>
              <a:off x="2137525" y="4265875"/>
              <a:ext cx="562925" cy="415775"/>
            </a:xfrm>
            <a:custGeom>
              <a:avLst/>
              <a:gdLst/>
              <a:ahLst/>
              <a:cxnLst/>
              <a:rect l="l" t="t" r="r" b="b"/>
              <a:pathLst>
                <a:path w="22517" h="16631" extrusionOk="0">
                  <a:moveTo>
                    <a:pt x="15183" y="0"/>
                  </a:moveTo>
                  <a:cubicBezTo>
                    <a:pt x="12297" y="0"/>
                    <a:pt x="9417" y="696"/>
                    <a:pt x="6806" y="2073"/>
                  </a:cubicBezTo>
                  <a:cubicBezTo>
                    <a:pt x="4337" y="3408"/>
                    <a:pt x="2102" y="5376"/>
                    <a:pt x="1102" y="8011"/>
                  </a:cubicBezTo>
                  <a:cubicBezTo>
                    <a:pt x="101" y="10646"/>
                    <a:pt x="1" y="14015"/>
                    <a:pt x="2036" y="15950"/>
                  </a:cubicBezTo>
                  <a:cubicBezTo>
                    <a:pt x="3188" y="16411"/>
                    <a:pt x="4381" y="16630"/>
                    <a:pt x="5558" y="16630"/>
                  </a:cubicBezTo>
                  <a:cubicBezTo>
                    <a:pt x="9147" y="16630"/>
                    <a:pt x="12578" y="14589"/>
                    <a:pt x="14211" y="11147"/>
                  </a:cubicBezTo>
                  <a:cubicBezTo>
                    <a:pt x="15112" y="9212"/>
                    <a:pt x="15378" y="6944"/>
                    <a:pt x="16479" y="5109"/>
                  </a:cubicBezTo>
                  <a:cubicBezTo>
                    <a:pt x="17780" y="3007"/>
                    <a:pt x="20048" y="1673"/>
                    <a:pt x="22517" y="1573"/>
                  </a:cubicBezTo>
                  <a:cubicBezTo>
                    <a:pt x="20181" y="521"/>
                    <a:pt x="17679" y="0"/>
                    <a:pt x="15183"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612;p33">
              <a:extLst>
                <a:ext uri="{FF2B5EF4-FFF2-40B4-BE49-F238E27FC236}">
                  <a16:creationId xmlns:a16="http://schemas.microsoft.com/office/drawing/2014/main" id="{8419FD95-2AAA-2385-1430-2E1AB349A520}"/>
                </a:ext>
              </a:extLst>
            </p:cNvPr>
            <p:cNvSpPr/>
            <p:nvPr/>
          </p:nvSpPr>
          <p:spPr>
            <a:xfrm>
              <a:off x="2081650" y="3538175"/>
              <a:ext cx="368625" cy="836250"/>
            </a:xfrm>
            <a:custGeom>
              <a:avLst/>
              <a:gdLst/>
              <a:ahLst/>
              <a:cxnLst/>
              <a:rect l="l" t="t" r="r" b="b"/>
              <a:pathLst>
                <a:path w="14745" h="33450" extrusionOk="0">
                  <a:moveTo>
                    <a:pt x="4845" y="1"/>
                  </a:moveTo>
                  <a:cubicBezTo>
                    <a:pt x="3794" y="1"/>
                    <a:pt x="2775" y="307"/>
                    <a:pt x="1969" y="993"/>
                  </a:cubicBezTo>
                  <a:cubicBezTo>
                    <a:pt x="368" y="2294"/>
                    <a:pt x="1" y="4629"/>
                    <a:pt x="268" y="6664"/>
                  </a:cubicBezTo>
                  <a:cubicBezTo>
                    <a:pt x="535" y="8699"/>
                    <a:pt x="1335" y="10667"/>
                    <a:pt x="1635" y="12702"/>
                  </a:cubicBezTo>
                  <a:cubicBezTo>
                    <a:pt x="2202" y="16137"/>
                    <a:pt x="1402" y="19607"/>
                    <a:pt x="1068" y="23076"/>
                  </a:cubicBezTo>
                  <a:cubicBezTo>
                    <a:pt x="735" y="26545"/>
                    <a:pt x="1035" y="30781"/>
                    <a:pt x="3270" y="33450"/>
                  </a:cubicBezTo>
                  <a:lnTo>
                    <a:pt x="3470" y="33450"/>
                  </a:lnTo>
                  <a:cubicBezTo>
                    <a:pt x="8440" y="31949"/>
                    <a:pt x="11843" y="27479"/>
                    <a:pt x="13310" y="22475"/>
                  </a:cubicBezTo>
                  <a:cubicBezTo>
                    <a:pt x="14745" y="17472"/>
                    <a:pt x="14111" y="12034"/>
                    <a:pt x="12343" y="7131"/>
                  </a:cubicBezTo>
                  <a:cubicBezTo>
                    <a:pt x="11542" y="4896"/>
                    <a:pt x="10442" y="2661"/>
                    <a:pt x="8540" y="1260"/>
                  </a:cubicBezTo>
                  <a:cubicBezTo>
                    <a:pt x="7490" y="467"/>
                    <a:pt x="6143" y="1"/>
                    <a:pt x="4845" y="1"/>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613;p33">
              <a:extLst>
                <a:ext uri="{FF2B5EF4-FFF2-40B4-BE49-F238E27FC236}">
                  <a16:creationId xmlns:a16="http://schemas.microsoft.com/office/drawing/2014/main" id="{F6E50B20-576D-0F8F-D1D3-A3F104003CED}"/>
                </a:ext>
              </a:extLst>
            </p:cNvPr>
            <p:cNvSpPr/>
            <p:nvPr/>
          </p:nvSpPr>
          <p:spPr>
            <a:xfrm>
              <a:off x="2136700" y="4310200"/>
              <a:ext cx="359450" cy="608800"/>
            </a:xfrm>
            <a:custGeom>
              <a:avLst/>
              <a:gdLst/>
              <a:ahLst/>
              <a:cxnLst/>
              <a:rect l="l" t="t" r="r" b="b"/>
              <a:pathLst>
                <a:path w="14378" h="24352" extrusionOk="0">
                  <a:moveTo>
                    <a:pt x="14377" y="0"/>
                  </a:moveTo>
                  <a:lnTo>
                    <a:pt x="14377" y="0"/>
                  </a:lnTo>
                  <a:cubicBezTo>
                    <a:pt x="14277" y="34"/>
                    <a:pt x="14211" y="67"/>
                    <a:pt x="14110" y="100"/>
                  </a:cubicBezTo>
                  <a:lnTo>
                    <a:pt x="13310" y="434"/>
                  </a:lnTo>
                  <a:cubicBezTo>
                    <a:pt x="12943" y="601"/>
                    <a:pt x="12509" y="801"/>
                    <a:pt x="12042" y="1068"/>
                  </a:cubicBezTo>
                  <a:cubicBezTo>
                    <a:pt x="11575" y="1335"/>
                    <a:pt x="11042" y="1635"/>
                    <a:pt x="10475" y="2035"/>
                  </a:cubicBezTo>
                  <a:cubicBezTo>
                    <a:pt x="9140" y="2902"/>
                    <a:pt x="7906" y="3936"/>
                    <a:pt x="6805" y="5071"/>
                  </a:cubicBezTo>
                  <a:cubicBezTo>
                    <a:pt x="5438" y="6505"/>
                    <a:pt x="4237" y="8073"/>
                    <a:pt x="3269" y="9774"/>
                  </a:cubicBezTo>
                  <a:cubicBezTo>
                    <a:pt x="2335" y="11475"/>
                    <a:pt x="1602" y="13310"/>
                    <a:pt x="1135" y="15245"/>
                  </a:cubicBezTo>
                  <a:cubicBezTo>
                    <a:pt x="768" y="16779"/>
                    <a:pt x="467" y="18347"/>
                    <a:pt x="267" y="19948"/>
                  </a:cubicBezTo>
                  <a:cubicBezTo>
                    <a:pt x="100" y="21282"/>
                    <a:pt x="34" y="22383"/>
                    <a:pt x="0" y="23150"/>
                  </a:cubicBezTo>
                  <a:lnTo>
                    <a:pt x="0" y="24017"/>
                  </a:lnTo>
                  <a:cubicBezTo>
                    <a:pt x="0" y="24118"/>
                    <a:pt x="0" y="24218"/>
                    <a:pt x="0" y="24351"/>
                  </a:cubicBezTo>
                  <a:cubicBezTo>
                    <a:pt x="0" y="24218"/>
                    <a:pt x="34" y="24118"/>
                    <a:pt x="34" y="24017"/>
                  </a:cubicBezTo>
                  <a:cubicBezTo>
                    <a:pt x="34" y="23817"/>
                    <a:pt x="67" y="23517"/>
                    <a:pt x="67" y="23150"/>
                  </a:cubicBezTo>
                  <a:cubicBezTo>
                    <a:pt x="134" y="22383"/>
                    <a:pt x="201" y="21316"/>
                    <a:pt x="401" y="19948"/>
                  </a:cubicBezTo>
                  <a:cubicBezTo>
                    <a:pt x="801" y="17279"/>
                    <a:pt x="1368" y="13477"/>
                    <a:pt x="3436" y="9874"/>
                  </a:cubicBezTo>
                  <a:cubicBezTo>
                    <a:pt x="4404" y="8173"/>
                    <a:pt x="5571" y="6605"/>
                    <a:pt x="6905" y="5204"/>
                  </a:cubicBezTo>
                  <a:cubicBezTo>
                    <a:pt x="8006" y="4070"/>
                    <a:pt x="9240" y="3036"/>
                    <a:pt x="10541" y="2135"/>
                  </a:cubicBezTo>
                  <a:cubicBezTo>
                    <a:pt x="11108" y="1735"/>
                    <a:pt x="11609" y="1435"/>
                    <a:pt x="12109" y="1168"/>
                  </a:cubicBezTo>
                  <a:cubicBezTo>
                    <a:pt x="12576" y="901"/>
                    <a:pt x="12976" y="701"/>
                    <a:pt x="13310" y="501"/>
                  </a:cubicBezTo>
                  <a:lnTo>
                    <a:pt x="14110" y="134"/>
                  </a:lnTo>
                  <a:cubicBezTo>
                    <a:pt x="14211" y="100"/>
                    <a:pt x="14311" y="34"/>
                    <a:pt x="143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614;p33">
              <a:extLst>
                <a:ext uri="{FF2B5EF4-FFF2-40B4-BE49-F238E27FC236}">
                  <a16:creationId xmlns:a16="http://schemas.microsoft.com/office/drawing/2014/main" id="{4A4CD010-71B5-3D2C-46F6-F785C67439EE}"/>
                </a:ext>
              </a:extLst>
            </p:cNvPr>
            <p:cNvSpPr/>
            <p:nvPr/>
          </p:nvSpPr>
          <p:spPr>
            <a:xfrm>
              <a:off x="1547100" y="4112550"/>
              <a:ext cx="373625" cy="250675"/>
            </a:xfrm>
            <a:custGeom>
              <a:avLst/>
              <a:gdLst/>
              <a:ahLst/>
              <a:cxnLst/>
              <a:rect l="l" t="t" r="r" b="b"/>
              <a:pathLst>
                <a:path w="14945" h="10027" extrusionOk="0">
                  <a:moveTo>
                    <a:pt x="13869" y="3634"/>
                  </a:moveTo>
                  <a:lnTo>
                    <a:pt x="14945" y="4037"/>
                  </a:lnTo>
                  <a:cubicBezTo>
                    <a:pt x="14622" y="3808"/>
                    <a:pt x="14254" y="3679"/>
                    <a:pt x="13869" y="3634"/>
                  </a:cubicBezTo>
                  <a:close/>
                  <a:moveTo>
                    <a:pt x="4171" y="1"/>
                  </a:moveTo>
                  <a:cubicBezTo>
                    <a:pt x="1" y="2502"/>
                    <a:pt x="34" y="4804"/>
                    <a:pt x="735" y="6972"/>
                  </a:cubicBezTo>
                  <a:cubicBezTo>
                    <a:pt x="1277" y="8709"/>
                    <a:pt x="3078" y="10026"/>
                    <a:pt x="4881" y="10026"/>
                  </a:cubicBezTo>
                  <a:cubicBezTo>
                    <a:pt x="5294" y="10026"/>
                    <a:pt x="5707" y="9957"/>
                    <a:pt x="6105" y="9808"/>
                  </a:cubicBezTo>
                  <a:cubicBezTo>
                    <a:pt x="7273" y="9341"/>
                    <a:pt x="8173" y="8307"/>
                    <a:pt x="8907" y="7272"/>
                  </a:cubicBezTo>
                  <a:cubicBezTo>
                    <a:pt x="9641" y="6205"/>
                    <a:pt x="10342" y="5104"/>
                    <a:pt x="11376" y="4337"/>
                  </a:cubicBezTo>
                  <a:cubicBezTo>
                    <a:pt x="11994" y="3898"/>
                    <a:pt x="12780" y="3614"/>
                    <a:pt x="13533" y="3614"/>
                  </a:cubicBezTo>
                  <a:cubicBezTo>
                    <a:pt x="13646" y="3614"/>
                    <a:pt x="13758" y="3620"/>
                    <a:pt x="13869" y="3634"/>
                  </a:cubicBezTo>
                  <a:lnTo>
                    <a:pt x="13869" y="3634"/>
                  </a:lnTo>
                  <a:lnTo>
                    <a:pt x="4171" y="1"/>
                  </a:ln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615;p33">
              <a:extLst>
                <a:ext uri="{FF2B5EF4-FFF2-40B4-BE49-F238E27FC236}">
                  <a16:creationId xmlns:a16="http://schemas.microsoft.com/office/drawing/2014/main" id="{009599F8-837C-9DB1-254D-928B073A361B}"/>
                </a:ext>
              </a:extLst>
            </p:cNvPr>
            <p:cNvSpPr/>
            <p:nvPr/>
          </p:nvSpPr>
          <p:spPr>
            <a:xfrm>
              <a:off x="1547100" y="4112550"/>
              <a:ext cx="373625" cy="250675"/>
            </a:xfrm>
            <a:custGeom>
              <a:avLst/>
              <a:gdLst/>
              <a:ahLst/>
              <a:cxnLst/>
              <a:rect l="l" t="t" r="r" b="b"/>
              <a:pathLst>
                <a:path w="14945" h="10027" extrusionOk="0">
                  <a:moveTo>
                    <a:pt x="13869" y="3634"/>
                  </a:moveTo>
                  <a:lnTo>
                    <a:pt x="14945" y="4037"/>
                  </a:lnTo>
                  <a:cubicBezTo>
                    <a:pt x="14622" y="3808"/>
                    <a:pt x="14254" y="3679"/>
                    <a:pt x="13869" y="3634"/>
                  </a:cubicBezTo>
                  <a:close/>
                  <a:moveTo>
                    <a:pt x="4171" y="1"/>
                  </a:moveTo>
                  <a:cubicBezTo>
                    <a:pt x="1" y="2502"/>
                    <a:pt x="34" y="4804"/>
                    <a:pt x="735" y="6972"/>
                  </a:cubicBezTo>
                  <a:cubicBezTo>
                    <a:pt x="1277" y="8709"/>
                    <a:pt x="3078" y="10026"/>
                    <a:pt x="4881" y="10026"/>
                  </a:cubicBezTo>
                  <a:cubicBezTo>
                    <a:pt x="5294" y="10026"/>
                    <a:pt x="5707" y="9957"/>
                    <a:pt x="6105" y="9808"/>
                  </a:cubicBezTo>
                  <a:cubicBezTo>
                    <a:pt x="7273" y="9341"/>
                    <a:pt x="8173" y="8307"/>
                    <a:pt x="8907" y="7272"/>
                  </a:cubicBezTo>
                  <a:cubicBezTo>
                    <a:pt x="9641" y="6205"/>
                    <a:pt x="10342" y="5104"/>
                    <a:pt x="11376" y="4337"/>
                  </a:cubicBezTo>
                  <a:cubicBezTo>
                    <a:pt x="11994" y="3898"/>
                    <a:pt x="12780" y="3614"/>
                    <a:pt x="13533" y="3614"/>
                  </a:cubicBezTo>
                  <a:cubicBezTo>
                    <a:pt x="13646" y="3614"/>
                    <a:pt x="13758" y="3620"/>
                    <a:pt x="13869" y="3634"/>
                  </a:cubicBezTo>
                  <a:lnTo>
                    <a:pt x="13869" y="3634"/>
                  </a:lnTo>
                  <a:lnTo>
                    <a:pt x="417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616;p33">
              <a:extLst>
                <a:ext uri="{FF2B5EF4-FFF2-40B4-BE49-F238E27FC236}">
                  <a16:creationId xmlns:a16="http://schemas.microsoft.com/office/drawing/2014/main" id="{21B4369D-6BA7-2101-E687-5276C092508F}"/>
                </a:ext>
              </a:extLst>
            </p:cNvPr>
            <p:cNvSpPr/>
            <p:nvPr/>
          </p:nvSpPr>
          <p:spPr>
            <a:xfrm>
              <a:off x="1573800" y="4040350"/>
              <a:ext cx="510375" cy="331125"/>
            </a:xfrm>
            <a:custGeom>
              <a:avLst/>
              <a:gdLst/>
              <a:ahLst/>
              <a:cxnLst/>
              <a:rect l="l" t="t" r="r" b="b"/>
              <a:pathLst>
                <a:path w="20415" h="13245" extrusionOk="0">
                  <a:moveTo>
                    <a:pt x="13003" y="0"/>
                  </a:moveTo>
                  <a:cubicBezTo>
                    <a:pt x="12659" y="0"/>
                    <a:pt x="12315" y="9"/>
                    <a:pt x="11976" y="20"/>
                  </a:cubicBezTo>
                  <a:cubicBezTo>
                    <a:pt x="9707" y="87"/>
                    <a:pt x="7406" y="253"/>
                    <a:pt x="5237" y="1054"/>
                  </a:cubicBezTo>
                  <a:cubicBezTo>
                    <a:pt x="3103" y="1855"/>
                    <a:pt x="934" y="3556"/>
                    <a:pt x="0" y="5657"/>
                  </a:cubicBezTo>
                  <a:cubicBezTo>
                    <a:pt x="745" y="4620"/>
                    <a:pt x="2206" y="4085"/>
                    <a:pt x="3600" y="4085"/>
                  </a:cubicBezTo>
                  <a:cubicBezTo>
                    <a:pt x="4268" y="4085"/>
                    <a:pt x="4920" y="4208"/>
                    <a:pt x="5471" y="4456"/>
                  </a:cubicBezTo>
                  <a:cubicBezTo>
                    <a:pt x="7172" y="5190"/>
                    <a:pt x="8406" y="6691"/>
                    <a:pt x="9540" y="8159"/>
                  </a:cubicBezTo>
                  <a:cubicBezTo>
                    <a:pt x="10675" y="9660"/>
                    <a:pt x="11709" y="11228"/>
                    <a:pt x="13276" y="12262"/>
                  </a:cubicBezTo>
                  <a:cubicBezTo>
                    <a:pt x="14195" y="12868"/>
                    <a:pt x="15309" y="13245"/>
                    <a:pt x="16382" y="13245"/>
                  </a:cubicBezTo>
                  <a:cubicBezTo>
                    <a:pt x="17140" y="13245"/>
                    <a:pt x="17878" y="13057"/>
                    <a:pt x="18514" y="12629"/>
                  </a:cubicBezTo>
                  <a:cubicBezTo>
                    <a:pt x="19514" y="11895"/>
                    <a:pt x="20148" y="10794"/>
                    <a:pt x="20281" y="9560"/>
                  </a:cubicBezTo>
                  <a:cubicBezTo>
                    <a:pt x="20415" y="8326"/>
                    <a:pt x="20348" y="7125"/>
                    <a:pt x="20048" y="5924"/>
                  </a:cubicBezTo>
                  <a:cubicBezTo>
                    <a:pt x="19681" y="4190"/>
                    <a:pt x="19081" y="2355"/>
                    <a:pt x="17680" y="1254"/>
                  </a:cubicBezTo>
                  <a:cubicBezTo>
                    <a:pt x="16378" y="202"/>
                    <a:pt x="14686" y="0"/>
                    <a:pt x="13003" y="0"/>
                  </a:cubicBezTo>
                  <a:close/>
                </a:path>
              </a:pathLst>
            </a:custGeom>
            <a:solidFill>
              <a:srgbClr val="C5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617;p33">
              <a:extLst>
                <a:ext uri="{FF2B5EF4-FFF2-40B4-BE49-F238E27FC236}">
                  <a16:creationId xmlns:a16="http://schemas.microsoft.com/office/drawing/2014/main" id="{4FFC85FA-E479-BA04-C084-20370979FF51}"/>
                </a:ext>
              </a:extLst>
            </p:cNvPr>
            <p:cNvSpPr/>
            <p:nvPr/>
          </p:nvSpPr>
          <p:spPr>
            <a:xfrm>
              <a:off x="1790625" y="4055000"/>
              <a:ext cx="260200" cy="780600"/>
            </a:xfrm>
            <a:custGeom>
              <a:avLst/>
              <a:gdLst/>
              <a:ahLst/>
              <a:cxnLst/>
              <a:rect l="l" t="t" r="r" b="b"/>
              <a:pathLst>
                <a:path w="10408" h="31224" extrusionOk="0">
                  <a:moveTo>
                    <a:pt x="0" y="1"/>
                  </a:moveTo>
                  <a:lnTo>
                    <a:pt x="434" y="168"/>
                  </a:lnTo>
                  <a:cubicBezTo>
                    <a:pt x="567" y="234"/>
                    <a:pt x="767" y="301"/>
                    <a:pt x="968" y="401"/>
                  </a:cubicBezTo>
                  <a:cubicBezTo>
                    <a:pt x="2102" y="968"/>
                    <a:pt x="3136" y="1669"/>
                    <a:pt x="4070" y="2536"/>
                  </a:cubicBezTo>
                  <a:cubicBezTo>
                    <a:pt x="4704" y="3137"/>
                    <a:pt x="5304" y="3770"/>
                    <a:pt x="5838" y="4471"/>
                  </a:cubicBezTo>
                  <a:cubicBezTo>
                    <a:pt x="7105" y="6139"/>
                    <a:pt x="8073" y="8040"/>
                    <a:pt x="8706" y="10041"/>
                  </a:cubicBezTo>
                  <a:cubicBezTo>
                    <a:pt x="9040" y="11176"/>
                    <a:pt x="9273" y="12343"/>
                    <a:pt x="9407" y="13511"/>
                  </a:cubicBezTo>
                  <a:cubicBezTo>
                    <a:pt x="9740" y="15946"/>
                    <a:pt x="9874" y="18281"/>
                    <a:pt x="10007" y="20382"/>
                  </a:cubicBezTo>
                  <a:cubicBezTo>
                    <a:pt x="10107" y="22517"/>
                    <a:pt x="10174" y="24418"/>
                    <a:pt x="10241" y="26020"/>
                  </a:cubicBezTo>
                  <a:cubicBezTo>
                    <a:pt x="10274" y="27621"/>
                    <a:pt x="10308" y="28888"/>
                    <a:pt x="10341" y="29822"/>
                  </a:cubicBezTo>
                  <a:cubicBezTo>
                    <a:pt x="10374" y="30256"/>
                    <a:pt x="10374" y="30590"/>
                    <a:pt x="10374" y="30856"/>
                  </a:cubicBezTo>
                  <a:lnTo>
                    <a:pt x="10374" y="31123"/>
                  </a:lnTo>
                  <a:lnTo>
                    <a:pt x="10374" y="31223"/>
                  </a:lnTo>
                  <a:cubicBezTo>
                    <a:pt x="10374" y="31223"/>
                    <a:pt x="10408" y="31223"/>
                    <a:pt x="10408" y="31157"/>
                  </a:cubicBezTo>
                  <a:lnTo>
                    <a:pt x="10408" y="30890"/>
                  </a:lnTo>
                  <a:lnTo>
                    <a:pt x="10408" y="29856"/>
                  </a:lnTo>
                  <a:cubicBezTo>
                    <a:pt x="10408" y="28955"/>
                    <a:pt x="10374" y="27654"/>
                    <a:pt x="10341" y="26053"/>
                  </a:cubicBezTo>
                  <a:cubicBezTo>
                    <a:pt x="10308" y="24452"/>
                    <a:pt x="10274" y="22517"/>
                    <a:pt x="10174" y="20416"/>
                  </a:cubicBezTo>
                  <a:cubicBezTo>
                    <a:pt x="10041" y="18281"/>
                    <a:pt x="9907" y="15946"/>
                    <a:pt x="9574" y="13511"/>
                  </a:cubicBezTo>
                  <a:cubicBezTo>
                    <a:pt x="9440" y="12343"/>
                    <a:pt x="9207" y="11176"/>
                    <a:pt x="8873" y="10008"/>
                  </a:cubicBezTo>
                  <a:cubicBezTo>
                    <a:pt x="8540" y="8941"/>
                    <a:pt x="8106" y="7907"/>
                    <a:pt x="7572" y="6939"/>
                  </a:cubicBezTo>
                  <a:cubicBezTo>
                    <a:pt x="7105" y="6039"/>
                    <a:pt x="6572" y="5205"/>
                    <a:pt x="5938" y="4404"/>
                  </a:cubicBezTo>
                  <a:cubicBezTo>
                    <a:pt x="5404" y="3704"/>
                    <a:pt x="4804" y="3070"/>
                    <a:pt x="4170" y="2469"/>
                  </a:cubicBezTo>
                  <a:cubicBezTo>
                    <a:pt x="3202" y="1602"/>
                    <a:pt x="2135" y="902"/>
                    <a:pt x="968" y="368"/>
                  </a:cubicBezTo>
                  <a:cubicBezTo>
                    <a:pt x="767" y="301"/>
                    <a:pt x="601" y="201"/>
                    <a:pt x="434" y="134"/>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618;p33">
              <a:extLst>
                <a:ext uri="{FF2B5EF4-FFF2-40B4-BE49-F238E27FC236}">
                  <a16:creationId xmlns:a16="http://schemas.microsoft.com/office/drawing/2014/main" id="{36548917-D583-3097-7139-E1ADD45387BE}"/>
                </a:ext>
              </a:extLst>
            </p:cNvPr>
            <p:cNvSpPr/>
            <p:nvPr/>
          </p:nvSpPr>
          <p:spPr>
            <a:xfrm>
              <a:off x="2067475" y="3738125"/>
              <a:ext cx="172650" cy="1144175"/>
            </a:xfrm>
            <a:custGeom>
              <a:avLst/>
              <a:gdLst/>
              <a:ahLst/>
              <a:cxnLst/>
              <a:rect l="l" t="t" r="r" b="b"/>
              <a:pathLst>
                <a:path w="6906" h="45767" extrusionOk="0">
                  <a:moveTo>
                    <a:pt x="6339" y="0"/>
                  </a:moveTo>
                  <a:lnTo>
                    <a:pt x="6339" y="367"/>
                  </a:lnTo>
                  <a:cubicBezTo>
                    <a:pt x="6339" y="701"/>
                    <a:pt x="6372" y="1168"/>
                    <a:pt x="6405" y="1735"/>
                  </a:cubicBezTo>
                  <a:cubicBezTo>
                    <a:pt x="6472" y="2902"/>
                    <a:pt x="6605" y="4637"/>
                    <a:pt x="6672" y="6738"/>
                  </a:cubicBezTo>
                  <a:cubicBezTo>
                    <a:pt x="6772" y="9207"/>
                    <a:pt x="6739" y="11709"/>
                    <a:pt x="6539" y="14177"/>
                  </a:cubicBezTo>
                  <a:cubicBezTo>
                    <a:pt x="6405" y="15645"/>
                    <a:pt x="6205" y="17079"/>
                    <a:pt x="5938" y="18513"/>
                  </a:cubicBezTo>
                  <a:cubicBezTo>
                    <a:pt x="5638" y="20081"/>
                    <a:pt x="5238" y="21582"/>
                    <a:pt x="4737" y="23083"/>
                  </a:cubicBezTo>
                  <a:cubicBezTo>
                    <a:pt x="3770" y="26152"/>
                    <a:pt x="2569" y="29021"/>
                    <a:pt x="1735" y="31690"/>
                  </a:cubicBezTo>
                  <a:cubicBezTo>
                    <a:pt x="935" y="34058"/>
                    <a:pt x="401" y="36526"/>
                    <a:pt x="168" y="38995"/>
                  </a:cubicBezTo>
                  <a:cubicBezTo>
                    <a:pt x="1" y="40663"/>
                    <a:pt x="67" y="42331"/>
                    <a:pt x="368" y="43998"/>
                  </a:cubicBezTo>
                  <a:cubicBezTo>
                    <a:pt x="468" y="44599"/>
                    <a:pt x="601" y="45199"/>
                    <a:pt x="801" y="45766"/>
                  </a:cubicBezTo>
                  <a:cubicBezTo>
                    <a:pt x="801" y="45733"/>
                    <a:pt x="801" y="45700"/>
                    <a:pt x="768" y="45666"/>
                  </a:cubicBezTo>
                  <a:cubicBezTo>
                    <a:pt x="768" y="45600"/>
                    <a:pt x="735" y="45466"/>
                    <a:pt x="701" y="45333"/>
                  </a:cubicBezTo>
                  <a:cubicBezTo>
                    <a:pt x="601" y="45032"/>
                    <a:pt x="501" y="44599"/>
                    <a:pt x="401" y="43998"/>
                  </a:cubicBezTo>
                  <a:cubicBezTo>
                    <a:pt x="168" y="42364"/>
                    <a:pt x="101" y="40663"/>
                    <a:pt x="301" y="38995"/>
                  </a:cubicBezTo>
                  <a:cubicBezTo>
                    <a:pt x="568" y="36526"/>
                    <a:pt x="1102" y="34091"/>
                    <a:pt x="1902" y="31756"/>
                  </a:cubicBezTo>
                  <a:cubicBezTo>
                    <a:pt x="2769" y="29088"/>
                    <a:pt x="3937" y="26219"/>
                    <a:pt x="4904" y="23150"/>
                  </a:cubicBezTo>
                  <a:cubicBezTo>
                    <a:pt x="5405" y="21649"/>
                    <a:pt x="5805" y="20115"/>
                    <a:pt x="6105" y="18547"/>
                  </a:cubicBezTo>
                  <a:cubicBezTo>
                    <a:pt x="6405" y="17112"/>
                    <a:pt x="6572" y="15645"/>
                    <a:pt x="6706" y="14177"/>
                  </a:cubicBezTo>
                  <a:cubicBezTo>
                    <a:pt x="6872" y="11709"/>
                    <a:pt x="6906" y="9207"/>
                    <a:pt x="6806" y="6738"/>
                  </a:cubicBezTo>
                  <a:cubicBezTo>
                    <a:pt x="6706" y="4637"/>
                    <a:pt x="6572" y="2902"/>
                    <a:pt x="6472" y="1735"/>
                  </a:cubicBezTo>
                  <a:cubicBezTo>
                    <a:pt x="6439" y="1168"/>
                    <a:pt x="6405" y="701"/>
                    <a:pt x="6372" y="367"/>
                  </a:cubicBezTo>
                  <a:cubicBezTo>
                    <a:pt x="6339" y="234"/>
                    <a:pt x="6339" y="100"/>
                    <a:pt x="63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619;p33">
              <a:extLst>
                <a:ext uri="{FF2B5EF4-FFF2-40B4-BE49-F238E27FC236}">
                  <a16:creationId xmlns:a16="http://schemas.microsoft.com/office/drawing/2014/main" id="{A844BC85-9B03-6D45-6163-C4533FE0364B}"/>
                </a:ext>
              </a:extLst>
            </p:cNvPr>
            <p:cNvSpPr/>
            <p:nvPr/>
          </p:nvSpPr>
          <p:spPr>
            <a:xfrm>
              <a:off x="1845650" y="4835575"/>
              <a:ext cx="499550" cy="94250"/>
            </a:xfrm>
            <a:custGeom>
              <a:avLst/>
              <a:gdLst/>
              <a:ahLst/>
              <a:cxnLst/>
              <a:rect l="l" t="t" r="r" b="b"/>
              <a:pathLst>
                <a:path w="19982" h="3770" extrusionOk="0">
                  <a:moveTo>
                    <a:pt x="1" y="0"/>
                  </a:moveTo>
                  <a:lnTo>
                    <a:pt x="468" y="3770"/>
                  </a:lnTo>
                  <a:lnTo>
                    <a:pt x="19982" y="3770"/>
                  </a:lnTo>
                  <a:lnTo>
                    <a:pt x="1998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620;p33">
              <a:extLst>
                <a:ext uri="{FF2B5EF4-FFF2-40B4-BE49-F238E27FC236}">
                  <a16:creationId xmlns:a16="http://schemas.microsoft.com/office/drawing/2014/main" id="{FB320472-4431-AA41-B516-D1C3A7FA593F}"/>
                </a:ext>
              </a:extLst>
            </p:cNvPr>
            <p:cNvSpPr/>
            <p:nvPr/>
          </p:nvSpPr>
          <p:spPr>
            <a:xfrm>
              <a:off x="1909025" y="4918975"/>
              <a:ext cx="383650" cy="281875"/>
            </a:xfrm>
            <a:custGeom>
              <a:avLst/>
              <a:gdLst/>
              <a:ahLst/>
              <a:cxnLst/>
              <a:rect l="l" t="t" r="r" b="b"/>
              <a:pathLst>
                <a:path w="15346" h="11275" extrusionOk="0">
                  <a:moveTo>
                    <a:pt x="1" y="0"/>
                  </a:moveTo>
                  <a:lnTo>
                    <a:pt x="2469" y="11275"/>
                  </a:lnTo>
                  <a:lnTo>
                    <a:pt x="13077" y="11275"/>
                  </a:lnTo>
                  <a:lnTo>
                    <a:pt x="1534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621;p33">
              <a:extLst>
                <a:ext uri="{FF2B5EF4-FFF2-40B4-BE49-F238E27FC236}">
                  <a16:creationId xmlns:a16="http://schemas.microsoft.com/office/drawing/2014/main" id="{3DA7E557-38B0-E3CE-AD62-1A66731389FC}"/>
                </a:ext>
              </a:extLst>
            </p:cNvPr>
            <p:cNvSpPr/>
            <p:nvPr/>
          </p:nvSpPr>
          <p:spPr>
            <a:xfrm>
              <a:off x="1865675" y="4926475"/>
              <a:ext cx="479525" cy="5025"/>
            </a:xfrm>
            <a:custGeom>
              <a:avLst/>
              <a:gdLst/>
              <a:ahLst/>
              <a:cxnLst/>
              <a:rect l="l" t="t" r="r" b="b"/>
              <a:pathLst>
                <a:path w="19181" h="201" extrusionOk="0">
                  <a:moveTo>
                    <a:pt x="9607" y="0"/>
                  </a:moveTo>
                  <a:cubicBezTo>
                    <a:pt x="4303" y="0"/>
                    <a:pt x="0" y="34"/>
                    <a:pt x="0" y="67"/>
                  </a:cubicBezTo>
                  <a:cubicBezTo>
                    <a:pt x="0" y="134"/>
                    <a:pt x="4303" y="167"/>
                    <a:pt x="9607" y="200"/>
                  </a:cubicBezTo>
                  <a:cubicBezTo>
                    <a:pt x="14911" y="200"/>
                    <a:pt x="19181" y="167"/>
                    <a:pt x="19181" y="134"/>
                  </a:cubicBezTo>
                  <a:cubicBezTo>
                    <a:pt x="19181" y="67"/>
                    <a:pt x="14911" y="0"/>
                    <a:pt x="960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622;p33">
              <a:extLst>
                <a:ext uri="{FF2B5EF4-FFF2-40B4-BE49-F238E27FC236}">
                  <a16:creationId xmlns:a16="http://schemas.microsoft.com/office/drawing/2014/main" id="{609741AC-5B2E-1F02-078A-08EB755F899D}"/>
                </a:ext>
              </a:extLst>
            </p:cNvPr>
            <p:cNvSpPr/>
            <p:nvPr/>
          </p:nvSpPr>
          <p:spPr>
            <a:xfrm>
              <a:off x="1938225" y="5029050"/>
              <a:ext cx="323575" cy="40675"/>
            </a:xfrm>
            <a:custGeom>
              <a:avLst/>
              <a:gdLst/>
              <a:ahLst/>
              <a:cxnLst/>
              <a:rect l="l" t="t" r="r" b="b"/>
              <a:pathLst>
                <a:path w="12943" h="1627" extrusionOk="0">
                  <a:moveTo>
                    <a:pt x="9140" y="0"/>
                  </a:moveTo>
                  <a:cubicBezTo>
                    <a:pt x="8240" y="0"/>
                    <a:pt x="7339" y="167"/>
                    <a:pt x="6505" y="467"/>
                  </a:cubicBezTo>
                  <a:cubicBezTo>
                    <a:pt x="5604" y="767"/>
                    <a:pt x="4770" y="1134"/>
                    <a:pt x="4003" y="1334"/>
                  </a:cubicBezTo>
                  <a:cubicBezTo>
                    <a:pt x="3536" y="1423"/>
                    <a:pt x="3054" y="1483"/>
                    <a:pt x="2578" y="1483"/>
                  </a:cubicBezTo>
                  <a:cubicBezTo>
                    <a:pt x="2339" y="1483"/>
                    <a:pt x="2102" y="1468"/>
                    <a:pt x="1868" y="1435"/>
                  </a:cubicBezTo>
                  <a:cubicBezTo>
                    <a:pt x="1368" y="1368"/>
                    <a:pt x="901" y="1234"/>
                    <a:pt x="467" y="1034"/>
                  </a:cubicBezTo>
                  <a:cubicBezTo>
                    <a:pt x="167" y="901"/>
                    <a:pt x="0" y="801"/>
                    <a:pt x="0" y="801"/>
                  </a:cubicBezTo>
                  <a:lnTo>
                    <a:pt x="0" y="801"/>
                  </a:lnTo>
                  <a:cubicBezTo>
                    <a:pt x="0" y="834"/>
                    <a:pt x="67" y="867"/>
                    <a:pt x="100" y="901"/>
                  </a:cubicBezTo>
                  <a:cubicBezTo>
                    <a:pt x="201" y="968"/>
                    <a:pt x="301" y="1034"/>
                    <a:pt x="434" y="1101"/>
                  </a:cubicBezTo>
                  <a:cubicBezTo>
                    <a:pt x="868" y="1334"/>
                    <a:pt x="1335" y="1501"/>
                    <a:pt x="1835" y="1568"/>
                  </a:cubicBezTo>
                  <a:cubicBezTo>
                    <a:pt x="2124" y="1607"/>
                    <a:pt x="2414" y="1626"/>
                    <a:pt x="2703" y="1626"/>
                  </a:cubicBezTo>
                  <a:cubicBezTo>
                    <a:pt x="3148" y="1626"/>
                    <a:pt x="3592" y="1582"/>
                    <a:pt x="4037" y="1501"/>
                  </a:cubicBezTo>
                  <a:cubicBezTo>
                    <a:pt x="4837" y="1301"/>
                    <a:pt x="5671" y="968"/>
                    <a:pt x="6572" y="667"/>
                  </a:cubicBezTo>
                  <a:cubicBezTo>
                    <a:pt x="7372" y="367"/>
                    <a:pt x="8240" y="200"/>
                    <a:pt x="9140" y="200"/>
                  </a:cubicBezTo>
                  <a:cubicBezTo>
                    <a:pt x="9841" y="200"/>
                    <a:pt x="10541" y="334"/>
                    <a:pt x="11208" y="601"/>
                  </a:cubicBezTo>
                  <a:cubicBezTo>
                    <a:pt x="11809" y="867"/>
                    <a:pt x="12409" y="1201"/>
                    <a:pt x="12943" y="1601"/>
                  </a:cubicBezTo>
                  <a:cubicBezTo>
                    <a:pt x="12943" y="1601"/>
                    <a:pt x="12910" y="1568"/>
                    <a:pt x="12843" y="1468"/>
                  </a:cubicBezTo>
                  <a:cubicBezTo>
                    <a:pt x="12743" y="1401"/>
                    <a:pt x="12643" y="1301"/>
                    <a:pt x="12543" y="1234"/>
                  </a:cubicBezTo>
                  <a:cubicBezTo>
                    <a:pt x="12142" y="901"/>
                    <a:pt x="11709" y="667"/>
                    <a:pt x="11275" y="467"/>
                  </a:cubicBezTo>
                  <a:cubicBezTo>
                    <a:pt x="10575" y="200"/>
                    <a:pt x="9874" y="34"/>
                    <a:pt x="91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623;p33">
              <a:extLst>
                <a:ext uri="{FF2B5EF4-FFF2-40B4-BE49-F238E27FC236}">
                  <a16:creationId xmlns:a16="http://schemas.microsoft.com/office/drawing/2014/main" id="{9E6B427E-A67E-D9EA-3036-97F1A54AD18C}"/>
                </a:ext>
              </a:extLst>
            </p:cNvPr>
            <p:cNvSpPr/>
            <p:nvPr/>
          </p:nvSpPr>
          <p:spPr>
            <a:xfrm>
              <a:off x="1944900" y="5049050"/>
              <a:ext cx="312750" cy="41925"/>
            </a:xfrm>
            <a:custGeom>
              <a:avLst/>
              <a:gdLst/>
              <a:ahLst/>
              <a:cxnLst/>
              <a:rect l="l" t="t" r="r" b="b"/>
              <a:pathLst>
                <a:path w="12510" h="1677" extrusionOk="0">
                  <a:moveTo>
                    <a:pt x="8840" y="1"/>
                  </a:moveTo>
                  <a:cubicBezTo>
                    <a:pt x="7973" y="1"/>
                    <a:pt x="7105" y="134"/>
                    <a:pt x="6271" y="434"/>
                  </a:cubicBezTo>
                  <a:cubicBezTo>
                    <a:pt x="5437" y="735"/>
                    <a:pt x="4604" y="1068"/>
                    <a:pt x="3870" y="1268"/>
                  </a:cubicBezTo>
                  <a:cubicBezTo>
                    <a:pt x="3287" y="1443"/>
                    <a:pt x="2679" y="1542"/>
                    <a:pt x="2068" y="1542"/>
                  </a:cubicBezTo>
                  <a:cubicBezTo>
                    <a:pt x="1979" y="1542"/>
                    <a:pt x="1890" y="1539"/>
                    <a:pt x="1802" y="1535"/>
                  </a:cubicBezTo>
                  <a:cubicBezTo>
                    <a:pt x="1335" y="1535"/>
                    <a:pt x="901" y="1435"/>
                    <a:pt x="467" y="1235"/>
                  </a:cubicBezTo>
                  <a:cubicBezTo>
                    <a:pt x="167" y="1102"/>
                    <a:pt x="0" y="1002"/>
                    <a:pt x="0" y="1001"/>
                  </a:cubicBezTo>
                  <a:lnTo>
                    <a:pt x="0" y="1001"/>
                  </a:lnTo>
                  <a:cubicBezTo>
                    <a:pt x="0" y="1001"/>
                    <a:pt x="34" y="1035"/>
                    <a:pt x="100" y="1102"/>
                  </a:cubicBezTo>
                  <a:cubicBezTo>
                    <a:pt x="200" y="1168"/>
                    <a:pt x="300" y="1235"/>
                    <a:pt x="434" y="1302"/>
                  </a:cubicBezTo>
                  <a:cubicBezTo>
                    <a:pt x="868" y="1535"/>
                    <a:pt x="1335" y="1635"/>
                    <a:pt x="1802" y="1669"/>
                  </a:cubicBezTo>
                  <a:cubicBezTo>
                    <a:pt x="1915" y="1674"/>
                    <a:pt x="2029" y="1677"/>
                    <a:pt x="2143" y="1677"/>
                  </a:cubicBezTo>
                  <a:cubicBezTo>
                    <a:pt x="2729" y="1677"/>
                    <a:pt x="3316" y="1603"/>
                    <a:pt x="3903" y="1435"/>
                  </a:cubicBezTo>
                  <a:cubicBezTo>
                    <a:pt x="4670" y="1235"/>
                    <a:pt x="5471" y="901"/>
                    <a:pt x="6338" y="601"/>
                  </a:cubicBezTo>
                  <a:cubicBezTo>
                    <a:pt x="7139" y="301"/>
                    <a:pt x="7973" y="168"/>
                    <a:pt x="8840" y="168"/>
                  </a:cubicBezTo>
                  <a:cubicBezTo>
                    <a:pt x="9540" y="168"/>
                    <a:pt x="10208" y="301"/>
                    <a:pt x="10841" y="568"/>
                  </a:cubicBezTo>
                  <a:cubicBezTo>
                    <a:pt x="11442" y="835"/>
                    <a:pt x="12009" y="1168"/>
                    <a:pt x="12509" y="1535"/>
                  </a:cubicBezTo>
                  <a:cubicBezTo>
                    <a:pt x="12509" y="1535"/>
                    <a:pt x="12509" y="1502"/>
                    <a:pt x="12442" y="1468"/>
                  </a:cubicBezTo>
                  <a:cubicBezTo>
                    <a:pt x="12342" y="1368"/>
                    <a:pt x="12242" y="1268"/>
                    <a:pt x="12142" y="1202"/>
                  </a:cubicBezTo>
                  <a:cubicBezTo>
                    <a:pt x="11775" y="901"/>
                    <a:pt x="11375" y="668"/>
                    <a:pt x="10941" y="468"/>
                  </a:cubicBezTo>
                  <a:cubicBezTo>
                    <a:pt x="10274" y="168"/>
                    <a:pt x="9574" y="1"/>
                    <a:pt x="8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624;p33">
              <a:extLst>
                <a:ext uri="{FF2B5EF4-FFF2-40B4-BE49-F238E27FC236}">
                  <a16:creationId xmlns:a16="http://schemas.microsoft.com/office/drawing/2014/main" id="{1D070CBB-D293-F79B-6591-16E89C0307EA}"/>
                </a:ext>
              </a:extLst>
            </p:cNvPr>
            <p:cNvSpPr/>
            <p:nvPr/>
          </p:nvSpPr>
          <p:spPr>
            <a:xfrm>
              <a:off x="1932375" y="5006425"/>
              <a:ext cx="334450" cy="43500"/>
            </a:xfrm>
            <a:custGeom>
              <a:avLst/>
              <a:gdLst/>
              <a:ahLst/>
              <a:cxnLst/>
              <a:rect l="l" t="t" r="r" b="b"/>
              <a:pathLst>
                <a:path w="13378" h="1740" extrusionOk="0">
                  <a:moveTo>
                    <a:pt x="9239" y="0"/>
                  </a:moveTo>
                  <a:cubicBezTo>
                    <a:pt x="8384" y="0"/>
                    <a:pt x="7534" y="166"/>
                    <a:pt x="6739" y="472"/>
                  </a:cubicBezTo>
                  <a:cubicBezTo>
                    <a:pt x="5872" y="805"/>
                    <a:pt x="5004" y="1105"/>
                    <a:pt x="4137" y="1339"/>
                  </a:cubicBezTo>
                  <a:cubicBezTo>
                    <a:pt x="3744" y="1410"/>
                    <a:pt x="3351" y="1444"/>
                    <a:pt x="2957" y="1444"/>
                  </a:cubicBezTo>
                  <a:cubicBezTo>
                    <a:pt x="2617" y="1444"/>
                    <a:pt x="2276" y="1419"/>
                    <a:pt x="1936" y="1372"/>
                  </a:cubicBezTo>
                  <a:cubicBezTo>
                    <a:pt x="1435" y="1305"/>
                    <a:pt x="968" y="1172"/>
                    <a:pt x="501" y="972"/>
                  </a:cubicBezTo>
                  <a:cubicBezTo>
                    <a:pt x="168" y="838"/>
                    <a:pt x="1" y="738"/>
                    <a:pt x="1" y="738"/>
                  </a:cubicBezTo>
                  <a:lnTo>
                    <a:pt x="1" y="738"/>
                  </a:lnTo>
                  <a:cubicBezTo>
                    <a:pt x="1" y="738"/>
                    <a:pt x="34" y="772"/>
                    <a:pt x="101" y="838"/>
                  </a:cubicBezTo>
                  <a:cubicBezTo>
                    <a:pt x="234" y="905"/>
                    <a:pt x="334" y="972"/>
                    <a:pt x="468" y="1039"/>
                  </a:cubicBezTo>
                  <a:cubicBezTo>
                    <a:pt x="935" y="1272"/>
                    <a:pt x="1402" y="1439"/>
                    <a:pt x="1902" y="1506"/>
                  </a:cubicBezTo>
                  <a:cubicBezTo>
                    <a:pt x="2286" y="1572"/>
                    <a:pt x="2669" y="1606"/>
                    <a:pt x="3049" y="1606"/>
                  </a:cubicBezTo>
                  <a:cubicBezTo>
                    <a:pt x="3428" y="1606"/>
                    <a:pt x="3804" y="1572"/>
                    <a:pt x="4171" y="1506"/>
                  </a:cubicBezTo>
                  <a:cubicBezTo>
                    <a:pt x="5071" y="1272"/>
                    <a:pt x="5938" y="1005"/>
                    <a:pt x="6806" y="672"/>
                  </a:cubicBezTo>
                  <a:cubicBezTo>
                    <a:pt x="7570" y="366"/>
                    <a:pt x="8390" y="200"/>
                    <a:pt x="9214" y="200"/>
                  </a:cubicBezTo>
                  <a:cubicBezTo>
                    <a:pt x="9290" y="200"/>
                    <a:pt x="9365" y="202"/>
                    <a:pt x="9441" y="205"/>
                  </a:cubicBezTo>
                  <a:cubicBezTo>
                    <a:pt x="10175" y="238"/>
                    <a:pt x="10909" y="405"/>
                    <a:pt x="11609" y="705"/>
                  </a:cubicBezTo>
                  <a:cubicBezTo>
                    <a:pt x="12210" y="972"/>
                    <a:pt x="12810" y="1339"/>
                    <a:pt x="13377" y="1739"/>
                  </a:cubicBezTo>
                  <a:cubicBezTo>
                    <a:pt x="13377" y="1739"/>
                    <a:pt x="13344" y="1706"/>
                    <a:pt x="13277" y="1639"/>
                  </a:cubicBezTo>
                  <a:cubicBezTo>
                    <a:pt x="13177" y="1539"/>
                    <a:pt x="13077" y="1439"/>
                    <a:pt x="12943" y="1372"/>
                  </a:cubicBezTo>
                  <a:cubicBezTo>
                    <a:pt x="11943" y="572"/>
                    <a:pt x="10742" y="105"/>
                    <a:pt x="9474" y="5"/>
                  </a:cubicBezTo>
                  <a:cubicBezTo>
                    <a:pt x="9396" y="2"/>
                    <a:pt x="9318"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625;p33">
              <a:extLst>
                <a:ext uri="{FF2B5EF4-FFF2-40B4-BE49-F238E27FC236}">
                  <a16:creationId xmlns:a16="http://schemas.microsoft.com/office/drawing/2014/main" id="{706E1B93-E073-7F5C-7EA4-1A6A909031BD}"/>
                </a:ext>
              </a:extLst>
            </p:cNvPr>
            <p:cNvSpPr/>
            <p:nvPr/>
          </p:nvSpPr>
          <p:spPr>
            <a:xfrm>
              <a:off x="1859000" y="4928125"/>
              <a:ext cx="491200" cy="4200"/>
            </a:xfrm>
            <a:custGeom>
              <a:avLst/>
              <a:gdLst/>
              <a:ahLst/>
              <a:cxnLst/>
              <a:rect l="l" t="t" r="r" b="b"/>
              <a:pathLst>
                <a:path w="19648" h="168" extrusionOk="0">
                  <a:moveTo>
                    <a:pt x="9807" y="1"/>
                  </a:moveTo>
                  <a:cubicBezTo>
                    <a:pt x="4404" y="1"/>
                    <a:pt x="0" y="34"/>
                    <a:pt x="0" y="68"/>
                  </a:cubicBezTo>
                  <a:cubicBezTo>
                    <a:pt x="0" y="134"/>
                    <a:pt x="4404" y="168"/>
                    <a:pt x="9807" y="168"/>
                  </a:cubicBezTo>
                  <a:cubicBezTo>
                    <a:pt x="15245" y="168"/>
                    <a:pt x="19648" y="134"/>
                    <a:pt x="19648" y="68"/>
                  </a:cubicBezTo>
                  <a:cubicBezTo>
                    <a:pt x="19648" y="34"/>
                    <a:pt x="15245" y="1"/>
                    <a:pt x="98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626;p33">
              <a:extLst>
                <a:ext uri="{FF2B5EF4-FFF2-40B4-BE49-F238E27FC236}">
                  <a16:creationId xmlns:a16="http://schemas.microsoft.com/office/drawing/2014/main" id="{FB2561C6-8D12-474A-6521-F65EA168CF46}"/>
                </a:ext>
              </a:extLst>
            </p:cNvPr>
            <p:cNvSpPr/>
            <p:nvPr/>
          </p:nvSpPr>
          <p:spPr>
            <a:xfrm>
              <a:off x="1500400" y="5198325"/>
              <a:ext cx="4591650" cy="5025"/>
            </a:xfrm>
            <a:custGeom>
              <a:avLst/>
              <a:gdLst/>
              <a:ahLst/>
              <a:cxnLst/>
              <a:rect l="l" t="t" r="r" b="b"/>
              <a:pathLst>
                <a:path w="183666" h="201" extrusionOk="0">
                  <a:moveTo>
                    <a:pt x="91833" y="1"/>
                  </a:moveTo>
                  <a:cubicBezTo>
                    <a:pt x="41097" y="1"/>
                    <a:pt x="1" y="34"/>
                    <a:pt x="1" y="101"/>
                  </a:cubicBezTo>
                  <a:cubicBezTo>
                    <a:pt x="1" y="167"/>
                    <a:pt x="41130" y="201"/>
                    <a:pt x="91833" y="201"/>
                  </a:cubicBezTo>
                  <a:cubicBezTo>
                    <a:pt x="142536" y="201"/>
                    <a:pt x="183665" y="167"/>
                    <a:pt x="183665" y="101"/>
                  </a:cubicBezTo>
                  <a:cubicBezTo>
                    <a:pt x="183665" y="34"/>
                    <a:pt x="142569" y="1"/>
                    <a:pt x="918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8" name="Picture 927">
            <a:extLst>
              <a:ext uri="{FF2B5EF4-FFF2-40B4-BE49-F238E27FC236}">
                <a16:creationId xmlns:a16="http://schemas.microsoft.com/office/drawing/2014/main" id="{9192BA7C-1AE8-DDE5-214C-E25129B85A8B}"/>
              </a:ext>
            </a:extLst>
          </p:cNvPr>
          <p:cNvPicPr>
            <a:picLocks noChangeAspect="1"/>
          </p:cNvPicPr>
          <p:nvPr/>
        </p:nvPicPr>
        <p:blipFill>
          <a:blip r:embed="rId3"/>
          <a:stretch>
            <a:fillRect/>
          </a:stretch>
        </p:blipFill>
        <p:spPr>
          <a:xfrm>
            <a:off x="302503" y="0"/>
            <a:ext cx="934239" cy="380438"/>
          </a:xfrm>
          <a:prstGeom prst="rect">
            <a:avLst/>
          </a:prstGeom>
        </p:spPr>
      </p:pic>
    </p:spTree>
    <p:extLst>
      <p:ext uri="{BB962C8B-B14F-4D97-AF65-F5344CB8AC3E}">
        <p14:creationId xmlns:p14="http://schemas.microsoft.com/office/powerpoint/2010/main" val="87698040"/>
      </p:ext>
    </p:extLst>
  </p:cSld>
  <p:clrMapOvr>
    <a:masterClrMapping/>
  </p:clrMapOvr>
</p:sld>
</file>

<file path=ppt/theme/theme1.xml><?xml version="1.0" encoding="utf-8"?>
<a:theme xmlns:a="http://schemas.openxmlformats.org/drawingml/2006/main" name="Newt-on Social Media Company Profile by Slidesgo">
  <a:themeElements>
    <a:clrScheme name="Simple Light">
      <a:dk1>
        <a:srgbClr val="263238"/>
      </a:dk1>
      <a:lt1>
        <a:srgbClr val="FFFFFF"/>
      </a:lt1>
      <a:dk2>
        <a:srgbClr val="595959"/>
      </a:dk2>
      <a:lt2>
        <a:srgbClr val="EEEEEE"/>
      </a:lt2>
      <a:accent1>
        <a:srgbClr val="C53F3F"/>
      </a:accent1>
      <a:accent2>
        <a:srgbClr val="455A64"/>
      </a:accent2>
      <a:accent3>
        <a:srgbClr val="CECACA"/>
      </a:accent3>
      <a:accent4>
        <a:srgbClr val="9E2121"/>
      </a:accent4>
      <a:accent5>
        <a:srgbClr val="000000"/>
      </a:accent5>
      <a:accent6>
        <a:srgbClr val="FF0000"/>
      </a:accent6>
      <a:hlink>
        <a:srgbClr val="9999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TotalTime>
  <Words>1040</Words>
  <Application>Microsoft Office PowerPoint</Application>
  <PresentationFormat>On-screen Show (16:9)</PresentationFormat>
  <Paragraphs>89</Paragraphs>
  <Slides>18</Slides>
  <Notes>18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Raleway ExtraBold</vt:lpstr>
      <vt:lpstr>Livvic</vt:lpstr>
      <vt:lpstr>Roboto Condensed Light</vt:lpstr>
      <vt:lpstr>Syne</vt:lpstr>
      <vt:lpstr>Wingdings</vt:lpstr>
      <vt:lpstr>Raleway Medium</vt:lpstr>
      <vt:lpstr>Montserrat</vt:lpstr>
      <vt:lpstr>Oswald Medium</vt:lpstr>
      <vt:lpstr>Oswald SemiBold</vt:lpstr>
      <vt:lpstr>Arial</vt:lpstr>
      <vt:lpstr>Montserrat Medium</vt:lpstr>
      <vt:lpstr>Newt-on Social Media Company Profile by Slidesgo</vt:lpstr>
      <vt:lpstr>  </vt:lpstr>
      <vt:lpstr>01</vt:lpstr>
      <vt:lpstr>Introduction</vt:lpstr>
      <vt:lpstr>1. Introduction</vt:lpstr>
      <vt:lpstr>Core Features :</vt:lpstr>
      <vt:lpstr>Technology</vt:lpstr>
      <vt:lpstr>02. Technology</vt:lpstr>
      <vt:lpstr>02. Technology</vt:lpstr>
      <vt:lpstr>   Working Method/ Architecture  </vt:lpstr>
      <vt:lpstr>03. Working Method </vt:lpstr>
      <vt:lpstr>03. Working Method </vt:lpstr>
      <vt:lpstr> UI/UX Design </vt:lpstr>
      <vt:lpstr>05. UI/UX Design </vt:lpstr>
      <vt:lpstr>05. UI/UX Design </vt:lpstr>
      <vt:lpstr> Researches and       References </vt:lpstr>
      <vt:lpstr>06. Researches and References</vt:lpstr>
      <vt:lpstr>06. Researches and References</vt:lpstr>
      <vt:lpstr>Thank Youu!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Vatsal Savaliya</dc:creator>
  <cp:lastModifiedBy>raj hans</cp:lastModifiedBy>
  <cp:revision>9</cp:revision>
  <dcterms:modified xsi:type="dcterms:W3CDTF">2025-03-18T04:18:15Z</dcterms:modified>
</cp:coreProperties>
</file>