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E9FC-A6F7-4B10-AD2F-F9DD18EFFF2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BFB5-EAAA-4B03-B583-90D833D2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799" y="-219584"/>
            <a:ext cx="12879597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8" y="457200"/>
            <a:ext cx="1110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particular block is made available to </a:t>
            </a:r>
            <a:r>
              <a:rPr lang="en-US" dirty="0" err="1" smtClean="0"/>
              <a:t>AngularJS</a:t>
            </a:r>
            <a:r>
              <a:rPr lang="en-US" dirty="0" smtClean="0"/>
              <a:t> it will do the following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295" y="1143000"/>
            <a:ext cx="11141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scope object &amp; sits at DOM level</a:t>
            </a:r>
          </a:p>
          <a:p>
            <a:pPr marL="342900" indent="-342900">
              <a:buAutoNum type="arabicPeriod"/>
            </a:pPr>
            <a:r>
              <a:rPr lang="en-US" dirty="0" smtClean="0"/>
              <a:t>Associate the scope object to the block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new instance of controller</a:t>
            </a:r>
          </a:p>
          <a:p>
            <a:pPr marL="342900" indent="-342900">
              <a:buAutoNum type="arabicPeriod"/>
            </a:pPr>
            <a:r>
              <a:rPr lang="en-US" dirty="0" smtClean="0"/>
              <a:t>Associate the scope itself to the controller</a:t>
            </a:r>
          </a:p>
          <a:p>
            <a:pPr marL="342900" indent="-342900">
              <a:buAutoNum type="arabicPeriod"/>
            </a:pPr>
            <a:r>
              <a:rPr lang="en-US" dirty="0" smtClean="0"/>
              <a:t>Execute the particular controller code.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all the properties and values into the scope object</a:t>
            </a:r>
          </a:p>
          <a:p>
            <a:pPr marL="342900" indent="-342900">
              <a:buAutoNum type="arabicPeriod"/>
            </a:pPr>
            <a:r>
              <a:rPr lang="en-US" dirty="0" smtClean="0"/>
              <a:t>Then Evaluate the expression against that particular scope object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611" y="3681663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Whenever inner scope is created all the outer scope related information is mad available to inner scope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RR Donnelley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Prabakaran Kathirvel</dc:creator>
  <cp:lastModifiedBy>Prabakaran Kathirvel</cp:lastModifiedBy>
  <cp:revision>3</cp:revision>
  <dcterms:created xsi:type="dcterms:W3CDTF">2017-03-31T22:18:56Z</dcterms:created>
  <dcterms:modified xsi:type="dcterms:W3CDTF">2017-03-31T22:47:08Z</dcterms:modified>
</cp:coreProperties>
</file>