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308" r:id="rId3"/>
    <p:sldId id="309" r:id="rId4"/>
    <p:sldId id="303" r:id="rId5"/>
    <p:sldId id="302" r:id="rId6"/>
    <p:sldId id="311" r:id="rId7"/>
    <p:sldId id="310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9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450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529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2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3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E451C3-0FF4-47C4-B829-773ADF60F88C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6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763" y="4198512"/>
            <a:ext cx="3411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rgbClr val="FFFF00"/>
                </a:solidFill>
              </a:rPr>
              <a:t>AngularJS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3" y="531897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962" y="857279"/>
            <a:ext cx="896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Step to make available and test Angular JS on a Web page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962" y="250371"/>
            <a:ext cx="669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Make </a:t>
            </a:r>
            <a:r>
              <a:rPr lang="en-US" sz="3200" dirty="0" err="1" smtClean="0">
                <a:solidFill>
                  <a:srgbClr val="FFFF00"/>
                </a:solidFill>
              </a:rPr>
              <a:t>AngularJS</a:t>
            </a:r>
            <a:r>
              <a:rPr lang="en-US" sz="3200" dirty="0" smtClean="0">
                <a:solidFill>
                  <a:srgbClr val="FFFF00"/>
                </a:solidFill>
              </a:rPr>
              <a:t> available to Web Page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779" y="1422344"/>
            <a:ext cx="8622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Download/refer(CDN)  </a:t>
            </a:r>
            <a:r>
              <a:rPr lang="en-US" dirty="0" smtClean="0">
                <a:solidFill>
                  <a:srgbClr val="00B0F0"/>
                </a:solidFill>
              </a:rPr>
              <a:t>“angular-version-x.js”</a:t>
            </a:r>
            <a:r>
              <a:rPr lang="en-US" dirty="0" smtClean="0"/>
              <a:t> on your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Define an angular module using </a:t>
            </a:r>
            <a:r>
              <a:rPr lang="en-US" dirty="0" smtClean="0">
                <a:solidFill>
                  <a:srgbClr val="00B0F0"/>
                </a:solidFill>
              </a:rPr>
              <a:t>“</a:t>
            </a:r>
            <a:r>
              <a:rPr lang="en-US" dirty="0" err="1" smtClean="0">
                <a:solidFill>
                  <a:srgbClr val="00B0F0"/>
                </a:solidFill>
              </a:rPr>
              <a:t>angular.module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Define the angular root directive </a:t>
            </a:r>
            <a:r>
              <a:rPr lang="en-US" dirty="0" smtClean="0">
                <a:solidFill>
                  <a:srgbClr val="00B0F0"/>
                </a:solidFill>
              </a:rPr>
              <a:t>“ng-app”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the angular code inside the root directive </a:t>
            </a:r>
            <a:r>
              <a:rPr lang="en-US" dirty="0" smtClean="0">
                <a:solidFill>
                  <a:srgbClr val="00B0F0"/>
                </a:solidFill>
              </a:rPr>
              <a:t>&lt;body ng-app=“sample”&gt;</a:t>
            </a:r>
            <a:r>
              <a:rPr lang="en-US" dirty="0" smtClean="0">
                <a:solidFill>
                  <a:srgbClr val="FFFF00"/>
                </a:solidFill>
              </a:rPr>
              <a:t>…….</a:t>
            </a:r>
            <a:r>
              <a:rPr lang="en-US" dirty="0" smtClean="0">
                <a:solidFill>
                  <a:srgbClr val="00B0F0"/>
                </a:solidFill>
              </a:rPr>
              <a:t>&lt;/body&gt;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79" y="2729915"/>
            <a:ext cx="928817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17" y="1596448"/>
            <a:ext cx="7192379" cy="3134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1217" y="865238"/>
            <a:ext cx="352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 : Create an empty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752366"/>
            <a:ext cx="9497750" cy="3353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125" y="963561"/>
            <a:ext cx="74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 : Include </a:t>
            </a:r>
            <a:r>
              <a:rPr lang="en-US" dirty="0" smtClean="0">
                <a:solidFill>
                  <a:srgbClr val="00B0F0"/>
                </a:solidFill>
              </a:rPr>
              <a:t>angularjs.js</a:t>
            </a:r>
            <a:r>
              <a:rPr lang="en-US" dirty="0" smtClean="0"/>
              <a:t> into your </a:t>
            </a:r>
            <a:r>
              <a:rPr lang="en-US" dirty="0"/>
              <a:t>page using  CDN(</a:t>
            </a:r>
            <a:r>
              <a:rPr lang="en-US" dirty="0">
                <a:solidFill>
                  <a:srgbClr val="00B0F0"/>
                </a:solidFill>
              </a:rPr>
              <a:t>https://angularjs.org/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8202" y="206477"/>
            <a:ext cx="498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 : Create a </a:t>
            </a:r>
            <a:r>
              <a:rPr lang="en-US" dirty="0" smtClean="0">
                <a:solidFill>
                  <a:srgbClr val="00B0F0"/>
                </a:solidFill>
              </a:rPr>
              <a:t>module</a:t>
            </a:r>
            <a:r>
              <a:rPr lang="en-US" dirty="0" smtClean="0"/>
              <a:t> (</a:t>
            </a:r>
            <a:r>
              <a:rPr lang="en-US" dirty="0" err="1" smtClean="0"/>
              <a:t>ex:“sample</a:t>
            </a:r>
            <a:r>
              <a:rPr lang="en-US" dirty="0" smtClean="0"/>
              <a:t>”) for the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02" y="946078"/>
            <a:ext cx="9526329" cy="3962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9858" y="5004619"/>
            <a:ext cx="47434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Create an angular module with a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Angular module : all application logic under one umbrella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If second parameter is provided(</a:t>
            </a:r>
            <a:r>
              <a:rPr lang="en-US" sz="1500" dirty="0" err="1" smtClean="0"/>
              <a:t>ie</a:t>
            </a:r>
            <a:r>
              <a:rPr lang="en-US" sz="1500" dirty="0" smtClean="0"/>
              <a:t>, []), we are creating a new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Empty square brackets means , the module has not dependencies (on other modules)</a:t>
            </a:r>
            <a:endParaRPr lang="en-US" sz="1500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4227872" y="3028336"/>
            <a:ext cx="2064774" cy="2025445"/>
          </a:xfrm>
          <a:prstGeom prst="bentConnector3">
            <a:avLst>
              <a:gd name="adj1" fmla="val 55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9712" y="166232"/>
            <a:ext cx="69733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 : </a:t>
            </a:r>
            <a:r>
              <a:rPr lang="en-US" dirty="0" smtClean="0"/>
              <a:t>Decorate an element using “ng-app” and attach to the module, </a:t>
            </a:r>
          </a:p>
          <a:p>
            <a:r>
              <a:rPr lang="en-US" sz="1600" dirty="0" smtClean="0"/>
              <a:t>Ex :  adding </a:t>
            </a:r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00B0F0"/>
                </a:solidFill>
              </a:rPr>
              <a:t>“ng-app” </a:t>
            </a:r>
            <a:r>
              <a:rPr lang="en-US" sz="1600" dirty="0" smtClean="0"/>
              <a:t>into </a:t>
            </a:r>
            <a:r>
              <a:rPr lang="en-US" sz="1600" dirty="0" smtClean="0">
                <a:solidFill>
                  <a:srgbClr val="00B0F0"/>
                </a:solidFill>
              </a:rPr>
              <a:t>&lt;body&gt; </a:t>
            </a:r>
            <a:r>
              <a:rPr lang="en-US" sz="1600" dirty="0" smtClean="0"/>
              <a:t>tag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12" y="869034"/>
            <a:ext cx="9288171" cy="3743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9077" y="4745385"/>
            <a:ext cx="60176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Decorate an element with “ng-app”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ng-app = Angular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is the root where Angular starts applying its “magic”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be attached to any HTML element(but, usually to BODY or HTML 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ng-app is associated to an angular module, called “root module”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Usually one “app-app” per web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Multiple “ng-app” on same web page is still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“ng-app” cannot be nested.</a:t>
            </a:r>
          </a:p>
        </p:txBody>
      </p:sp>
      <p:cxnSp>
        <p:nvCxnSpPr>
          <p:cNvPr id="19" name="Elbow Connector 18"/>
          <p:cNvCxnSpPr/>
          <p:nvPr/>
        </p:nvCxnSpPr>
        <p:spPr>
          <a:xfrm>
            <a:off x="4070555" y="3746090"/>
            <a:ext cx="1298522" cy="1170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288" y="237918"/>
            <a:ext cx="572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 : Add the angular expression to test the page </a:t>
            </a:r>
            <a:r>
              <a:rPr lang="en-US" dirty="0" smtClean="0">
                <a:solidFill>
                  <a:srgbClr val="00B0F0"/>
                </a:solidFill>
              </a:rPr>
              <a:t>{{1+3}}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8" y="890624"/>
            <a:ext cx="9202434" cy="3991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1393" y="5244188"/>
            <a:ext cx="69643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{{&lt;</a:t>
            </a:r>
            <a:r>
              <a:rPr lang="en-US" sz="1600" dirty="0" err="1" smtClean="0"/>
              <a:t>exp</a:t>
            </a:r>
            <a:r>
              <a:rPr lang="en-US" sz="1600" dirty="0" smtClean="0"/>
              <a:t>&gt;}}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 smtClean="0"/>
              <a:t>-like code snippets, evaluated by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Control flow statements (conditional statements, loops </a:t>
            </a:r>
            <a:r>
              <a:rPr lang="en-US" sz="1600" dirty="0" err="1" smtClean="0"/>
              <a:t>etc</a:t>
            </a:r>
            <a:r>
              <a:rPr lang="en-US" sz="1600" dirty="0" smtClean="0"/>
              <a:t>) are NOT allowed</a:t>
            </a:r>
          </a:p>
        </p:txBody>
      </p:sp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862336" y="4573740"/>
            <a:ext cx="1692578" cy="72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9209" y="25563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Explanation 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237944"/>
            <a:ext cx="949775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4427</TotalTime>
  <Words>286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RR Donnelley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Prabakaran Kathirvel</dc:creator>
  <cp:lastModifiedBy>Prabakaran Kathirvel</cp:lastModifiedBy>
  <cp:revision>182</cp:revision>
  <dcterms:created xsi:type="dcterms:W3CDTF">2017-03-14T19:59:57Z</dcterms:created>
  <dcterms:modified xsi:type="dcterms:W3CDTF">2017-05-17T12:22:42Z</dcterms:modified>
</cp:coreProperties>
</file>