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0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0DF8-05AA-4C97-AFAD-B9C49A3127A8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4B47-DAC8-4C9C-BAF0-BB88B34579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Cisco Spark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Here we provide list of spark API, we use for the CISCO project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Eidiko</a:t>
            </a:r>
            <a:r>
              <a:rPr lang="en-US" dirty="0" smtClean="0">
                <a:solidFill>
                  <a:schemeClr val="tx1"/>
                </a:solidFill>
              </a:rPr>
              <a:t> Systems Integrators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Cisco Spark 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Spark API</dc:title>
  <dc:creator>bandaru</dc:creator>
  <cp:lastModifiedBy>bandaru</cp:lastModifiedBy>
  <cp:revision>4</cp:revision>
  <dcterms:created xsi:type="dcterms:W3CDTF">2018-01-25T09:31:45Z</dcterms:created>
  <dcterms:modified xsi:type="dcterms:W3CDTF">2018-01-25T09:43:58Z</dcterms:modified>
</cp:coreProperties>
</file>