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58"/>
  </p:normalViewPr>
  <p:slideViewPr>
    <p:cSldViewPr snapToGrid="0" snapToObjects="1">
      <p:cViewPr varScale="1">
        <p:scale>
          <a:sx n="106" d="100"/>
          <a:sy n="106" d="100"/>
        </p:scale>
        <p:origin x="2344" y="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58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29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80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83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35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211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52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230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13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784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734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294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60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6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11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614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51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71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Next-Gen Performance Management:</a:t>
            </a:r>
          </a:p>
          <a:p>
            <a:r>
              <a:t>From Ratings to Real-Time Impact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79"/>
            <a:ext cx="5917679" cy="1238409"/>
          </a:xfrm>
        </p:spPr>
        <p:txBody>
          <a:bodyPr>
            <a:normAutofit fontScale="85000" lnSpcReduction="20000"/>
          </a:bodyPr>
          <a:lstStyle/>
          <a:p>
            <a:r>
              <a:rPr dirty="0"/>
              <a:t>MBA Project Presentation</a:t>
            </a:r>
          </a:p>
          <a:p>
            <a:r>
              <a:rPr dirty="0"/>
              <a:t>By: Prajwal K</a:t>
            </a:r>
            <a:endParaRPr lang="en-US" dirty="0"/>
          </a:p>
          <a:p>
            <a:r>
              <a:rPr lang="en-US" dirty="0"/>
              <a:t>Mentor: Ruby Baksi</a:t>
            </a:r>
            <a:endParaRPr dirty="0"/>
          </a:p>
          <a:p>
            <a:r>
              <a:rPr dirty="0"/>
              <a:t>Amity University Online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Chapter 9: Change Management &amp;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Uses Kotter and ADKAR frameworks.</a:t>
            </a:r>
          </a:p>
          <a:p>
            <a:r>
              <a:t>Details implementation phases, stakeholder roles, and resistance strategies.</a:t>
            </a:r>
          </a:p>
          <a:p>
            <a:r>
              <a:t>Success depends on leadership, readiness, and agile piloting.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Chapter 10: Case Studies &amp; Industry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Adobe, Google, Deloitte, GE, Tata Steel, NHS, ASU.</a:t>
            </a:r>
          </a:p>
          <a:p>
            <a:r>
              <a:t>Highlights different sectoral practices and key takeaways.</a:t>
            </a:r>
          </a:p>
          <a:p>
            <a:r>
              <a:t>Proves need for context-specific, human-centric models.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Chapter 11: Future Trends &amp; Innovations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Predictive analytics, AI coaching, performance experience platforms (PXPs).</a:t>
            </a:r>
          </a:p>
          <a:p>
            <a:r>
              <a:t>Focus on mental well-being, personalization, DEI, and ethical AI.</a:t>
            </a:r>
          </a:p>
          <a:p>
            <a:r>
              <a:t>Redefines HR and manager roles as coaches and architects.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Chapter 1: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Explores the evolution from traditional to modern performance management.</a:t>
            </a:r>
          </a:p>
          <a:p>
            <a:r>
              <a:t>Highlights the rise of real-time feedback and its relevance in hybrid workplaces.</a:t>
            </a:r>
          </a:p>
          <a:p>
            <a:r>
              <a:t>Introduces research problem, objectives, and justification for topic selection.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Chapter 2: 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Covers historical and theoretical evolution of performance management.</a:t>
            </a:r>
          </a:p>
          <a:p>
            <a:r>
              <a:t>Highlights frameworks like Goal-Setting Theory, SHRM, Agile, and Systems Thinking.</a:t>
            </a:r>
          </a:p>
          <a:p>
            <a:r>
              <a:t>Reviews tech integration, behavioral insights, and industry-specific practices.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Chapter 3: Research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Mixed-methods approach: quantitative surveys and qualitative interviews.</a:t>
            </a:r>
          </a:p>
          <a:p>
            <a:r>
              <a:t>Primary and secondary data collection tools, sampling, and analysis techniques.</a:t>
            </a:r>
          </a:p>
          <a:p>
            <a:r>
              <a:t>Ethical considerations and limitations addressed.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Chapter 4: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Demographics from 150 respondents across sectors.</a:t>
            </a:r>
          </a:p>
          <a:p>
            <a:r>
              <a:t>Insights from surveys and interviews aligned to each research objective.</a:t>
            </a:r>
          </a:p>
          <a:p>
            <a:r>
              <a:t>Positive correlation between continuous feedback and performance.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Chapter 5: Findings and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Real-time systems increase engagement and transparency.</a:t>
            </a:r>
          </a:p>
          <a:p>
            <a:r>
              <a:t>Tools enable, but culture and leadership are key success factors.</a:t>
            </a:r>
          </a:p>
          <a:p>
            <a:r>
              <a:t>Feedback must be frequent, personalized, and psychologically safe.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Chapter 6: Recommendations &amp;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20 strategic recommendations: tech adoption, coaching, inclusion.</a:t>
            </a:r>
          </a:p>
          <a:p>
            <a:r>
              <a:t>Limitations include geography, sample size, and lack of longitudinal data.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Chapter 7: Bibliography /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APA references from journals, books, industry reports, and websites.</a:t>
            </a:r>
          </a:p>
          <a:p>
            <a:r>
              <a:t>Includes research from Deloitte, HBR, SHRM, and others.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Chapter 8: Technology in Performance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Explores platforms: Workday, Lattice, SAP, 15Five.</a:t>
            </a:r>
          </a:p>
          <a:p>
            <a:r>
              <a:t>AI, dashboards, mobile access, gamification, and ethical concerns.</a:t>
            </a:r>
          </a:p>
          <a:p>
            <a:r>
              <a:t>Future trends: AR, blockchain, and behavioral nudges.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</TotalTime>
  <Words>420</Words>
  <Application>Microsoft Macintosh PowerPoint</Application>
  <PresentationFormat>On-screen Show (4:3)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 Boardroom</vt:lpstr>
      <vt:lpstr>Next-Gen Performance Management: From Ratings to Real-Time Impact</vt:lpstr>
      <vt:lpstr>Chapter 1: Introduction</vt:lpstr>
      <vt:lpstr>Chapter 2: Literature Review</vt:lpstr>
      <vt:lpstr>Chapter 3: Research Methodology</vt:lpstr>
      <vt:lpstr>Chapter 4: Data Analysis</vt:lpstr>
      <vt:lpstr>Chapter 5: Findings and Conclusion</vt:lpstr>
      <vt:lpstr>Chapter 6: Recommendations &amp; Limitations</vt:lpstr>
      <vt:lpstr>Chapter 7: Bibliography / References</vt:lpstr>
      <vt:lpstr>Chapter 8: Technology in Performance Management</vt:lpstr>
      <vt:lpstr>Chapter 9: Change Management &amp; Implementation</vt:lpstr>
      <vt:lpstr>Chapter 10: Case Studies &amp; Industry Examples</vt:lpstr>
      <vt:lpstr>Chapter 11: Future Trends &amp; Innovations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Prajwal K</cp:lastModifiedBy>
  <cp:revision>2</cp:revision>
  <dcterms:created xsi:type="dcterms:W3CDTF">2013-01-27T09:14:16Z</dcterms:created>
  <dcterms:modified xsi:type="dcterms:W3CDTF">2025-05-24T18:16:29Z</dcterms:modified>
  <cp:category/>
</cp:coreProperties>
</file>