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80" r:id="rId3"/>
    <p:sldId id="284" r:id="rId4"/>
    <p:sldId id="285" r:id="rId5"/>
    <p:sldId id="286" r:id="rId6"/>
    <p:sldId id="289" r:id="rId7"/>
    <p:sldId id="290" r:id="rId8"/>
    <p:sldId id="292" r:id="rId9"/>
    <p:sldId id="258"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94" r:id="rId30"/>
    <p:sldId id="293" r:id="rId31"/>
    <p:sldId id="295" r:id="rId32"/>
    <p:sldId id="296" r:id="rId33"/>
    <p:sldId id="297" r:id="rId34"/>
    <p:sldId id="29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0A1F6-F21B-4B53-89BF-3C6A3C461025}" v="56" dt="2023-03-25T15:28:31.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kumar" userId="31d31a8dd564cc59" providerId="LiveId" clId="{5430A1F6-F21B-4B53-89BF-3C6A3C461025}"/>
    <pc:docChg chg="undo custSel addSld delSld modSld sldOrd">
      <pc:chgData name="prakash kumar" userId="31d31a8dd564cc59" providerId="LiveId" clId="{5430A1F6-F21B-4B53-89BF-3C6A3C461025}" dt="2023-03-25T15:34:48.290" v="428" actId="1440"/>
      <pc:docMkLst>
        <pc:docMk/>
      </pc:docMkLst>
      <pc:sldChg chg="del">
        <pc:chgData name="prakash kumar" userId="31d31a8dd564cc59" providerId="LiveId" clId="{5430A1F6-F21B-4B53-89BF-3C6A3C461025}" dt="2023-03-25T08:50:10.853" v="30" actId="2696"/>
        <pc:sldMkLst>
          <pc:docMk/>
          <pc:sldMk cId="206917668" sldId="256"/>
        </pc:sldMkLst>
      </pc:sldChg>
      <pc:sldChg chg="del">
        <pc:chgData name="prakash kumar" userId="31d31a8dd564cc59" providerId="LiveId" clId="{5430A1F6-F21B-4B53-89BF-3C6A3C461025}" dt="2023-03-25T09:14:40.248" v="64" actId="2696"/>
        <pc:sldMkLst>
          <pc:docMk/>
          <pc:sldMk cId="4091605813" sldId="257"/>
        </pc:sldMkLst>
      </pc:sldChg>
      <pc:sldChg chg="modSp mod">
        <pc:chgData name="prakash kumar" userId="31d31a8dd564cc59" providerId="LiveId" clId="{5430A1F6-F21B-4B53-89BF-3C6A3C461025}" dt="2023-03-25T09:14:22.619" v="63" actId="5793"/>
        <pc:sldMkLst>
          <pc:docMk/>
          <pc:sldMk cId="3974565002" sldId="258"/>
        </pc:sldMkLst>
        <pc:spChg chg="mod">
          <ac:chgData name="prakash kumar" userId="31d31a8dd564cc59" providerId="LiveId" clId="{5430A1F6-F21B-4B53-89BF-3C6A3C461025}" dt="2023-03-25T09:14:22.619" v="63" actId="5793"/>
          <ac:spMkLst>
            <pc:docMk/>
            <pc:sldMk cId="3974565002" sldId="258"/>
            <ac:spMk id="3" creationId="{BB5FBBBB-235B-4535-F19D-CB91E0E93523}"/>
          </ac:spMkLst>
        </pc:spChg>
      </pc:sldChg>
      <pc:sldChg chg="del">
        <pc:chgData name="prakash kumar" userId="31d31a8dd564cc59" providerId="LiveId" clId="{5430A1F6-F21B-4B53-89BF-3C6A3C461025}" dt="2023-03-25T09:14:47.031" v="65" actId="2696"/>
        <pc:sldMkLst>
          <pc:docMk/>
          <pc:sldMk cId="3379573053" sldId="259"/>
        </pc:sldMkLst>
      </pc:sldChg>
      <pc:sldChg chg="new del">
        <pc:chgData name="prakash kumar" userId="31d31a8dd564cc59" providerId="LiveId" clId="{5430A1F6-F21B-4B53-89BF-3C6A3C461025}" dt="2023-03-25T08:50:10.853" v="30" actId="2696"/>
        <pc:sldMkLst>
          <pc:docMk/>
          <pc:sldMk cId="401980773" sldId="279"/>
        </pc:sldMkLst>
      </pc:sldChg>
      <pc:sldChg chg="addSp delSp modSp add del mod setBg delDesignElem">
        <pc:chgData name="prakash kumar" userId="31d31a8dd564cc59" providerId="LiveId" clId="{5430A1F6-F21B-4B53-89BF-3C6A3C461025}" dt="2023-03-25T14:59:24.355" v="83" actId="20577"/>
        <pc:sldMkLst>
          <pc:docMk/>
          <pc:sldMk cId="109857222" sldId="280"/>
        </pc:sldMkLst>
        <pc:spChg chg="mod">
          <ac:chgData name="prakash kumar" userId="31d31a8dd564cc59" providerId="LiveId" clId="{5430A1F6-F21B-4B53-89BF-3C6A3C461025}" dt="2023-03-25T08:49:51.100" v="27" actId="20577"/>
          <ac:spMkLst>
            <pc:docMk/>
            <pc:sldMk cId="109857222" sldId="280"/>
            <ac:spMk id="3" creationId="{00000000-0000-0000-0000-000000000000}"/>
          </ac:spMkLst>
        </pc:spChg>
        <pc:spChg chg="add del">
          <ac:chgData name="prakash kumar" userId="31d31a8dd564cc59" providerId="LiveId" clId="{5430A1F6-F21B-4B53-89BF-3C6A3C461025}" dt="2023-03-25T14:57:49.579" v="67" actId="21"/>
          <ac:spMkLst>
            <pc:docMk/>
            <pc:sldMk cId="109857222" sldId="280"/>
            <ac:spMk id="4" creationId="{98797BF6-2EF1-778C-230C-5DAA4675594F}"/>
          </ac:spMkLst>
        </pc:spChg>
        <pc:spChg chg="add mod">
          <ac:chgData name="prakash kumar" userId="31d31a8dd564cc59" providerId="LiveId" clId="{5430A1F6-F21B-4B53-89BF-3C6A3C461025}" dt="2023-03-25T14:59:24.355" v="83" actId="20577"/>
          <ac:spMkLst>
            <pc:docMk/>
            <pc:sldMk cId="109857222" sldId="280"/>
            <ac:spMk id="5" creationId="{1D1856A0-61E2-BC60-8C52-1B93AE50382A}"/>
          </ac:spMkLst>
        </pc:spChg>
        <pc:spChg chg="add del">
          <ac:chgData name="prakash kumar" userId="31d31a8dd564cc59" providerId="LiveId" clId="{5430A1F6-F21B-4B53-89BF-3C6A3C461025}" dt="2023-03-25T08:49:30.856" v="3"/>
          <ac:spMkLst>
            <pc:docMk/>
            <pc:sldMk cId="109857222" sldId="280"/>
            <ac:spMk id="83" creationId="{7E3DA7A2-ED70-4BBA-AB72-00AD461FA405}"/>
          </ac:spMkLst>
        </pc:spChg>
        <pc:spChg chg="add del">
          <ac:chgData name="prakash kumar" userId="31d31a8dd564cc59" providerId="LiveId" clId="{5430A1F6-F21B-4B53-89BF-3C6A3C461025}" dt="2023-03-25T08:49:30.856" v="3"/>
          <ac:spMkLst>
            <pc:docMk/>
            <pc:sldMk cId="109857222" sldId="280"/>
            <ac:spMk id="87" creationId="{F4AFDDCA-6ABA-4D23-8A5C-1BF0F4308148}"/>
          </ac:spMkLst>
        </pc:spChg>
        <pc:spChg chg="add del">
          <ac:chgData name="prakash kumar" userId="31d31a8dd564cc59" providerId="LiveId" clId="{5430A1F6-F21B-4B53-89BF-3C6A3C461025}" dt="2023-03-25T08:49:30.856" v="3"/>
          <ac:spMkLst>
            <pc:docMk/>
            <pc:sldMk cId="109857222" sldId="280"/>
            <ac:spMk id="94" creationId="{8555C5B3-193A-4749-9AFD-682E53CDDE8F}"/>
          </ac:spMkLst>
        </pc:spChg>
        <pc:spChg chg="add del">
          <ac:chgData name="prakash kumar" userId="31d31a8dd564cc59" providerId="LiveId" clId="{5430A1F6-F21B-4B53-89BF-3C6A3C461025}" dt="2023-03-25T08:49:30.856" v="3"/>
          <ac:spMkLst>
            <pc:docMk/>
            <pc:sldMk cId="109857222" sldId="280"/>
            <ac:spMk id="95" creationId="{2EAE06A6-F76A-41C9-827A-C561B004485C}"/>
          </ac:spMkLst>
        </pc:spChg>
        <pc:spChg chg="add del">
          <ac:chgData name="prakash kumar" userId="31d31a8dd564cc59" providerId="LiveId" clId="{5430A1F6-F21B-4B53-89BF-3C6A3C461025}" dt="2023-03-25T08:49:30.856" v="3"/>
          <ac:spMkLst>
            <pc:docMk/>
            <pc:sldMk cId="109857222" sldId="280"/>
            <ac:spMk id="96" creationId="{89F9D4E8-0639-444B-949B-9518585061AF}"/>
          </ac:spMkLst>
        </pc:spChg>
        <pc:spChg chg="add del">
          <ac:chgData name="prakash kumar" userId="31d31a8dd564cc59" providerId="LiveId" clId="{5430A1F6-F21B-4B53-89BF-3C6A3C461025}" dt="2023-03-25T08:49:30.856" v="3"/>
          <ac:spMkLst>
            <pc:docMk/>
            <pc:sldMk cId="109857222" sldId="280"/>
            <ac:spMk id="97" creationId="{FC485432-3647-4218-B5D3-15D3FA222B13}"/>
          </ac:spMkLst>
        </pc:spChg>
      </pc:sldChg>
      <pc:sldChg chg="add del">
        <pc:chgData name="prakash kumar" userId="31d31a8dd564cc59" providerId="LiveId" clId="{5430A1F6-F21B-4B53-89BF-3C6A3C461025}" dt="2023-03-25T08:50:10.853" v="30" actId="2696"/>
        <pc:sldMkLst>
          <pc:docMk/>
          <pc:sldMk cId="951024842" sldId="281"/>
        </pc:sldMkLst>
      </pc:sldChg>
      <pc:sldChg chg="new del">
        <pc:chgData name="prakash kumar" userId="31d31a8dd564cc59" providerId="LiveId" clId="{5430A1F6-F21B-4B53-89BF-3C6A3C461025}" dt="2023-03-25T08:51:28.547" v="40" actId="2696"/>
        <pc:sldMkLst>
          <pc:docMk/>
          <pc:sldMk cId="3044351551" sldId="281"/>
        </pc:sldMkLst>
      </pc:sldChg>
      <pc:sldChg chg="add del">
        <pc:chgData name="prakash kumar" userId="31d31a8dd564cc59" providerId="LiveId" clId="{5430A1F6-F21B-4B53-89BF-3C6A3C461025}" dt="2023-03-25T08:50:24.001" v="34" actId="2890"/>
        <pc:sldMkLst>
          <pc:docMk/>
          <pc:sldMk cId="3655983289" sldId="281"/>
        </pc:sldMkLst>
      </pc:sldChg>
      <pc:sldChg chg="new del">
        <pc:chgData name="prakash kumar" userId="31d31a8dd564cc59" providerId="LiveId" clId="{5430A1F6-F21B-4B53-89BF-3C6A3C461025}" dt="2023-03-25T08:51:32.618" v="41" actId="2696"/>
        <pc:sldMkLst>
          <pc:docMk/>
          <pc:sldMk cId="386789244" sldId="282"/>
        </pc:sldMkLst>
      </pc:sldChg>
      <pc:sldChg chg="add del">
        <pc:chgData name="prakash kumar" userId="31d31a8dd564cc59" providerId="LiveId" clId="{5430A1F6-F21B-4B53-89BF-3C6A3C461025}" dt="2023-03-25T08:50:10.853" v="30" actId="2696"/>
        <pc:sldMkLst>
          <pc:docMk/>
          <pc:sldMk cId="3325897237" sldId="282"/>
        </pc:sldMkLst>
      </pc:sldChg>
      <pc:sldChg chg="add del">
        <pc:chgData name="prakash kumar" userId="31d31a8dd564cc59" providerId="LiveId" clId="{5430A1F6-F21B-4B53-89BF-3C6A3C461025}" dt="2023-03-25T08:50:23.604" v="33" actId="2890"/>
        <pc:sldMkLst>
          <pc:docMk/>
          <pc:sldMk cId="4245883547" sldId="282"/>
        </pc:sldMkLst>
      </pc:sldChg>
      <pc:sldChg chg="new del">
        <pc:chgData name="prakash kumar" userId="31d31a8dd564cc59" providerId="LiveId" clId="{5430A1F6-F21B-4B53-89BF-3C6A3C461025}" dt="2023-03-25T08:51:56.776" v="43" actId="2696"/>
        <pc:sldMkLst>
          <pc:docMk/>
          <pc:sldMk cId="3382505551" sldId="283"/>
        </pc:sldMkLst>
      </pc:sldChg>
      <pc:sldChg chg="add">
        <pc:chgData name="prakash kumar" userId="31d31a8dd564cc59" providerId="LiveId" clId="{5430A1F6-F21B-4B53-89BF-3C6A3C461025}" dt="2023-03-25T08:50:56.733" v="38"/>
        <pc:sldMkLst>
          <pc:docMk/>
          <pc:sldMk cId="817376013" sldId="284"/>
        </pc:sldMkLst>
      </pc:sldChg>
      <pc:sldChg chg="modSp add">
        <pc:chgData name="prakash kumar" userId="31d31a8dd564cc59" providerId="LiveId" clId="{5430A1F6-F21B-4B53-89BF-3C6A3C461025}" dt="2023-03-25T15:02:25.934" v="93" actId="12100"/>
        <pc:sldMkLst>
          <pc:docMk/>
          <pc:sldMk cId="1816637492" sldId="285"/>
        </pc:sldMkLst>
        <pc:graphicFrameChg chg="mod">
          <ac:chgData name="prakash kumar" userId="31d31a8dd564cc59" providerId="LiveId" clId="{5430A1F6-F21B-4B53-89BF-3C6A3C461025}" dt="2023-03-25T15:02:25.934" v="93" actId="12100"/>
          <ac:graphicFrameMkLst>
            <pc:docMk/>
            <pc:sldMk cId="1816637492" sldId="285"/>
            <ac:graphicFrameMk id="34" creationId="{EF05B5E3-2027-E315-F313-B237FB8A6805}"/>
          </ac:graphicFrameMkLst>
        </pc:graphicFrameChg>
      </pc:sldChg>
      <pc:sldChg chg="add">
        <pc:chgData name="prakash kumar" userId="31d31a8dd564cc59" providerId="LiveId" clId="{5430A1F6-F21B-4B53-89BF-3C6A3C461025}" dt="2023-03-25T08:51:51.544" v="42"/>
        <pc:sldMkLst>
          <pc:docMk/>
          <pc:sldMk cId="4044082796" sldId="286"/>
        </pc:sldMkLst>
      </pc:sldChg>
      <pc:sldChg chg="new del">
        <pc:chgData name="prakash kumar" userId="31d31a8dd564cc59" providerId="LiveId" clId="{5430A1F6-F21B-4B53-89BF-3C6A3C461025}" dt="2023-03-25T08:53:18.843" v="48" actId="2696"/>
        <pc:sldMkLst>
          <pc:docMk/>
          <pc:sldMk cId="1315269507" sldId="287"/>
        </pc:sldMkLst>
      </pc:sldChg>
      <pc:sldChg chg="new del">
        <pc:chgData name="prakash kumar" userId="31d31a8dd564cc59" providerId="LiveId" clId="{5430A1F6-F21B-4B53-89BF-3C6A3C461025}" dt="2023-03-25T08:53:23.687" v="49" actId="2696"/>
        <pc:sldMkLst>
          <pc:docMk/>
          <pc:sldMk cId="2189792026" sldId="288"/>
        </pc:sldMkLst>
      </pc:sldChg>
      <pc:sldChg chg="add">
        <pc:chgData name="prakash kumar" userId="31d31a8dd564cc59" providerId="LiveId" clId="{5430A1F6-F21B-4B53-89BF-3C6A3C461025}" dt="2023-03-25T08:52:50.545" v="46"/>
        <pc:sldMkLst>
          <pc:docMk/>
          <pc:sldMk cId="4137711301" sldId="289"/>
        </pc:sldMkLst>
      </pc:sldChg>
      <pc:sldChg chg="add">
        <pc:chgData name="prakash kumar" userId="31d31a8dd564cc59" providerId="LiveId" clId="{5430A1F6-F21B-4B53-89BF-3C6A3C461025}" dt="2023-03-25T08:53:13.691" v="47"/>
        <pc:sldMkLst>
          <pc:docMk/>
          <pc:sldMk cId="1789511648" sldId="290"/>
        </pc:sldMkLst>
      </pc:sldChg>
      <pc:sldChg chg="new del">
        <pc:chgData name="prakash kumar" userId="31d31a8dd564cc59" providerId="LiveId" clId="{5430A1F6-F21B-4B53-89BF-3C6A3C461025}" dt="2023-03-25T08:56:12.972" v="52" actId="2696"/>
        <pc:sldMkLst>
          <pc:docMk/>
          <pc:sldMk cId="2091288466" sldId="291"/>
        </pc:sldMkLst>
      </pc:sldChg>
      <pc:sldChg chg="add">
        <pc:chgData name="prakash kumar" userId="31d31a8dd564cc59" providerId="LiveId" clId="{5430A1F6-F21B-4B53-89BF-3C6A3C461025}" dt="2023-03-25T08:53:57.940" v="51"/>
        <pc:sldMkLst>
          <pc:docMk/>
          <pc:sldMk cId="2956238162" sldId="292"/>
        </pc:sldMkLst>
      </pc:sldChg>
      <pc:sldChg chg="addSp modSp new mod ord">
        <pc:chgData name="prakash kumar" userId="31d31a8dd564cc59" providerId="LiveId" clId="{5430A1F6-F21B-4B53-89BF-3C6A3C461025}" dt="2023-03-25T15:16:18.259" v="200" actId="255"/>
        <pc:sldMkLst>
          <pc:docMk/>
          <pc:sldMk cId="3020517184" sldId="293"/>
        </pc:sldMkLst>
        <pc:spChg chg="add mod">
          <ac:chgData name="prakash kumar" userId="31d31a8dd564cc59" providerId="LiveId" clId="{5430A1F6-F21B-4B53-89BF-3C6A3C461025}" dt="2023-03-25T15:05:15.871" v="96"/>
          <ac:spMkLst>
            <pc:docMk/>
            <pc:sldMk cId="3020517184" sldId="293"/>
            <ac:spMk id="5" creationId="{2EF6135D-0C52-BA8C-B686-FB5C4C44363E}"/>
          </ac:spMkLst>
        </pc:spChg>
        <pc:spChg chg="add mod">
          <ac:chgData name="prakash kumar" userId="31d31a8dd564cc59" providerId="LiveId" clId="{5430A1F6-F21B-4B53-89BF-3C6A3C461025}" dt="2023-03-25T15:05:15.871" v="96"/>
          <ac:spMkLst>
            <pc:docMk/>
            <pc:sldMk cId="3020517184" sldId="293"/>
            <ac:spMk id="6" creationId="{7E654A2A-35F7-768B-95B3-8A94FBBAE593}"/>
          </ac:spMkLst>
        </pc:spChg>
        <pc:spChg chg="add mod">
          <ac:chgData name="prakash kumar" userId="31d31a8dd564cc59" providerId="LiveId" clId="{5430A1F6-F21B-4B53-89BF-3C6A3C461025}" dt="2023-03-25T15:15:56.085" v="198" actId="14100"/>
          <ac:spMkLst>
            <pc:docMk/>
            <pc:sldMk cId="3020517184" sldId="293"/>
            <ac:spMk id="7" creationId="{EF827179-C7AB-055D-86B7-A5131D43BACF}"/>
          </ac:spMkLst>
        </pc:spChg>
        <pc:spChg chg="add mod">
          <ac:chgData name="prakash kumar" userId="31d31a8dd564cc59" providerId="LiveId" clId="{5430A1F6-F21B-4B53-89BF-3C6A3C461025}" dt="2023-03-25T15:16:18.259" v="200" actId="255"/>
          <ac:spMkLst>
            <pc:docMk/>
            <pc:sldMk cId="3020517184" sldId="293"/>
            <ac:spMk id="8" creationId="{60395D29-CC16-9C76-644C-5D6569B5F713}"/>
          </ac:spMkLst>
        </pc:spChg>
        <pc:grpChg chg="add mod">
          <ac:chgData name="prakash kumar" userId="31d31a8dd564cc59" providerId="LiveId" clId="{5430A1F6-F21B-4B53-89BF-3C6A3C461025}" dt="2023-03-25T15:05:15.871" v="96"/>
          <ac:grpSpMkLst>
            <pc:docMk/>
            <pc:sldMk cId="3020517184" sldId="293"/>
            <ac:grpSpMk id="4" creationId="{29EC3F4D-8A6E-BA4E-CB9C-1257D724DA69}"/>
          </ac:grpSpMkLst>
        </pc:grpChg>
      </pc:sldChg>
      <pc:sldChg chg="addSp delSp add del setBg delDesignElem">
        <pc:chgData name="prakash kumar" userId="31d31a8dd564cc59" providerId="LiveId" clId="{5430A1F6-F21B-4B53-89BF-3C6A3C461025}" dt="2023-03-25T15:05:30.719" v="99"/>
        <pc:sldMkLst>
          <pc:docMk/>
          <pc:sldMk cId="790464251" sldId="294"/>
        </pc:sldMkLst>
        <pc:spChg chg="add del">
          <ac:chgData name="prakash kumar" userId="31d31a8dd564cc59" providerId="LiveId" clId="{5430A1F6-F21B-4B53-89BF-3C6A3C461025}" dt="2023-03-25T15:05:30.719" v="99"/>
          <ac:spMkLst>
            <pc:docMk/>
            <pc:sldMk cId="790464251" sldId="294"/>
            <ac:spMk id="83" creationId="{7E3DA7A2-ED70-4BBA-AB72-00AD461FA405}"/>
          </ac:spMkLst>
        </pc:spChg>
        <pc:spChg chg="add del">
          <ac:chgData name="prakash kumar" userId="31d31a8dd564cc59" providerId="LiveId" clId="{5430A1F6-F21B-4B53-89BF-3C6A3C461025}" dt="2023-03-25T15:05:30.719" v="99"/>
          <ac:spMkLst>
            <pc:docMk/>
            <pc:sldMk cId="790464251" sldId="294"/>
            <ac:spMk id="87" creationId="{F4AFDDCA-6ABA-4D23-8A5C-1BF0F4308148}"/>
          </ac:spMkLst>
        </pc:spChg>
        <pc:spChg chg="add del">
          <ac:chgData name="prakash kumar" userId="31d31a8dd564cc59" providerId="LiveId" clId="{5430A1F6-F21B-4B53-89BF-3C6A3C461025}" dt="2023-03-25T15:05:30.719" v="99"/>
          <ac:spMkLst>
            <pc:docMk/>
            <pc:sldMk cId="790464251" sldId="294"/>
            <ac:spMk id="94" creationId="{8555C5B3-193A-4749-9AFD-682E53CDDE8F}"/>
          </ac:spMkLst>
        </pc:spChg>
        <pc:spChg chg="add del">
          <ac:chgData name="prakash kumar" userId="31d31a8dd564cc59" providerId="LiveId" clId="{5430A1F6-F21B-4B53-89BF-3C6A3C461025}" dt="2023-03-25T15:05:30.719" v="99"/>
          <ac:spMkLst>
            <pc:docMk/>
            <pc:sldMk cId="790464251" sldId="294"/>
            <ac:spMk id="95" creationId="{2EAE06A6-F76A-41C9-827A-C561B004485C}"/>
          </ac:spMkLst>
        </pc:spChg>
        <pc:spChg chg="add del">
          <ac:chgData name="prakash kumar" userId="31d31a8dd564cc59" providerId="LiveId" clId="{5430A1F6-F21B-4B53-89BF-3C6A3C461025}" dt="2023-03-25T15:05:30.719" v="99"/>
          <ac:spMkLst>
            <pc:docMk/>
            <pc:sldMk cId="790464251" sldId="294"/>
            <ac:spMk id="96" creationId="{89F9D4E8-0639-444B-949B-9518585061AF}"/>
          </ac:spMkLst>
        </pc:spChg>
        <pc:spChg chg="add del">
          <ac:chgData name="prakash kumar" userId="31d31a8dd564cc59" providerId="LiveId" clId="{5430A1F6-F21B-4B53-89BF-3C6A3C461025}" dt="2023-03-25T15:05:30.719" v="99"/>
          <ac:spMkLst>
            <pc:docMk/>
            <pc:sldMk cId="790464251" sldId="294"/>
            <ac:spMk id="97" creationId="{FC485432-3647-4218-B5D3-15D3FA222B13}"/>
          </ac:spMkLst>
        </pc:spChg>
      </pc:sldChg>
      <pc:sldChg chg="addSp delSp modSp add mod modAnim">
        <pc:chgData name="prakash kumar" userId="31d31a8dd564cc59" providerId="LiveId" clId="{5430A1F6-F21B-4B53-89BF-3C6A3C461025}" dt="2023-03-25T15:10:08.365" v="146" actId="1076"/>
        <pc:sldMkLst>
          <pc:docMk/>
          <pc:sldMk cId="3636645459" sldId="294"/>
        </pc:sldMkLst>
        <pc:spChg chg="mod">
          <ac:chgData name="prakash kumar" userId="31d31a8dd564cc59" providerId="LiveId" clId="{5430A1F6-F21B-4B53-89BF-3C6A3C461025}" dt="2023-03-25T15:08:02.833" v="134" actId="120"/>
          <ac:spMkLst>
            <pc:docMk/>
            <pc:sldMk cId="3636645459" sldId="294"/>
            <ac:spMk id="2" creationId="{00000000-0000-0000-0000-000000000000}"/>
          </ac:spMkLst>
        </pc:spChg>
        <pc:spChg chg="mod">
          <ac:chgData name="prakash kumar" userId="31d31a8dd564cc59" providerId="LiveId" clId="{5430A1F6-F21B-4B53-89BF-3C6A3C461025}" dt="2023-03-25T15:08:08.444" v="135" actId="20577"/>
          <ac:spMkLst>
            <pc:docMk/>
            <pc:sldMk cId="3636645459" sldId="294"/>
            <ac:spMk id="3" creationId="{00000000-0000-0000-0000-000000000000}"/>
          </ac:spMkLst>
        </pc:spChg>
        <pc:spChg chg="mod">
          <ac:chgData name="prakash kumar" userId="31d31a8dd564cc59" providerId="LiveId" clId="{5430A1F6-F21B-4B53-89BF-3C6A3C461025}" dt="2023-03-25T15:10:08.365" v="146" actId="1076"/>
          <ac:spMkLst>
            <pc:docMk/>
            <pc:sldMk cId="3636645459" sldId="294"/>
            <ac:spMk id="5" creationId="{1D1856A0-61E2-BC60-8C52-1B93AE50382A}"/>
          </ac:spMkLst>
        </pc:spChg>
        <pc:picChg chg="add mod">
          <ac:chgData name="prakash kumar" userId="31d31a8dd564cc59" providerId="LiveId" clId="{5430A1F6-F21B-4B53-89BF-3C6A3C461025}" dt="2023-03-25T15:10:02.233" v="145" actId="1076"/>
          <ac:picMkLst>
            <pc:docMk/>
            <pc:sldMk cId="3636645459" sldId="294"/>
            <ac:picMk id="6" creationId="{FF73F065-FAC6-4991-C882-D9610D2CBA3B}"/>
          </ac:picMkLst>
        </pc:picChg>
        <pc:picChg chg="del">
          <ac:chgData name="prakash kumar" userId="31d31a8dd564cc59" providerId="LiveId" clId="{5430A1F6-F21B-4B53-89BF-3C6A3C461025}" dt="2023-03-25T15:09:10.383" v="136" actId="21"/>
          <ac:picMkLst>
            <pc:docMk/>
            <pc:sldMk cId="3636645459" sldId="294"/>
            <ac:picMk id="68" creationId="{C7FE78D1-4308-026E-137D-EAA224760B71}"/>
          </ac:picMkLst>
        </pc:picChg>
      </pc:sldChg>
      <pc:sldChg chg="addSp delSp modSp new mod">
        <pc:chgData name="prakash kumar" userId="31d31a8dd564cc59" providerId="LiveId" clId="{5430A1F6-F21B-4B53-89BF-3C6A3C461025}" dt="2023-03-25T15:34:48.290" v="428" actId="1440"/>
        <pc:sldMkLst>
          <pc:docMk/>
          <pc:sldMk cId="1217629881" sldId="295"/>
        </pc:sldMkLst>
        <pc:spChg chg="mod">
          <ac:chgData name="prakash kumar" userId="31d31a8dd564cc59" providerId="LiveId" clId="{5430A1F6-F21B-4B53-89BF-3C6A3C461025}" dt="2023-03-25T15:20:03.475" v="256" actId="20577"/>
          <ac:spMkLst>
            <pc:docMk/>
            <pc:sldMk cId="1217629881" sldId="295"/>
            <ac:spMk id="2" creationId="{5CA77445-0F12-60AB-4608-DE0160C41148}"/>
          </ac:spMkLst>
        </pc:spChg>
        <pc:spChg chg="del">
          <ac:chgData name="prakash kumar" userId="31d31a8dd564cc59" providerId="LiveId" clId="{5430A1F6-F21B-4B53-89BF-3C6A3C461025}" dt="2023-03-25T15:19:09.486" v="202" actId="22"/>
          <ac:spMkLst>
            <pc:docMk/>
            <pc:sldMk cId="1217629881" sldId="295"/>
            <ac:spMk id="3" creationId="{5073CED6-A65E-D75D-3AA4-D7DF3D0887E0}"/>
          </ac:spMkLst>
        </pc:spChg>
        <pc:picChg chg="add mod ord">
          <ac:chgData name="prakash kumar" userId="31d31a8dd564cc59" providerId="LiveId" clId="{5430A1F6-F21B-4B53-89BF-3C6A3C461025}" dt="2023-03-25T15:34:48.290" v="428" actId="1440"/>
          <ac:picMkLst>
            <pc:docMk/>
            <pc:sldMk cId="1217629881" sldId="295"/>
            <ac:picMk id="5" creationId="{F2E00765-260A-28F6-90A4-E336D07ADBEF}"/>
          </ac:picMkLst>
        </pc:picChg>
      </pc:sldChg>
      <pc:sldChg chg="addSp delSp modSp new mod">
        <pc:chgData name="prakash kumar" userId="31d31a8dd564cc59" providerId="LiveId" clId="{5430A1F6-F21B-4B53-89BF-3C6A3C461025}" dt="2023-03-25T15:34:34.192" v="427" actId="1440"/>
        <pc:sldMkLst>
          <pc:docMk/>
          <pc:sldMk cId="1090413226" sldId="296"/>
        </pc:sldMkLst>
        <pc:spChg chg="del">
          <ac:chgData name="prakash kumar" userId="31d31a8dd564cc59" providerId="LiveId" clId="{5430A1F6-F21B-4B53-89BF-3C6A3C461025}" dt="2023-03-25T15:21:14.560" v="258" actId="22"/>
          <ac:spMkLst>
            <pc:docMk/>
            <pc:sldMk cId="1090413226" sldId="296"/>
            <ac:spMk id="3" creationId="{184871EC-273D-AEDE-29E2-2CEDEA192076}"/>
          </ac:spMkLst>
        </pc:spChg>
        <pc:spChg chg="add mod">
          <ac:chgData name="prakash kumar" userId="31d31a8dd564cc59" providerId="LiveId" clId="{5430A1F6-F21B-4B53-89BF-3C6A3C461025}" dt="2023-03-25T15:30:10.082" v="411" actId="20577"/>
          <ac:spMkLst>
            <pc:docMk/>
            <pc:sldMk cId="1090413226" sldId="296"/>
            <ac:spMk id="6" creationId="{605018B6-545D-040F-418C-041F5244EECE}"/>
          </ac:spMkLst>
        </pc:spChg>
        <pc:picChg chg="add mod ord">
          <ac:chgData name="prakash kumar" userId="31d31a8dd564cc59" providerId="LiveId" clId="{5430A1F6-F21B-4B53-89BF-3C6A3C461025}" dt="2023-03-25T15:34:34.192" v="427" actId="1440"/>
          <ac:picMkLst>
            <pc:docMk/>
            <pc:sldMk cId="1090413226" sldId="296"/>
            <ac:picMk id="5" creationId="{FD65AFC5-B545-B476-53DD-22E43D87FC39}"/>
          </ac:picMkLst>
        </pc:picChg>
      </pc:sldChg>
      <pc:sldChg chg="addSp delSp modSp new mod">
        <pc:chgData name="prakash kumar" userId="31d31a8dd564cc59" providerId="LiveId" clId="{5430A1F6-F21B-4B53-89BF-3C6A3C461025}" dt="2023-03-25T15:34:20.233" v="426" actId="1440"/>
        <pc:sldMkLst>
          <pc:docMk/>
          <pc:sldMk cId="1239633066" sldId="297"/>
        </pc:sldMkLst>
        <pc:spChg chg="del">
          <ac:chgData name="prakash kumar" userId="31d31a8dd564cc59" providerId="LiveId" clId="{5430A1F6-F21B-4B53-89BF-3C6A3C461025}" dt="2023-03-25T15:25:38.334" v="307" actId="22"/>
          <ac:spMkLst>
            <pc:docMk/>
            <pc:sldMk cId="1239633066" sldId="297"/>
            <ac:spMk id="3" creationId="{E4796B25-475B-E6EB-DF4C-D341EFE18C7F}"/>
          </ac:spMkLst>
        </pc:spChg>
        <pc:spChg chg="add mod">
          <ac:chgData name="prakash kumar" userId="31d31a8dd564cc59" providerId="LiveId" clId="{5430A1F6-F21B-4B53-89BF-3C6A3C461025}" dt="2023-03-25T15:28:22.630" v="344" actId="1076"/>
          <ac:spMkLst>
            <pc:docMk/>
            <pc:sldMk cId="1239633066" sldId="297"/>
            <ac:spMk id="10" creationId="{AFAC8D00-1EB6-128C-B979-460E25606D02}"/>
          </ac:spMkLst>
        </pc:spChg>
        <pc:spChg chg="add mod">
          <ac:chgData name="prakash kumar" userId="31d31a8dd564cc59" providerId="LiveId" clId="{5430A1F6-F21B-4B53-89BF-3C6A3C461025}" dt="2023-03-25T15:29:44.388" v="407" actId="255"/>
          <ac:spMkLst>
            <pc:docMk/>
            <pc:sldMk cId="1239633066" sldId="297"/>
            <ac:spMk id="11" creationId="{8EF4D76D-E130-E29A-D0D8-09C5E01AB604}"/>
          </ac:spMkLst>
        </pc:spChg>
        <pc:picChg chg="add mod ord">
          <ac:chgData name="prakash kumar" userId="31d31a8dd564cc59" providerId="LiveId" clId="{5430A1F6-F21B-4B53-89BF-3C6A3C461025}" dt="2023-03-25T15:34:20.233" v="426" actId="1440"/>
          <ac:picMkLst>
            <pc:docMk/>
            <pc:sldMk cId="1239633066" sldId="297"/>
            <ac:picMk id="5" creationId="{68AE2BE6-D364-3E41-E7DE-0C34C221C7D9}"/>
          </ac:picMkLst>
        </pc:picChg>
        <pc:picChg chg="add mod">
          <ac:chgData name="prakash kumar" userId="31d31a8dd564cc59" providerId="LiveId" clId="{5430A1F6-F21B-4B53-89BF-3C6A3C461025}" dt="2023-03-25T15:34:20.233" v="426" actId="1440"/>
          <ac:picMkLst>
            <pc:docMk/>
            <pc:sldMk cId="1239633066" sldId="297"/>
            <ac:picMk id="7" creationId="{E8DB65AB-2016-714B-CA82-BA2B4E382C0C}"/>
          </ac:picMkLst>
        </pc:picChg>
        <pc:picChg chg="add mod">
          <ac:chgData name="prakash kumar" userId="31d31a8dd564cc59" providerId="LiveId" clId="{5430A1F6-F21B-4B53-89BF-3C6A3C461025}" dt="2023-03-25T15:34:20.233" v="426" actId="1440"/>
          <ac:picMkLst>
            <pc:docMk/>
            <pc:sldMk cId="1239633066" sldId="297"/>
            <ac:picMk id="9" creationId="{6B004493-0BF2-DCFD-A2ED-73C051E13E21}"/>
          </ac:picMkLst>
        </pc:picChg>
      </pc:sldChg>
      <pc:sldChg chg="addSp delSp modSp new mod">
        <pc:chgData name="prakash kumar" userId="31d31a8dd564cc59" providerId="LiveId" clId="{5430A1F6-F21B-4B53-89BF-3C6A3C461025}" dt="2023-03-25T15:34:01.052" v="425" actId="1440"/>
        <pc:sldMkLst>
          <pc:docMk/>
          <pc:sldMk cId="2810918007" sldId="298"/>
        </pc:sldMkLst>
        <pc:spChg chg="mod">
          <ac:chgData name="prakash kumar" userId="31d31a8dd564cc59" providerId="LiveId" clId="{5430A1F6-F21B-4B53-89BF-3C6A3C461025}" dt="2023-03-25T15:31:35.813" v="416" actId="14100"/>
          <ac:spMkLst>
            <pc:docMk/>
            <pc:sldMk cId="2810918007" sldId="298"/>
            <ac:spMk id="2" creationId="{0EF12D28-910B-B7E6-4B87-15B4E31725DB}"/>
          </ac:spMkLst>
        </pc:spChg>
        <pc:spChg chg="add del">
          <ac:chgData name="prakash kumar" userId="31d31a8dd564cc59" providerId="LiveId" clId="{5430A1F6-F21B-4B53-89BF-3C6A3C461025}" dt="2023-03-25T15:32:50.601" v="420" actId="22"/>
          <ac:spMkLst>
            <pc:docMk/>
            <pc:sldMk cId="2810918007" sldId="298"/>
            <ac:spMk id="7" creationId="{71D0F88F-070D-8E42-B946-D8E4343D7FC2}"/>
          </ac:spMkLst>
        </pc:spChg>
        <pc:picChg chg="add mod">
          <ac:chgData name="prakash kumar" userId="31d31a8dd564cc59" providerId="LiveId" clId="{5430A1F6-F21B-4B53-89BF-3C6A3C461025}" dt="2023-03-25T15:34:01.052" v="425" actId="1440"/>
          <ac:picMkLst>
            <pc:docMk/>
            <pc:sldMk cId="2810918007" sldId="298"/>
            <ac:picMk id="5" creationId="{50115CA1-3C29-3C0E-2C5E-42A5D20F023D}"/>
          </ac:picMkLst>
        </pc:picChg>
        <pc:picChg chg="add mod">
          <ac:chgData name="prakash kumar" userId="31d31a8dd564cc59" providerId="LiveId" clId="{5430A1F6-F21B-4B53-89BF-3C6A3C461025}" dt="2023-03-25T15:34:01.052" v="425" actId="1440"/>
          <ac:picMkLst>
            <pc:docMk/>
            <pc:sldMk cId="2810918007" sldId="298"/>
            <ac:picMk id="9" creationId="{3AC807DF-84B5-E008-7D00-E45B43CE8C1B}"/>
          </ac:picMkLst>
        </pc:picChg>
        <pc:picChg chg="add mod">
          <ac:chgData name="prakash kumar" userId="31d31a8dd564cc59" providerId="LiveId" clId="{5430A1F6-F21B-4B53-89BF-3C6A3C461025}" dt="2023-03-25T15:34:01.052" v="425" actId="1440"/>
          <ac:picMkLst>
            <pc:docMk/>
            <pc:sldMk cId="2810918007" sldId="298"/>
            <ac:picMk id="11" creationId="{2BE89B59-EB59-86D0-FFEB-4437A91A5197}"/>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BECE7-61F5-4A56-8FB8-A3E270662220}" type="doc">
      <dgm:prSet loTypeId="urn:microsoft.com/office/officeart/2005/8/layout/process4" loCatId="process" qsTypeId="urn:microsoft.com/office/officeart/2005/8/quickstyle/simple2" qsCatId="simple" csTypeId="urn:microsoft.com/office/officeart/2005/8/colors/accent3_2" csCatId="accent3"/>
      <dgm:spPr/>
      <dgm:t>
        <a:bodyPr/>
        <a:lstStyle/>
        <a:p>
          <a:endParaRPr lang="en-US"/>
        </a:p>
      </dgm:t>
    </dgm:pt>
    <dgm:pt modelId="{32E3978C-95E5-414A-A01A-46C20033C304}">
      <dgm:prSet/>
      <dgm:spPr/>
      <dgm:t>
        <a:bodyPr/>
        <a:lstStyle/>
        <a:p>
          <a:r>
            <a:rPr lang="en-US" b="0" i="0" dirty="0"/>
            <a:t>We need you to develop a future location prediction system using </a:t>
          </a:r>
          <a:r>
            <a:rPr lang="en-US" b="0" i="0" dirty="0" err="1"/>
            <a:t>dataiku</a:t>
          </a:r>
          <a:r>
            <a:rPr lang="en-US" b="0" i="0" dirty="0"/>
            <a:t> data science studio. In this task we will  learn how tools like DSS are used in industry to develop industrial machine learning applications.</a:t>
          </a:r>
          <a:endParaRPr lang="en-US" dirty="0"/>
        </a:p>
      </dgm:t>
    </dgm:pt>
    <dgm:pt modelId="{A1FCE4B1-E31F-4F72-BE2C-1E54EA2DB682}" type="parTrans" cxnId="{B7AD8FA4-E008-4ED3-A4F1-7D0FF9AC58C7}">
      <dgm:prSet/>
      <dgm:spPr/>
      <dgm:t>
        <a:bodyPr/>
        <a:lstStyle/>
        <a:p>
          <a:endParaRPr lang="en-US"/>
        </a:p>
      </dgm:t>
    </dgm:pt>
    <dgm:pt modelId="{E798FF2D-BE0B-422F-9739-35D5E84CF8F0}" type="sibTrans" cxnId="{B7AD8FA4-E008-4ED3-A4F1-7D0FF9AC58C7}">
      <dgm:prSet/>
      <dgm:spPr/>
      <dgm:t>
        <a:bodyPr/>
        <a:lstStyle/>
        <a:p>
          <a:endParaRPr lang="en-US"/>
        </a:p>
      </dgm:t>
    </dgm:pt>
    <dgm:pt modelId="{704CDB5B-BB5E-4EB0-98B3-8A8A1D6A8721}" type="pres">
      <dgm:prSet presAssocID="{33EBECE7-61F5-4A56-8FB8-A3E270662220}" presName="Name0" presStyleCnt="0">
        <dgm:presLayoutVars>
          <dgm:dir/>
          <dgm:animLvl val="lvl"/>
          <dgm:resizeHandles val="exact"/>
        </dgm:presLayoutVars>
      </dgm:prSet>
      <dgm:spPr/>
    </dgm:pt>
    <dgm:pt modelId="{04AB4671-D1D7-466D-9AC1-7C8B00527765}" type="pres">
      <dgm:prSet presAssocID="{32E3978C-95E5-414A-A01A-46C20033C304}" presName="boxAndChildren" presStyleCnt="0"/>
      <dgm:spPr/>
    </dgm:pt>
    <dgm:pt modelId="{0A1ECD0E-2EDC-4FE4-B1FE-0CDB4C05DF44}" type="pres">
      <dgm:prSet presAssocID="{32E3978C-95E5-414A-A01A-46C20033C304}" presName="parentTextBox" presStyleLbl="node1" presStyleIdx="0" presStyleCnt="1"/>
      <dgm:spPr/>
    </dgm:pt>
  </dgm:ptLst>
  <dgm:cxnLst>
    <dgm:cxn modelId="{E61EBF40-99D8-494F-A51B-CA7E2C390D02}" type="presOf" srcId="{32E3978C-95E5-414A-A01A-46C20033C304}" destId="{0A1ECD0E-2EDC-4FE4-B1FE-0CDB4C05DF44}" srcOrd="0" destOrd="0" presId="urn:microsoft.com/office/officeart/2005/8/layout/process4"/>
    <dgm:cxn modelId="{ED3F1B6C-65BC-4660-986C-10B12D2CC242}" type="presOf" srcId="{33EBECE7-61F5-4A56-8FB8-A3E270662220}" destId="{704CDB5B-BB5E-4EB0-98B3-8A8A1D6A8721}" srcOrd="0" destOrd="0" presId="urn:microsoft.com/office/officeart/2005/8/layout/process4"/>
    <dgm:cxn modelId="{B7AD8FA4-E008-4ED3-A4F1-7D0FF9AC58C7}" srcId="{33EBECE7-61F5-4A56-8FB8-A3E270662220}" destId="{32E3978C-95E5-414A-A01A-46C20033C304}" srcOrd="0" destOrd="0" parTransId="{A1FCE4B1-E31F-4F72-BE2C-1E54EA2DB682}" sibTransId="{E798FF2D-BE0B-422F-9739-35D5E84CF8F0}"/>
    <dgm:cxn modelId="{916ABDAE-2AA7-4FAB-B71F-CB77E4049670}" type="presParOf" srcId="{704CDB5B-BB5E-4EB0-98B3-8A8A1D6A8721}" destId="{04AB4671-D1D7-466D-9AC1-7C8B00527765}" srcOrd="0" destOrd="0" presId="urn:microsoft.com/office/officeart/2005/8/layout/process4"/>
    <dgm:cxn modelId="{6B47F48F-015D-43F7-BE01-CDCA1A7A47D9}" type="presParOf" srcId="{04AB4671-D1D7-466D-9AC1-7C8B00527765}" destId="{0A1ECD0E-2EDC-4FE4-B1FE-0CDB4C05DF4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6B64F-B9C6-4400-B8EE-805E0EDD67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944049-AD0B-49F1-8668-943A75489C01}">
      <dgm:prSet/>
      <dgm:spPr/>
      <dgm:t>
        <a:bodyPr/>
        <a:lstStyle/>
        <a:p>
          <a:pPr rtl="0">
            <a:lnSpc>
              <a:spcPct val="100000"/>
            </a:lnSpc>
          </a:pPr>
          <a:r>
            <a:rPr lang="en-US">
              <a:latin typeface="Calibri Light" panose="020F0302020204030204"/>
            </a:rPr>
            <a:t>1. Event</a:t>
          </a:r>
          <a:r>
            <a:rPr lang="en-US"/>
            <a:t> time start</a:t>
          </a:r>
        </a:p>
      </dgm:t>
    </dgm:pt>
    <dgm:pt modelId="{92A433CE-301D-4F1F-A030-DD1C3C28BFE3}" type="parTrans" cxnId="{CDF91CC5-5DAC-419A-A26E-72468017F0F4}">
      <dgm:prSet/>
      <dgm:spPr/>
      <dgm:t>
        <a:bodyPr/>
        <a:lstStyle/>
        <a:p>
          <a:endParaRPr lang="en-US"/>
        </a:p>
      </dgm:t>
    </dgm:pt>
    <dgm:pt modelId="{4D4501F5-04FD-4A74-A858-1DF12A353D48}" type="sibTrans" cxnId="{CDF91CC5-5DAC-419A-A26E-72468017F0F4}">
      <dgm:prSet/>
      <dgm:spPr/>
      <dgm:t>
        <a:bodyPr/>
        <a:lstStyle/>
        <a:p>
          <a:endParaRPr lang="en-US"/>
        </a:p>
      </dgm:t>
    </dgm:pt>
    <dgm:pt modelId="{3871274E-FC66-42D6-A84F-54BB95B88C61}">
      <dgm:prSet/>
      <dgm:spPr/>
      <dgm:t>
        <a:bodyPr/>
        <a:lstStyle/>
        <a:p>
          <a:pPr rtl="0">
            <a:lnSpc>
              <a:spcPct val="100000"/>
            </a:lnSpc>
          </a:pPr>
          <a:r>
            <a:rPr lang="en-US">
              <a:latin typeface="Calibri Light" panose="020F0302020204030204"/>
            </a:rPr>
            <a:t>2. Event</a:t>
          </a:r>
          <a:r>
            <a:rPr lang="en-US"/>
            <a:t> time end</a:t>
          </a:r>
        </a:p>
      </dgm:t>
    </dgm:pt>
    <dgm:pt modelId="{CA683D9B-7CE9-43F1-B894-C2EB52AEEC59}" type="parTrans" cxnId="{78847369-24A6-4DAA-8A59-22978DC2A69D}">
      <dgm:prSet/>
      <dgm:spPr/>
      <dgm:t>
        <a:bodyPr/>
        <a:lstStyle/>
        <a:p>
          <a:endParaRPr lang="en-US"/>
        </a:p>
      </dgm:t>
    </dgm:pt>
    <dgm:pt modelId="{61921A5A-1C2D-4AC6-8AA8-3B093FD0165B}" type="sibTrans" cxnId="{78847369-24A6-4DAA-8A59-22978DC2A69D}">
      <dgm:prSet/>
      <dgm:spPr/>
      <dgm:t>
        <a:bodyPr/>
        <a:lstStyle/>
        <a:p>
          <a:endParaRPr lang="en-US"/>
        </a:p>
      </dgm:t>
    </dgm:pt>
    <dgm:pt modelId="{047DAC28-43CF-4FBD-A025-EF6639631F2D}">
      <dgm:prSet/>
      <dgm:spPr/>
      <dgm:t>
        <a:bodyPr/>
        <a:lstStyle/>
        <a:p>
          <a:pPr rtl="0">
            <a:lnSpc>
              <a:spcPct val="100000"/>
            </a:lnSpc>
          </a:pPr>
          <a:r>
            <a:rPr lang="en-US">
              <a:latin typeface="Calibri Light" panose="020F0302020204030204"/>
            </a:rPr>
            <a:t>3. Longitude</a:t>
          </a:r>
          <a:r>
            <a:rPr lang="en-US"/>
            <a:t> start</a:t>
          </a:r>
        </a:p>
      </dgm:t>
    </dgm:pt>
    <dgm:pt modelId="{37563DB2-F349-4296-A3FB-827AEB23F54D}" type="parTrans" cxnId="{0FCC110A-CC22-4661-93F1-F5A33CD42015}">
      <dgm:prSet/>
      <dgm:spPr/>
      <dgm:t>
        <a:bodyPr/>
        <a:lstStyle/>
        <a:p>
          <a:endParaRPr lang="en-US"/>
        </a:p>
      </dgm:t>
    </dgm:pt>
    <dgm:pt modelId="{56AEFFDC-1024-44F5-9583-4346333D9F52}" type="sibTrans" cxnId="{0FCC110A-CC22-4661-93F1-F5A33CD42015}">
      <dgm:prSet/>
      <dgm:spPr/>
      <dgm:t>
        <a:bodyPr/>
        <a:lstStyle/>
        <a:p>
          <a:endParaRPr lang="en-US"/>
        </a:p>
      </dgm:t>
    </dgm:pt>
    <dgm:pt modelId="{F554D73C-1CCF-41A2-BE32-998AB86F13EC}">
      <dgm:prSet/>
      <dgm:spPr/>
      <dgm:t>
        <a:bodyPr/>
        <a:lstStyle/>
        <a:p>
          <a:pPr rtl="0">
            <a:lnSpc>
              <a:spcPct val="100000"/>
            </a:lnSpc>
          </a:pPr>
          <a:r>
            <a:rPr lang="en-US">
              <a:latin typeface="Calibri Light" panose="020F0302020204030204"/>
            </a:rPr>
            <a:t>4. Latitude</a:t>
          </a:r>
          <a:r>
            <a:rPr lang="en-US"/>
            <a:t> start</a:t>
          </a:r>
        </a:p>
      </dgm:t>
    </dgm:pt>
    <dgm:pt modelId="{0CA270A8-AFEA-4BE4-B7D3-3D16955F5CD0}" type="parTrans" cxnId="{C91C6ED4-625C-4B2B-A70F-25609AF626D8}">
      <dgm:prSet/>
      <dgm:spPr/>
      <dgm:t>
        <a:bodyPr/>
        <a:lstStyle/>
        <a:p>
          <a:endParaRPr lang="en-US"/>
        </a:p>
      </dgm:t>
    </dgm:pt>
    <dgm:pt modelId="{1A54B851-F467-4758-B493-48AD252EB991}" type="sibTrans" cxnId="{C91C6ED4-625C-4B2B-A70F-25609AF626D8}">
      <dgm:prSet/>
      <dgm:spPr/>
      <dgm:t>
        <a:bodyPr/>
        <a:lstStyle/>
        <a:p>
          <a:endParaRPr lang="en-US"/>
        </a:p>
      </dgm:t>
    </dgm:pt>
    <dgm:pt modelId="{D4EF1D32-E649-430E-B5E6-2E52246D811F}" type="pres">
      <dgm:prSet presAssocID="{94F6B64F-B9C6-4400-B8EE-805E0EDD67E1}" presName="root" presStyleCnt="0">
        <dgm:presLayoutVars>
          <dgm:dir/>
          <dgm:resizeHandles val="exact"/>
        </dgm:presLayoutVars>
      </dgm:prSet>
      <dgm:spPr/>
    </dgm:pt>
    <dgm:pt modelId="{A457D539-B764-4C5D-B160-D36F07ADCE16}" type="pres">
      <dgm:prSet presAssocID="{A1944049-AD0B-49F1-8668-943A75489C01}" presName="compNode" presStyleCnt="0"/>
      <dgm:spPr/>
    </dgm:pt>
    <dgm:pt modelId="{2D5A0F38-2B6A-428C-92F1-D882AA639325}" type="pres">
      <dgm:prSet presAssocID="{A1944049-AD0B-49F1-8668-943A75489C01}" presName="bgRect" presStyleLbl="bgShp" presStyleIdx="0" presStyleCnt="4"/>
      <dgm:spPr/>
    </dgm:pt>
    <dgm:pt modelId="{484FF6FD-7A41-4855-BD68-96B4F70D0C3A}" type="pres">
      <dgm:prSet presAssocID="{A1944049-AD0B-49F1-8668-943A75489C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2770DC5B-2DFA-420B-B868-3551290F8218}" type="pres">
      <dgm:prSet presAssocID="{A1944049-AD0B-49F1-8668-943A75489C01}" presName="spaceRect" presStyleCnt="0"/>
      <dgm:spPr/>
    </dgm:pt>
    <dgm:pt modelId="{FD2C352D-D135-4948-AC71-DBC85F1C01E9}" type="pres">
      <dgm:prSet presAssocID="{A1944049-AD0B-49F1-8668-943A75489C01}" presName="parTx" presStyleLbl="revTx" presStyleIdx="0" presStyleCnt="4">
        <dgm:presLayoutVars>
          <dgm:chMax val="0"/>
          <dgm:chPref val="0"/>
        </dgm:presLayoutVars>
      </dgm:prSet>
      <dgm:spPr/>
    </dgm:pt>
    <dgm:pt modelId="{6330C41A-5608-454E-A758-9AB14FB505F8}" type="pres">
      <dgm:prSet presAssocID="{4D4501F5-04FD-4A74-A858-1DF12A353D48}" presName="sibTrans" presStyleCnt="0"/>
      <dgm:spPr/>
    </dgm:pt>
    <dgm:pt modelId="{915B8DF4-2A48-4B1C-A34B-9D6BEAE4D390}" type="pres">
      <dgm:prSet presAssocID="{3871274E-FC66-42D6-A84F-54BB95B88C61}" presName="compNode" presStyleCnt="0"/>
      <dgm:spPr/>
    </dgm:pt>
    <dgm:pt modelId="{5B2D856F-C452-45E8-BFD7-E621D86C2E9A}" type="pres">
      <dgm:prSet presAssocID="{3871274E-FC66-42D6-A84F-54BB95B88C61}" presName="bgRect" presStyleLbl="bgShp" presStyleIdx="1" presStyleCnt="4"/>
      <dgm:spPr/>
    </dgm:pt>
    <dgm:pt modelId="{F7D819FA-DE9F-4704-80FA-27E5FD1D15A8}" type="pres">
      <dgm:prSet presAssocID="{3871274E-FC66-42D6-A84F-54BB95B88C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ck"/>
        </a:ext>
      </dgm:extLst>
    </dgm:pt>
    <dgm:pt modelId="{F1B1F846-1BA3-4C1A-9071-BD2DAE0D09CE}" type="pres">
      <dgm:prSet presAssocID="{3871274E-FC66-42D6-A84F-54BB95B88C61}" presName="spaceRect" presStyleCnt="0"/>
      <dgm:spPr/>
    </dgm:pt>
    <dgm:pt modelId="{14A798D7-1A71-4C16-96D8-0E7D08D57DC7}" type="pres">
      <dgm:prSet presAssocID="{3871274E-FC66-42D6-A84F-54BB95B88C61}" presName="parTx" presStyleLbl="revTx" presStyleIdx="1" presStyleCnt="4">
        <dgm:presLayoutVars>
          <dgm:chMax val="0"/>
          <dgm:chPref val="0"/>
        </dgm:presLayoutVars>
      </dgm:prSet>
      <dgm:spPr/>
    </dgm:pt>
    <dgm:pt modelId="{FD8168BA-CD40-4184-9ECF-F3262AD849DE}" type="pres">
      <dgm:prSet presAssocID="{61921A5A-1C2D-4AC6-8AA8-3B093FD0165B}" presName="sibTrans" presStyleCnt="0"/>
      <dgm:spPr/>
    </dgm:pt>
    <dgm:pt modelId="{BE525B25-AF68-46C6-8140-58D387A0478D}" type="pres">
      <dgm:prSet presAssocID="{047DAC28-43CF-4FBD-A025-EF6639631F2D}" presName="compNode" presStyleCnt="0"/>
      <dgm:spPr/>
    </dgm:pt>
    <dgm:pt modelId="{A1F9B1C6-0296-4916-B2AD-AF6FBF170D9F}" type="pres">
      <dgm:prSet presAssocID="{047DAC28-43CF-4FBD-A025-EF6639631F2D}" presName="bgRect" presStyleLbl="bgShp" presStyleIdx="2" presStyleCnt="4"/>
      <dgm:spPr/>
    </dgm:pt>
    <dgm:pt modelId="{0C006879-9DC1-4115-9CAE-60938FFE329B}" type="pres">
      <dgm:prSet presAssocID="{047DAC28-43CF-4FBD-A025-EF6639631F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Europe-Africa"/>
        </a:ext>
      </dgm:extLst>
    </dgm:pt>
    <dgm:pt modelId="{B529C37C-000E-4FF4-B61F-257B5B394CCC}" type="pres">
      <dgm:prSet presAssocID="{047DAC28-43CF-4FBD-A025-EF6639631F2D}" presName="spaceRect" presStyleCnt="0"/>
      <dgm:spPr/>
    </dgm:pt>
    <dgm:pt modelId="{8F516E25-AE8C-41D9-BB12-9B539A4A487D}" type="pres">
      <dgm:prSet presAssocID="{047DAC28-43CF-4FBD-A025-EF6639631F2D}" presName="parTx" presStyleLbl="revTx" presStyleIdx="2" presStyleCnt="4">
        <dgm:presLayoutVars>
          <dgm:chMax val="0"/>
          <dgm:chPref val="0"/>
        </dgm:presLayoutVars>
      </dgm:prSet>
      <dgm:spPr/>
    </dgm:pt>
    <dgm:pt modelId="{4226CD66-8ACE-4025-991D-E31882AFF5D3}" type="pres">
      <dgm:prSet presAssocID="{56AEFFDC-1024-44F5-9583-4346333D9F52}" presName="sibTrans" presStyleCnt="0"/>
      <dgm:spPr/>
    </dgm:pt>
    <dgm:pt modelId="{89DB2E68-BF74-4DCD-BC6C-9AF38CC3464B}" type="pres">
      <dgm:prSet presAssocID="{F554D73C-1CCF-41A2-BE32-998AB86F13EC}" presName="compNode" presStyleCnt="0"/>
      <dgm:spPr/>
    </dgm:pt>
    <dgm:pt modelId="{D18942DA-549E-43F9-B4FC-51DE216420BF}" type="pres">
      <dgm:prSet presAssocID="{F554D73C-1CCF-41A2-BE32-998AB86F13EC}" presName="bgRect" presStyleLbl="bgShp" presStyleIdx="3" presStyleCnt="4"/>
      <dgm:spPr/>
    </dgm:pt>
    <dgm:pt modelId="{F13DCE60-8C2A-43B7-91F6-D84B3CC89ED0}" type="pres">
      <dgm:prSet presAssocID="{F554D73C-1CCF-41A2-BE32-998AB86F13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arth Globe Americas"/>
        </a:ext>
      </dgm:extLst>
    </dgm:pt>
    <dgm:pt modelId="{DB8BB2C6-E081-4753-925E-A1AA213EEDC3}" type="pres">
      <dgm:prSet presAssocID="{F554D73C-1CCF-41A2-BE32-998AB86F13EC}" presName="spaceRect" presStyleCnt="0"/>
      <dgm:spPr/>
    </dgm:pt>
    <dgm:pt modelId="{2D56EABA-C28D-4161-A646-DA327F858273}" type="pres">
      <dgm:prSet presAssocID="{F554D73C-1CCF-41A2-BE32-998AB86F13EC}" presName="parTx" presStyleLbl="revTx" presStyleIdx="3" presStyleCnt="4">
        <dgm:presLayoutVars>
          <dgm:chMax val="0"/>
          <dgm:chPref val="0"/>
        </dgm:presLayoutVars>
      </dgm:prSet>
      <dgm:spPr/>
    </dgm:pt>
  </dgm:ptLst>
  <dgm:cxnLst>
    <dgm:cxn modelId="{0FCC110A-CC22-4661-93F1-F5A33CD42015}" srcId="{94F6B64F-B9C6-4400-B8EE-805E0EDD67E1}" destId="{047DAC28-43CF-4FBD-A025-EF6639631F2D}" srcOrd="2" destOrd="0" parTransId="{37563DB2-F349-4296-A3FB-827AEB23F54D}" sibTransId="{56AEFFDC-1024-44F5-9583-4346333D9F52}"/>
    <dgm:cxn modelId="{191F3F35-F5B9-4F3D-8497-FC01FBC0DDF9}" type="presOf" srcId="{94F6B64F-B9C6-4400-B8EE-805E0EDD67E1}" destId="{D4EF1D32-E649-430E-B5E6-2E52246D811F}" srcOrd="0" destOrd="0" presId="urn:microsoft.com/office/officeart/2018/2/layout/IconVerticalSolidList"/>
    <dgm:cxn modelId="{78847369-24A6-4DAA-8A59-22978DC2A69D}" srcId="{94F6B64F-B9C6-4400-B8EE-805E0EDD67E1}" destId="{3871274E-FC66-42D6-A84F-54BB95B88C61}" srcOrd="1" destOrd="0" parTransId="{CA683D9B-7CE9-43F1-B894-C2EB52AEEC59}" sibTransId="{61921A5A-1C2D-4AC6-8AA8-3B093FD0165B}"/>
    <dgm:cxn modelId="{A913609F-1ADB-40F0-9EAB-8842DD57427B}" type="presOf" srcId="{A1944049-AD0B-49F1-8668-943A75489C01}" destId="{FD2C352D-D135-4948-AC71-DBC85F1C01E9}" srcOrd="0" destOrd="0" presId="urn:microsoft.com/office/officeart/2018/2/layout/IconVerticalSolidList"/>
    <dgm:cxn modelId="{6E6E15B2-2250-4062-BB06-FEB7557012AF}" type="presOf" srcId="{047DAC28-43CF-4FBD-A025-EF6639631F2D}" destId="{8F516E25-AE8C-41D9-BB12-9B539A4A487D}" srcOrd="0" destOrd="0" presId="urn:microsoft.com/office/officeart/2018/2/layout/IconVerticalSolidList"/>
    <dgm:cxn modelId="{AAC313C3-9EA1-4EEF-9219-3970F814D1DD}" type="presOf" srcId="{F554D73C-1CCF-41A2-BE32-998AB86F13EC}" destId="{2D56EABA-C28D-4161-A646-DA327F858273}" srcOrd="0" destOrd="0" presId="urn:microsoft.com/office/officeart/2018/2/layout/IconVerticalSolidList"/>
    <dgm:cxn modelId="{CDF91CC5-5DAC-419A-A26E-72468017F0F4}" srcId="{94F6B64F-B9C6-4400-B8EE-805E0EDD67E1}" destId="{A1944049-AD0B-49F1-8668-943A75489C01}" srcOrd="0" destOrd="0" parTransId="{92A433CE-301D-4F1F-A030-DD1C3C28BFE3}" sibTransId="{4D4501F5-04FD-4A74-A858-1DF12A353D48}"/>
    <dgm:cxn modelId="{C91C6ED4-625C-4B2B-A70F-25609AF626D8}" srcId="{94F6B64F-B9C6-4400-B8EE-805E0EDD67E1}" destId="{F554D73C-1CCF-41A2-BE32-998AB86F13EC}" srcOrd="3" destOrd="0" parTransId="{0CA270A8-AFEA-4BE4-B7D3-3D16955F5CD0}" sibTransId="{1A54B851-F467-4758-B493-48AD252EB991}"/>
    <dgm:cxn modelId="{FD8B4ED7-739B-410E-97D4-634625722204}" type="presOf" srcId="{3871274E-FC66-42D6-A84F-54BB95B88C61}" destId="{14A798D7-1A71-4C16-96D8-0E7D08D57DC7}" srcOrd="0" destOrd="0" presId="urn:microsoft.com/office/officeart/2018/2/layout/IconVerticalSolidList"/>
    <dgm:cxn modelId="{81FAECA5-98E8-4301-A050-1429F28C39B2}" type="presParOf" srcId="{D4EF1D32-E649-430E-B5E6-2E52246D811F}" destId="{A457D539-B764-4C5D-B160-D36F07ADCE16}" srcOrd="0" destOrd="0" presId="urn:microsoft.com/office/officeart/2018/2/layout/IconVerticalSolidList"/>
    <dgm:cxn modelId="{239BF9CF-33E0-4AFE-8CCF-11348B497BE1}" type="presParOf" srcId="{A457D539-B764-4C5D-B160-D36F07ADCE16}" destId="{2D5A0F38-2B6A-428C-92F1-D882AA639325}" srcOrd="0" destOrd="0" presId="urn:microsoft.com/office/officeart/2018/2/layout/IconVerticalSolidList"/>
    <dgm:cxn modelId="{8D936803-CFBB-4E1B-AD93-1B26DEF1D080}" type="presParOf" srcId="{A457D539-B764-4C5D-B160-D36F07ADCE16}" destId="{484FF6FD-7A41-4855-BD68-96B4F70D0C3A}" srcOrd="1" destOrd="0" presId="urn:microsoft.com/office/officeart/2018/2/layout/IconVerticalSolidList"/>
    <dgm:cxn modelId="{DAF2DE07-89AF-4170-933F-15C1A16B9B0E}" type="presParOf" srcId="{A457D539-B764-4C5D-B160-D36F07ADCE16}" destId="{2770DC5B-2DFA-420B-B868-3551290F8218}" srcOrd="2" destOrd="0" presId="urn:microsoft.com/office/officeart/2018/2/layout/IconVerticalSolidList"/>
    <dgm:cxn modelId="{7FAA6F15-062B-401A-921F-A69DAA716755}" type="presParOf" srcId="{A457D539-B764-4C5D-B160-D36F07ADCE16}" destId="{FD2C352D-D135-4948-AC71-DBC85F1C01E9}" srcOrd="3" destOrd="0" presId="urn:microsoft.com/office/officeart/2018/2/layout/IconVerticalSolidList"/>
    <dgm:cxn modelId="{62623936-BC1A-4C81-AB57-C3733DE15A93}" type="presParOf" srcId="{D4EF1D32-E649-430E-B5E6-2E52246D811F}" destId="{6330C41A-5608-454E-A758-9AB14FB505F8}" srcOrd="1" destOrd="0" presId="urn:microsoft.com/office/officeart/2018/2/layout/IconVerticalSolidList"/>
    <dgm:cxn modelId="{25A9596A-FB53-4D35-BE8C-8B5CD62B6F19}" type="presParOf" srcId="{D4EF1D32-E649-430E-B5E6-2E52246D811F}" destId="{915B8DF4-2A48-4B1C-A34B-9D6BEAE4D390}" srcOrd="2" destOrd="0" presId="urn:microsoft.com/office/officeart/2018/2/layout/IconVerticalSolidList"/>
    <dgm:cxn modelId="{03C05C89-8CF0-46D2-9E11-1A512DD1387D}" type="presParOf" srcId="{915B8DF4-2A48-4B1C-A34B-9D6BEAE4D390}" destId="{5B2D856F-C452-45E8-BFD7-E621D86C2E9A}" srcOrd="0" destOrd="0" presId="urn:microsoft.com/office/officeart/2018/2/layout/IconVerticalSolidList"/>
    <dgm:cxn modelId="{CE7B4A10-0BA0-4AF6-BAEB-C532FF8F58ED}" type="presParOf" srcId="{915B8DF4-2A48-4B1C-A34B-9D6BEAE4D390}" destId="{F7D819FA-DE9F-4704-80FA-27E5FD1D15A8}" srcOrd="1" destOrd="0" presId="urn:microsoft.com/office/officeart/2018/2/layout/IconVerticalSolidList"/>
    <dgm:cxn modelId="{2E005EA0-5D67-430C-B76B-CDEF4204150F}" type="presParOf" srcId="{915B8DF4-2A48-4B1C-A34B-9D6BEAE4D390}" destId="{F1B1F846-1BA3-4C1A-9071-BD2DAE0D09CE}" srcOrd="2" destOrd="0" presId="urn:microsoft.com/office/officeart/2018/2/layout/IconVerticalSolidList"/>
    <dgm:cxn modelId="{47E9B3BB-C6D5-4C67-9D56-60BDFB58AC9D}" type="presParOf" srcId="{915B8DF4-2A48-4B1C-A34B-9D6BEAE4D390}" destId="{14A798D7-1A71-4C16-96D8-0E7D08D57DC7}" srcOrd="3" destOrd="0" presId="urn:microsoft.com/office/officeart/2018/2/layout/IconVerticalSolidList"/>
    <dgm:cxn modelId="{89C0C852-BBC7-4B5F-BE16-64701B7212D8}" type="presParOf" srcId="{D4EF1D32-E649-430E-B5E6-2E52246D811F}" destId="{FD8168BA-CD40-4184-9ECF-F3262AD849DE}" srcOrd="3" destOrd="0" presId="urn:microsoft.com/office/officeart/2018/2/layout/IconVerticalSolidList"/>
    <dgm:cxn modelId="{A48C7A47-174C-41D0-AF38-EB5F686A07F4}" type="presParOf" srcId="{D4EF1D32-E649-430E-B5E6-2E52246D811F}" destId="{BE525B25-AF68-46C6-8140-58D387A0478D}" srcOrd="4" destOrd="0" presId="urn:microsoft.com/office/officeart/2018/2/layout/IconVerticalSolidList"/>
    <dgm:cxn modelId="{BE5863EB-EE01-48B2-8D9B-583532B41647}" type="presParOf" srcId="{BE525B25-AF68-46C6-8140-58D387A0478D}" destId="{A1F9B1C6-0296-4916-B2AD-AF6FBF170D9F}" srcOrd="0" destOrd="0" presId="urn:microsoft.com/office/officeart/2018/2/layout/IconVerticalSolidList"/>
    <dgm:cxn modelId="{13E933FF-2A71-4C1F-A9A3-AAF24A78B422}" type="presParOf" srcId="{BE525B25-AF68-46C6-8140-58D387A0478D}" destId="{0C006879-9DC1-4115-9CAE-60938FFE329B}" srcOrd="1" destOrd="0" presId="urn:microsoft.com/office/officeart/2018/2/layout/IconVerticalSolidList"/>
    <dgm:cxn modelId="{2F517376-60CC-442D-8D0F-86197F17D7A5}" type="presParOf" srcId="{BE525B25-AF68-46C6-8140-58D387A0478D}" destId="{B529C37C-000E-4FF4-B61F-257B5B394CCC}" srcOrd="2" destOrd="0" presId="urn:microsoft.com/office/officeart/2018/2/layout/IconVerticalSolidList"/>
    <dgm:cxn modelId="{478DA561-2E4A-4C7A-9013-630657B85DA7}" type="presParOf" srcId="{BE525B25-AF68-46C6-8140-58D387A0478D}" destId="{8F516E25-AE8C-41D9-BB12-9B539A4A487D}" srcOrd="3" destOrd="0" presId="urn:microsoft.com/office/officeart/2018/2/layout/IconVerticalSolidList"/>
    <dgm:cxn modelId="{CE32D15A-9986-403C-946B-AA70108A6EF5}" type="presParOf" srcId="{D4EF1D32-E649-430E-B5E6-2E52246D811F}" destId="{4226CD66-8ACE-4025-991D-E31882AFF5D3}" srcOrd="5" destOrd="0" presId="urn:microsoft.com/office/officeart/2018/2/layout/IconVerticalSolidList"/>
    <dgm:cxn modelId="{36FBA82D-A987-4D59-B0A3-8B1BA2C6243C}" type="presParOf" srcId="{D4EF1D32-E649-430E-B5E6-2E52246D811F}" destId="{89DB2E68-BF74-4DCD-BC6C-9AF38CC3464B}" srcOrd="6" destOrd="0" presId="urn:microsoft.com/office/officeart/2018/2/layout/IconVerticalSolidList"/>
    <dgm:cxn modelId="{DC61DBD2-AAA6-4ED6-A28A-249B259B7C7B}" type="presParOf" srcId="{89DB2E68-BF74-4DCD-BC6C-9AF38CC3464B}" destId="{D18942DA-549E-43F9-B4FC-51DE216420BF}" srcOrd="0" destOrd="0" presId="urn:microsoft.com/office/officeart/2018/2/layout/IconVerticalSolidList"/>
    <dgm:cxn modelId="{F17A5859-BB4E-451E-B2CB-EF4D4A05945C}" type="presParOf" srcId="{89DB2E68-BF74-4DCD-BC6C-9AF38CC3464B}" destId="{F13DCE60-8C2A-43B7-91F6-D84B3CC89ED0}" srcOrd="1" destOrd="0" presId="urn:microsoft.com/office/officeart/2018/2/layout/IconVerticalSolidList"/>
    <dgm:cxn modelId="{3EFF9667-78AF-4F79-9002-40F0EC262BC9}" type="presParOf" srcId="{89DB2E68-BF74-4DCD-BC6C-9AF38CC3464B}" destId="{DB8BB2C6-E081-4753-925E-A1AA213EEDC3}" srcOrd="2" destOrd="0" presId="urn:microsoft.com/office/officeart/2018/2/layout/IconVerticalSolidList"/>
    <dgm:cxn modelId="{906A14C5-05AC-4344-8EB9-402F19E1ED73}" type="presParOf" srcId="{89DB2E68-BF74-4DCD-BC6C-9AF38CC3464B}" destId="{2D56EABA-C28D-4161-A646-DA327F8582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741EFA-0A52-4C00-8AA9-FAA5E2CDE709}"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A0F9355A-8447-4E6F-8EF0-77008F58AED8}">
      <dgm:prSet/>
      <dgm:spPr/>
      <dgm:t>
        <a:bodyPr/>
        <a:lstStyle/>
        <a:p>
          <a:r>
            <a:rPr lang="en-US"/>
            <a:t>Import</a:t>
          </a:r>
        </a:p>
      </dgm:t>
    </dgm:pt>
    <dgm:pt modelId="{6DBD1FFB-61E7-4E15-8580-BCA4A1501B3B}" type="parTrans" cxnId="{CF85A55B-3933-485C-8484-3F61B4A88537}">
      <dgm:prSet/>
      <dgm:spPr/>
      <dgm:t>
        <a:bodyPr/>
        <a:lstStyle/>
        <a:p>
          <a:endParaRPr lang="en-US"/>
        </a:p>
      </dgm:t>
    </dgm:pt>
    <dgm:pt modelId="{16AA8989-0205-409F-929B-D487F07CA89F}" type="sibTrans" cxnId="{CF85A55B-3933-485C-8484-3F61B4A88537}">
      <dgm:prSet/>
      <dgm:spPr/>
      <dgm:t>
        <a:bodyPr/>
        <a:lstStyle/>
        <a:p>
          <a:endParaRPr lang="en-US"/>
        </a:p>
      </dgm:t>
    </dgm:pt>
    <dgm:pt modelId="{32C07936-60D0-457C-963B-1E72D9B0F6F3}">
      <dgm:prSet/>
      <dgm:spPr/>
      <dgm:t>
        <a:bodyPr/>
        <a:lstStyle/>
        <a:p>
          <a:r>
            <a:rPr lang="en-US"/>
            <a:t>Import all the necessary modules.</a:t>
          </a:r>
        </a:p>
      </dgm:t>
    </dgm:pt>
    <dgm:pt modelId="{EC1CB15B-0E8C-4E3F-80E7-9EDAB03BF1EA}" type="parTrans" cxnId="{6D17DDB2-59B6-4B27-A7BD-316893411EE9}">
      <dgm:prSet/>
      <dgm:spPr/>
      <dgm:t>
        <a:bodyPr/>
        <a:lstStyle/>
        <a:p>
          <a:endParaRPr lang="en-US"/>
        </a:p>
      </dgm:t>
    </dgm:pt>
    <dgm:pt modelId="{F0D45F02-4D4F-4D40-8F30-42FF3905F046}" type="sibTrans" cxnId="{6D17DDB2-59B6-4B27-A7BD-316893411EE9}">
      <dgm:prSet/>
      <dgm:spPr/>
      <dgm:t>
        <a:bodyPr/>
        <a:lstStyle/>
        <a:p>
          <a:endParaRPr lang="en-US"/>
        </a:p>
      </dgm:t>
    </dgm:pt>
    <dgm:pt modelId="{6E7010B4-40EE-41C9-AA57-FB45119D1252}">
      <dgm:prSet/>
      <dgm:spPr/>
      <dgm:t>
        <a:bodyPr/>
        <a:lstStyle/>
        <a:p>
          <a:r>
            <a:rPr lang="en-US"/>
            <a:t>Load</a:t>
          </a:r>
        </a:p>
      </dgm:t>
    </dgm:pt>
    <dgm:pt modelId="{E2922055-8E8E-459D-A2CF-015B3C77015A}" type="parTrans" cxnId="{45EDA3BE-81CB-4B35-8BA3-6F3956B8431B}">
      <dgm:prSet/>
      <dgm:spPr/>
      <dgm:t>
        <a:bodyPr/>
        <a:lstStyle/>
        <a:p>
          <a:endParaRPr lang="en-US"/>
        </a:p>
      </dgm:t>
    </dgm:pt>
    <dgm:pt modelId="{B4ED2C9D-91FF-44C6-B187-A11D1829F65B}" type="sibTrans" cxnId="{45EDA3BE-81CB-4B35-8BA3-6F3956B8431B}">
      <dgm:prSet/>
      <dgm:spPr/>
      <dgm:t>
        <a:bodyPr/>
        <a:lstStyle/>
        <a:p>
          <a:endParaRPr lang="en-US"/>
        </a:p>
      </dgm:t>
    </dgm:pt>
    <dgm:pt modelId="{BC96246D-6AE7-4A80-B439-63A1801665C3}">
      <dgm:prSet/>
      <dgm:spPr/>
      <dgm:t>
        <a:bodyPr/>
        <a:lstStyle/>
        <a:p>
          <a:r>
            <a:rPr lang="en-US"/>
            <a:t>Load the given dataset.</a:t>
          </a:r>
        </a:p>
      </dgm:t>
    </dgm:pt>
    <dgm:pt modelId="{315743CE-1BE5-426A-8851-7296D87C0D85}" type="parTrans" cxnId="{110C23AA-4A7A-4CCA-A16D-FEB6C6917DBB}">
      <dgm:prSet/>
      <dgm:spPr/>
      <dgm:t>
        <a:bodyPr/>
        <a:lstStyle/>
        <a:p>
          <a:endParaRPr lang="en-US"/>
        </a:p>
      </dgm:t>
    </dgm:pt>
    <dgm:pt modelId="{FE18B017-7033-4336-80B5-C9C5D81AB437}" type="sibTrans" cxnId="{110C23AA-4A7A-4CCA-A16D-FEB6C6917DBB}">
      <dgm:prSet/>
      <dgm:spPr/>
      <dgm:t>
        <a:bodyPr/>
        <a:lstStyle/>
        <a:p>
          <a:endParaRPr lang="en-US"/>
        </a:p>
      </dgm:t>
    </dgm:pt>
    <dgm:pt modelId="{52B667B6-4B7C-4000-AE3A-2A2EF436C804}">
      <dgm:prSet/>
      <dgm:spPr/>
      <dgm:t>
        <a:bodyPr/>
        <a:lstStyle/>
        <a:p>
          <a:r>
            <a:rPr lang="en-US"/>
            <a:t>Split</a:t>
          </a:r>
        </a:p>
      </dgm:t>
    </dgm:pt>
    <dgm:pt modelId="{81898489-D0BB-4F11-B09C-0B8FF134E5F4}" type="parTrans" cxnId="{3950F23E-62E3-485F-A793-39320CBBF3A9}">
      <dgm:prSet/>
      <dgm:spPr/>
      <dgm:t>
        <a:bodyPr/>
        <a:lstStyle/>
        <a:p>
          <a:endParaRPr lang="en-US"/>
        </a:p>
      </dgm:t>
    </dgm:pt>
    <dgm:pt modelId="{43166B74-13FE-4299-8754-48FB35E66966}" type="sibTrans" cxnId="{3950F23E-62E3-485F-A793-39320CBBF3A9}">
      <dgm:prSet/>
      <dgm:spPr/>
      <dgm:t>
        <a:bodyPr/>
        <a:lstStyle/>
        <a:p>
          <a:endParaRPr lang="en-US"/>
        </a:p>
      </dgm:t>
    </dgm:pt>
    <dgm:pt modelId="{70E0922D-7E6E-426C-BDA8-B4EACB4135E2}">
      <dgm:prSet/>
      <dgm:spPr/>
      <dgm:t>
        <a:bodyPr/>
        <a:lstStyle/>
        <a:p>
          <a:r>
            <a:rPr lang="en-US"/>
            <a:t>Split the data in the ratio of 80:20  for training and testing.</a:t>
          </a:r>
        </a:p>
      </dgm:t>
    </dgm:pt>
    <dgm:pt modelId="{697C268B-9A92-4297-BD96-116DB76CB485}" type="parTrans" cxnId="{C2070BE1-310B-44FD-A066-5CD2A39B14EE}">
      <dgm:prSet/>
      <dgm:spPr/>
      <dgm:t>
        <a:bodyPr/>
        <a:lstStyle/>
        <a:p>
          <a:endParaRPr lang="en-US"/>
        </a:p>
      </dgm:t>
    </dgm:pt>
    <dgm:pt modelId="{46DA2B49-B1E8-4600-A877-3ABEC20AF93E}" type="sibTrans" cxnId="{C2070BE1-310B-44FD-A066-5CD2A39B14EE}">
      <dgm:prSet/>
      <dgm:spPr/>
      <dgm:t>
        <a:bodyPr/>
        <a:lstStyle/>
        <a:p>
          <a:endParaRPr lang="en-US"/>
        </a:p>
      </dgm:t>
    </dgm:pt>
    <dgm:pt modelId="{BA124BE0-A72D-4249-9047-E69DA56AF0C9}">
      <dgm:prSet/>
      <dgm:spPr/>
      <dgm:t>
        <a:bodyPr/>
        <a:lstStyle/>
        <a:p>
          <a:r>
            <a:rPr lang="en-US"/>
            <a:t>Train</a:t>
          </a:r>
        </a:p>
      </dgm:t>
    </dgm:pt>
    <dgm:pt modelId="{FA77A874-4785-4A95-B587-22C620708D5A}" type="parTrans" cxnId="{B1A3AC4C-FE53-43F1-910D-A9AA0325E553}">
      <dgm:prSet/>
      <dgm:spPr/>
      <dgm:t>
        <a:bodyPr/>
        <a:lstStyle/>
        <a:p>
          <a:endParaRPr lang="en-US"/>
        </a:p>
      </dgm:t>
    </dgm:pt>
    <dgm:pt modelId="{A6FC808E-DEFE-45EE-B2DD-57D48C142990}" type="sibTrans" cxnId="{B1A3AC4C-FE53-43F1-910D-A9AA0325E553}">
      <dgm:prSet/>
      <dgm:spPr/>
      <dgm:t>
        <a:bodyPr/>
        <a:lstStyle/>
        <a:p>
          <a:endParaRPr lang="en-US"/>
        </a:p>
      </dgm:t>
    </dgm:pt>
    <dgm:pt modelId="{BC64E759-3847-4A88-B1FD-B0BD0C19C2CD}">
      <dgm:prSet/>
      <dgm:spPr/>
      <dgm:t>
        <a:bodyPr/>
        <a:lstStyle/>
        <a:p>
          <a:r>
            <a:rPr lang="en-US"/>
            <a:t>Train the data with the particular model.</a:t>
          </a:r>
        </a:p>
      </dgm:t>
    </dgm:pt>
    <dgm:pt modelId="{368EFFAE-36A5-405B-AEC9-6DA1133E89A0}" type="parTrans" cxnId="{F8C8554D-73E8-4E0B-BB90-DC2E851999D0}">
      <dgm:prSet/>
      <dgm:spPr/>
      <dgm:t>
        <a:bodyPr/>
        <a:lstStyle/>
        <a:p>
          <a:endParaRPr lang="en-US"/>
        </a:p>
      </dgm:t>
    </dgm:pt>
    <dgm:pt modelId="{D0EEC29E-7E21-4192-8A7D-61672775A73F}" type="sibTrans" cxnId="{F8C8554D-73E8-4E0B-BB90-DC2E851999D0}">
      <dgm:prSet/>
      <dgm:spPr/>
      <dgm:t>
        <a:bodyPr/>
        <a:lstStyle/>
        <a:p>
          <a:endParaRPr lang="en-US"/>
        </a:p>
      </dgm:t>
    </dgm:pt>
    <dgm:pt modelId="{9C4CBCAF-2118-4603-8A60-872A1ED6DC8D}">
      <dgm:prSet/>
      <dgm:spPr/>
      <dgm:t>
        <a:bodyPr/>
        <a:lstStyle/>
        <a:p>
          <a:r>
            <a:rPr lang="en-US"/>
            <a:t>Get</a:t>
          </a:r>
        </a:p>
      </dgm:t>
    </dgm:pt>
    <dgm:pt modelId="{CB22CE5F-DD59-4BE3-800A-75014DCFF3F0}" type="parTrans" cxnId="{B28EEB87-A787-4108-A7AC-16844CC65EE8}">
      <dgm:prSet/>
      <dgm:spPr/>
      <dgm:t>
        <a:bodyPr/>
        <a:lstStyle/>
        <a:p>
          <a:endParaRPr lang="en-US"/>
        </a:p>
      </dgm:t>
    </dgm:pt>
    <dgm:pt modelId="{C2C92613-201E-4288-9A13-7B0073635E4E}" type="sibTrans" cxnId="{B28EEB87-A787-4108-A7AC-16844CC65EE8}">
      <dgm:prSet/>
      <dgm:spPr/>
      <dgm:t>
        <a:bodyPr/>
        <a:lstStyle/>
        <a:p>
          <a:endParaRPr lang="en-US"/>
        </a:p>
      </dgm:t>
    </dgm:pt>
    <dgm:pt modelId="{337D950A-142D-4969-B87F-15B5BFECFB84}">
      <dgm:prSet/>
      <dgm:spPr/>
      <dgm:t>
        <a:bodyPr/>
        <a:lstStyle/>
        <a:p>
          <a:r>
            <a:rPr lang="en-US"/>
            <a:t>Get the accuracy score of each model.</a:t>
          </a:r>
        </a:p>
      </dgm:t>
    </dgm:pt>
    <dgm:pt modelId="{84452609-0BBE-4C27-95A2-086B8766A7FB}" type="parTrans" cxnId="{59FD9BB3-6AA8-434C-A917-DB7205683468}">
      <dgm:prSet/>
      <dgm:spPr/>
      <dgm:t>
        <a:bodyPr/>
        <a:lstStyle/>
        <a:p>
          <a:endParaRPr lang="en-US"/>
        </a:p>
      </dgm:t>
    </dgm:pt>
    <dgm:pt modelId="{41C94BA6-E854-4F62-A028-F966204291BD}" type="sibTrans" cxnId="{59FD9BB3-6AA8-434C-A917-DB7205683468}">
      <dgm:prSet/>
      <dgm:spPr/>
      <dgm:t>
        <a:bodyPr/>
        <a:lstStyle/>
        <a:p>
          <a:endParaRPr lang="en-US"/>
        </a:p>
      </dgm:t>
    </dgm:pt>
    <dgm:pt modelId="{10EE3B51-3A59-479C-A2E1-3E38426B263E}">
      <dgm:prSet/>
      <dgm:spPr/>
      <dgm:t>
        <a:bodyPr/>
        <a:lstStyle/>
        <a:p>
          <a:r>
            <a:rPr lang="en-US"/>
            <a:t>Plot</a:t>
          </a:r>
        </a:p>
      </dgm:t>
    </dgm:pt>
    <dgm:pt modelId="{E97D7320-4A38-4117-B16E-EE0619A38EEA}" type="parTrans" cxnId="{52409FE6-2916-4238-9529-83568E57073E}">
      <dgm:prSet/>
      <dgm:spPr/>
      <dgm:t>
        <a:bodyPr/>
        <a:lstStyle/>
        <a:p>
          <a:endParaRPr lang="en-US"/>
        </a:p>
      </dgm:t>
    </dgm:pt>
    <dgm:pt modelId="{046737CD-26B7-40DA-989A-D3A5D6C3ED2B}" type="sibTrans" cxnId="{52409FE6-2916-4238-9529-83568E57073E}">
      <dgm:prSet/>
      <dgm:spPr/>
      <dgm:t>
        <a:bodyPr/>
        <a:lstStyle/>
        <a:p>
          <a:endParaRPr lang="en-US"/>
        </a:p>
      </dgm:t>
    </dgm:pt>
    <dgm:pt modelId="{AFE9E64A-A425-44A3-A4D8-FF9A66103955}">
      <dgm:prSet/>
      <dgm:spPr/>
      <dgm:t>
        <a:bodyPr/>
        <a:lstStyle/>
        <a:p>
          <a:r>
            <a:rPr lang="en-US"/>
            <a:t>Plot the graph between predicted and test value.</a:t>
          </a:r>
        </a:p>
      </dgm:t>
    </dgm:pt>
    <dgm:pt modelId="{98D21EBE-FFF9-4507-9B60-2C0347D0EC01}" type="parTrans" cxnId="{0A4390FD-A74A-4FC8-A7CA-15FD13AEF4A8}">
      <dgm:prSet/>
      <dgm:spPr/>
      <dgm:t>
        <a:bodyPr/>
        <a:lstStyle/>
        <a:p>
          <a:endParaRPr lang="en-US"/>
        </a:p>
      </dgm:t>
    </dgm:pt>
    <dgm:pt modelId="{3FD8F000-B1D8-42F9-84BA-339046E7AAAD}" type="sibTrans" cxnId="{0A4390FD-A74A-4FC8-A7CA-15FD13AEF4A8}">
      <dgm:prSet/>
      <dgm:spPr/>
      <dgm:t>
        <a:bodyPr/>
        <a:lstStyle/>
        <a:p>
          <a:endParaRPr lang="en-US"/>
        </a:p>
      </dgm:t>
    </dgm:pt>
    <dgm:pt modelId="{9162427F-250E-489B-B0AE-8DC3E281C4D2}">
      <dgm:prSet/>
      <dgm:spPr/>
      <dgm:t>
        <a:bodyPr/>
        <a:lstStyle/>
        <a:p>
          <a:r>
            <a:rPr lang="en-US"/>
            <a:t>Select</a:t>
          </a:r>
        </a:p>
      </dgm:t>
    </dgm:pt>
    <dgm:pt modelId="{F79BAF7B-F0FA-41C5-A981-D76C8C7A6F00}" type="parTrans" cxnId="{EFBB1142-08F6-4E14-A456-8A3B14D9A116}">
      <dgm:prSet/>
      <dgm:spPr/>
      <dgm:t>
        <a:bodyPr/>
        <a:lstStyle/>
        <a:p>
          <a:endParaRPr lang="en-US"/>
        </a:p>
      </dgm:t>
    </dgm:pt>
    <dgm:pt modelId="{AFD41A73-0D3A-4AB9-90DD-8DEE98E56ED3}" type="sibTrans" cxnId="{EFBB1142-08F6-4E14-A456-8A3B14D9A116}">
      <dgm:prSet/>
      <dgm:spPr/>
      <dgm:t>
        <a:bodyPr/>
        <a:lstStyle/>
        <a:p>
          <a:endParaRPr lang="en-US"/>
        </a:p>
      </dgm:t>
    </dgm:pt>
    <dgm:pt modelId="{8FFA02B8-2299-4111-ACC6-AB9A32FFE61B}">
      <dgm:prSet/>
      <dgm:spPr/>
      <dgm:t>
        <a:bodyPr/>
        <a:lstStyle/>
        <a:p>
          <a:r>
            <a:rPr lang="en-US"/>
            <a:t>Select the best model with high accuracy.</a:t>
          </a:r>
        </a:p>
      </dgm:t>
    </dgm:pt>
    <dgm:pt modelId="{2966D91D-4130-4948-9D1E-073C96EC4C55}" type="parTrans" cxnId="{AF7B59C1-CA66-4703-A1F1-D7F7E3514F84}">
      <dgm:prSet/>
      <dgm:spPr/>
      <dgm:t>
        <a:bodyPr/>
        <a:lstStyle/>
        <a:p>
          <a:endParaRPr lang="en-US"/>
        </a:p>
      </dgm:t>
    </dgm:pt>
    <dgm:pt modelId="{8DC6FBCB-0791-4E16-941A-E915AF91289B}" type="sibTrans" cxnId="{AF7B59C1-CA66-4703-A1F1-D7F7E3514F84}">
      <dgm:prSet/>
      <dgm:spPr/>
      <dgm:t>
        <a:bodyPr/>
        <a:lstStyle/>
        <a:p>
          <a:endParaRPr lang="en-US"/>
        </a:p>
      </dgm:t>
    </dgm:pt>
    <dgm:pt modelId="{34E58629-1EBE-47F7-8201-9FD22A3E4037}" type="pres">
      <dgm:prSet presAssocID="{70741EFA-0A52-4C00-8AA9-FAA5E2CDE709}" presName="Name0" presStyleCnt="0">
        <dgm:presLayoutVars>
          <dgm:dir/>
          <dgm:animLvl val="lvl"/>
          <dgm:resizeHandles val="exact"/>
        </dgm:presLayoutVars>
      </dgm:prSet>
      <dgm:spPr/>
    </dgm:pt>
    <dgm:pt modelId="{5A732E70-5678-4037-BA9A-B2C14396521C}" type="pres">
      <dgm:prSet presAssocID="{9162427F-250E-489B-B0AE-8DC3E281C4D2}" presName="boxAndChildren" presStyleCnt="0"/>
      <dgm:spPr/>
    </dgm:pt>
    <dgm:pt modelId="{D024F41F-FE77-4410-894E-39E279246D16}" type="pres">
      <dgm:prSet presAssocID="{9162427F-250E-489B-B0AE-8DC3E281C4D2}" presName="parentTextBox" presStyleLbl="alignNode1" presStyleIdx="0" presStyleCnt="7"/>
      <dgm:spPr/>
    </dgm:pt>
    <dgm:pt modelId="{D51E0A79-8AAD-46E0-8B04-CF7DCD02BC74}" type="pres">
      <dgm:prSet presAssocID="{9162427F-250E-489B-B0AE-8DC3E281C4D2}" presName="descendantBox" presStyleLbl="bgAccFollowNode1" presStyleIdx="0" presStyleCnt="7"/>
      <dgm:spPr/>
    </dgm:pt>
    <dgm:pt modelId="{6869F6B9-AA15-4B39-8E09-44ADA8996E7B}" type="pres">
      <dgm:prSet presAssocID="{046737CD-26B7-40DA-989A-D3A5D6C3ED2B}" presName="sp" presStyleCnt="0"/>
      <dgm:spPr/>
    </dgm:pt>
    <dgm:pt modelId="{B53DCB1E-8DF5-4EA2-9F29-870FDCDB4754}" type="pres">
      <dgm:prSet presAssocID="{10EE3B51-3A59-479C-A2E1-3E38426B263E}" presName="arrowAndChildren" presStyleCnt="0"/>
      <dgm:spPr/>
    </dgm:pt>
    <dgm:pt modelId="{27C1A1EC-A7DA-46BE-ADB5-9C67B0CDB0FD}" type="pres">
      <dgm:prSet presAssocID="{10EE3B51-3A59-479C-A2E1-3E38426B263E}" presName="parentTextArrow" presStyleLbl="node1" presStyleIdx="0" presStyleCnt="0"/>
      <dgm:spPr/>
    </dgm:pt>
    <dgm:pt modelId="{6606C6E5-2C79-48A9-90C3-5CD12DC0D23B}" type="pres">
      <dgm:prSet presAssocID="{10EE3B51-3A59-479C-A2E1-3E38426B263E}" presName="arrow" presStyleLbl="alignNode1" presStyleIdx="1" presStyleCnt="7"/>
      <dgm:spPr/>
    </dgm:pt>
    <dgm:pt modelId="{0A3EF247-E488-4901-BEE8-B617443986FF}" type="pres">
      <dgm:prSet presAssocID="{10EE3B51-3A59-479C-A2E1-3E38426B263E}" presName="descendantArrow" presStyleLbl="bgAccFollowNode1" presStyleIdx="1" presStyleCnt="7"/>
      <dgm:spPr/>
    </dgm:pt>
    <dgm:pt modelId="{1B8E9C89-218A-487C-ABB4-6FF6F6E37602}" type="pres">
      <dgm:prSet presAssocID="{C2C92613-201E-4288-9A13-7B0073635E4E}" presName="sp" presStyleCnt="0"/>
      <dgm:spPr/>
    </dgm:pt>
    <dgm:pt modelId="{49D55570-38D2-42B6-B0CF-764A035B7ED4}" type="pres">
      <dgm:prSet presAssocID="{9C4CBCAF-2118-4603-8A60-872A1ED6DC8D}" presName="arrowAndChildren" presStyleCnt="0"/>
      <dgm:spPr/>
    </dgm:pt>
    <dgm:pt modelId="{8B1BB14E-38CC-43FB-AFAB-41C67B7A80C2}" type="pres">
      <dgm:prSet presAssocID="{9C4CBCAF-2118-4603-8A60-872A1ED6DC8D}" presName="parentTextArrow" presStyleLbl="node1" presStyleIdx="0" presStyleCnt="0"/>
      <dgm:spPr/>
    </dgm:pt>
    <dgm:pt modelId="{53DCB437-7122-4700-943D-142184E6F5EE}" type="pres">
      <dgm:prSet presAssocID="{9C4CBCAF-2118-4603-8A60-872A1ED6DC8D}" presName="arrow" presStyleLbl="alignNode1" presStyleIdx="2" presStyleCnt="7"/>
      <dgm:spPr/>
    </dgm:pt>
    <dgm:pt modelId="{26F7B754-0C35-4BB8-B8CC-736F73654012}" type="pres">
      <dgm:prSet presAssocID="{9C4CBCAF-2118-4603-8A60-872A1ED6DC8D}" presName="descendantArrow" presStyleLbl="bgAccFollowNode1" presStyleIdx="2" presStyleCnt="7"/>
      <dgm:spPr/>
    </dgm:pt>
    <dgm:pt modelId="{22DF8D91-AC0E-46A4-9CF9-6119A4933D50}" type="pres">
      <dgm:prSet presAssocID="{A6FC808E-DEFE-45EE-B2DD-57D48C142990}" presName="sp" presStyleCnt="0"/>
      <dgm:spPr/>
    </dgm:pt>
    <dgm:pt modelId="{8AF44BB5-872D-4E89-B3E8-5958A2688912}" type="pres">
      <dgm:prSet presAssocID="{BA124BE0-A72D-4249-9047-E69DA56AF0C9}" presName="arrowAndChildren" presStyleCnt="0"/>
      <dgm:spPr/>
    </dgm:pt>
    <dgm:pt modelId="{984ACA6E-D60C-4333-B9A6-F18475398132}" type="pres">
      <dgm:prSet presAssocID="{BA124BE0-A72D-4249-9047-E69DA56AF0C9}" presName="parentTextArrow" presStyleLbl="node1" presStyleIdx="0" presStyleCnt="0"/>
      <dgm:spPr/>
    </dgm:pt>
    <dgm:pt modelId="{3F740BC4-7D39-4171-BF50-38A0B853049C}" type="pres">
      <dgm:prSet presAssocID="{BA124BE0-A72D-4249-9047-E69DA56AF0C9}" presName="arrow" presStyleLbl="alignNode1" presStyleIdx="3" presStyleCnt="7"/>
      <dgm:spPr/>
    </dgm:pt>
    <dgm:pt modelId="{7AF64B47-3263-4CFF-8DE6-3DBCE5EDCDF0}" type="pres">
      <dgm:prSet presAssocID="{BA124BE0-A72D-4249-9047-E69DA56AF0C9}" presName="descendantArrow" presStyleLbl="bgAccFollowNode1" presStyleIdx="3" presStyleCnt="7"/>
      <dgm:spPr/>
    </dgm:pt>
    <dgm:pt modelId="{309D8DA6-E5B1-42BA-A218-C498767E0055}" type="pres">
      <dgm:prSet presAssocID="{43166B74-13FE-4299-8754-48FB35E66966}" presName="sp" presStyleCnt="0"/>
      <dgm:spPr/>
    </dgm:pt>
    <dgm:pt modelId="{88694124-5672-4183-A46D-D3686A6A6C8F}" type="pres">
      <dgm:prSet presAssocID="{52B667B6-4B7C-4000-AE3A-2A2EF436C804}" presName="arrowAndChildren" presStyleCnt="0"/>
      <dgm:spPr/>
    </dgm:pt>
    <dgm:pt modelId="{EDE5DD57-21A6-4499-8003-89D3539E7E32}" type="pres">
      <dgm:prSet presAssocID="{52B667B6-4B7C-4000-AE3A-2A2EF436C804}" presName="parentTextArrow" presStyleLbl="node1" presStyleIdx="0" presStyleCnt="0"/>
      <dgm:spPr/>
    </dgm:pt>
    <dgm:pt modelId="{92047CA0-D7A8-48D9-9267-477794BF795C}" type="pres">
      <dgm:prSet presAssocID="{52B667B6-4B7C-4000-AE3A-2A2EF436C804}" presName="arrow" presStyleLbl="alignNode1" presStyleIdx="4" presStyleCnt="7"/>
      <dgm:spPr/>
    </dgm:pt>
    <dgm:pt modelId="{59C6A113-5ECD-4CAB-BD9D-99B7B37047B9}" type="pres">
      <dgm:prSet presAssocID="{52B667B6-4B7C-4000-AE3A-2A2EF436C804}" presName="descendantArrow" presStyleLbl="bgAccFollowNode1" presStyleIdx="4" presStyleCnt="7"/>
      <dgm:spPr/>
    </dgm:pt>
    <dgm:pt modelId="{F9359272-DE46-4D51-B8F7-7B02FCF66E16}" type="pres">
      <dgm:prSet presAssocID="{B4ED2C9D-91FF-44C6-B187-A11D1829F65B}" presName="sp" presStyleCnt="0"/>
      <dgm:spPr/>
    </dgm:pt>
    <dgm:pt modelId="{7794DEF7-50E2-4809-93A2-B2D98862423A}" type="pres">
      <dgm:prSet presAssocID="{6E7010B4-40EE-41C9-AA57-FB45119D1252}" presName="arrowAndChildren" presStyleCnt="0"/>
      <dgm:spPr/>
    </dgm:pt>
    <dgm:pt modelId="{A54FE9FE-553A-4720-8CD8-1DB102B7517F}" type="pres">
      <dgm:prSet presAssocID="{6E7010B4-40EE-41C9-AA57-FB45119D1252}" presName="parentTextArrow" presStyleLbl="node1" presStyleIdx="0" presStyleCnt="0"/>
      <dgm:spPr/>
    </dgm:pt>
    <dgm:pt modelId="{3AAE5F6D-86C3-4AEE-8B70-FFDC02A34BA2}" type="pres">
      <dgm:prSet presAssocID="{6E7010B4-40EE-41C9-AA57-FB45119D1252}" presName="arrow" presStyleLbl="alignNode1" presStyleIdx="5" presStyleCnt="7"/>
      <dgm:spPr/>
    </dgm:pt>
    <dgm:pt modelId="{17F8220F-78AB-4952-9B77-4E5D31B340D2}" type="pres">
      <dgm:prSet presAssocID="{6E7010B4-40EE-41C9-AA57-FB45119D1252}" presName="descendantArrow" presStyleLbl="bgAccFollowNode1" presStyleIdx="5" presStyleCnt="7"/>
      <dgm:spPr/>
    </dgm:pt>
    <dgm:pt modelId="{0DA76783-0CFF-4A91-822E-DD6367523D89}" type="pres">
      <dgm:prSet presAssocID="{16AA8989-0205-409F-929B-D487F07CA89F}" presName="sp" presStyleCnt="0"/>
      <dgm:spPr/>
    </dgm:pt>
    <dgm:pt modelId="{2C212A09-B555-44CE-B811-A8FD4F46C2E4}" type="pres">
      <dgm:prSet presAssocID="{A0F9355A-8447-4E6F-8EF0-77008F58AED8}" presName="arrowAndChildren" presStyleCnt="0"/>
      <dgm:spPr/>
    </dgm:pt>
    <dgm:pt modelId="{694F1E6E-16D9-491C-97FF-9653776B260C}" type="pres">
      <dgm:prSet presAssocID="{A0F9355A-8447-4E6F-8EF0-77008F58AED8}" presName="parentTextArrow" presStyleLbl="node1" presStyleIdx="0" presStyleCnt="0"/>
      <dgm:spPr/>
    </dgm:pt>
    <dgm:pt modelId="{0438BB34-F9E8-4FF7-98DD-A28E83B79B7C}" type="pres">
      <dgm:prSet presAssocID="{A0F9355A-8447-4E6F-8EF0-77008F58AED8}" presName="arrow" presStyleLbl="alignNode1" presStyleIdx="6" presStyleCnt="7"/>
      <dgm:spPr/>
    </dgm:pt>
    <dgm:pt modelId="{F20E9D09-D5D1-4843-98F2-0BE6B90534E2}" type="pres">
      <dgm:prSet presAssocID="{A0F9355A-8447-4E6F-8EF0-77008F58AED8}" presName="descendantArrow" presStyleLbl="bgAccFollowNode1" presStyleIdx="6" presStyleCnt="7"/>
      <dgm:spPr/>
    </dgm:pt>
  </dgm:ptLst>
  <dgm:cxnLst>
    <dgm:cxn modelId="{52212712-0920-42D9-BE4E-BFDD22D593CC}" type="presOf" srcId="{6E7010B4-40EE-41C9-AA57-FB45119D1252}" destId="{3AAE5F6D-86C3-4AEE-8B70-FFDC02A34BA2}" srcOrd="1" destOrd="0" presId="urn:microsoft.com/office/officeart/2016/7/layout/VerticalDownArrowProcess"/>
    <dgm:cxn modelId="{06CFBD22-C626-4D9E-AF6B-0302511846D8}" type="presOf" srcId="{32C07936-60D0-457C-963B-1E72D9B0F6F3}" destId="{F20E9D09-D5D1-4843-98F2-0BE6B90534E2}" srcOrd="0" destOrd="0" presId="urn:microsoft.com/office/officeart/2016/7/layout/VerticalDownArrowProcess"/>
    <dgm:cxn modelId="{7674DA2D-4E3E-43FD-AB2C-802231719864}" type="presOf" srcId="{BA124BE0-A72D-4249-9047-E69DA56AF0C9}" destId="{984ACA6E-D60C-4333-B9A6-F18475398132}" srcOrd="0" destOrd="0" presId="urn:microsoft.com/office/officeart/2016/7/layout/VerticalDownArrowProcess"/>
    <dgm:cxn modelId="{E8C91C30-5519-4B46-B190-9EDC5C1D7A47}" type="presOf" srcId="{9162427F-250E-489B-B0AE-8DC3E281C4D2}" destId="{D024F41F-FE77-4410-894E-39E279246D16}" srcOrd="0" destOrd="0" presId="urn:microsoft.com/office/officeart/2016/7/layout/VerticalDownArrowProcess"/>
    <dgm:cxn modelId="{3950F23E-62E3-485F-A793-39320CBBF3A9}" srcId="{70741EFA-0A52-4C00-8AA9-FAA5E2CDE709}" destId="{52B667B6-4B7C-4000-AE3A-2A2EF436C804}" srcOrd="2" destOrd="0" parTransId="{81898489-D0BB-4F11-B09C-0B8FF134E5F4}" sibTransId="{43166B74-13FE-4299-8754-48FB35E66966}"/>
    <dgm:cxn modelId="{CF85A55B-3933-485C-8484-3F61B4A88537}" srcId="{70741EFA-0A52-4C00-8AA9-FAA5E2CDE709}" destId="{A0F9355A-8447-4E6F-8EF0-77008F58AED8}" srcOrd="0" destOrd="0" parTransId="{6DBD1FFB-61E7-4E15-8580-BCA4A1501B3B}" sibTransId="{16AA8989-0205-409F-929B-D487F07CA89F}"/>
    <dgm:cxn modelId="{EFBB1142-08F6-4E14-A456-8A3B14D9A116}" srcId="{70741EFA-0A52-4C00-8AA9-FAA5E2CDE709}" destId="{9162427F-250E-489B-B0AE-8DC3E281C4D2}" srcOrd="6" destOrd="0" parTransId="{F79BAF7B-F0FA-41C5-A981-D76C8C7A6F00}" sibTransId="{AFD41A73-0D3A-4AB9-90DD-8DEE98E56ED3}"/>
    <dgm:cxn modelId="{6485CB46-3D60-496E-A18F-0C5B01B6EA37}" type="presOf" srcId="{70741EFA-0A52-4C00-8AA9-FAA5E2CDE709}" destId="{34E58629-1EBE-47F7-8201-9FD22A3E4037}" srcOrd="0" destOrd="0" presId="urn:microsoft.com/office/officeart/2016/7/layout/VerticalDownArrowProcess"/>
    <dgm:cxn modelId="{B1A3AC4C-FE53-43F1-910D-A9AA0325E553}" srcId="{70741EFA-0A52-4C00-8AA9-FAA5E2CDE709}" destId="{BA124BE0-A72D-4249-9047-E69DA56AF0C9}" srcOrd="3" destOrd="0" parTransId="{FA77A874-4785-4A95-B587-22C620708D5A}" sibTransId="{A6FC808E-DEFE-45EE-B2DD-57D48C142990}"/>
    <dgm:cxn modelId="{F8C8554D-73E8-4E0B-BB90-DC2E851999D0}" srcId="{BA124BE0-A72D-4249-9047-E69DA56AF0C9}" destId="{BC64E759-3847-4A88-B1FD-B0BD0C19C2CD}" srcOrd="0" destOrd="0" parTransId="{368EFFAE-36A5-405B-AEC9-6DA1133E89A0}" sibTransId="{D0EEC29E-7E21-4192-8A7D-61672775A73F}"/>
    <dgm:cxn modelId="{ABA7364F-4B27-4599-9E94-B89872BC426F}" type="presOf" srcId="{337D950A-142D-4969-B87F-15B5BFECFB84}" destId="{26F7B754-0C35-4BB8-B8CC-736F73654012}" srcOrd="0" destOrd="0" presId="urn:microsoft.com/office/officeart/2016/7/layout/VerticalDownArrowProcess"/>
    <dgm:cxn modelId="{CF0A1A53-B825-4E5D-98E6-33637903DE78}" type="presOf" srcId="{10EE3B51-3A59-479C-A2E1-3E38426B263E}" destId="{6606C6E5-2C79-48A9-90C3-5CD12DC0D23B}" srcOrd="1" destOrd="0" presId="urn:microsoft.com/office/officeart/2016/7/layout/VerticalDownArrowProcess"/>
    <dgm:cxn modelId="{65C47E79-75D2-4199-A9A0-9AE145816B7D}" type="presOf" srcId="{BC64E759-3847-4A88-B1FD-B0BD0C19C2CD}" destId="{7AF64B47-3263-4CFF-8DE6-3DBCE5EDCDF0}" srcOrd="0" destOrd="0" presId="urn:microsoft.com/office/officeart/2016/7/layout/VerticalDownArrowProcess"/>
    <dgm:cxn modelId="{99483A85-7766-4CB8-8328-484FCC81F58F}" type="presOf" srcId="{BC96246D-6AE7-4A80-B439-63A1801665C3}" destId="{17F8220F-78AB-4952-9B77-4E5D31B340D2}" srcOrd="0" destOrd="0" presId="urn:microsoft.com/office/officeart/2016/7/layout/VerticalDownArrowProcess"/>
    <dgm:cxn modelId="{B28EEB87-A787-4108-A7AC-16844CC65EE8}" srcId="{70741EFA-0A52-4C00-8AA9-FAA5E2CDE709}" destId="{9C4CBCAF-2118-4603-8A60-872A1ED6DC8D}" srcOrd="4" destOrd="0" parTransId="{CB22CE5F-DD59-4BE3-800A-75014DCFF3F0}" sibTransId="{C2C92613-201E-4288-9A13-7B0073635E4E}"/>
    <dgm:cxn modelId="{FDD1758C-92A8-4D12-9AFE-C92099D96D45}" type="presOf" srcId="{A0F9355A-8447-4E6F-8EF0-77008F58AED8}" destId="{694F1E6E-16D9-491C-97FF-9653776B260C}" srcOrd="0" destOrd="0" presId="urn:microsoft.com/office/officeart/2016/7/layout/VerticalDownArrowProcess"/>
    <dgm:cxn modelId="{190E8A92-2766-4A17-B561-2856DD6D77DB}" type="presOf" srcId="{AFE9E64A-A425-44A3-A4D8-FF9A66103955}" destId="{0A3EF247-E488-4901-BEE8-B617443986FF}" srcOrd="0" destOrd="0" presId="urn:microsoft.com/office/officeart/2016/7/layout/VerticalDownArrowProcess"/>
    <dgm:cxn modelId="{110C23AA-4A7A-4CCA-A16D-FEB6C6917DBB}" srcId="{6E7010B4-40EE-41C9-AA57-FB45119D1252}" destId="{BC96246D-6AE7-4A80-B439-63A1801665C3}" srcOrd="0" destOrd="0" parTransId="{315743CE-1BE5-426A-8851-7296D87C0D85}" sibTransId="{FE18B017-7033-4336-80B5-C9C5D81AB437}"/>
    <dgm:cxn modelId="{6D17DDB2-59B6-4B27-A7BD-316893411EE9}" srcId="{A0F9355A-8447-4E6F-8EF0-77008F58AED8}" destId="{32C07936-60D0-457C-963B-1E72D9B0F6F3}" srcOrd="0" destOrd="0" parTransId="{EC1CB15B-0E8C-4E3F-80E7-9EDAB03BF1EA}" sibTransId="{F0D45F02-4D4F-4D40-8F30-42FF3905F046}"/>
    <dgm:cxn modelId="{59FD9BB3-6AA8-434C-A917-DB7205683468}" srcId="{9C4CBCAF-2118-4603-8A60-872A1ED6DC8D}" destId="{337D950A-142D-4969-B87F-15B5BFECFB84}" srcOrd="0" destOrd="0" parTransId="{84452609-0BBE-4C27-95A2-086B8766A7FB}" sibTransId="{41C94BA6-E854-4F62-A028-F966204291BD}"/>
    <dgm:cxn modelId="{7DCFE7B9-D8FF-4DDC-84D6-A18F67E13953}" type="presOf" srcId="{BA124BE0-A72D-4249-9047-E69DA56AF0C9}" destId="{3F740BC4-7D39-4171-BF50-38A0B853049C}" srcOrd="1" destOrd="0" presId="urn:microsoft.com/office/officeart/2016/7/layout/VerticalDownArrowProcess"/>
    <dgm:cxn modelId="{45EDA3BE-81CB-4B35-8BA3-6F3956B8431B}" srcId="{70741EFA-0A52-4C00-8AA9-FAA5E2CDE709}" destId="{6E7010B4-40EE-41C9-AA57-FB45119D1252}" srcOrd="1" destOrd="0" parTransId="{E2922055-8E8E-459D-A2CF-015B3C77015A}" sibTransId="{B4ED2C9D-91FF-44C6-B187-A11D1829F65B}"/>
    <dgm:cxn modelId="{AF7B59C1-CA66-4703-A1F1-D7F7E3514F84}" srcId="{9162427F-250E-489B-B0AE-8DC3E281C4D2}" destId="{8FFA02B8-2299-4111-ACC6-AB9A32FFE61B}" srcOrd="0" destOrd="0" parTransId="{2966D91D-4130-4948-9D1E-073C96EC4C55}" sibTransId="{8DC6FBCB-0791-4E16-941A-E915AF91289B}"/>
    <dgm:cxn modelId="{6D4048C5-5B72-402C-9FB5-7B4F06CC3DD3}" type="presOf" srcId="{A0F9355A-8447-4E6F-8EF0-77008F58AED8}" destId="{0438BB34-F9E8-4FF7-98DD-A28E83B79B7C}" srcOrd="1" destOrd="0" presId="urn:microsoft.com/office/officeart/2016/7/layout/VerticalDownArrowProcess"/>
    <dgm:cxn modelId="{1E3F69C7-649C-4873-B354-55214910363D}" type="presOf" srcId="{52B667B6-4B7C-4000-AE3A-2A2EF436C804}" destId="{92047CA0-D7A8-48D9-9267-477794BF795C}" srcOrd="1" destOrd="0" presId="urn:microsoft.com/office/officeart/2016/7/layout/VerticalDownArrowProcess"/>
    <dgm:cxn modelId="{60064BCA-7CBA-449D-9952-89D46103905C}" type="presOf" srcId="{10EE3B51-3A59-479C-A2E1-3E38426B263E}" destId="{27C1A1EC-A7DA-46BE-ADB5-9C67B0CDB0FD}" srcOrd="0" destOrd="0" presId="urn:microsoft.com/office/officeart/2016/7/layout/VerticalDownArrowProcess"/>
    <dgm:cxn modelId="{C2070BE1-310B-44FD-A066-5CD2A39B14EE}" srcId="{52B667B6-4B7C-4000-AE3A-2A2EF436C804}" destId="{70E0922D-7E6E-426C-BDA8-B4EACB4135E2}" srcOrd="0" destOrd="0" parTransId="{697C268B-9A92-4297-BD96-116DB76CB485}" sibTransId="{46DA2B49-B1E8-4600-A877-3ABEC20AF93E}"/>
    <dgm:cxn modelId="{52F9E3E2-C1D5-44C1-A035-0D90D4253B0A}" type="presOf" srcId="{6E7010B4-40EE-41C9-AA57-FB45119D1252}" destId="{A54FE9FE-553A-4720-8CD8-1DB102B7517F}" srcOrd="0" destOrd="0" presId="urn:microsoft.com/office/officeart/2016/7/layout/VerticalDownArrowProcess"/>
    <dgm:cxn modelId="{FDE4C9E4-B34D-4782-82E6-E2B5A9A3F3D7}" type="presOf" srcId="{8FFA02B8-2299-4111-ACC6-AB9A32FFE61B}" destId="{D51E0A79-8AAD-46E0-8B04-CF7DCD02BC74}" srcOrd="0" destOrd="0" presId="urn:microsoft.com/office/officeart/2016/7/layout/VerticalDownArrowProcess"/>
    <dgm:cxn modelId="{52409FE6-2916-4238-9529-83568E57073E}" srcId="{70741EFA-0A52-4C00-8AA9-FAA5E2CDE709}" destId="{10EE3B51-3A59-479C-A2E1-3E38426B263E}" srcOrd="5" destOrd="0" parTransId="{E97D7320-4A38-4117-B16E-EE0619A38EEA}" sibTransId="{046737CD-26B7-40DA-989A-D3A5D6C3ED2B}"/>
    <dgm:cxn modelId="{56BE3DE7-2B37-4262-87E8-397A22B524A8}" type="presOf" srcId="{9C4CBCAF-2118-4603-8A60-872A1ED6DC8D}" destId="{53DCB437-7122-4700-943D-142184E6F5EE}" srcOrd="1" destOrd="0" presId="urn:microsoft.com/office/officeart/2016/7/layout/VerticalDownArrowProcess"/>
    <dgm:cxn modelId="{4EB42BF1-4C17-4D39-9179-4738413C1B40}" type="presOf" srcId="{9C4CBCAF-2118-4603-8A60-872A1ED6DC8D}" destId="{8B1BB14E-38CC-43FB-AFAB-41C67B7A80C2}" srcOrd="0" destOrd="0" presId="urn:microsoft.com/office/officeart/2016/7/layout/VerticalDownArrowProcess"/>
    <dgm:cxn modelId="{419E8DF3-57AE-4DA3-A880-9637B31EC3AC}" type="presOf" srcId="{70E0922D-7E6E-426C-BDA8-B4EACB4135E2}" destId="{59C6A113-5ECD-4CAB-BD9D-99B7B37047B9}" srcOrd="0" destOrd="0" presId="urn:microsoft.com/office/officeart/2016/7/layout/VerticalDownArrowProcess"/>
    <dgm:cxn modelId="{422692FB-720B-4E49-AD2D-0984EFAA03BF}" type="presOf" srcId="{52B667B6-4B7C-4000-AE3A-2A2EF436C804}" destId="{EDE5DD57-21A6-4499-8003-89D3539E7E32}" srcOrd="0" destOrd="0" presId="urn:microsoft.com/office/officeart/2016/7/layout/VerticalDownArrowProcess"/>
    <dgm:cxn modelId="{0A4390FD-A74A-4FC8-A7CA-15FD13AEF4A8}" srcId="{10EE3B51-3A59-479C-A2E1-3E38426B263E}" destId="{AFE9E64A-A425-44A3-A4D8-FF9A66103955}" srcOrd="0" destOrd="0" parTransId="{98D21EBE-FFF9-4507-9B60-2C0347D0EC01}" sibTransId="{3FD8F000-B1D8-42F9-84BA-339046E7AAAD}"/>
    <dgm:cxn modelId="{E33C15B0-885B-4EB7-9AE4-1B175F98FFCE}" type="presParOf" srcId="{34E58629-1EBE-47F7-8201-9FD22A3E4037}" destId="{5A732E70-5678-4037-BA9A-B2C14396521C}" srcOrd="0" destOrd="0" presId="urn:microsoft.com/office/officeart/2016/7/layout/VerticalDownArrowProcess"/>
    <dgm:cxn modelId="{2CF59D0F-5970-4405-B2E7-C0CBAC4CF91E}" type="presParOf" srcId="{5A732E70-5678-4037-BA9A-B2C14396521C}" destId="{D024F41F-FE77-4410-894E-39E279246D16}" srcOrd="0" destOrd="0" presId="urn:microsoft.com/office/officeart/2016/7/layout/VerticalDownArrowProcess"/>
    <dgm:cxn modelId="{8FDAD6F7-3A3E-4114-A895-6A0B47FAE482}" type="presParOf" srcId="{5A732E70-5678-4037-BA9A-B2C14396521C}" destId="{D51E0A79-8AAD-46E0-8B04-CF7DCD02BC74}" srcOrd="1" destOrd="0" presId="urn:microsoft.com/office/officeart/2016/7/layout/VerticalDownArrowProcess"/>
    <dgm:cxn modelId="{441EABFA-EA4F-45BD-883F-697FB8F08AEB}" type="presParOf" srcId="{34E58629-1EBE-47F7-8201-9FD22A3E4037}" destId="{6869F6B9-AA15-4B39-8E09-44ADA8996E7B}" srcOrd="1" destOrd="0" presId="urn:microsoft.com/office/officeart/2016/7/layout/VerticalDownArrowProcess"/>
    <dgm:cxn modelId="{262FCE94-E4CF-4432-B8FC-0BE7E2BF6FC9}" type="presParOf" srcId="{34E58629-1EBE-47F7-8201-9FD22A3E4037}" destId="{B53DCB1E-8DF5-4EA2-9F29-870FDCDB4754}" srcOrd="2" destOrd="0" presId="urn:microsoft.com/office/officeart/2016/7/layout/VerticalDownArrowProcess"/>
    <dgm:cxn modelId="{301F4C0B-0C6A-423F-B617-7CA0E1355FAC}" type="presParOf" srcId="{B53DCB1E-8DF5-4EA2-9F29-870FDCDB4754}" destId="{27C1A1EC-A7DA-46BE-ADB5-9C67B0CDB0FD}" srcOrd="0" destOrd="0" presId="urn:microsoft.com/office/officeart/2016/7/layout/VerticalDownArrowProcess"/>
    <dgm:cxn modelId="{7B51BC0D-6A16-4B9D-895A-94CFD1EFDAA7}" type="presParOf" srcId="{B53DCB1E-8DF5-4EA2-9F29-870FDCDB4754}" destId="{6606C6E5-2C79-48A9-90C3-5CD12DC0D23B}" srcOrd="1" destOrd="0" presId="urn:microsoft.com/office/officeart/2016/7/layout/VerticalDownArrowProcess"/>
    <dgm:cxn modelId="{424BBEBE-041B-4DF1-A103-92F71E4ABEDB}" type="presParOf" srcId="{B53DCB1E-8DF5-4EA2-9F29-870FDCDB4754}" destId="{0A3EF247-E488-4901-BEE8-B617443986FF}" srcOrd="2" destOrd="0" presId="urn:microsoft.com/office/officeart/2016/7/layout/VerticalDownArrowProcess"/>
    <dgm:cxn modelId="{EB7287A4-1671-4DE4-B6D3-69CD79BC70B3}" type="presParOf" srcId="{34E58629-1EBE-47F7-8201-9FD22A3E4037}" destId="{1B8E9C89-218A-487C-ABB4-6FF6F6E37602}" srcOrd="3" destOrd="0" presId="urn:microsoft.com/office/officeart/2016/7/layout/VerticalDownArrowProcess"/>
    <dgm:cxn modelId="{676BCA3D-5CA0-48BD-B34A-F3FB8BDE47B7}" type="presParOf" srcId="{34E58629-1EBE-47F7-8201-9FD22A3E4037}" destId="{49D55570-38D2-42B6-B0CF-764A035B7ED4}" srcOrd="4" destOrd="0" presId="urn:microsoft.com/office/officeart/2016/7/layout/VerticalDownArrowProcess"/>
    <dgm:cxn modelId="{EA5DCB06-4C55-4007-8195-756388743E6D}" type="presParOf" srcId="{49D55570-38D2-42B6-B0CF-764A035B7ED4}" destId="{8B1BB14E-38CC-43FB-AFAB-41C67B7A80C2}" srcOrd="0" destOrd="0" presId="urn:microsoft.com/office/officeart/2016/7/layout/VerticalDownArrowProcess"/>
    <dgm:cxn modelId="{864A7190-D5F1-4B5F-B932-B31876C4F113}" type="presParOf" srcId="{49D55570-38D2-42B6-B0CF-764A035B7ED4}" destId="{53DCB437-7122-4700-943D-142184E6F5EE}" srcOrd="1" destOrd="0" presId="urn:microsoft.com/office/officeart/2016/7/layout/VerticalDownArrowProcess"/>
    <dgm:cxn modelId="{3188B5FF-F2E4-4547-B55E-719AF3FA5C75}" type="presParOf" srcId="{49D55570-38D2-42B6-B0CF-764A035B7ED4}" destId="{26F7B754-0C35-4BB8-B8CC-736F73654012}" srcOrd="2" destOrd="0" presId="urn:microsoft.com/office/officeart/2016/7/layout/VerticalDownArrowProcess"/>
    <dgm:cxn modelId="{2018BAD7-B8B9-43E1-8EC3-740771E6E1B0}" type="presParOf" srcId="{34E58629-1EBE-47F7-8201-9FD22A3E4037}" destId="{22DF8D91-AC0E-46A4-9CF9-6119A4933D50}" srcOrd="5" destOrd="0" presId="urn:microsoft.com/office/officeart/2016/7/layout/VerticalDownArrowProcess"/>
    <dgm:cxn modelId="{11A01E25-0379-464C-8984-9458303F2CF1}" type="presParOf" srcId="{34E58629-1EBE-47F7-8201-9FD22A3E4037}" destId="{8AF44BB5-872D-4E89-B3E8-5958A2688912}" srcOrd="6" destOrd="0" presId="urn:microsoft.com/office/officeart/2016/7/layout/VerticalDownArrowProcess"/>
    <dgm:cxn modelId="{EE6053A5-BE93-41E8-AD4E-4A70893EB3F1}" type="presParOf" srcId="{8AF44BB5-872D-4E89-B3E8-5958A2688912}" destId="{984ACA6E-D60C-4333-B9A6-F18475398132}" srcOrd="0" destOrd="0" presId="urn:microsoft.com/office/officeart/2016/7/layout/VerticalDownArrowProcess"/>
    <dgm:cxn modelId="{B1F8C830-332B-4D17-8C52-D3F3BBED2702}" type="presParOf" srcId="{8AF44BB5-872D-4E89-B3E8-5958A2688912}" destId="{3F740BC4-7D39-4171-BF50-38A0B853049C}" srcOrd="1" destOrd="0" presId="urn:microsoft.com/office/officeart/2016/7/layout/VerticalDownArrowProcess"/>
    <dgm:cxn modelId="{8A694656-5F1F-4D35-B07C-74A9287F9E15}" type="presParOf" srcId="{8AF44BB5-872D-4E89-B3E8-5958A2688912}" destId="{7AF64B47-3263-4CFF-8DE6-3DBCE5EDCDF0}" srcOrd="2" destOrd="0" presId="urn:microsoft.com/office/officeart/2016/7/layout/VerticalDownArrowProcess"/>
    <dgm:cxn modelId="{4E7FBC7A-E549-4919-A676-86CD2DABAB05}" type="presParOf" srcId="{34E58629-1EBE-47F7-8201-9FD22A3E4037}" destId="{309D8DA6-E5B1-42BA-A218-C498767E0055}" srcOrd="7" destOrd="0" presId="urn:microsoft.com/office/officeart/2016/7/layout/VerticalDownArrowProcess"/>
    <dgm:cxn modelId="{06BA9D4C-DEE4-4C68-902F-0A5056784A69}" type="presParOf" srcId="{34E58629-1EBE-47F7-8201-9FD22A3E4037}" destId="{88694124-5672-4183-A46D-D3686A6A6C8F}" srcOrd="8" destOrd="0" presId="urn:microsoft.com/office/officeart/2016/7/layout/VerticalDownArrowProcess"/>
    <dgm:cxn modelId="{7200EB76-CD4B-4A04-9B4D-E2B231F86B2E}" type="presParOf" srcId="{88694124-5672-4183-A46D-D3686A6A6C8F}" destId="{EDE5DD57-21A6-4499-8003-89D3539E7E32}" srcOrd="0" destOrd="0" presId="urn:microsoft.com/office/officeart/2016/7/layout/VerticalDownArrowProcess"/>
    <dgm:cxn modelId="{8AD26A92-2D7F-4CC3-9561-AC6B6AF859D4}" type="presParOf" srcId="{88694124-5672-4183-A46D-D3686A6A6C8F}" destId="{92047CA0-D7A8-48D9-9267-477794BF795C}" srcOrd="1" destOrd="0" presId="urn:microsoft.com/office/officeart/2016/7/layout/VerticalDownArrowProcess"/>
    <dgm:cxn modelId="{68A1B743-07DF-4A7B-8DA7-549E4956017A}" type="presParOf" srcId="{88694124-5672-4183-A46D-D3686A6A6C8F}" destId="{59C6A113-5ECD-4CAB-BD9D-99B7B37047B9}" srcOrd="2" destOrd="0" presId="urn:microsoft.com/office/officeart/2016/7/layout/VerticalDownArrowProcess"/>
    <dgm:cxn modelId="{65B9294E-0DEB-4352-B677-6B1F1844A562}" type="presParOf" srcId="{34E58629-1EBE-47F7-8201-9FD22A3E4037}" destId="{F9359272-DE46-4D51-B8F7-7B02FCF66E16}" srcOrd="9" destOrd="0" presId="urn:microsoft.com/office/officeart/2016/7/layout/VerticalDownArrowProcess"/>
    <dgm:cxn modelId="{2F1D7254-D087-436D-9F75-7CE0E8084468}" type="presParOf" srcId="{34E58629-1EBE-47F7-8201-9FD22A3E4037}" destId="{7794DEF7-50E2-4809-93A2-B2D98862423A}" srcOrd="10" destOrd="0" presId="urn:microsoft.com/office/officeart/2016/7/layout/VerticalDownArrowProcess"/>
    <dgm:cxn modelId="{E11F5DFF-0BF1-4A0A-A2D4-A325A14E1874}" type="presParOf" srcId="{7794DEF7-50E2-4809-93A2-B2D98862423A}" destId="{A54FE9FE-553A-4720-8CD8-1DB102B7517F}" srcOrd="0" destOrd="0" presId="urn:microsoft.com/office/officeart/2016/7/layout/VerticalDownArrowProcess"/>
    <dgm:cxn modelId="{58B2928C-7724-4DBA-B7F4-66EE002C4D71}" type="presParOf" srcId="{7794DEF7-50E2-4809-93A2-B2D98862423A}" destId="{3AAE5F6D-86C3-4AEE-8B70-FFDC02A34BA2}" srcOrd="1" destOrd="0" presId="urn:microsoft.com/office/officeart/2016/7/layout/VerticalDownArrowProcess"/>
    <dgm:cxn modelId="{43A45FB2-8477-4E64-AC8A-C7DFEF26C27B}" type="presParOf" srcId="{7794DEF7-50E2-4809-93A2-B2D98862423A}" destId="{17F8220F-78AB-4952-9B77-4E5D31B340D2}" srcOrd="2" destOrd="0" presId="urn:microsoft.com/office/officeart/2016/7/layout/VerticalDownArrowProcess"/>
    <dgm:cxn modelId="{1A3275F8-E0ED-4C72-84A0-6A0AA0DA4C45}" type="presParOf" srcId="{34E58629-1EBE-47F7-8201-9FD22A3E4037}" destId="{0DA76783-0CFF-4A91-822E-DD6367523D89}" srcOrd="11" destOrd="0" presId="urn:microsoft.com/office/officeart/2016/7/layout/VerticalDownArrowProcess"/>
    <dgm:cxn modelId="{C7FB0BB0-4CCC-4133-86ED-13F18D194B82}" type="presParOf" srcId="{34E58629-1EBE-47F7-8201-9FD22A3E4037}" destId="{2C212A09-B555-44CE-B811-A8FD4F46C2E4}" srcOrd="12" destOrd="0" presId="urn:microsoft.com/office/officeart/2016/7/layout/VerticalDownArrowProcess"/>
    <dgm:cxn modelId="{266F7F70-3D15-47B5-BC50-81C1BC06CA1B}" type="presParOf" srcId="{2C212A09-B555-44CE-B811-A8FD4F46C2E4}" destId="{694F1E6E-16D9-491C-97FF-9653776B260C}" srcOrd="0" destOrd="0" presId="urn:microsoft.com/office/officeart/2016/7/layout/VerticalDownArrowProcess"/>
    <dgm:cxn modelId="{9A2F7907-9703-40ED-838F-CB3A3BE7398E}" type="presParOf" srcId="{2C212A09-B555-44CE-B811-A8FD4F46C2E4}" destId="{0438BB34-F9E8-4FF7-98DD-A28E83B79B7C}" srcOrd="1" destOrd="0" presId="urn:microsoft.com/office/officeart/2016/7/layout/VerticalDownArrowProcess"/>
    <dgm:cxn modelId="{DEE9E10A-5432-4209-AEAE-9C3B63A5BC5B}" type="presParOf" srcId="{2C212A09-B555-44CE-B811-A8FD4F46C2E4}" destId="{F20E9D09-D5D1-4843-98F2-0BE6B90534E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ECD0E-2EDC-4FE4-B1FE-0CDB4C05DF44}">
      <dsp:nvSpPr>
        <dsp:cNvPr id="0" name=""/>
        <dsp:cNvSpPr/>
      </dsp:nvSpPr>
      <dsp:spPr>
        <a:xfrm>
          <a:off x="0" y="0"/>
          <a:ext cx="6104761" cy="546417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b="0" i="0" kern="1200" dirty="0"/>
            <a:t>We need you to develop a future location prediction system using </a:t>
          </a:r>
          <a:r>
            <a:rPr lang="en-US" sz="3900" b="0" i="0" kern="1200" dirty="0" err="1"/>
            <a:t>dataiku</a:t>
          </a:r>
          <a:r>
            <a:rPr lang="en-US" sz="3900" b="0" i="0" kern="1200" dirty="0"/>
            <a:t> data science studio. In this task we will  learn how tools like DSS are used in industry to develop industrial machine learning applications.</a:t>
          </a:r>
          <a:endParaRPr lang="en-US" sz="3900" kern="1200" dirty="0"/>
        </a:p>
      </dsp:txBody>
      <dsp:txXfrm>
        <a:off x="0" y="0"/>
        <a:ext cx="6104761" cy="54641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A0F38-2B6A-428C-92F1-D882AA639325}">
      <dsp:nvSpPr>
        <dsp:cNvPr id="0" name=""/>
        <dsp:cNvSpPr/>
      </dsp:nvSpPr>
      <dsp:spPr>
        <a:xfrm>
          <a:off x="0" y="2301"/>
          <a:ext cx="4862446" cy="1166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FF6FD-7A41-4855-BD68-96B4F70D0C3A}">
      <dsp:nvSpPr>
        <dsp:cNvPr id="0" name=""/>
        <dsp:cNvSpPr/>
      </dsp:nvSpPr>
      <dsp:spPr>
        <a:xfrm>
          <a:off x="352902" y="264791"/>
          <a:ext cx="641640" cy="641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C352D-D135-4948-AC71-DBC85F1C01E9}">
      <dsp:nvSpPr>
        <dsp:cNvPr id="0" name=""/>
        <dsp:cNvSpPr/>
      </dsp:nvSpPr>
      <dsp:spPr>
        <a:xfrm>
          <a:off x="1347445" y="2301"/>
          <a:ext cx="3515001" cy="1166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977900" rtl="0">
            <a:lnSpc>
              <a:spcPct val="100000"/>
            </a:lnSpc>
            <a:spcBef>
              <a:spcPct val="0"/>
            </a:spcBef>
            <a:spcAft>
              <a:spcPct val="35000"/>
            </a:spcAft>
            <a:buNone/>
          </a:pPr>
          <a:r>
            <a:rPr lang="en-US" sz="2200" kern="1200">
              <a:latin typeface="Calibri Light" panose="020F0302020204030204"/>
            </a:rPr>
            <a:t>1. Event</a:t>
          </a:r>
          <a:r>
            <a:rPr lang="en-US" sz="2200" kern="1200"/>
            <a:t> time start</a:t>
          </a:r>
        </a:p>
      </dsp:txBody>
      <dsp:txXfrm>
        <a:off x="1347445" y="2301"/>
        <a:ext cx="3515001" cy="1166619"/>
      </dsp:txXfrm>
    </dsp:sp>
    <dsp:sp modelId="{5B2D856F-C452-45E8-BFD7-E621D86C2E9A}">
      <dsp:nvSpPr>
        <dsp:cNvPr id="0" name=""/>
        <dsp:cNvSpPr/>
      </dsp:nvSpPr>
      <dsp:spPr>
        <a:xfrm>
          <a:off x="0" y="1460576"/>
          <a:ext cx="4862446" cy="1166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819FA-DE9F-4704-80FA-27E5FD1D15A8}">
      <dsp:nvSpPr>
        <dsp:cNvPr id="0" name=""/>
        <dsp:cNvSpPr/>
      </dsp:nvSpPr>
      <dsp:spPr>
        <a:xfrm>
          <a:off x="352902" y="1723065"/>
          <a:ext cx="641640" cy="641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A798D7-1A71-4C16-96D8-0E7D08D57DC7}">
      <dsp:nvSpPr>
        <dsp:cNvPr id="0" name=""/>
        <dsp:cNvSpPr/>
      </dsp:nvSpPr>
      <dsp:spPr>
        <a:xfrm>
          <a:off x="1347445" y="1460576"/>
          <a:ext cx="3515001" cy="1166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977900" rtl="0">
            <a:lnSpc>
              <a:spcPct val="100000"/>
            </a:lnSpc>
            <a:spcBef>
              <a:spcPct val="0"/>
            </a:spcBef>
            <a:spcAft>
              <a:spcPct val="35000"/>
            </a:spcAft>
            <a:buNone/>
          </a:pPr>
          <a:r>
            <a:rPr lang="en-US" sz="2200" kern="1200">
              <a:latin typeface="Calibri Light" panose="020F0302020204030204"/>
            </a:rPr>
            <a:t>2. Event</a:t>
          </a:r>
          <a:r>
            <a:rPr lang="en-US" sz="2200" kern="1200"/>
            <a:t> time end</a:t>
          </a:r>
        </a:p>
      </dsp:txBody>
      <dsp:txXfrm>
        <a:off x="1347445" y="1460576"/>
        <a:ext cx="3515001" cy="1166619"/>
      </dsp:txXfrm>
    </dsp:sp>
    <dsp:sp modelId="{A1F9B1C6-0296-4916-B2AD-AF6FBF170D9F}">
      <dsp:nvSpPr>
        <dsp:cNvPr id="0" name=""/>
        <dsp:cNvSpPr/>
      </dsp:nvSpPr>
      <dsp:spPr>
        <a:xfrm>
          <a:off x="0" y="2918850"/>
          <a:ext cx="4862446" cy="1166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06879-9DC1-4115-9CAE-60938FFE329B}">
      <dsp:nvSpPr>
        <dsp:cNvPr id="0" name=""/>
        <dsp:cNvSpPr/>
      </dsp:nvSpPr>
      <dsp:spPr>
        <a:xfrm>
          <a:off x="352902" y="3181340"/>
          <a:ext cx="641640" cy="641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16E25-AE8C-41D9-BB12-9B539A4A487D}">
      <dsp:nvSpPr>
        <dsp:cNvPr id="0" name=""/>
        <dsp:cNvSpPr/>
      </dsp:nvSpPr>
      <dsp:spPr>
        <a:xfrm>
          <a:off x="1347445" y="2918850"/>
          <a:ext cx="3515001" cy="1166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977900" rtl="0">
            <a:lnSpc>
              <a:spcPct val="100000"/>
            </a:lnSpc>
            <a:spcBef>
              <a:spcPct val="0"/>
            </a:spcBef>
            <a:spcAft>
              <a:spcPct val="35000"/>
            </a:spcAft>
            <a:buNone/>
          </a:pPr>
          <a:r>
            <a:rPr lang="en-US" sz="2200" kern="1200">
              <a:latin typeface="Calibri Light" panose="020F0302020204030204"/>
            </a:rPr>
            <a:t>3. Longitude</a:t>
          </a:r>
          <a:r>
            <a:rPr lang="en-US" sz="2200" kern="1200"/>
            <a:t> start</a:t>
          </a:r>
        </a:p>
      </dsp:txBody>
      <dsp:txXfrm>
        <a:off x="1347445" y="2918850"/>
        <a:ext cx="3515001" cy="1166619"/>
      </dsp:txXfrm>
    </dsp:sp>
    <dsp:sp modelId="{D18942DA-549E-43F9-B4FC-51DE216420BF}">
      <dsp:nvSpPr>
        <dsp:cNvPr id="0" name=""/>
        <dsp:cNvSpPr/>
      </dsp:nvSpPr>
      <dsp:spPr>
        <a:xfrm>
          <a:off x="0" y="4377125"/>
          <a:ext cx="4862446" cy="1166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DCE60-8C2A-43B7-91F6-D84B3CC89ED0}">
      <dsp:nvSpPr>
        <dsp:cNvPr id="0" name=""/>
        <dsp:cNvSpPr/>
      </dsp:nvSpPr>
      <dsp:spPr>
        <a:xfrm>
          <a:off x="352902" y="4639614"/>
          <a:ext cx="641640" cy="641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6EABA-C28D-4161-A646-DA327F858273}">
      <dsp:nvSpPr>
        <dsp:cNvPr id="0" name=""/>
        <dsp:cNvSpPr/>
      </dsp:nvSpPr>
      <dsp:spPr>
        <a:xfrm>
          <a:off x="1347445" y="4377125"/>
          <a:ext cx="3515001" cy="1166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977900" rtl="0">
            <a:lnSpc>
              <a:spcPct val="100000"/>
            </a:lnSpc>
            <a:spcBef>
              <a:spcPct val="0"/>
            </a:spcBef>
            <a:spcAft>
              <a:spcPct val="35000"/>
            </a:spcAft>
            <a:buNone/>
          </a:pPr>
          <a:r>
            <a:rPr lang="en-US" sz="2200" kern="1200">
              <a:latin typeface="Calibri Light" panose="020F0302020204030204"/>
            </a:rPr>
            <a:t>4. Latitude</a:t>
          </a:r>
          <a:r>
            <a:rPr lang="en-US" sz="2200" kern="1200"/>
            <a:t> start</a:t>
          </a:r>
        </a:p>
      </dsp:txBody>
      <dsp:txXfrm>
        <a:off x="1347445" y="4377125"/>
        <a:ext cx="3515001" cy="1166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4F41F-FE77-4410-894E-39E279246D16}">
      <dsp:nvSpPr>
        <dsp:cNvPr id="0" name=""/>
        <dsp:cNvSpPr/>
      </dsp:nvSpPr>
      <dsp:spPr>
        <a:xfrm>
          <a:off x="0" y="4961578"/>
          <a:ext cx="1314450" cy="5429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35128" rIns="93484" bIns="135128" numCol="1" spcCol="1270" anchor="ctr" anchorCtr="0">
          <a:noAutofit/>
        </a:bodyPr>
        <a:lstStyle/>
        <a:p>
          <a:pPr marL="0" lvl="0" indent="0" algn="ctr" defTabSz="844550">
            <a:lnSpc>
              <a:spcPct val="90000"/>
            </a:lnSpc>
            <a:spcBef>
              <a:spcPct val="0"/>
            </a:spcBef>
            <a:spcAft>
              <a:spcPct val="35000"/>
            </a:spcAft>
            <a:buNone/>
          </a:pPr>
          <a:r>
            <a:rPr lang="en-US" sz="1900" kern="1200"/>
            <a:t>Select</a:t>
          </a:r>
        </a:p>
      </dsp:txBody>
      <dsp:txXfrm>
        <a:off x="0" y="4961578"/>
        <a:ext cx="1314450" cy="542942"/>
      </dsp:txXfrm>
    </dsp:sp>
    <dsp:sp modelId="{D51E0A79-8AAD-46E0-8B04-CF7DCD02BC74}">
      <dsp:nvSpPr>
        <dsp:cNvPr id="0" name=""/>
        <dsp:cNvSpPr/>
      </dsp:nvSpPr>
      <dsp:spPr>
        <a:xfrm>
          <a:off x="1314450" y="4961578"/>
          <a:ext cx="3943350" cy="5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152400" rIns="79990" bIns="152400" numCol="1" spcCol="1270" anchor="ctr" anchorCtr="0">
          <a:noAutofit/>
        </a:bodyPr>
        <a:lstStyle/>
        <a:p>
          <a:pPr marL="0" lvl="0" indent="0" algn="l" defTabSz="533400">
            <a:lnSpc>
              <a:spcPct val="90000"/>
            </a:lnSpc>
            <a:spcBef>
              <a:spcPct val="0"/>
            </a:spcBef>
            <a:spcAft>
              <a:spcPct val="35000"/>
            </a:spcAft>
            <a:buNone/>
          </a:pPr>
          <a:r>
            <a:rPr lang="en-US" sz="1200" kern="1200"/>
            <a:t>Select the best model with high accuracy.</a:t>
          </a:r>
        </a:p>
      </dsp:txBody>
      <dsp:txXfrm>
        <a:off x="1314450" y="4961578"/>
        <a:ext cx="3943350" cy="542942"/>
      </dsp:txXfrm>
    </dsp:sp>
    <dsp:sp modelId="{6606C6E5-2C79-48A9-90C3-5CD12DC0D23B}">
      <dsp:nvSpPr>
        <dsp:cNvPr id="0" name=""/>
        <dsp:cNvSpPr/>
      </dsp:nvSpPr>
      <dsp:spPr>
        <a:xfrm rot="10800000">
          <a:off x="0" y="4134676"/>
          <a:ext cx="1314450" cy="8350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35128" rIns="93484" bIns="135128" numCol="1" spcCol="1270" anchor="ctr" anchorCtr="0">
          <a:noAutofit/>
        </a:bodyPr>
        <a:lstStyle/>
        <a:p>
          <a:pPr marL="0" lvl="0" indent="0" algn="ctr" defTabSz="844550">
            <a:lnSpc>
              <a:spcPct val="90000"/>
            </a:lnSpc>
            <a:spcBef>
              <a:spcPct val="0"/>
            </a:spcBef>
            <a:spcAft>
              <a:spcPct val="35000"/>
            </a:spcAft>
            <a:buNone/>
          </a:pPr>
          <a:r>
            <a:rPr lang="en-US" sz="1900" kern="1200"/>
            <a:t>Plot</a:t>
          </a:r>
        </a:p>
      </dsp:txBody>
      <dsp:txXfrm rot="-10800000">
        <a:off x="0" y="4134676"/>
        <a:ext cx="1314450" cy="542779"/>
      </dsp:txXfrm>
    </dsp:sp>
    <dsp:sp modelId="{0A3EF247-E488-4901-BEE8-B617443986FF}">
      <dsp:nvSpPr>
        <dsp:cNvPr id="0" name=""/>
        <dsp:cNvSpPr/>
      </dsp:nvSpPr>
      <dsp:spPr>
        <a:xfrm>
          <a:off x="1314450" y="4134676"/>
          <a:ext cx="3943350" cy="542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152400" rIns="79990" bIns="152400" numCol="1" spcCol="1270" anchor="ctr" anchorCtr="0">
          <a:noAutofit/>
        </a:bodyPr>
        <a:lstStyle/>
        <a:p>
          <a:pPr marL="0" lvl="0" indent="0" algn="l" defTabSz="533400">
            <a:lnSpc>
              <a:spcPct val="90000"/>
            </a:lnSpc>
            <a:spcBef>
              <a:spcPct val="0"/>
            </a:spcBef>
            <a:spcAft>
              <a:spcPct val="35000"/>
            </a:spcAft>
            <a:buNone/>
          </a:pPr>
          <a:r>
            <a:rPr lang="en-US" sz="1200" kern="1200"/>
            <a:t>Plot the graph between predicted and test value.</a:t>
          </a:r>
        </a:p>
      </dsp:txBody>
      <dsp:txXfrm>
        <a:off x="1314450" y="4134676"/>
        <a:ext cx="3943350" cy="542779"/>
      </dsp:txXfrm>
    </dsp:sp>
    <dsp:sp modelId="{53DCB437-7122-4700-943D-142184E6F5EE}">
      <dsp:nvSpPr>
        <dsp:cNvPr id="0" name=""/>
        <dsp:cNvSpPr/>
      </dsp:nvSpPr>
      <dsp:spPr>
        <a:xfrm rot="10800000">
          <a:off x="0" y="3307774"/>
          <a:ext cx="1314450" cy="8350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35128" rIns="93484" bIns="135128" numCol="1" spcCol="1270" anchor="ctr" anchorCtr="0">
          <a:noAutofit/>
        </a:bodyPr>
        <a:lstStyle/>
        <a:p>
          <a:pPr marL="0" lvl="0" indent="0" algn="ctr" defTabSz="844550">
            <a:lnSpc>
              <a:spcPct val="90000"/>
            </a:lnSpc>
            <a:spcBef>
              <a:spcPct val="0"/>
            </a:spcBef>
            <a:spcAft>
              <a:spcPct val="35000"/>
            </a:spcAft>
            <a:buNone/>
          </a:pPr>
          <a:r>
            <a:rPr lang="en-US" sz="1900" kern="1200"/>
            <a:t>Get</a:t>
          </a:r>
        </a:p>
      </dsp:txBody>
      <dsp:txXfrm rot="-10800000">
        <a:off x="0" y="3307774"/>
        <a:ext cx="1314450" cy="542779"/>
      </dsp:txXfrm>
    </dsp:sp>
    <dsp:sp modelId="{26F7B754-0C35-4BB8-B8CC-736F73654012}">
      <dsp:nvSpPr>
        <dsp:cNvPr id="0" name=""/>
        <dsp:cNvSpPr/>
      </dsp:nvSpPr>
      <dsp:spPr>
        <a:xfrm>
          <a:off x="1314450" y="3307774"/>
          <a:ext cx="3943350" cy="542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152400" rIns="79990" bIns="152400" numCol="1" spcCol="1270" anchor="ctr" anchorCtr="0">
          <a:noAutofit/>
        </a:bodyPr>
        <a:lstStyle/>
        <a:p>
          <a:pPr marL="0" lvl="0" indent="0" algn="l" defTabSz="533400">
            <a:lnSpc>
              <a:spcPct val="90000"/>
            </a:lnSpc>
            <a:spcBef>
              <a:spcPct val="0"/>
            </a:spcBef>
            <a:spcAft>
              <a:spcPct val="35000"/>
            </a:spcAft>
            <a:buNone/>
          </a:pPr>
          <a:r>
            <a:rPr lang="en-US" sz="1200" kern="1200"/>
            <a:t>Get the accuracy score of each model.</a:t>
          </a:r>
        </a:p>
      </dsp:txBody>
      <dsp:txXfrm>
        <a:off x="1314450" y="3307774"/>
        <a:ext cx="3943350" cy="542779"/>
      </dsp:txXfrm>
    </dsp:sp>
    <dsp:sp modelId="{3F740BC4-7D39-4171-BF50-38A0B853049C}">
      <dsp:nvSpPr>
        <dsp:cNvPr id="0" name=""/>
        <dsp:cNvSpPr/>
      </dsp:nvSpPr>
      <dsp:spPr>
        <a:xfrm rot="10800000">
          <a:off x="0" y="2480872"/>
          <a:ext cx="1314450" cy="8350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35128" rIns="93484" bIns="135128" numCol="1" spcCol="1270" anchor="ctr" anchorCtr="0">
          <a:noAutofit/>
        </a:bodyPr>
        <a:lstStyle/>
        <a:p>
          <a:pPr marL="0" lvl="0" indent="0" algn="ctr" defTabSz="844550">
            <a:lnSpc>
              <a:spcPct val="90000"/>
            </a:lnSpc>
            <a:spcBef>
              <a:spcPct val="0"/>
            </a:spcBef>
            <a:spcAft>
              <a:spcPct val="35000"/>
            </a:spcAft>
            <a:buNone/>
          </a:pPr>
          <a:r>
            <a:rPr lang="en-US" sz="1900" kern="1200"/>
            <a:t>Train</a:t>
          </a:r>
        </a:p>
      </dsp:txBody>
      <dsp:txXfrm rot="-10800000">
        <a:off x="0" y="2480872"/>
        <a:ext cx="1314450" cy="542779"/>
      </dsp:txXfrm>
    </dsp:sp>
    <dsp:sp modelId="{7AF64B47-3263-4CFF-8DE6-3DBCE5EDCDF0}">
      <dsp:nvSpPr>
        <dsp:cNvPr id="0" name=""/>
        <dsp:cNvSpPr/>
      </dsp:nvSpPr>
      <dsp:spPr>
        <a:xfrm>
          <a:off x="1314450" y="2480872"/>
          <a:ext cx="3943350" cy="542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152400" rIns="79990" bIns="152400" numCol="1" spcCol="1270" anchor="ctr" anchorCtr="0">
          <a:noAutofit/>
        </a:bodyPr>
        <a:lstStyle/>
        <a:p>
          <a:pPr marL="0" lvl="0" indent="0" algn="l" defTabSz="533400">
            <a:lnSpc>
              <a:spcPct val="90000"/>
            </a:lnSpc>
            <a:spcBef>
              <a:spcPct val="0"/>
            </a:spcBef>
            <a:spcAft>
              <a:spcPct val="35000"/>
            </a:spcAft>
            <a:buNone/>
          </a:pPr>
          <a:r>
            <a:rPr lang="en-US" sz="1200" kern="1200"/>
            <a:t>Train the data with the particular model.</a:t>
          </a:r>
        </a:p>
      </dsp:txBody>
      <dsp:txXfrm>
        <a:off x="1314450" y="2480872"/>
        <a:ext cx="3943350" cy="542779"/>
      </dsp:txXfrm>
    </dsp:sp>
    <dsp:sp modelId="{92047CA0-D7A8-48D9-9267-477794BF795C}">
      <dsp:nvSpPr>
        <dsp:cNvPr id="0" name=""/>
        <dsp:cNvSpPr/>
      </dsp:nvSpPr>
      <dsp:spPr>
        <a:xfrm rot="10800000">
          <a:off x="0" y="1653970"/>
          <a:ext cx="1314450" cy="8350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35128" rIns="93484" bIns="135128" numCol="1" spcCol="1270" anchor="ctr" anchorCtr="0">
          <a:noAutofit/>
        </a:bodyPr>
        <a:lstStyle/>
        <a:p>
          <a:pPr marL="0" lvl="0" indent="0" algn="ctr" defTabSz="844550">
            <a:lnSpc>
              <a:spcPct val="90000"/>
            </a:lnSpc>
            <a:spcBef>
              <a:spcPct val="0"/>
            </a:spcBef>
            <a:spcAft>
              <a:spcPct val="35000"/>
            </a:spcAft>
            <a:buNone/>
          </a:pPr>
          <a:r>
            <a:rPr lang="en-US" sz="1900" kern="1200"/>
            <a:t>Split</a:t>
          </a:r>
        </a:p>
      </dsp:txBody>
      <dsp:txXfrm rot="-10800000">
        <a:off x="0" y="1653970"/>
        <a:ext cx="1314450" cy="542779"/>
      </dsp:txXfrm>
    </dsp:sp>
    <dsp:sp modelId="{59C6A113-5ECD-4CAB-BD9D-99B7B37047B9}">
      <dsp:nvSpPr>
        <dsp:cNvPr id="0" name=""/>
        <dsp:cNvSpPr/>
      </dsp:nvSpPr>
      <dsp:spPr>
        <a:xfrm>
          <a:off x="1314450" y="1653970"/>
          <a:ext cx="3943350" cy="542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152400" rIns="79990" bIns="152400" numCol="1" spcCol="1270" anchor="ctr" anchorCtr="0">
          <a:noAutofit/>
        </a:bodyPr>
        <a:lstStyle/>
        <a:p>
          <a:pPr marL="0" lvl="0" indent="0" algn="l" defTabSz="533400">
            <a:lnSpc>
              <a:spcPct val="90000"/>
            </a:lnSpc>
            <a:spcBef>
              <a:spcPct val="0"/>
            </a:spcBef>
            <a:spcAft>
              <a:spcPct val="35000"/>
            </a:spcAft>
            <a:buNone/>
          </a:pPr>
          <a:r>
            <a:rPr lang="en-US" sz="1200" kern="1200"/>
            <a:t>Split the data in the ratio of 80:20  for training and testing.</a:t>
          </a:r>
        </a:p>
      </dsp:txBody>
      <dsp:txXfrm>
        <a:off x="1314450" y="1653970"/>
        <a:ext cx="3943350" cy="542779"/>
      </dsp:txXfrm>
    </dsp:sp>
    <dsp:sp modelId="{3AAE5F6D-86C3-4AEE-8B70-FFDC02A34BA2}">
      <dsp:nvSpPr>
        <dsp:cNvPr id="0" name=""/>
        <dsp:cNvSpPr/>
      </dsp:nvSpPr>
      <dsp:spPr>
        <a:xfrm rot="10800000">
          <a:off x="0" y="827068"/>
          <a:ext cx="1314450" cy="8350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35128" rIns="93484" bIns="135128" numCol="1" spcCol="1270" anchor="ctr" anchorCtr="0">
          <a:noAutofit/>
        </a:bodyPr>
        <a:lstStyle/>
        <a:p>
          <a:pPr marL="0" lvl="0" indent="0" algn="ctr" defTabSz="844550">
            <a:lnSpc>
              <a:spcPct val="90000"/>
            </a:lnSpc>
            <a:spcBef>
              <a:spcPct val="0"/>
            </a:spcBef>
            <a:spcAft>
              <a:spcPct val="35000"/>
            </a:spcAft>
            <a:buNone/>
          </a:pPr>
          <a:r>
            <a:rPr lang="en-US" sz="1900" kern="1200"/>
            <a:t>Load</a:t>
          </a:r>
        </a:p>
      </dsp:txBody>
      <dsp:txXfrm rot="-10800000">
        <a:off x="0" y="827068"/>
        <a:ext cx="1314450" cy="542779"/>
      </dsp:txXfrm>
    </dsp:sp>
    <dsp:sp modelId="{17F8220F-78AB-4952-9B77-4E5D31B340D2}">
      <dsp:nvSpPr>
        <dsp:cNvPr id="0" name=""/>
        <dsp:cNvSpPr/>
      </dsp:nvSpPr>
      <dsp:spPr>
        <a:xfrm>
          <a:off x="1314450" y="827068"/>
          <a:ext cx="3943350" cy="542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152400" rIns="79990" bIns="152400" numCol="1" spcCol="1270" anchor="ctr" anchorCtr="0">
          <a:noAutofit/>
        </a:bodyPr>
        <a:lstStyle/>
        <a:p>
          <a:pPr marL="0" lvl="0" indent="0" algn="l" defTabSz="533400">
            <a:lnSpc>
              <a:spcPct val="90000"/>
            </a:lnSpc>
            <a:spcBef>
              <a:spcPct val="0"/>
            </a:spcBef>
            <a:spcAft>
              <a:spcPct val="35000"/>
            </a:spcAft>
            <a:buNone/>
          </a:pPr>
          <a:r>
            <a:rPr lang="en-US" sz="1200" kern="1200"/>
            <a:t>Load the given dataset.</a:t>
          </a:r>
        </a:p>
      </dsp:txBody>
      <dsp:txXfrm>
        <a:off x="1314450" y="827068"/>
        <a:ext cx="3943350" cy="542779"/>
      </dsp:txXfrm>
    </dsp:sp>
    <dsp:sp modelId="{0438BB34-F9E8-4FF7-98DD-A28E83B79B7C}">
      <dsp:nvSpPr>
        <dsp:cNvPr id="0" name=""/>
        <dsp:cNvSpPr/>
      </dsp:nvSpPr>
      <dsp:spPr>
        <a:xfrm rot="10800000">
          <a:off x="0" y="166"/>
          <a:ext cx="1314450" cy="83504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484" tIns="135128" rIns="93484" bIns="135128" numCol="1" spcCol="1270" anchor="ctr" anchorCtr="0">
          <a:noAutofit/>
        </a:bodyPr>
        <a:lstStyle/>
        <a:p>
          <a:pPr marL="0" lvl="0" indent="0" algn="ctr" defTabSz="844550">
            <a:lnSpc>
              <a:spcPct val="90000"/>
            </a:lnSpc>
            <a:spcBef>
              <a:spcPct val="0"/>
            </a:spcBef>
            <a:spcAft>
              <a:spcPct val="35000"/>
            </a:spcAft>
            <a:buNone/>
          </a:pPr>
          <a:r>
            <a:rPr lang="en-US" sz="1900" kern="1200"/>
            <a:t>Import</a:t>
          </a:r>
        </a:p>
      </dsp:txBody>
      <dsp:txXfrm rot="-10800000">
        <a:off x="0" y="166"/>
        <a:ext cx="1314450" cy="542779"/>
      </dsp:txXfrm>
    </dsp:sp>
    <dsp:sp modelId="{F20E9D09-D5D1-4843-98F2-0BE6B90534E2}">
      <dsp:nvSpPr>
        <dsp:cNvPr id="0" name=""/>
        <dsp:cNvSpPr/>
      </dsp:nvSpPr>
      <dsp:spPr>
        <a:xfrm>
          <a:off x="1314450" y="166"/>
          <a:ext cx="3943350" cy="5427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990" tIns="152400" rIns="79990" bIns="152400" numCol="1" spcCol="1270" anchor="ctr" anchorCtr="0">
          <a:noAutofit/>
        </a:bodyPr>
        <a:lstStyle/>
        <a:p>
          <a:pPr marL="0" lvl="0" indent="0" algn="l" defTabSz="533400">
            <a:lnSpc>
              <a:spcPct val="90000"/>
            </a:lnSpc>
            <a:spcBef>
              <a:spcPct val="0"/>
            </a:spcBef>
            <a:spcAft>
              <a:spcPct val="35000"/>
            </a:spcAft>
            <a:buNone/>
          </a:pPr>
          <a:r>
            <a:rPr lang="en-US" sz="1200" kern="1200"/>
            <a:t>Import all the necessary modules.</a:t>
          </a:r>
        </a:p>
      </dsp:txBody>
      <dsp:txXfrm>
        <a:off x="1314450" y="166"/>
        <a:ext cx="3943350" cy="5427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07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E76F762-EA21-45BA-9D2A-EB07741D16BF}" type="datetimeFigureOut">
              <a:rPr lang="en-IN" smtClean="0"/>
              <a:t>25-03-2023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145905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505603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26932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838275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02186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75197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351173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3178770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6611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7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1416515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16452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1294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9259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86692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4653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7336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5036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9580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135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6F762-EA21-45BA-9D2A-EB07741D16BF}" type="datetimeFigureOut">
              <a:rPr lang="en-IN" smtClean="0"/>
              <a:t>25-03-2023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328837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6F762-EA21-45BA-9D2A-EB07741D16BF}"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155489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6F762-EA21-45BA-9D2A-EB07741D16BF}" type="datetimeFigureOut">
              <a:rPr lang="en-IN" smtClean="0"/>
              <a:t>25-03-2023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73072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6F762-EA21-45BA-9D2A-EB07741D16BF}" type="datetimeFigureOut">
              <a:rPr lang="en-IN" smtClean="0"/>
              <a:t>25-03-2023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19760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6F762-EA21-45BA-9D2A-EB07741D16BF}" type="datetimeFigureOut">
              <a:rPr lang="en-IN" smtClean="0"/>
              <a:t>25-03-2023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56538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6F762-EA21-45BA-9D2A-EB07741D16BF}"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359955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6F762-EA21-45BA-9D2A-EB07741D16BF}" type="datetimeFigureOut">
              <a:rPr lang="en-IN" smtClean="0"/>
              <a:t>25-03-2023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7832B-7621-41BE-9DA6-7EB9B2EC76E4}" type="slidenum">
              <a:rPr lang="en-IN" smtClean="0"/>
              <a:t>‹#›</a:t>
            </a:fld>
            <a:endParaRPr lang="en-IN"/>
          </a:p>
        </p:txBody>
      </p:sp>
    </p:spTree>
    <p:extLst>
      <p:ext uri="{BB962C8B-B14F-4D97-AF65-F5344CB8AC3E}">
        <p14:creationId xmlns:p14="http://schemas.microsoft.com/office/powerpoint/2010/main" val="42286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76F762-EA21-45BA-9D2A-EB07741D16BF}" type="datetimeFigureOut">
              <a:rPr lang="en-IN" smtClean="0"/>
              <a:t>25-03-2023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7832B-7621-41BE-9DA6-7EB9B2EC76E4}" type="slidenum">
              <a:rPr lang="en-IN" smtClean="0"/>
              <a:t>‹#›</a:t>
            </a:fld>
            <a:endParaRPr lang="en-IN"/>
          </a:p>
        </p:txBody>
      </p:sp>
    </p:spTree>
    <p:extLst>
      <p:ext uri="{BB962C8B-B14F-4D97-AF65-F5344CB8AC3E}">
        <p14:creationId xmlns:p14="http://schemas.microsoft.com/office/powerpoint/2010/main" val="695653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629209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hyperlink" Target="https://www.kaggle.com/spscientist/students-performance-in-exa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hyperlink" Target="https://trello.com/1/cards/623875f4afab8d12d53137fb/attachments/629da3d83c56ec0d92fb280d/download/LocationDataset.csv"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7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8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27208" y="857251"/>
            <a:ext cx="4747280" cy="3270589"/>
          </a:xfrm>
        </p:spPr>
        <p:txBody>
          <a:bodyPr anchor="b">
            <a:noAutofit/>
          </a:bodyPr>
          <a:lstStyle/>
          <a:p>
            <a:r>
              <a:rPr lang="en-US" b="1" dirty="0">
                <a:solidFill>
                  <a:srgbClr val="FFFFFF"/>
                </a:solidFill>
                <a:ea typeface="Meiryo"/>
              </a:rPr>
              <a:t>Future location prediction System</a:t>
            </a:r>
            <a:endParaRPr lang="en-US" b="1" dirty="0">
              <a:solidFill>
                <a:srgbClr val="FFFFFF"/>
              </a:solidFill>
              <a:ea typeface="Meiryo"/>
              <a:cs typeface="Calibri Light" panose="020F0302020204030204"/>
            </a:endParaRPr>
          </a:p>
        </p:txBody>
      </p:sp>
      <p:sp>
        <p:nvSpPr>
          <p:cNvPr id="97" name="Rectangle 8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1127208" y="4756265"/>
            <a:ext cx="4393278" cy="1244483"/>
          </a:xfrm>
        </p:spPr>
        <p:txBody>
          <a:bodyPr anchor="t">
            <a:normAutofit/>
          </a:bodyPr>
          <a:lstStyle/>
          <a:p>
            <a:pPr algn="l"/>
            <a:r>
              <a:rPr lang="en-US" dirty="0">
                <a:solidFill>
                  <a:srgbClr val="FFFFFF"/>
                </a:solidFill>
                <a:ea typeface="Meiryo"/>
              </a:rPr>
              <a:t>Presented by : Prakash Kumar </a:t>
            </a:r>
            <a:endParaRPr lang="en-US" dirty="0">
              <a:solidFill>
                <a:srgbClr val="FFFFFF"/>
              </a:solidFill>
            </a:endParaRPr>
          </a:p>
        </p:txBody>
      </p:sp>
      <p:sp>
        <p:nvSpPr>
          <p:cNvPr id="87" name="Oval 8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8" name="Graphic 6" descr="Marker">
            <a:extLst>
              <a:ext uri="{FF2B5EF4-FFF2-40B4-BE49-F238E27FC236}">
                <a16:creationId xmlns:a16="http://schemas.microsoft.com/office/drawing/2014/main" id="{C7FE78D1-4308-026E-137D-EAA224760B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
        <p:nvSpPr>
          <p:cNvPr id="5" name="TextBox 4">
            <a:extLst>
              <a:ext uri="{FF2B5EF4-FFF2-40B4-BE49-F238E27FC236}">
                <a16:creationId xmlns:a16="http://schemas.microsoft.com/office/drawing/2014/main" id="{1D1856A0-61E2-BC60-8C52-1B93AE50382A}"/>
              </a:ext>
            </a:extLst>
          </p:cNvPr>
          <p:cNvSpPr txBox="1"/>
          <p:nvPr/>
        </p:nvSpPr>
        <p:spPr>
          <a:xfrm>
            <a:off x="4016949" y="195943"/>
            <a:ext cx="2943688" cy="707886"/>
          </a:xfrm>
          <a:prstGeom prst="rect">
            <a:avLst/>
          </a:prstGeom>
          <a:noFill/>
        </p:spPr>
        <p:txBody>
          <a:bodyPr wrap="square" rtlCol="0">
            <a:spAutoFit/>
          </a:bodyPr>
          <a:lstStyle/>
          <a:p>
            <a:r>
              <a:rPr lang="en-US" sz="4000" b="1" u="sng" dirty="0">
                <a:solidFill>
                  <a:schemeClr val="bg1"/>
                </a:solidFill>
              </a:rPr>
              <a:t>Project-1</a:t>
            </a:r>
            <a:endParaRPr lang="en-IN" sz="4000" b="1" u="sng" dirty="0">
              <a:solidFill>
                <a:schemeClr val="bg1"/>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8B36D-F36B-9BD5-439B-3DC41464B39C}"/>
              </a:ext>
            </a:extLst>
          </p:cNvPr>
          <p:cNvSpPr>
            <a:spLocks noGrp="1"/>
          </p:cNvSpPr>
          <p:nvPr>
            <p:ph idx="1"/>
          </p:nvPr>
        </p:nvSpPr>
        <p:spPr/>
        <p:txBody>
          <a:bodyPr/>
          <a:lstStyle/>
          <a:p>
            <a:r>
              <a:rPr lang="en-US" dirty="0"/>
              <a:t>Import the first dataset and name that dataset. And click on create</a:t>
            </a:r>
          </a:p>
          <a:p>
            <a:endParaRPr lang="en-IN" dirty="0"/>
          </a:p>
        </p:txBody>
      </p:sp>
      <p:pic>
        <p:nvPicPr>
          <p:cNvPr id="5" name="Picture 4">
            <a:extLst>
              <a:ext uri="{FF2B5EF4-FFF2-40B4-BE49-F238E27FC236}">
                <a16:creationId xmlns:a16="http://schemas.microsoft.com/office/drawing/2014/main" id="{0FBD93EE-BE9A-9978-F11F-8FD8875D12EA}"/>
              </a:ext>
            </a:extLst>
          </p:cNvPr>
          <p:cNvPicPr>
            <a:picLocks noChangeAspect="1"/>
          </p:cNvPicPr>
          <p:nvPr/>
        </p:nvPicPr>
        <p:blipFill>
          <a:blip r:embed="rId2"/>
          <a:stretch>
            <a:fillRect/>
          </a:stretch>
        </p:blipFill>
        <p:spPr>
          <a:xfrm>
            <a:off x="973122" y="2841132"/>
            <a:ext cx="9810037" cy="3207329"/>
          </a:xfrm>
          <a:prstGeom prst="rect">
            <a:avLst/>
          </a:prstGeom>
        </p:spPr>
      </p:pic>
    </p:spTree>
    <p:extLst>
      <p:ext uri="{BB962C8B-B14F-4D97-AF65-F5344CB8AC3E}">
        <p14:creationId xmlns:p14="http://schemas.microsoft.com/office/powerpoint/2010/main" val="23212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1DC79-3B31-D217-E3AB-C2E441AB353D}"/>
              </a:ext>
            </a:extLst>
          </p:cNvPr>
          <p:cNvSpPr>
            <a:spLocks noGrp="1"/>
          </p:cNvSpPr>
          <p:nvPr>
            <p:ph idx="1"/>
          </p:nvPr>
        </p:nvSpPr>
        <p:spPr>
          <a:xfrm>
            <a:off x="633878" y="435070"/>
            <a:ext cx="8534400" cy="3615267"/>
          </a:xfrm>
        </p:spPr>
        <p:txBody>
          <a:bodyPr/>
          <a:lstStyle/>
          <a:p>
            <a:r>
              <a:rPr lang="en-US" dirty="0"/>
              <a:t>Select the dataset and click on lab </a:t>
            </a:r>
            <a:r>
              <a:rPr lang="en-US" dirty="0">
                <a:sym typeface="Wingdings" panose="05000000000000000000" pitchFamily="2" charset="2"/>
              </a:rPr>
              <a:t> New analysis. As we have to analyze this dataset. And also name that analysis with a suitable name.</a:t>
            </a:r>
          </a:p>
          <a:p>
            <a:endParaRPr lang="en-IN" dirty="0"/>
          </a:p>
        </p:txBody>
      </p:sp>
      <p:pic>
        <p:nvPicPr>
          <p:cNvPr id="5" name="Picture 4">
            <a:extLst>
              <a:ext uri="{FF2B5EF4-FFF2-40B4-BE49-F238E27FC236}">
                <a16:creationId xmlns:a16="http://schemas.microsoft.com/office/drawing/2014/main" id="{42568BBD-C235-259B-C91A-BD0342E26DFB}"/>
              </a:ext>
            </a:extLst>
          </p:cNvPr>
          <p:cNvPicPr>
            <a:picLocks noChangeAspect="1"/>
          </p:cNvPicPr>
          <p:nvPr/>
        </p:nvPicPr>
        <p:blipFill>
          <a:blip r:embed="rId2"/>
          <a:stretch>
            <a:fillRect/>
          </a:stretch>
        </p:blipFill>
        <p:spPr>
          <a:xfrm>
            <a:off x="840819" y="2695962"/>
            <a:ext cx="6969332" cy="2708750"/>
          </a:xfrm>
          <a:prstGeom prst="rect">
            <a:avLst/>
          </a:prstGeom>
        </p:spPr>
      </p:pic>
    </p:spTree>
    <p:extLst>
      <p:ext uri="{BB962C8B-B14F-4D97-AF65-F5344CB8AC3E}">
        <p14:creationId xmlns:p14="http://schemas.microsoft.com/office/powerpoint/2010/main" val="4031884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F9AF4-0319-A187-1576-555176177688}"/>
              </a:ext>
            </a:extLst>
          </p:cNvPr>
          <p:cNvSpPr>
            <a:spLocks noGrp="1"/>
          </p:cNvSpPr>
          <p:nvPr>
            <p:ph idx="1"/>
          </p:nvPr>
        </p:nvSpPr>
        <p:spPr/>
        <p:txBody>
          <a:bodyPr/>
          <a:lstStyle/>
          <a:p>
            <a:r>
              <a:rPr lang="en-US" dirty="0"/>
              <a:t>Now we have to create our first model so in the right corner go to Models</a:t>
            </a:r>
            <a:r>
              <a:rPr lang="en-US" dirty="0">
                <a:sym typeface="Wingdings" panose="05000000000000000000" pitchFamily="2" charset="2"/>
              </a:rPr>
              <a:t> Create our first model </a:t>
            </a:r>
          </a:p>
          <a:p>
            <a:endParaRPr lang="en-IN" dirty="0"/>
          </a:p>
        </p:txBody>
      </p:sp>
      <p:pic>
        <p:nvPicPr>
          <p:cNvPr id="5" name="Picture 4">
            <a:extLst>
              <a:ext uri="{FF2B5EF4-FFF2-40B4-BE49-F238E27FC236}">
                <a16:creationId xmlns:a16="http://schemas.microsoft.com/office/drawing/2014/main" id="{762D5CC3-001E-00BF-CF7C-43CAEDB24DD9}"/>
              </a:ext>
            </a:extLst>
          </p:cNvPr>
          <p:cNvPicPr>
            <a:picLocks noChangeAspect="1"/>
          </p:cNvPicPr>
          <p:nvPr/>
        </p:nvPicPr>
        <p:blipFill>
          <a:blip r:embed="rId2"/>
          <a:stretch>
            <a:fillRect/>
          </a:stretch>
        </p:blipFill>
        <p:spPr>
          <a:xfrm>
            <a:off x="1976368" y="2843868"/>
            <a:ext cx="5758282" cy="3916832"/>
          </a:xfrm>
          <a:prstGeom prst="rect">
            <a:avLst/>
          </a:prstGeom>
        </p:spPr>
      </p:pic>
    </p:spTree>
    <p:extLst>
      <p:ext uri="{BB962C8B-B14F-4D97-AF65-F5344CB8AC3E}">
        <p14:creationId xmlns:p14="http://schemas.microsoft.com/office/powerpoint/2010/main" val="240176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413FD-2231-DC8E-4536-33140B3B1128}"/>
              </a:ext>
            </a:extLst>
          </p:cNvPr>
          <p:cNvSpPr>
            <a:spLocks noGrp="1"/>
          </p:cNvSpPr>
          <p:nvPr>
            <p:ph idx="1"/>
          </p:nvPr>
        </p:nvSpPr>
        <p:spPr/>
        <p:txBody>
          <a:bodyPr/>
          <a:lstStyle/>
          <a:p>
            <a:r>
              <a:rPr lang="en-US" dirty="0"/>
              <a:t>As we have to predict the location the location of a object consist of to points on globe Latitude, Longitude. So in the dataset there is </a:t>
            </a:r>
            <a:r>
              <a:rPr lang="en-US" dirty="0" err="1"/>
              <a:t>latEnd</a:t>
            </a:r>
            <a:r>
              <a:rPr lang="en-US" dirty="0"/>
              <a:t>(Latitude End), </a:t>
            </a:r>
            <a:r>
              <a:rPr lang="en-US" dirty="0" err="1"/>
              <a:t>lonEnd</a:t>
            </a:r>
            <a:r>
              <a:rPr lang="en-US" dirty="0"/>
              <a:t>(Longitude End)on which we have to build our models. </a:t>
            </a:r>
          </a:p>
          <a:p>
            <a:pPr marL="0" indent="0">
              <a:buNone/>
            </a:pPr>
            <a:r>
              <a:rPr lang="en-US" dirty="0"/>
              <a:t> </a:t>
            </a:r>
            <a:endParaRPr lang="en-IN" dirty="0"/>
          </a:p>
        </p:txBody>
      </p:sp>
    </p:spTree>
    <p:extLst>
      <p:ext uri="{BB962C8B-B14F-4D97-AF65-F5344CB8AC3E}">
        <p14:creationId xmlns:p14="http://schemas.microsoft.com/office/powerpoint/2010/main" val="3945405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A08C0-1881-2985-6CAE-6762CF3466CD}"/>
              </a:ext>
            </a:extLst>
          </p:cNvPr>
          <p:cNvSpPr>
            <a:spLocks noGrp="1"/>
          </p:cNvSpPr>
          <p:nvPr>
            <p:ph idx="1"/>
          </p:nvPr>
        </p:nvSpPr>
        <p:spPr/>
        <p:txBody>
          <a:bodyPr/>
          <a:lstStyle/>
          <a:p>
            <a:r>
              <a:rPr lang="en-US" dirty="0"/>
              <a:t>So First we will build the model on </a:t>
            </a:r>
            <a:r>
              <a:rPr lang="en-US" dirty="0" err="1"/>
              <a:t>LatEnd</a:t>
            </a:r>
            <a:r>
              <a:rPr lang="en-US" dirty="0"/>
              <a:t> column. We use Lasso Regression algorithm for this model because it gives the highest R2 Score(accuracy) and less mean error.</a:t>
            </a:r>
          </a:p>
          <a:p>
            <a:endParaRPr lang="en-IN" dirty="0"/>
          </a:p>
        </p:txBody>
      </p:sp>
      <p:pic>
        <p:nvPicPr>
          <p:cNvPr id="5" name="Picture 4">
            <a:extLst>
              <a:ext uri="{FF2B5EF4-FFF2-40B4-BE49-F238E27FC236}">
                <a16:creationId xmlns:a16="http://schemas.microsoft.com/office/drawing/2014/main" id="{7AB52096-050C-F4E9-3172-9B82AA472E19}"/>
              </a:ext>
            </a:extLst>
          </p:cNvPr>
          <p:cNvPicPr>
            <a:picLocks noChangeAspect="1"/>
          </p:cNvPicPr>
          <p:nvPr/>
        </p:nvPicPr>
        <p:blipFill>
          <a:blip r:embed="rId2"/>
          <a:stretch>
            <a:fillRect/>
          </a:stretch>
        </p:blipFill>
        <p:spPr>
          <a:xfrm>
            <a:off x="1023457" y="2884736"/>
            <a:ext cx="7224634" cy="2832661"/>
          </a:xfrm>
          <a:prstGeom prst="rect">
            <a:avLst/>
          </a:prstGeom>
        </p:spPr>
      </p:pic>
    </p:spTree>
    <p:extLst>
      <p:ext uri="{BB962C8B-B14F-4D97-AF65-F5344CB8AC3E}">
        <p14:creationId xmlns:p14="http://schemas.microsoft.com/office/powerpoint/2010/main" val="1754015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C6E6D-E407-2A01-E121-A6795A6E2E1B}"/>
              </a:ext>
            </a:extLst>
          </p:cNvPr>
          <p:cNvSpPr>
            <a:spLocks noGrp="1"/>
          </p:cNvSpPr>
          <p:nvPr>
            <p:ph idx="1"/>
          </p:nvPr>
        </p:nvSpPr>
        <p:spPr/>
        <p:txBody>
          <a:bodyPr/>
          <a:lstStyle/>
          <a:p>
            <a:r>
              <a:rPr lang="en-US" dirty="0"/>
              <a:t>In Features and handling we will tick </a:t>
            </a:r>
            <a:r>
              <a:rPr lang="en-US" dirty="0" err="1"/>
              <a:t>eventStartTime</a:t>
            </a:r>
            <a:r>
              <a:rPr lang="en-US" dirty="0"/>
              <a:t> and Untick the </a:t>
            </a:r>
            <a:r>
              <a:rPr lang="en-US" dirty="0" err="1"/>
              <a:t>lonEnd</a:t>
            </a:r>
            <a:r>
              <a:rPr lang="en-US" dirty="0"/>
              <a:t>(Longitude End) because we have to first find the latitude End Dataset and from the resulting dataset we will score the final Longitude End.</a:t>
            </a:r>
          </a:p>
          <a:p>
            <a:endParaRPr lang="en-IN" dirty="0"/>
          </a:p>
        </p:txBody>
      </p:sp>
      <p:pic>
        <p:nvPicPr>
          <p:cNvPr id="5" name="Picture 4">
            <a:extLst>
              <a:ext uri="{FF2B5EF4-FFF2-40B4-BE49-F238E27FC236}">
                <a16:creationId xmlns:a16="http://schemas.microsoft.com/office/drawing/2014/main" id="{B75A26A1-8A8F-789E-8C83-B8C9D0C7A4A8}"/>
              </a:ext>
            </a:extLst>
          </p:cNvPr>
          <p:cNvPicPr>
            <a:picLocks noChangeAspect="1"/>
          </p:cNvPicPr>
          <p:nvPr/>
        </p:nvPicPr>
        <p:blipFill>
          <a:blip r:embed="rId2"/>
          <a:stretch>
            <a:fillRect/>
          </a:stretch>
        </p:blipFill>
        <p:spPr>
          <a:xfrm>
            <a:off x="4290506" y="2776681"/>
            <a:ext cx="4249488" cy="3926460"/>
          </a:xfrm>
          <a:prstGeom prst="rect">
            <a:avLst/>
          </a:prstGeom>
        </p:spPr>
      </p:pic>
    </p:spTree>
    <p:extLst>
      <p:ext uri="{BB962C8B-B14F-4D97-AF65-F5344CB8AC3E}">
        <p14:creationId xmlns:p14="http://schemas.microsoft.com/office/powerpoint/2010/main" val="1359016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6835F-D835-429E-C6BA-9B57C5F81ADA}"/>
              </a:ext>
            </a:extLst>
          </p:cNvPr>
          <p:cNvSpPr>
            <a:spLocks noGrp="1"/>
          </p:cNvSpPr>
          <p:nvPr>
            <p:ph idx="1"/>
          </p:nvPr>
        </p:nvSpPr>
        <p:spPr/>
        <p:txBody>
          <a:bodyPr/>
          <a:lstStyle/>
          <a:p>
            <a:r>
              <a:rPr lang="en-US" dirty="0"/>
              <a:t>By click the train the tool will start the implementation of lasso regression algorithm on the dataset. After the implementation it will provide the R2 Score and mean error in the </a:t>
            </a:r>
            <a:r>
              <a:rPr lang="en-US" dirty="0" err="1"/>
              <a:t>matrics</a:t>
            </a:r>
            <a:r>
              <a:rPr lang="en-US" dirty="0"/>
              <a:t> and assertion section</a:t>
            </a:r>
          </a:p>
          <a:p>
            <a:endParaRPr lang="en-IN" dirty="0"/>
          </a:p>
        </p:txBody>
      </p:sp>
      <p:pic>
        <p:nvPicPr>
          <p:cNvPr id="5" name="Picture 4">
            <a:extLst>
              <a:ext uri="{FF2B5EF4-FFF2-40B4-BE49-F238E27FC236}">
                <a16:creationId xmlns:a16="http://schemas.microsoft.com/office/drawing/2014/main" id="{D68FFB89-CFB6-5C59-039B-5FD38A07B40C}"/>
              </a:ext>
            </a:extLst>
          </p:cNvPr>
          <p:cNvPicPr>
            <a:picLocks noChangeAspect="1"/>
          </p:cNvPicPr>
          <p:nvPr/>
        </p:nvPicPr>
        <p:blipFill>
          <a:blip r:embed="rId2"/>
          <a:stretch>
            <a:fillRect/>
          </a:stretch>
        </p:blipFill>
        <p:spPr>
          <a:xfrm>
            <a:off x="1040234" y="2962411"/>
            <a:ext cx="8464492" cy="2677311"/>
          </a:xfrm>
          <a:prstGeom prst="rect">
            <a:avLst/>
          </a:prstGeom>
        </p:spPr>
      </p:pic>
    </p:spTree>
    <p:extLst>
      <p:ext uri="{BB962C8B-B14F-4D97-AF65-F5344CB8AC3E}">
        <p14:creationId xmlns:p14="http://schemas.microsoft.com/office/powerpoint/2010/main" val="322183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B638E-2C5E-5D7B-58CF-63F7145F89B1}"/>
              </a:ext>
            </a:extLst>
          </p:cNvPr>
          <p:cNvSpPr>
            <a:spLocks noGrp="1"/>
          </p:cNvSpPr>
          <p:nvPr>
            <p:ph idx="1"/>
          </p:nvPr>
        </p:nvSpPr>
        <p:spPr/>
        <p:txBody>
          <a:bodyPr/>
          <a:lstStyle/>
          <a:p>
            <a:r>
              <a:rPr lang="en-US" dirty="0"/>
              <a:t>After training we have to deploy our model. We will click deploy in the Right Corner.</a:t>
            </a:r>
          </a:p>
          <a:p>
            <a:r>
              <a:rPr lang="en-US" dirty="0"/>
              <a:t>After deployment the flow will look like this</a:t>
            </a:r>
          </a:p>
          <a:p>
            <a:endParaRPr lang="en-IN" dirty="0"/>
          </a:p>
        </p:txBody>
      </p:sp>
      <p:pic>
        <p:nvPicPr>
          <p:cNvPr id="5" name="Picture 4">
            <a:extLst>
              <a:ext uri="{FF2B5EF4-FFF2-40B4-BE49-F238E27FC236}">
                <a16:creationId xmlns:a16="http://schemas.microsoft.com/office/drawing/2014/main" id="{D8C163E5-6E54-D2E1-1214-63894F451744}"/>
              </a:ext>
            </a:extLst>
          </p:cNvPr>
          <p:cNvPicPr>
            <a:picLocks noChangeAspect="1"/>
          </p:cNvPicPr>
          <p:nvPr/>
        </p:nvPicPr>
        <p:blipFill>
          <a:blip r:embed="rId2"/>
          <a:stretch>
            <a:fillRect/>
          </a:stretch>
        </p:blipFill>
        <p:spPr>
          <a:xfrm>
            <a:off x="1308701" y="3078760"/>
            <a:ext cx="7285421" cy="3327116"/>
          </a:xfrm>
          <a:prstGeom prst="rect">
            <a:avLst/>
          </a:prstGeom>
        </p:spPr>
      </p:pic>
    </p:spTree>
    <p:extLst>
      <p:ext uri="{BB962C8B-B14F-4D97-AF65-F5344CB8AC3E}">
        <p14:creationId xmlns:p14="http://schemas.microsoft.com/office/powerpoint/2010/main" val="56572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04B7B-F5A1-2DE6-1DCD-BB486D5B1BF9}"/>
              </a:ext>
            </a:extLst>
          </p:cNvPr>
          <p:cNvSpPr>
            <a:spLocks noGrp="1"/>
          </p:cNvSpPr>
          <p:nvPr>
            <p:ph idx="1"/>
          </p:nvPr>
        </p:nvSpPr>
        <p:spPr/>
        <p:txBody>
          <a:bodyPr/>
          <a:lstStyle/>
          <a:p>
            <a:r>
              <a:rPr lang="en-US" dirty="0"/>
              <a:t>Now we will Evaluate the model By clicking Predict </a:t>
            </a:r>
            <a:r>
              <a:rPr lang="en-US" dirty="0" err="1"/>
              <a:t>latEnd</a:t>
            </a:r>
            <a:r>
              <a:rPr lang="en-US" dirty="0"/>
              <a:t>(regression) in the flow </a:t>
            </a:r>
            <a:r>
              <a:rPr lang="en-US" dirty="0">
                <a:sym typeface="Wingdings" panose="05000000000000000000" pitchFamily="2" charset="2"/>
              </a:rPr>
              <a:t></a:t>
            </a:r>
            <a:r>
              <a:rPr lang="en-US" dirty="0"/>
              <a:t>Evaluate in the panel</a:t>
            </a:r>
          </a:p>
          <a:p>
            <a:r>
              <a:rPr lang="en-US" dirty="0"/>
              <a:t>We will Select input dataset as location dataset and we will a general name to the output dataset. In this we have also set an </a:t>
            </a:r>
            <a:r>
              <a:rPr lang="en-US" dirty="0" err="1"/>
              <a:t>matrics</a:t>
            </a:r>
            <a:r>
              <a:rPr lang="en-US" dirty="0"/>
              <a:t> dataset.</a:t>
            </a:r>
          </a:p>
          <a:p>
            <a:r>
              <a:rPr lang="en-US" dirty="0"/>
              <a:t>The flow will get updated.</a:t>
            </a:r>
          </a:p>
          <a:p>
            <a:endParaRPr lang="en-IN" dirty="0"/>
          </a:p>
        </p:txBody>
      </p:sp>
      <p:pic>
        <p:nvPicPr>
          <p:cNvPr id="5" name="Picture 4">
            <a:extLst>
              <a:ext uri="{FF2B5EF4-FFF2-40B4-BE49-F238E27FC236}">
                <a16:creationId xmlns:a16="http://schemas.microsoft.com/office/drawing/2014/main" id="{3306729E-8C0C-F0AA-9F85-08918A20EBFA}"/>
              </a:ext>
            </a:extLst>
          </p:cNvPr>
          <p:cNvPicPr>
            <a:picLocks noChangeAspect="1"/>
          </p:cNvPicPr>
          <p:nvPr/>
        </p:nvPicPr>
        <p:blipFill>
          <a:blip r:embed="rId2"/>
          <a:stretch>
            <a:fillRect/>
          </a:stretch>
        </p:blipFill>
        <p:spPr>
          <a:xfrm>
            <a:off x="4590081" y="3021127"/>
            <a:ext cx="5501875" cy="3344020"/>
          </a:xfrm>
          <a:prstGeom prst="rect">
            <a:avLst/>
          </a:prstGeom>
        </p:spPr>
      </p:pic>
    </p:spTree>
    <p:extLst>
      <p:ext uri="{BB962C8B-B14F-4D97-AF65-F5344CB8AC3E}">
        <p14:creationId xmlns:p14="http://schemas.microsoft.com/office/powerpoint/2010/main" val="247904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AA10B8-D42C-CE69-C5C9-5ED6EA82725E}"/>
              </a:ext>
            </a:extLst>
          </p:cNvPr>
          <p:cNvSpPr>
            <a:spLocks noGrp="1"/>
          </p:cNvSpPr>
          <p:nvPr>
            <p:ph idx="1"/>
          </p:nvPr>
        </p:nvSpPr>
        <p:spPr/>
        <p:txBody>
          <a:bodyPr/>
          <a:lstStyle/>
          <a:p>
            <a:r>
              <a:rPr lang="en-US" dirty="0"/>
              <a:t>Now from the output Destination Latitude we can find the Destination Longitude.</a:t>
            </a:r>
          </a:p>
          <a:p>
            <a:r>
              <a:rPr lang="en-US" dirty="0"/>
              <a:t>To do so we will create a model using the </a:t>
            </a:r>
            <a:r>
              <a:rPr lang="en-US" dirty="0" err="1"/>
              <a:t>XGBoost</a:t>
            </a:r>
            <a:r>
              <a:rPr lang="en-US" dirty="0"/>
              <a:t> regression Algorithm. We are Selecting it because this algorithm also gives the highest accuracy. </a:t>
            </a:r>
            <a:endParaRPr lang="en-IN" dirty="0"/>
          </a:p>
        </p:txBody>
      </p:sp>
    </p:spTree>
    <p:extLst>
      <p:ext uri="{BB962C8B-B14F-4D97-AF65-F5344CB8AC3E}">
        <p14:creationId xmlns:p14="http://schemas.microsoft.com/office/powerpoint/2010/main" val="322307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7A90A4-FBBB-8354-EF1C-FDA1911B6289}"/>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What is future location prediction system?</a:t>
            </a:r>
          </a:p>
        </p:txBody>
      </p:sp>
      <p:sp>
        <p:nvSpPr>
          <p:cNvPr id="3" name="Content Placeholder 2">
            <a:extLst>
              <a:ext uri="{FF2B5EF4-FFF2-40B4-BE49-F238E27FC236}">
                <a16:creationId xmlns:a16="http://schemas.microsoft.com/office/drawing/2014/main" id="{EA6534A6-B772-0FEA-78C0-0B251289083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These features and functionalities can be implemented through various machine learning algorithms which are compared to determine the most accurate one. The proposed system can predict a user's future location using the current location and time, learning from the user's previously visited locations.</a:t>
            </a:r>
            <a:endParaRPr lang="en-US" sz="2000"/>
          </a:p>
        </p:txBody>
      </p:sp>
    </p:spTree>
    <p:extLst>
      <p:ext uri="{BB962C8B-B14F-4D97-AF65-F5344CB8AC3E}">
        <p14:creationId xmlns:p14="http://schemas.microsoft.com/office/powerpoint/2010/main" val="81737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5372-58E5-3526-3CE0-ED4183E5730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086D72A-7AF0-2686-2249-42756393CB5E}"/>
              </a:ext>
            </a:extLst>
          </p:cNvPr>
          <p:cNvSpPr>
            <a:spLocks noGrp="1"/>
          </p:cNvSpPr>
          <p:nvPr>
            <p:ph idx="1"/>
          </p:nvPr>
        </p:nvSpPr>
        <p:spPr/>
        <p:txBody>
          <a:bodyPr/>
          <a:lstStyle/>
          <a:p>
            <a:r>
              <a:rPr lang="en-US" dirty="0"/>
              <a:t>In the dataset we will now target to </a:t>
            </a:r>
            <a:r>
              <a:rPr lang="en-US" dirty="0" err="1"/>
              <a:t>lonEnd</a:t>
            </a:r>
            <a:r>
              <a:rPr lang="en-US" dirty="0"/>
              <a:t>(Longitude End) as we to find the destination Longitude</a:t>
            </a:r>
          </a:p>
          <a:p>
            <a:r>
              <a:rPr lang="en-US" dirty="0"/>
              <a:t>In Features and handling we will untick the </a:t>
            </a:r>
            <a:r>
              <a:rPr lang="en-US" dirty="0" err="1"/>
              <a:t>latEnd</a:t>
            </a:r>
            <a:r>
              <a:rPr lang="en-US" dirty="0"/>
              <a:t> column</a:t>
            </a:r>
          </a:p>
          <a:p>
            <a:endParaRPr lang="en-IN" dirty="0"/>
          </a:p>
        </p:txBody>
      </p:sp>
      <p:pic>
        <p:nvPicPr>
          <p:cNvPr id="5" name="Picture 4">
            <a:extLst>
              <a:ext uri="{FF2B5EF4-FFF2-40B4-BE49-F238E27FC236}">
                <a16:creationId xmlns:a16="http://schemas.microsoft.com/office/drawing/2014/main" id="{6A30FFA4-93E6-80A8-0EF0-33021907BA69}"/>
              </a:ext>
            </a:extLst>
          </p:cNvPr>
          <p:cNvPicPr>
            <a:picLocks noChangeAspect="1"/>
          </p:cNvPicPr>
          <p:nvPr/>
        </p:nvPicPr>
        <p:blipFill>
          <a:blip r:embed="rId2"/>
          <a:stretch>
            <a:fillRect/>
          </a:stretch>
        </p:blipFill>
        <p:spPr>
          <a:xfrm>
            <a:off x="64242" y="3225606"/>
            <a:ext cx="4504889" cy="2903151"/>
          </a:xfrm>
          <a:prstGeom prst="rect">
            <a:avLst/>
          </a:prstGeom>
        </p:spPr>
      </p:pic>
      <p:pic>
        <p:nvPicPr>
          <p:cNvPr id="7" name="Picture 6">
            <a:extLst>
              <a:ext uri="{FF2B5EF4-FFF2-40B4-BE49-F238E27FC236}">
                <a16:creationId xmlns:a16="http://schemas.microsoft.com/office/drawing/2014/main" id="{123066D6-8CE7-45D3-027A-A52E5FDA016D}"/>
              </a:ext>
            </a:extLst>
          </p:cNvPr>
          <p:cNvPicPr>
            <a:picLocks noChangeAspect="1"/>
          </p:cNvPicPr>
          <p:nvPr/>
        </p:nvPicPr>
        <p:blipFill rotWithShape="1">
          <a:blip r:embed="rId3"/>
          <a:srcRect r="25187" b="-1180"/>
          <a:stretch/>
        </p:blipFill>
        <p:spPr>
          <a:xfrm>
            <a:off x="8493265" y="3225606"/>
            <a:ext cx="3528885" cy="2903150"/>
          </a:xfrm>
          <a:prstGeom prst="rect">
            <a:avLst/>
          </a:prstGeom>
        </p:spPr>
      </p:pic>
      <p:pic>
        <p:nvPicPr>
          <p:cNvPr id="9" name="Picture 8">
            <a:extLst>
              <a:ext uri="{FF2B5EF4-FFF2-40B4-BE49-F238E27FC236}">
                <a16:creationId xmlns:a16="http://schemas.microsoft.com/office/drawing/2014/main" id="{DADC3207-ECD9-581F-AA93-AC1534B013AD}"/>
              </a:ext>
            </a:extLst>
          </p:cNvPr>
          <p:cNvPicPr>
            <a:picLocks noChangeAspect="1"/>
          </p:cNvPicPr>
          <p:nvPr/>
        </p:nvPicPr>
        <p:blipFill>
          <a:blip r:embed="rId4"/>
          <a:stretch>
            <a:fillRect/>
          </a:stretch>
        </p:blipFill>
        <p:spPr>
          <a:xfrm>
            <a:off x="4734308" y="3180357"/>
            <a:ext cx="3534268" cy="2948399"/>
          </a:xfrm>
          <a:prstGeom prst="rect">
            <a:avLst/>
          </a:prstGeom>
        </p:spPr>
      </p:pic>
    </p:spTree>
    <p:extLst>
      <p:ext uri="{BB962C8B-B14F-4D97-AF65-F5344CB8AC3E}">
        <p14:creationId xmlns:p14="http://schemas.microsoft.com/office/powerpoint/2010/main" val="398908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9AD44-13E2-AEFF-4E62-5142F68D2620}"/>
              </a:ext>
            </a:extLst>
          </p:cNvPr>
          <p:cNvSpPr>
            <a:spLocks noGrp="1"/>
          </p:cNvSpPr>
          <p:nvPr>
            <p:ph idx="1"/>
          </p:nvPr>
        </p:nvSpPr>
        <p:spPr/>
        <p:txBody>
          <a:bodyPr/>
          <a:lstStyle/>
          <a:p>
            <a:r>
              <a:rPr lang="en-US" dirty="0"/>
              <a:t>We will Train the model and see for the R2 Score and mean errors</a:t>
            </a:r>
          </a:p>
          <a:p>
            <a:pPr marL="0" indent="0">
              <a:buNone/>
            </a:pPr>
            <a:r>
              <a:rPr lang="en-IN" dirty="0"/>
              <a:t>    in the </a:t>
            </a:r>
            <a:r>
              <a:rPr lang="en-IN" dirty="0" err="1"/>
              <a:t>matrics</a:t>
            </a:r>
            <a:r>
              <a:rPr lang="en-IN" dirty="0"/>
              <a:t> and assertion section.</a:t>
            </a:r>
          </a:p>
          <a:p>
            <a:pPr marL="0" indent="0">
              <a:buNone/>
            </a:pPr>
            <a:endParaRPr lang="en-IN" dirty="0"/>
          </a:p>
        </p:txBody>
      </p:sp>
      <p:pic>
        <p:nvPicPr>
          <p:cNvPr id="7" name="Picture 6">
            <a:extLst>
              <a:ext uri="{FF2B5EF4-FFF2-40B4-BE49-F238E27FC236}">
                <a16:creationId xmlns:a16="http://schemas.microsoft.com/office/drawing/2014/main" id="{DE0C9AA2-0889-88CA-50CF-EC1BF5BA8C8B}"/>
              </a:ext>
            </a:extLst>
          </p:cNvPr>
          <p:cNvPicPr>
            <a:picLocks noChangeAspect="1"/>
          </p:cNvPicPr>
          <p:nvPr/>
        </p:nvPicPr>
        <p:blipFill>
          <a:blip r:embed="rId2"/>
          <a:stretch>
            <a:fillRect/>
          </a:stretch>
        </p:blipFill>
        <p:spPr>
          <a:xfrm>
            <a:off x="872455" y="2976642"/>
            <a:ext cx="9218612" cy="2846184"/>
          </a:xfrm>
          <a:prstGeom prst="rect">
            <a:avLst/>
          </a:prstGeom>
        </p:spPr>
      </p:pic>
    </p:spTree>
    <p:extLst>
      <p:ext uri="{BB962C8B-B14F-4D97-AF65-F5344CB8AC3E}">
        <p14:creationId xmlns:p14="http://schemas.microsoft.com/office/powerpoint/2010/main" val="4022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7CD54-52DE-EA7E-5C02-144C1A6AC725}"/>
              </a:ext>
            </a:extLst>
          </p:cNvPr>
          <p:cNvSpPr>
            <a:spLocks noGrp="1"/>
          </p:cNvSpPr>
          <p:nvPr>
            <p:ph idx="1"/>
          </p:nvPr>
        </p:nvSpPr>
        <p:spPr/>
        <p:txBody>
          <a:bodyPr/>
          <a:lstStyle/>
          <a:p>
            <a:r>
              <a:rPr lang="en-US" dirty="0"/>
              <a:t>As we can Observe the R2 Score has 100% value and errors have less values. So this algorithm is perfect to deploy.</a:t>
            </a:r>
            <a:r>
              <a:rPr lang="en-IN" dirty="0"/>
              <a:t> So we Deploy it and the Flow will be get updated.</a:t>
            </a:r>
          </a:p>
          <a:p>
            <a:endParaRPr lang="en-US" dirty="0"/>
          </a:p>
        </p:txBody>
      </p:sp>
      <p:pic>
        <p:nvPicPr>
          <p:cNvPr id="5" name="Picture 4">
            <a:extLst>
              <a:ext uri="{FF2B5EF4-FFF2-40B4-BE49-F238E27FC236}">
                <a16:creationId xmlns:a16="http://schemas.microsoft.com/office/drawing/2014/main" id="{C0DA0F6F-AEAB-2073-46E2-0AF4ACDEE982}"/>
              </a:ext>
            </a:extLst>
          </p:cNvPr>
          <p:cNvPicPr>
            <a:picLocks noChangeAspect="1"/>
          </p:cNvPicPr>
          <p:nvPr/>
        </p:nvPicPr>
        <p:blipFill>
          <a:blip r:embed="rId2"/>
          <a:stretch>
            <a:fillRect/>
          </a:stretch>
        </p:blipFill>
        <p:spPr>
          <a:xfrm>
            <a:off x="989901" y="2885812"/>
            <a:ext cx="8056632" cy="3542005"/>
          </a:xfrm>
          <a:prstGeom prst="rect">
            <a:avLst/>
          </a:prstGeom>
        </p:spPr>
      </p:pic>
    </p:spTree>
    <p:extLst>
      <p:ext uri="{BB962C8B-B14F-4D97-AF65-F5344CB8AC3E}">
        <p14:creationId xmlns:p14="http://schemas.microsoft.com/office/powerpoint/2010/main" val="52444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850B6-8CF1-3941-1096-AF7C10C2E436}"/>
              </a:ext>
            </a:extLst>
          </p:cNvPr>
          <p:cNvSpPr>
            <a:spLocks noGrp="1"/>
          </p:cNvSpPr>
          <p:nvPr>
            <p:ph idx="1"/>
          </p:nvPr>
        </p:nvSpPr>
        <p:spPr/>
        <p:txBody>
          <a:bodyPr/>
          <a:lstStyle/>
          <a:p>
            <a:r>
              <a:rPr lang="en-US" dirty="0"/>
              <a:t>Using this model we will score for the Destination Longitude dataset. By clicking score in the panel.</a:t>
            </a:r>
            <a:endParaRPr lang="en-IN" dirty="0"/>
          </a:p>
        </p:txBody>
      </p:sp>
      <p:pic>
        <p:nvPicPr>
          <p:cNvPr id="5" name="Picture 4">
            <a:extLst>
              <a:ext uri="{FF2B5EF4-FFF2-40B4-BE49-F238E27FC236}">
                <a16:creationId xmlns:a16="http://schemas.microsoft.com/office/drawing/2014/main" id="{2D643CC0-BC62-92EF-48F1-32E2C47329C5}"/>
              </a:ext>
            </a:extLst>
          </p:cNvPr>
          <p:cNvPicPr>
            <a:picLocks noChangeAspect="1"/>
          </p:cNvPicPr>
          <p:nvPr/>
        </p:nvPicPr>
        <p:blipFill>
          <a:blip r:embed="rId2"/>
          <a:stretch>
            <a:fillRect/>
          </a:stretch>
        </p:blipFill>
        <p:spPr>
          <a:xfrm>
            <a:off x="856715" y="3233824"/>
            <a:ext cx="5669921" cy="3072563"/>
          </a:xfrm>
          <a:prstGeom prst="rect">
            <a:avLst/>
          </a:prstGeom>
        </p:spPr>
      </p:pic>
    </p:spTree>
    <p:extLst>
      <p:ext uri="{BB962C8B-B14F-4D97-AF65-F5344CB8AC3E}">
        <p14:creationId xmlns:p14="http://schemas.microsoft.com/office/powerpoint/2010/main" val="252046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EAF9F-C69F-2F63-DADE-7595B7251949}"/>
              </a:ext>
            </a:extLst>
          </p:cNvPr>
          <p:cNvSpPr>
            <a:spLocks noGrp="1"/>
          </p:cNvSpPr>
          <p:nvPr>
            <p:ph idx="1"/>
          </p:nvPr>
        </p:nvSpPr>
        <p:spPr/>
        <p:txBody>
          <a:bodyPr/>
          <a:lstStyle/>
          <a:p>
            <a:r>
              <a:rPr lang="en-US" dirty="0"/>
              <a:t>After Scoring the model will provide the final Destination Longitude Dataset. And the flow will be update like the following</a:t>
            </a:r>
          </a:p>
          <a:p>
            <a:pPr marL="0" indent="0">
              <a:buNone/>
            </a:pPr>
            <a:endParaRPr lang="en-IN" dirty="0"/>
          </a:p>
        </p:txBody>
      </p:sp>
      <p:pic>
        <p:nvPicPr>
          <p:cNvPr id="5" name="Picture 4">
            <a:extLst>
              <a:ext uri="{FF2B5EF4-FFF2-40B4-BE49-F238E27FC236}">
                <a16:creationId xmlns:a16="http://schemas.microsoft.com/office/drawing/2014/main" id="{C33FC23C-9E90-1CA2-D764-BE47DEDBDC65}"/>
              </a:ext>
            </a:extLst>
          </p:cNvPr>
          <p:cNvPicPr>
            <a:picLocks noChangeAspect="1"/>
          </p:cNvPicPr>
          <p:nvPr/>
        </p:nvPicPr>
        <p:blipFill>
          <a:blip r:embed="rId2"/>
          <a:stretch>
            <a:fillRect/>
          </a:stretch>
        </p:blipFill>
        <p:spPr>
          <a:xfrm>
            <a:off x="2072081" y="2767041"/>
            <a:ext cx="7248088" cy="3742336"/>
          </a:xfrm>
          <a:prstGeom prst="rect">
            <a:avLst/>
          </a:prstGeom>
        </p:spPr>
      </p:pic>
    </p:spTree>
    <p:extLst>
      <p:ext uri="{BB962C8B-B14F-4D97-AF65-F5344CB8AC3E}">
        <p14:creationId xmlns:p14="http://schemas.microsoft.com/office/powerpoint/2010/main" val="3358915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97B67-C766-F04F-232B-CB064E8917C5}"/>
              </a:ext>
            </a:extLst>
          </p:cNvPr>
          <p:cNvSpPr>
            <a:spLocks noGrp="1"/>
          </p:cNvSpPr>
          <p:nvPr>
            <p:ph idx="1"/>
          </p:nvPr>
        </p:nvSpPr>
        <p:spPr/>
        <p:txBody>
          <a:bodyPr/>
          <a:lstStyle/>
          <a:p>
            <a:r>
              <a:rPr lang="en-US" dirty="0"/>
              <a:t>In Dataiku tool we can also explore the implemented models python code in </a:t>
            </a:r>
            <a:r>
              <a:rPr lang="en-US" dirty="0" err="1"/>
              <a:t>jupyter</a:t>
            </a:r>
            <a:r>
              <a:rPr lang="en-US" dirty="0"/>
              <a:t>. Just Export to </a:t>
            </a:r>
            <a:r>
              <a:rPr lang="en-US" dirty="0" err="1"/>
              <a:t>Jupyter</a:t>
            </a:r>
            <a:r>
              <a:rPr lang="en-US" dirty="0"/>
              <a:t> Notebook</a:t>
            </a:r>
          </a:p>
          <a:p>
            <a:pPr marL="0" indent="0">
              <a:buNone/>
            </a:pPr>
            <a:endParaRPr lang="en-IN" dirty="0"/>
          </a:p>
        </p:txBody>
      </p:sp>
      <p:pic>
        <p:nvPicPr>
          <p:cNvPr id="5" name="Picture 4">
            <a:extLst>
              <a:ext uri="{FF2B5EF4-FFF2-40B4-BE49-F238E27FC236}">
                <a16:creationId xmlns:a16="http://schemas.microsoft.com/office/drawing/2014/main" id="{A18B4CE8-7195-F916-5BE6-3ED9A06E27A0}"/>
              </a:ext>
            </a:extLst>
          </p:cNvPr>
          <p:cNvPicPr>
            <a:picLocks noChangeAspect="1"/>
          </p:cNvPicPr>
          <p:nvPr/>
        </p:nvPicPr>
        <p:blipFill>
          <a:blip r:embed="rId2"/>
          <a:stretch>
            <a:fillRect/>
          </a:stretch>
        </p:blipFill>
        <p:spPr>
          <a:xfrm>
            <a:off x="830510" y="2967514"/>
            <a:ext cx="9303391" cy="1426686"/>
          </a:xfrm>
          <a:prstGeom prst="rect">
            <a:avLst/>
          </a:prstGeom>
        </p:spPr>
      </p:pic>
    </p:spTree>
    <p:extLst>
      <p:ext uri="{BB962C8B-B14F-4D97-AF65-F5344CB8AC3E}">
        <p14:creationId xmlns:p14="http://schemas.microsoft.com/office/powerpoint/2010/main" val="3739387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BD6D-336A-B33C-F6F9-ADA76508C7B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E695300-D058-49CA-5A16-2B0B428D8E2F}"/>
              </a:ext>
            </a:extLst>
          </p:cNvPr>
          <p:cNvSpPr>
            <a:spLocks noGrp="1"/>
          </p:cNvSpPr>
          <p:nvPr>
            <p:ph idx="1"/>
          </p:nvPr>
        </p:nvSpPr>
        <p:spPr/>
        <p:txBody>
          <a:bodyPr/>
          <a:lstStyle/>
          <a:p>
            <a:r>
              <a:rPr lang="en-US" dirty="0"/>
              <a:t>By Exporting it will generate a python code automatically. In </a:t>
            </a:r>
            <a:r>
              <a:rPr lang="en-US" dirty="0" err="1"/>
              <a:t>Jupyter</a:t>
            </a:r>
            <a:r>
              <a:rPr lang="en-US" dirty="0"/>
              <a:t> Notebook.</a:t>
            </a:r>
          </a:p>
          <a:p>
            <a:r>
              <a:rPr lang="en-US" dirty="0"/>
              <a:t>We can also look for the accuracy percentage by running that python code</a:t>
            </a:r>
          </a:p>
          <a:p>
            <a:endParaRPr lang="en-IN" dirty="0"/>
          </a:p>
        </p:txBody>
      </p:sp>
      <p:pic>
        <p:nvPicPr>
          <p:cNvPr id="5" name="Picture 4">
            <a:extLst>
              <a:ext uri="{FF2B5EF4-FFF2-40B4-BE49-F238E27FC236}">
                <a16:creationId xmlns:a16="http://schemas.microsoft.com/office/drawing/2014/main" id="{A02AF77D-5F56-48E1-0A77-CFD6E54DE37B}"/>
              </a:ext>
            </a:extLst>
          </p:cNvPr>
          <p:cNvPicPr>
            <a:picLocks noChangeAspect="1"/>
          </p:cNvPicPr>
          <p:nvPr/>
        </p:nvPicPr>
        <p:blipFill>
          <a:blip r:embed="rId2"/>
          <a:stretch>
            <a:fillRect/>
          </a:stretch>
        </p:blipFill>
        <p:spPr>
          <a:xfrm>
            <a:off x="561112" y="3053592"/>
            <a:ext cx="5695780" cy="3225567"/>
          </a:xfrm>
          <a:prstGeom prst="rect">
            <a:avLst/>
          </a:prstGeom>
        </p:spPr>
      </p:pic>
      <p:pic>
        <p:nvPicPr>
          <p:cNvPr id="7" name="Picture 6">
            <a:extLst>
              <a:ext uri="{FF2B5EF4-FFF2-40B4-BE49-F238E27FC236}">
                <a16:creationId xmlns:a16="http://schemas.microsoft.com/office/drawing/2014/main" id="{9C9BF5DB-3BA0-1F8E-2209-268E18DC81EA}"/>
              </a:ext>
            </a:extLst>
          </p:cNvPr>
          <p:cNvPicPr>
            <a:picLocks noChangeAspect="1"/>
          </p:cNvPicPr>
          <p:nvPr/>
        </p:nvPicPr>
        <p:blipFill>
          <a:blip r:embed="rId3"/>
          <a:stretch>
            <a:fillRect/>
          </a:stretch>
        </p:blipFill>
        <p:spPr>
          <a:xfrm>
            <a:off x="6379992" y="3836354"/>
            <a:ext cx="5526161" cy="929425"/>
          </a:xfrm>
          <a:prstGeom prst="rect">
            <a:avLst/>
          </a:prstGeom>
        </p:spPr>
      </p:pic>
    </p:spTree>
    <p:extLst>
      <p:ext uri="{BB962C8B-B14F-4D97-AF65-F5344CB8AC3E}">
        <p14:creationId xmlns:p14="http://schemas.microsoft.com/office/powerpoint/2010/main" val="3137046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5E492-2E68-0B66-F460-6C0BA23BE413}"/>
              </a:ext>
            </a:extLst>
          </p:cNvPr>
          <p:cNvSpPr>
            <a:spLocks noGrp="1"/>
          </p:cNvSpPr>
          <p:nvPr>
            <p:ph idx="1"/>
          </p:nvPr>
        </p:nvSpPr>
        <p:spPr/>
        <p:txBody>
          <a:bodyPr/>
          <a:lstStyle/>
          <a:p>
            <a:pPr marL="0" indent="0">
              <a:buNone/>
            </a:pPr>
            <a:endParaRPr lang="en-US" dirty="0"/>
          </a:p>
          <a:p>
            <a:pPr marL="0" indent="0">
              <a:buNone/>
            </a:pPr>
            <a:r>
              <a:rPr lang="en-US"/>
              <a:t>Conclusion:-</a:t>
            </a:r>
          </a:p>
          <a:p>
            <a:pPr marL="0" indent="0">
              <a:buNone/>
            </a:pPr>
            <a:r>
              <a:rPr lang="en-US" dirty="0"/>
              <a:t>So using the </a:t>
            </a:r>
            <a:r>
              <a:rPr lang="en-US" dirty="0" err="1"/>
              <a:t>dataiku</a:t>
            </a:r>
            <a:r>
              <a:rPr lang="en-US" dirty="0"/>
              <a:t> tool we can build different types of models using different types of algorithms, we can do operation on different datasets and from them we can generate new datasets.</a:t>
            </a:r>
          </a:p>
          <a:p>
            <a:pPr marL="0" indent="0">
              <a:buNone/>
            </a:pPr>
            <a:r>
              <a:rPr lang="en-US" dirty="0"/>
              <a:t>Also we can explore the implemented model’s python code in </a:t>
            </a:r>
            <a:r>
              <a:rPr lang="en-US" dirty="0" err="1"/>
              <a:t>jupyter</a:t>
            </a:r>
            <a:r>
              <a:rPr lang="en-US" dirty="0"/>
              <a:t> notebook.</a:t>
            </a:r>
            <a:endParaRPr lang="en-IN" dirty="0"/>
          </a:p>
        </p:txBody>
      </p:sp>
    </p:spTree>
    <p:extLst>
      <p:ext uri="{BB962C8B-B14F-4D97-AF65-F5344CB8AC3E}">
        <p14:creationId xmlns:p14="http://schemas.microsoft.com/office/powerpoint/2010/main" val="767298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7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8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27208" y="857251"/>
            <a:ext cx="4747280" cy="3270589"/>
          </a:xfrm>
        </p:spPr>
        <p:txBody>
          <a:bodyPr anchor="b">
            <a:noAutofit/>
          </a:bodyPr>
          <a:lstStyle/>
          <a:p>
            <a:pPr algn="l"/>
            <a:r>
              <a:rPr lang="en-IN" b="0" i="0" dirty="0">
                <a:solidFill>
                  <a:schemeClr val="bg1"/>
                </a:solidFill>
                <a:effectLst/>
                <a:latin typeface="Arial" panose="020B0604020202020204" pitchFamily="34" charset="0"/>
              </a:rPr>
              <a:t>Predictive </a:t>
            </a:r>
            <a:r>
              <a:rPr lang="en-IN" b="0" i="0" dirty="0" err="1">
                <a:solidFill>
                  <a:schemeClr val="bg1"/>
                </a:solidFill>
                <a:effectLst/>
                <a:latin typeface="Arial" panose="020B0604020202020204" pitchFamily="34" charset="0"/>
              </a:rPr>
              <a:t>Modeling</a:t>
            </a:r>
            <a:r>
              <a:rPr lang="en-IN" b="0" i="0" dirty="0">
                <a:solidFill>
                  <a:schemeClr val="bg1"/>
                </a:solidFill>
                <a:effectLst/>
                <a:latin typeface="Arial" panose="020B0604020202020204" pitchFamily="34" charset="0"/>
              </a:rPr>
              <a:t> on Student Performance</a:t>
            </a:r>
            <a:endParaRPr lang="en-US" b="1" dirty="0">
              <a:solidFill>
                <a:schemeClr val="bg1"/>
              </a:solidFill>
              <a:ea typeface="Meiryo"/>
              <a:cs typeface="Calibri Light" panose="020F0302020204030204"/>
            </a:endParaRPr>
          </a:p>
        </p:txBody>
      </p:sp>
      <p:sp>
        <p:nvSpPr>
          <p:cNvPr id="97" name="Rectangle 8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1127208" y="4756265"/>
            <a:ext cx="4393278" cy="1244483"/>
          </a:xfrm>
        </p:spPr>
        <p:txBody>
          <a:bodyPr anchor="t">
            <a:normAutofit/>
          </a:bodyPr>
          <a:lstStyle/>
          <a:p>
            <a:pPr algn="l"/>
            <a:endParaRPr lang="en-US" dirty="0">
              <a:solidFill>
                <a:srgbClr val="FFFFFF"/>
              </a:solidFill>
            </a:endParaRPr>
          </a:p>
        </p:txBody>
      </p:sp>
      <p:sp>
        <p:nvSpPr>
          <p:cNvPr id="87" name="Oval 8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D1856A0-61E2-BC60-8C52-1B93AE50382A}"/>
              </a:ext>
            </a:extLst>
          </p:cNvPr>
          <p:cNvSpPr txBox="1"/>
          <p:nvPr/>
        </p:nvSpPr>
        <p:spPr>
          <a:xfrm>
            <a:off x="4754067" y="93727"/>
            <a:ext cx="2943688"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sng" strike="noStrike" kern="1200" cap="none" spc="0" normalizeH="0" baseline="0" noProof="0" dirty="0">
                <a:ln>
                  <a:noFill/>
                </a:ln>
                <a:solidFill>
                  <a:prstClr val="white"/>
                </a:solidFill>
                <a:effectLst/>
                <a:uLnTx/>
                <a:uFillTx/>
                <a:latin typeface="Calibri" panose="020F0502020204030204"/>
                <a:ea typeface="+mn-ea"/>
                <a:cs typeface="+mn-cs"/>
              </a:rPr>
              <a:t>Project-2</a:t>
            </a:r>
            <a:endParaRPr kumimoji="0" lang="en-IN" sz="4000" b="1" i="0" u="sng"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F73F065-FAC6-4991-C882-D9610D2CB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591" y="2335432"/>
            <a:ext cx="4020471" cy="2187136"/>
          </a:xfrm>
          <a:prstGeom prst="rect">
            <a:avLst/>
          </a:prstGeom>
          <a:ln>
            <a:noFill/>
          </a:ln>
          <a:effectLst>
            <a:softEdge rad="112500"/>
          </a:effectLst>
        </p:spPr>
      </p:pic>
    </p:spTree>
    <p:extLst>
      <p:ext uri="{BB962C8B-B14F-4D97-AF65-F5344CB8AC3E}">
        <p14:creationId xmlns:p14="http://schemas.microsoft.com/office/powerpoint/2010/main" val="36366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9E04-5944-92F8-8E5C-859CD0A7F5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C17A6D-BDF2-DED2-8099-04CC12CA9209}"/>
              </a:ext>
            </a:extLst>
          </p:cNvPr>
          <p:cNvSpPr>
            <a:spLocks noGrp="1"/>
          </p:cNvSpPr>
          <p:nvPr>
            <p:ph idx="1"/>
          </p:nvPr>
        </p:nvSpPr>
        <p:spPr/>
        <p:txBody>
          <a:bodyPr/>
          <a:lstStyle/>
          <a:p>
            <a:endParaRPr lang="en-IN" dirty="0"/>
          </a:p>
        </p:txBody>
      </p:sp>
      <p:sp>
        <p:nvSpPr>
          <p:cNvPr id="7" name="TextBox 6">
            <a:extLst>
              <a:ext uri="{FF2B5EF4-FFF2-40B4-BE49-F238E27FC236}">
                <a16:creationId xmlns:a16="http://schemas.microsoft.com/office/drawing/2014/main" id="{EF827179-C7AB-055D-86B7-A5131D43BACF}"/>
              </a:ext>
            </a:extLst>
          </p:cNvPr>
          <p:cNvSpPr txBox="1"/>
          <p:nvPr/>
        </p:nvSpPr>
        <p:spPr>
          <a:xfrm>
            <a:off x="3554962" y="105354"/>
            <a:ext cx="4665307" cy="707886"/>
          </a:xfrm>
          <a:prstGeom prst="rect">
            <a:avLst/>
          </a:prstGeom>
          <a:solidFill>
            <a:schemeClr val="tx1"/>
          </a:solidFill>
        </p:spPr>
        <p:txBody>
          <a:bodyPr wrap="square" rtlCol="0">
            <a:spAutoFit/>
          </a:bodyPr>
          <a:lstStyle/>
          <a:p>
            <a:r>
              <a:rPr lang="en-US" sz="4000" b="1" dirty="0">
                <a:solidFill>
                  <a:schemeClr val="bg1"/>
                </a:solidFill>
                <a:ea typeface="+mj-lt"/>
                <a:cs typeface="+mj-lt"/>
              </a:rPr>
              <a:t>Task Description :</a:t>
            </a:r>
            <a:endParaRPr lang="en-IN" sz="4000" dirty="0">
              <a:solidFill>
                <a:schemeClr val="bg1"/>
              </a:solidFill>
            </a:endParaRPr>
          </a:p>
        </p:txBody>
      </p:sp>
      <p:sp>
        <p:nvSpPr>
          <p:cNvPr id="8" name="TextBox 7">
            <a:extLst>
              <a:ext uri="{FF2B5EF4-FFF2-40B4-BE49-F238E27FC236}">
                <a16:creationId xmlns:a16="http://schemas.microsoft.com/office/drawing/2014/main" id="{60395D29-CC16-9C76-644C-5D6569B5F713}"/>
              </a:ext>
            </a:extLst>
          </p:cNvPr>
          <p:cNvSpPr txBox="1"/>
          <p:nvPr/>
        </p:nvSpPr>
        <p:spPr>
          <a:xfrm>
            <a:off x="339012" y="1188194"/>
            <a:ext cx="11513976" cy="4401205"/>
          </a:xfrm>
          <a:prstGeom prst="rect">
            <a:avLst/>
          </a:prstGeom>
          <a:solidFill>
            <a:schemeClr val="tx1">
              <a:lumMod val="85000"/>
            </a:schemeClr>
          </a:solidFill>
        </p:spPr>
        <p:txBody>
          <a:bodyPr wrap="square" rtlCol="0">
            <a:spAutoFit/>
          </a:bodyPr>
          <a:lstStyle/>
          <a:p>
            <a:pPr algn="l">
              <a:buFont typeface="+mj-lt"/>
              <a:buAutoNum type="arabicPeriod"/>
            </a:pPr>
            <a:r>
              <a:rPr lang="en-US" sz="2000" b="0" i="0" dirty="0">
                <a:solidFill>
                  <a:srgbClr val="000000"/>
                </a:solidFill>
                <a:effectLst/>
                <a:latin typeface="Helvetica Neue"/>
              </a:rPr>
              <a:t>Download the "Student Performance" dataset from Kaggle: </a:t>
            </a:r>
            <a:r>
              <a:rPr lang="en-US" sz="2000" b="0" i="0" u="sng" dirty="0">
                <a:solidFill>
                  <a:srgbClr val="296EAA"/>
                </a:solidFill>
                <a:effectLst/>
                <a:latin typeface="Helvetica Neue"/>
                <a:hlinkClick r:id="rId2"/>
              </a:rPr>
              <a:t>https://www.kaggle.com/spscientist/students-performance-in-exams</a:t>
            </a:r>
            <a:endParaRPr lang="en-US" sz="2000" b="0" i="0" u="sng" dirty="0">
              <a:solidFill>
                <a:srgbClr val="296EAA"/>
              </a:solidFill>
              <a:effectLst/>
              <a:latin typeface="Helvetica Neue"/>
            </a:endParaRPr>
          </a:p>
          <a:p>
            <a:pPr algn="l"/>
            <a:endParaRPr lang="en-US" sz="2000" b="0" i="0" dirty="0">
              <a:solidFill>
                <a:srgbClr val="000000"/>
              </a:solidFill>
              <a:effectLst/>
              <a:latin typeface="Helvetica Neue"/>
            </a:endParaRPr>
          </a:p>
          <a:p>
            <a:pPr algn="l"/>
            <a:r>
              <a:rPr lang="en-US" sz="2000" b="0" i="0" dirty="0">
                <a:solidFill>
                  <a:srgbClr val="000000"/>
                </a:solidFill>
                <a:effectLst/>
                <a:latin typeface="Helvetica Neue"/>
              </a:rPr>
              <a:t>2.Build a predictive model to predict the </a:t>
            </a:r>
            <a:r>
              <a:rPr lang="en-US" sz="2000" b="1" i="1" dirty="0">
                <a:solidFill>
                  <a:srgbClr val="000000"/>
                </a:solidFill>
                <a:effectLst/>
                <a:latin typeface="Helvetica Neue"/>
              </a:rPr>
              <a:t>math score</a:t>
            </a:r>
            <a:r>
              <a:rPr lang="en-US" sz="2000" b="0" i="0" dirty="0">
                <a:solidFill>
                  <a:srgbClr val="000000"/>
                </a:solidFill>
                <a:effectLst/>
                <a:latin typeface="Helvetica Neue"/>
              </a:rPr>
              <a:t> of a student based on other variables such as gender, race/ethnicity, parental level of education, lunch, and test preparation course.</a:t>
            </a:r>
          </a:p>
          <a:p>
            <a:pPr algn="l"/>
            <a:endParaRPr lang="en-US" sz="2000" dirty="0">
              <a:solidFill>
                <a:srgbClr val="000000"/>
              </a:solidFill>
              <a:latin typeface="Helvetica Neue"/>
            </a:endParaRPr>
          </a:p>
          <a:p>
            <a:pPr algn="l"/>
            <a:r>
              <a:rPr lang="en-US" sz="2000" b="1" i="0" dirty="0">
                <a:solidFill>
                  <a:srgbClr val="000000"/>
                </a:solidFill>
                <a:effectLst/>
                <a:latin typeface="Helvetica Neue"/>
              </a:rPr>
              <a:t>3.Use</a:t>
            </a:r>
            <a:r>
              <a:rPr lang="en-US" sz="2000" b="0" i="0" dirty="0">
                <a:solidFill>
                  <a:srgbClr val="000000"/>
                </a:solidFill>
                <a:effectLst/>
                <a:latin typeface="Helvetica Neue"/>
              </a:rPr>
              <a:t> supervised learning algorithms such as </a:t>
            </a:r>
            <a:r>
              <a:rPr lang="en-US" sz="2000" b="1" i="0" dirty="0">
                <a:solidFill>
                  <a:srgbClr val="000000"/>
                </a:solidFill>
                <a:effectLst/>
                <a:latin typeface="Helvetica Neue"/>
              </a:rPr>
              <a:t>decision trees, logistic regression, and random forests</a:t>
            </a:r>
            <a:r>
              <a:rPr lang="en-US" sz="2000" b="0" i="0" dirty="0">
                <a:solidFill>
                  <a:srgbClr val="000000"/>
                </a:solidFill>
                <a:effectLst/>
                <a:latin typeface="Helvetica Neue"/>
              </a:rPr>
              <a:t> to build the model.</a:t>
            </a:r>
          </a:p>
          <a:p>
            <a:pPr algn="l"/>
            <a:endParaRPr lang="en-US" sz="2000" b="0" i="0" dirty="0">
              <a:solidFill>
                <a:srgbClr val="000000"/>
              </a:solidFill>
              <a:effectLst/>
              <a:latin typeface="Helvetica Neue"/>
            </a:endParaRPr>
          </a:p>
          <a:p>
            <a:pPr algn="l"/>
            <a:r>
              <a:rPr lang="en-US" sz="2000" b="1" i="0" dirty="0">
                <a:solidFill>
                  <a:srgbClr val="000000"/>
                </a:solidFill>
                <a:effectLst/>
                <a:latin typeface="Helvetica Neue"/>
              </a:rPr>
              <a:t>4.Evaluate</a:t>
            </a:r>
            <a:r>
              <a:rPr lang="en-US" sz="2000" b="0" i="0" dirty="0">
                <a:solidFill>
                  <a:srgbClr val="000000"/>
                </a:solidFill>
                <a:effectLst/>
                <a:latin typeface="Helvetica Neue"/>
              </a:rPr>
              <a:t> the model </a:t>
            </a:r>
            <a:r>
              <a:rPr lang="en-US" sz="2000" b="1" i="0" dirty="0">
                <a:solidFill>
                  <a:srgbClr val="000000"/>
                </a:solidFill>
                <a:effectLst/>
                <a:latin typeface="Helvetica Neue"/>
              </a:rPr>
              <a:t>using appropriate metrics such as</a:t>
            </a:r>
            <a:r>
              <a:rPr lang="en-US" sz="2000" b="0" i="0" dirty="0">
                <a:solidFill>
                  <a:srgbClr val="000000"/>
                </a:solidFill>
                <a:effectLst/>
                <a:latin typeface="Helvetica Neue"/>
              </a:rPr>
              <a:t> accuracy, precision, recall, and F1 score.</a:t>
            </a:r>
          </a:p>
          <a:p>
            <a:pPr algn="l"/>
            <a:endParaRPr lang="en-US" sz="2000" b="0" i="0" dirty="0">
              <a:solidFill>
                <a:srgbClr val="000000"/>
              </a:solidFill>
              <a:effectLst/>
              <a:latin typeface="Helvetica Neue"/>
            </a:endParaRPr>
          </a:p>
          <a:p>
            <a:pPr algn="l"/>
            <a:r>
              <a:rPr lang="en-US" sz="2000" b="1" i="0" dirty="0">
                <a:solidFill>
                  <a:srgbClr val="000000"/>
                </a:solidFill>
                <a:effectLst/>
                <a:latin typeface="Helvetica Neue"/>
              </a:rPr>
              <a:t>5.Use feature selection techniques</a:t>
            </a:r>
            <a:r>
              <a:rPr lang="en-US" sz="2000" b="0" i="0" dirty="0">
                <a:solidFill>
                  <a:srgbClr val="000000"/>
                </a:solidFill>
                <a:effectLst/>
                <a:latin typeface="Helvetica Neue"/>
              </a:rPr>
              <a:t> to identify the most important features for predicting the math score.</a:t>
            </a:r>
          </a:p>
          <a:p>
            <a:endParaRPr lang="en-IN" sz="2000" dirty="0"/>
          </a:p>
        </p:txBody>
      </p:sp>
    </p:spTree>
    <p:extLst>
      <p:ext uri="{BB962C8B-B14F-4D97-AF65-F5344CB8AC3E}">
        <p14:creationId xmlns:p14="http://schemas.microsoft.com/office/powerpoint/2010/main" val="302051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2A4F-FD07-90AC-48E7-C3F487DE6A9A}"/>
              </a:ext>
            </a:extLst>
          </p:cNvPr>
          <p:cNvSpPr>
            <a:spLocks noGrp="1"/>
          </p:cNvSpPr>
          <p:nvPr>
            <p:ph type="title"/>
          </p:nvPr>
        </p:nvSpPr>
        <p:spPr>
          <a:xfrm>
            <a:off x="565151" y="770889"/>
            <a:ext cx="4133560" cy="3395469"/>
          </a:xfrm>
        </p:spPr>
        <p:txBody>
          <a:bodyPr>
            <a:normAutofit/>
          </a:bodyPr>
          <a:lstStyle/>
          <a:p>
            <a:r>
              <a:rPr lang="en-US" b="1" dirty="0">
                <a:ea typeface="+mj-lt"/>
                <a:cs typeface="+mj-lt"/>
              </a:rPr>
              <a:t>Task Description:</a:t>
            </a:r>
          </a:p>
        </p:txBody>
      </p:sp>
      <p:graphicFrame>
        <p:nvGraphicFramePr>
          <p:cNvPr id="34" name="Content Placeholder 2">
            <a:extLst>
              <a:ext uri="{FF2B5EF4-FFF2-40B4-BE49-F238E27FC236}">
                <a16:creationId xmlns:a16="http://schemas.microsoft.com/office/drawing/2014/main" id="{EF05B5E3-2027-E315-F313-B237FB8A6805}"/>
              </a:ext>
            </a:extLst>
          </p:cNvPr>
          <p:cNvGraphicFramePr>
            <a:graphicFrameLocks noGrp="1"/>
          </p:cNvGraphicFramePr>
          <p:nvPr>
            <p:ph idx="1"/>
            <p:extLst>
              <p:ext uri="{D42A27DB-BD31-4B8C-83A1-F6EECF244321}">
                <p14:modId xmlns:p14="http://schemas.microsoft.com/office/powerpoint/2010/main" val="2629985199"/>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63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7445-0F12-60AB-4608-DE0160C41148}"/>
              </a:ext>
            </a:extLst>
          </p:cNvPr>
          <p:cNvSpPr>
            <a:spLocks noGrp="1"/>
          </p:cNvSpPr>
          <p:nvPr>
            <p:ph type="title"/>
          </p:nvPr>
        </p:nvSpPr>
        <p:spPr>
          <a:xfrm>
            <a:off x="1828800" y="228184"/>
            <a:ext cx="8534400" cy="1507067"/>
          </a:xfrm>
        </p:spPr>
        <p:txBody>
          <a:bodyPr/>
          <a:lstStyle/>
          <a:p>
            <a:r>
              <a:rPr lang="en-US" dirty="0" err="1"/>
              <a:t>ImPORTING</a:t>
            </a:r>
            <a:r>
              <a:rPr lang="en-US" dirty="0"/>
              <a:t> AND Loading dataset</a:t>
            </a:r>
            <a:endParaRPr lang="en-IN" dirty="0"/>
          </a:p>
        </p:txBody>
      </p:sp>
      <p:pic>
        <p:nvPicPr>
          <p:cNvPr id="5" name="Content Placeholder 4">
            <a:extLst>
              <a:ext uri="{FF2B5EF4-FFF2-40B4-BE49-F238E27FC236}">
                <a16:creationId xmlns:a16="http://schemas.microsoft.com/office/drawing/2014/main" id="{F2E00765-260A-28F6-90A4-E336D07ADBEF}"/>
              </a:ext>
            </a:extLst>
          </p:cNvPr>
          <p:cNvPicPr>
            <a:picLocks noGrp="1" noChangeAspect="1"/>
          </p:cNvPicPr>
          <p:nvPr>
            <p:ph idx="1"/>
          </p:nvPr>
        </p:nvPicPr>
        <p:blipFill>
          <a:blip r:embed="rId2"/>
          <a:stretch>
            <a:fillRect/>
          </a:stretch>
        </p:blipFill>
        <p:spPr>
          <a:xfrm>
            <a:off x="1678384" y="1730828"/>
            <a:ext cx="8534400" cy="414545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21762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3E0F-34C7-CB89-041A-699B44F59CF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D65AFC5-B545-B476-53DD-22E43D87FC39}"/>
              </a:ext>
            </a:extLst>
          </p:cNvPr>
          <p:cNvPicPr>
            <a:picLocks noGrp="1" noChangeAspect="1"/>
          </p:cNvPicPr>
          <p:nvPr>
            <p:ph idx="1"/>
          </p:nvPr>
        </p:nvPicPr>
        <p:blipFill>
          <a:blip r:embed="rId2"/>
          <a:stretch>
            <a:fillRect/>
          </a:stretch>
        </p:blipFill>
        <p:spPr>
          <a:xfrm>
            <a:off x="1138335" y="2370668"/>
            <a:ext cx="10188865" cy="4029258"/>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605018B6-545D-040F-418C-041F5244EECE}"/>
              </a:ext>
            </a:extLst>
          </p:cNvPr>
          <p:cNvSpPr txBox="1"/>
          <p:nvPr/>
        </p:nvSpPr>
        <p:spPr>
          <a:xfrm>
            <a:off x="793019" y="0"/>
            <a:ext cx="10832924" cy="2000548"/>
          </a:xfrm>
          <a:prstGeom prst="rect">
            <a:avLst/>
          </a:prstGeom>
          <a:noFill/>
        </p:spPr>
        <p:txBody>
          <a:bodyPr wrap="square" rtlCol="0">
            <a:spAutoFit/>
          </a:bodyPr>
          <a:lstStyle/>
          <a:p>
            <a:r>
              <a:rPr lang="en-US" sz="4400" b="1" u="sng" dirty="0">
                <a:solidFill>
                  <a:schemeClr val="bg1"/>
                </a:solidFill>
              </a:rPr>
              <a:t>Data Preprocessing </a:t>
            </a:r>
          </a:p>
          <a:p>
            <a:r>
              <a:rPr lang="en-US" sz="2000" b="0" i="0" dirty="0">
                <a:effectLst/>
                <a:latin typeface="Söhne"/>
              </a:rPr>
              <a:t>Data preprocessing is a crucial step in machine learning that involves transforming raw data into a suitable format that can be used for training machine learning models. The main goal of data preprocessing is to clean and prepare the data so that it can be easily and accurately analyzed by machine learning algorithms.</a:t>
            </a:r>
            <a:r>
              <a:rPr lang="en-US" sz="2000" dirty="0"/>
              <a:t> </a:t>
            </a:r>
            <a:endParaRPr lang="en-IN" sz="2000" dirty="0"/>
          </a:p>
        </p:txBody>
      </p:sp>
    </p:spTree>
    <p:extLst>
      <p:ext uri="{BB962C8B-B14F-4D97-AF65-F5344CB8AC3E}">
        <p14:creationId xmlns:p14="http://schemas.microsoft.com/office/powerpoint/2010/main" val="1090413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62C2-DE64-2F91-44C0-CE5228EABC6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8AE2BE6-D364-3E41-E7DE-0C34C221C7D9}"/>
              </a:ext>
            </a:extLst>
          </p:cNvPr>
          <p:cNvPicPr>
            <a:picLocks noGrp="1" noChangeAspect="1"/>
          </p:cNvPicPr>
          <p:nvPr>
            <p:ph idx="1"/>
          </p:nvPr>
        </p:nvPicPr>
        <p:blipFill>
          <a:blip r:embed="rId2"/>
          <a:stretch>
            <a:fillRect/>
          </a:stretch>
        </p:blipFill>
        <p:spPr>
          <a:xfrm>
            <a:off x="130256" y="2370668"/>
            <a:ext cx="2843132" cy="2843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E8DB65AB-2016-714B-CA82-BA2B4E382C0C}"/>
              </a:ext>
            </a:extLst>
          </p:cNvPr>
          <p:cNvPicPr>
            <a:picLocks noChangeAspect="1"/>
          </p:cNvPicPr>
          <p:nvPr/>
        </p:nvPicPr>
        <p:blipFill>
          <a:blip r:embed="rId3"/>
          <a:stretch>
            <a:fillRect/>
          </a:stretch>
        </p:blipFill>
        <p:spPr>
          <a:xfrm>
            <a:off x="3335531" y="2370669"/>
            <a:ext cx="4490015" cy="2843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6B004493-0BF2-DCFD-A2ED-73C051E13E21}"/>
              </a:ext>
            </a:extLst>
          </p:cNvPr>
          <p:cNvPicPr>
            <a:picLocks noChangeAspect="1"/>
          </p:cNvPicPr>
          <p:nvPr/>
        </p:nvPicPr>
        <p:blipFill>
          <a:blip r:embed="rId4"/>
          <a:stretch>
            <a:fillRect/>
          </a:stretch>
        </p:blipFill>
        <p:spPr>
          <a:xfrm>
            <a:off x="8319632" y="2370667"/>
            <a:ext cx="3550299" cy="2910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AFAC8D00-1EB6-128C-B979-460E25606D02}"/>
              </a:ext>
            </a:extLst>
          </p:cNvPr>
          <p:cNvSpPr txBox="1"/>
          <p:nvPr/>
        </p:nvSpPr>
        <p:spPr>
          <a:xfrm>
            <a:off x="3798950" y="0"/>
            <a:ext cx="9041363" cy="646331"/>
          </a:xfrm>
          <a:prstGeom prst="rect">
            <a:avLst/>
          </a:prstGeom>
          <a:noFill/>
        </p:spPr>
        <p:txBody>
          <a:bodyPr wrap="square" rtlCol="0">
            <a:spAutoFit/>
          </a:bodyPr>
          <a:lstStyle/>
          <a:p>
            <a:r>
              <a:rPr lang="en-US" sz="3600" b="1" u="sng" dirty="0">
                <a:solidFill>
                  <a:schemeClr val="bg1"/>
                </a:solidFill>
              </a:rPr>
              <a:t>Data </a:t>
            </a:r>
            <a:r>
              <a:rPr lang="en-US" sz="3600" b="1" u="sng" dirty="0" err="1">
                <a:solidFill>
                  <a:schemeClr val="bg1"/>
                </a:solidFill>
              </a:rPr>
              <a:t>Visualisation</a:t>
            </a:r>
            <a:endParaRPr lang="en-IN" sz="3600" b="1" u="sng" dirty="0">
              <a:solidFill>
                <a:schemeClr val="bg1"/>
              </a:solidFill>
            </a:endParaRPr>
          </a:p>
        </p:txBody>
      </p:sp>
      <p:sp>
        <p:nvSpPr>
          <p:cNvPr id="11" name="TextBox 10">
            <a:extLst>
              <a:ext uri="{FF2B5EF4-FFF2-40B4-BE49-F238E27FC236}">
                <a16:creationId xmlns:a16="http://schemas.microsoft.com/office/drawing/2014/main" id="{8EF4D76D-E130-E29A-D0D8-09C5E01AB604}"/>
              </a:ext>
            </a:extLst>
          </p:cNvPr>
          <p:cNvSpPr txBox="1"/>
          <p:nvPr/>
        </p:nvSpPr>
        <p:spPr>
          <a:xfrm>
            <a:off x="684212" y="830424"/>
            <a:ext cx="10764449" cy="1015663"/>
          </a:xfrm>
          <a:prstGeom prst="rect">
            <a:avLst/>
          </a:prstGeom>
          <a:noFill/>
        </p:spPr>
        <p:txBody>
          <a:bodyPr wrap="square" rtlCol="0">
            <a:spAutoFit/>
          </a:bodyPr>
          <a:lstStyle/>
          <a:p>
            <a:r>
              <a:rPr lang="en-US" sz="2000" b="0" i="0" dirty="0">
                <a:effectLst/>
                <a:latin typeface="Söhne"/>
              </a:rPr>
              <a:t>Data visualization is an essential step in machine learning that involves representing data in a graphical or visual format. The main goal of data visualization is to gain insights and understanding from the data that are not easily obtainable from raw data alone. </a:t>
            </a:r>
            <a:endParaRPr lang="en-IN" sz="2000" dirty="0"/>
          </a:p>
        </p:txBody>
      </p:sp>
    </p:spTree>
    <p:extLst>
      <p:ext uri="{BB962C8B-B14F-4D97-AF65-F5344CB8AC3E}">
        <p14:creationId xmlns:p14="http://schemas.microsoft.com/office/powerpoint/2010/main" val="1239633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2D28-910B-B7E6-4B87-15B4E31725DB}"/>
              </a:ext>
            </a:extLst>
          </p:cNvPr>
          <p:cNvSpPr>
            <a:spLocks noGrp="1"/>
          </p:cNvSpPr>
          <p:nvPr>
            <p:ph type="title"/>
          </p:nvPr>
        </p:nvSpPr>
        <p:spPr>
          <a:xfrm>
            <a:off x="1346685" y="0"/>
            <a:ext cx="9980678" cy="1507067"/>
          </a:xfrm>
        </p:spPr>
        <p:txBody>
          <a:bodyPr>
            <a:normAutofit fontScale="90000"/>
          </a:bodyPr>
          <a:lstStyle/>
          <a:p>
            <a:r>
              <a:rPr lang="en-IN" b="1" i="0" dirty="0">
                <a:solidFill>
                  <a:srgbClr val="000000"/>
                </a:solidFill>
                <a:effectLst/>
                <a:latin typeface="Helvetica Neue"/>
              </a:rPr>
              <a:t>Applying machine learning algorithms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BDDA2928-DDF0-309E-4100-50B208C9624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0115CA1-3C29-3C0E-2C5E-42A5D20F023D}"/>
              </a:ext>
            </a:extLst>
          </p:cNvPr>
          <p:cNvPicPr>
            <a:picLocks noChangeAspect="1"/>
          </p:cNvPicPr>
          <p:nvPr/>
        </p:nvPicPr>
        <p:blipFill>
          <a:blip r:embed="rId2"/>
          <a:stretch>
            <a:fillRect/>
          </a:stretch>
        </p:blipFill>
        <p:spPr>
          <a:xfrm>
            <a:off x="157158" y="1331732"/>
            <a:ext cx="6820491" cy="1722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3AC807DF-84B5-E008-7D00-E45B43CE8C1B}"/>
              </a:ext>
            </a:extLst>
          </p:cNvPr>
          <p:cNvPicPr>
            <a:picLocks noChangeAspect="1"/>
          </p:cNvPicPr>
          <p:nvPr/>
        </p:nvPicPr>
        <p:blipFill>
          <a:blip r:embed="rId3"/>
          <a:stretch>
            <a:fillRect/>
          </a:stretch>
        </p:blipFill>
        <p:spPr>
          <a:xfrm>
            <a:off x="6337024" y="3429000"/>
            <a:ext cx="5197290" cy="2027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2BE89B59-EB59-86D0-FFEB-4437A91A5197}"/>
              </a:ext>
            </a:extLst>
          </p:cNvPr>
          <p:cNvPicPr>
            <a:picLocks noChangeAspect="1"/>
          </p:cNvPicPr>
          <p:nvPr/>
        </p:nvPicPr>
        <p:blipFill>
          <a:blip r:embed="rId4"/>
          <a:stretch>
            <a:fillRect/>
          </a:stretch>
        </p:blipFill>
        <p:spPr>
          <a:xfrm>
            <a:off x="473811" y="4251030"/>
            <a:ext cx="4999153" cy="2591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091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Rectangle 6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6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6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682C30-E65B-6A0A-14C3-780849256F67}"/>
              </a:ext>
            </a:extLst>
          </p:cNvPr>
          <p:cNvSpPr>
            <a:spLocks noGrp="1"/>
          </p:cNvSpPr>
          <p:nvPr>
            <p:ph type="title"/>
          </p:nvPr>
        </p:nvSpPr>
        <p:spPr>
          <a:xfrm>
            <a:off x="466722" y="586855"/>
            <a:ext cx="3201366" cy="3128705"/>
          </a:xfrm>
        </p:spPr>
        <p:txBody>
          <a:bodyPr vert="horz" lIns="91440" tIns="45720" rIns="91440" bIns="45720" rtlCol="0" anchor="b">
            <a:normAutofit/>
          </a:bodyPr>
          <a:lstStyle/>
          <a:p>
            <a:pPr algn="r"/>
            <a:r>
              <a:rPr lang="en-US" sz="5400" b="1">
                <a:solidFill>
                  <a:srgbClr val="FFFFFF"/>
                </a:solidFill>
              </a:rPr>
              <a:t> Dataset</a:t>
            </a:r>
            <a:r>
              <a:rPr lang="en-US" sz="4000">
                <a:solidFill>
                  <a:srgbClr val="FFFFFF"/>
                </a:solidFill>
              </a:rPr>
              <a:t>      </a:t>
            </a:r>
          </a:p>
        </p:txBody>
      </p:sp>
      <p:sp>
        <p:nvSpPr>
          <p:cNvPr id="18" name="Content Placeholder 2">
            <a:extLst>
              <a:ext uri="{FF2B5EF4-FFF2-40B4-BE49-F238E27FC236}">
                <a16:creationId xmlns:a16="http://schemas.microsoft.com/office/drawing/2014/main" id="{F74B29E2-D1B0-E267-DE6C-9847288ED2A7}"/>
              </a:ext>
            </a:extLst>
          </p:cNvPr>
          <p:cNvSpPr>
            <a:spLocks noGrp="1"/>
          </p:cNvSpPr>
          <p:nvPr>
            <p:ph idx="1"/>
          </p:nvPr>
        </p:nvSpPr>
        <p:spPr>
          <a:xfrm>
            <a:off x="4810259" y="649480"/>
            <a:ext cx="6555347" cy="5546047"/>
          </a:xfr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marL="0" indent="0">
              <a:buNone/>
            </a:pPr>
            <a:r>
              <a:rPr lang="en-US" sz="2000">
                <a:ea typeface="+mn-lt"/>
                <a:cs typeface="+mn-lt"/>
              </a:rPr>
              <a:t>The dataset is provided by </a:t>
            </a:r>
            <a:r>
              <a:rPr lang="en-US" sz="2000" b="1">
                <a:ea typeface="+mn-lt"/>
                <a:cs typeface="+mn-lt"/>
              </a:rPr>
              <a:t>Hackveda </a:t>
            </a:r>
            <a:r>
              <a:rPr lang="en-US" sz="2000">
                <a:ea typeface="+mn-lt"/>
                <a:cs typeface="+mn-lt"/>
              </a:rPr>
              <a:t>and this dataset has some features and one target value.</a:t>
            </a:r>
            <a:endParaRPr lang="en-US" sz="2000"/>
          </a:p>
          <a:p>
            <a:pPr marL="0" indent="0">
              <a:buNone/>
            </a:pPr>
            <a:endParaRPr lang="en-US" sz="2000">
              <a:ea typeface="+mn-lt"/>
              <a:cs typeface="+mn-lt"/>
            </a:endParaRPr>
          </a:p>
          <a:p>
            <a:pPr marL="0" indent="0">
              <a:buNone/>
            </a:pPr>
            <a:r>
              <a:rPr lang="en-US" sz="2000">
                <a:ea typeface="+mn-lt"/>
                <a:cs typeface="+mn-lt"/>
              </a:rPr>
              <a:t>Download the dataset using this link:</a:t>
            </a:r>
          </a:p>
          <a:p>
            <a:pPr marL="0" indent="0">
              <a:buNone/>
            </a:pPr>
            <a:r>
              <a:rPr lang="en-US" sz="2000">
                <a:ea typeface="+mn-lt"/>
                <a:cs typeface="+mn-lt"/>
                <a:hlinkClick r:id="rId2"/>
              </a:rPr>
              <a:t>https://trello.com/1/cards/623875f4afab8d12d53137fb/attachments/629da3d83c56ec0d92fb280d/download/LocationDataset.csv</a:t>
            </a:r>
            <a:r>
              <a:rPr lang="en-US" sz="2000">
                <a:ea typeface="+mn-lt"/>
                <a:cs typeface="+mn-lt"/>
              </a:rPr>
              <a:t> </a:t>
            </a:r>
            <a:endParaRPr lang="en-US" sz="2000"/>
          </a:p>
          <a:p>
            <a:pPr marL="0" indent="0">
              <a:buNone/>
            </a:pPr>
            <a:endParaRPr lang="en-US" sz="2000">
              <a:cs typeface="Calibri"/>
            </a:endParaRPr>
          </a:p>
          <a:p>
            <a:pPr marL="0" indent="0">
              <a:buNone/>
            </a:pPr>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404408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3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3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3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4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4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Oval 4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AB0CA0-7152-207D-C21E-D26DB6B67715}"/>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cs typeface="Calibri Light"/>
              </a:rPr>
              <a:t>Features(Input values)</a:t>
            </a:r>
          </a:p>
        </p:txBody>
      </p:sp>
      <p:graphicFrame>
        <p:nvGraphicFramePr>
          <p:cNvPr id="47" name="Content Placeholder 2">
            <a:extLst>
              <a:ext uri="{FF2B5EF4-FFF2-40B4-BE49-F238E27FC236}">
                <a16:creationId xmlns:a16="http://schemas.microsoft.com/office/drawing/2014/main" id="{0F9FFFE5-0EC5-5467-8894-E04A0249A9BD}"/>
              </a:ext>
            </a:extLst>
          </p:cNvPr>
          <p:cNvGraphicFramePr>
            <a:graphicFrameLocks noGrp="1"/>
          </p:cNvGraphicFramePr>
          <p:nvPr>
            <p:ph idx="1"/>
          </p:nvPr>
        </p:nvGraphicFramePr>
        <p:xfrm>
          <a:off x="6603800" y="735744"/>
          <a:ext cx="48624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7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9E2EFD-AE04-4854-E6AC-79DEF6CB70EA}"/>
              </a:ext>
            </a:extLst>
          </p:cNvPr>
          <p:cNvSpPr>
            <a:spLocks noGrp="1"/>
          </p:cNvSpPr>
          <p:nvPr>
            <p:ph type="ctrTitle"/>
          </p:nvPr>
        </p:nvSpPr>
        <p:spPr>
          <a:xfrm>
            <a:off x="823442" y="921715"/>
            <a:ext cx="5163022" cy="2635993"/>
          </a:xfrm>
        </p:spPr>
        <p:txBody>
          <a:bodyPr anchor="b">
            <a:normAutofit/>
          </a:bodyPr>
          <a:lstStyle/>
          <a:p>
            <a:pPr algn="l"/>
            <a:r>
              <a:rPr lang="en-US" sz="4800" b="1">
                <a:cs typeface="Calibri Light"/>
              </a:rPr>
              <a:t>Lables</a:t>
            </a:r>
            <a:br>
              <a:rPr lang="en-US" sz="4800" b="1">
                <a:cs typeface="Calibri Light"/>
              </a:rPr>
            </a:br>
            <a:r>
              <a:rPr lang="en-US" sz="4800" b="1">
                <a:cs typeface="Calibri Light"/>
              </a:rPr>
              <a:t>(Target)</a:t>
            </a:r>
            <a:endParaRPr lang="en-US" sz="4800" b="1"/>
          </a:p>
        </p:txBody>
      </p:sp>
      <p:sp>
        <p:nvSpPr>
          <p:cNvPr id="151" name="Rectangle 14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Rectangle 14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4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935C887-1C2F-89FC-551A-A4855547CBA3}"/>
              </a:ext>
            </a:extLst>
          </p:cNvPr>
          <p:cNvSpPr>
            <a:spLocks noGrp="1"/>
          </p:cNvSpPr>
          <p:nvPr>
            <p:ph type="subTitle" idx="1"/>
          </p:nvPr>
        </p:nvSpPr>
        <p:spPr>
          <a:xfrm>
            <a:off x="823442" y="4541263"/>
            <a:ext cx="4662957" cy="1395022"/>
          </a:xfrm>
        </p:spPr>
        <p:txBody>
          <a:bodyPr vert="horz" lIns="91440" tIns="45720" rIns="91440" bIns="45720" rtlCol="0" anchor="t">
            <a:normAutofit/>
          </a:bodyPr>
          <a:lstStyle/>
          <a:p>
            <a:pPr algn="l"/>
            <a:r>
              <a:rPr lang="en-US">
                <a:solidFill>
                  <a:srgbClr val="FFFFFF"/>
                </a:solidFill>
                <a:cs typeface="Calibri" panose="020F0502020204030204"/>
              </a:rPr>
              <a:t>1.Longitude end </a:t>
            </a:r>
          </a:p>
          <a:p>
            <a:pPr algn="l"/>
            <a:endParaRPr lang="en-US">
              <a:solidFill>
                <a:srgbClr val="FFFFFF"/>
              </a:solidFill>
              <a:cs typeface="Calibri" panose="020F0502020204030204"/>
            </a:endParaRPr>
          </a:p>
          <a:p>
            <a:pPr algn="l"/>
            <a:r>
              <a:rPr lang="en-US">
                <a:solidFill>
                  <a:srgbClr val="FFFFFF"/>
                </a:solidFill>
                <a:cs typeface="Calibri" panose="020F0502020204030204"/>
              </a:rPr>
              <a:t>2.  Latitude end</a:t>
            </a:r>
            <a:endParaRPr lang="en-US">
              <a:solidFill>
                <a:srgbClr val="FFFFFF"/>
              </a:solidFill>
            </a:endParaRPr>
          </a:p>
        </p:txBody>
      </p:sp>
      <p:pic>
        <p:nvPicPr>
          <p:cNvPr id="154" name="Graphic 136" descr="Optical disc">
            <a:extLst>
              <a:ext uri="{FF2B5EF4-FFF2-40B4-BE49-F238E27FC236}">
                <a16:creationId xmlns:a16="http://schemas.microsoft.com/office/drawing/2014/main" id="{6448A064-4FC8-6BC1-1A55-258269BF03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155" name="Rectangle 14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51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420B8-5175-FB13-B3D7-91AB7D9EF813}"/>
              </a:ext>
            </a:extLst>
          </p:cNvPr>
          <p:cNvSpPr>
            <a:spLocks noGrp="1"/>
          </p:cNvSpPr>
          <p:nvPr>
            <p:ph type="title"/>
          </p:nvPr>
        </p:nvSpPr>
        <p:spPr>
          <a:xfrm>
            <a:off x="838200" y="557188"/>
            <a:ext cx="4862848" cy="5569291"/>
          </a:xfrm>
        </p:spPr>
        <p:txBody>
          <a:bodyPr>
            <a:normAutofit/>
          </a:bodyPr>
          <a:lstStyle/>
          <a:p>
            <a:r>
              <a:rPr lang="en-US" sz="5200" b="1">
                <a:cs typeface="Calibri Light"/>
              </a:rPr>
              <a:t>Steps to apply ML models on our dataset:</a:t>
            </a:r>
            <a:endParaRPr lang="en-US" sz="5200" b="1"/>
          </a:p>
        </p:txBody>
      </p:sp>
      <p:graphicFrame>
        <p:nvGraphicFramePr>
          <p:cNvPr id="16" name="Content Placeholder 2">
            <a:extLst>
              <a:ext uri="{FF2B5EF4-FFF2-40B4-BE49-F238E27FC236}">
                <a16:creationId xmlns:a16="http://schemas.microsoft.com/office/drawing/2014/main" id="{8784ECC7-6736-C10C-C452-7039E8585D37}"/>
              </a:ext>
            </a:extLst>
          </p:cNvPr>
          <p:cNvGraphicFramePr>
            <a:graphicFrameLocks noGrp="1"/>
          </p:cNvGraphicFramePr>
          <p:nvPr>
            <p:ph idx="1"/>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23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FBBBB-235B-4535-F19D-CB91E0E93523}"/>
              </a:ext>
            </a:extLst>
          </p:cNvPr>
          <p:cNvSpPr>
            <a:spLocks noGrp="1"/>
          </p:cNvSpPr>
          <p:nvPr>
            <p:ph idx="1"/>
          </p:nvPr>
        </p:nvSpPr>
        <p:spPr>
          <a:xfrm>
            <a:off x="684212" y="279918"/>
            <a:ext cx="8476566" cy="2077389"/>
          </a:xfrm>
        </p:spPr>
        <p:txBody>
          <a:bodyPr>
            <a:normAutofit fontScale="92500" lnSpcReduction="20000"/>
          </a:bodyPr>
          <a:lstStyle/>
          <a:p>
            <a:r>
              <a:rPr lang="en-US" sz="3000" b="1" dirty="0">
                <a:solidFill>
                  <a:schemeClr val="tx1"/>
                </a:solidFill>
              </a:rPr>
              <a:t>Installing </a:t>
            </a:r>
            <a:r>
              <a:rPr lang="en-US" sz="3000" b="1" dirty="0" err="1">
                <a:solidFill>
                  <a:schemeClr val="tx1"/>
                </a:solidFill>
              </a:rPr>
              <a:t>dataiku</a:t>
            </a:r>
            <a:r>
              <a:rPr lang="en-US" sz="3000" b="1" dirty="0">
                <a:solidFill>
                  <a:schemeClr val="tx1"/>
                </a:solidFill>
              </a:rPr>
              <a:t> in Windows</a:t>
            </a:r>
          </a:p>
          <a:p>
            <a:pPr marL="0" indent="0">
              <a:buNone/>
            </a:pPr>
            <a:endParaRPr lang="en-US" dirty="0"/>
          </a:p>
          <a:p>
            <a:r>
              <a:rPr lang="en-US" dirty="0"/>
              <a:t>Import the </a:t>
            </a:r>
            <a:r>
              <a:rPr lang="en-US" dirty="0" err="1"/>
              <a:t>dataiku</a:t>
            </a:r>
            <a:r>
              <a:rPr lang="en-US" dirty="0"/>
              <a:t> image file in the virtual box and start the </a:t>
            </a:r>
            <a:r>
              <a:rPr lang="en-US" dirty="0" err="1"/>
              <a:t>dss</a:t>
            </a:r>
            <a:r>
              <a:rPr lang="en-US" dirty="0"/>
              <a:t> server.</a:t>
            </a:r>
          </a:p>
          <a:p>
            <a:r>
              <a:rPr lang="en-US" dirty="0"/>
              <a:t>And In the local browser go to 127.0.0.1:10000 to get the interface of the </a:t>
            </a:r>
            <a:r>
              <a:rPr lang="en-US" dirty="0" err="1"/>
              <a:t>dataiku</a:t>
            </a:r>
            <a:endParaRPr lang="en-US" dirty="0"/>
          </a:p>
          <a:p>
            <a:endParaRPr lang="en-IN" dirty="0"/>
          </a:p>
        </p:txBody>
      </p:sp>
      <p:pic>
        <p:nvPicPr>
          <p:cNvPr id="5" name="Picture 4">
            <a:extLst>
              <a:ext uri="{FF2B5EF4-FFF2-40B4-BE49-F238E27FC236}">
                <a16:creationId xmlns:a16="http://schemas.microsoft.com/office/drawing/2014/main" id="{A2AAE559-3E90-EB20-5E5F-069144E00A91}"/>
              </a:ext>
            </a:extLst>
          </p:cNvPr>
          <p:cNvPicPr>
            <a:picLocks noChangeAspect="1"/>
          </p:cNvPicPr>
          <p:nvPr/>
        </p:nvPicPr>
        <p:blipFill>
          <a:blip r:embed="rId2"/>
          <a:stretch>
            <a:fillRect/>
          </a:stretch>
        </p:blipFill>
        <p:spPr>
          <a:xfrm>
            <a:off x="428090" y="2296608"/>
            <a:ext cx="5335147" cy="3501604"/>
          </a:xfrm>
          <a:prstGeom prst="rect">
            <a:avLst/>
          </a:prstGeom>
        </p:spPr>
      </p:pic>
      <p:pic>
        <p:nvPicPr>
          <p:cNvPr id="7" name="Picture 6">
            <a:extLst>
              <a:ext uri="{FF2B5EF4-FFF2-40B4-BE49-F238E27FC236}">
                <a16:creationId xmlns:a16="http://schemas.microsoft.com/office/drawing/2014/main" id="{1BDAA9D9-1C31-D77B-3325-630596136DAC}"/>
              </a:ext>
            </a:extLst>
          </p:cNvPr>
          <p:cNvPicPr>
            <a:picLocks noChangeAspect="1"/>
          </p:cNvPicPr>
          <p:nvPr/>
        </p:nvPicPr>
        <p:blipFill rotWithShape="1">
          <a:blip r:embed="rId3"/>
          <a:srcRect r="67013"/>
          <a:stretch/>
        </p:blipFill>
        <p:spPr>
          <a:xfrm>
            <a:off x="6191652" y="2296608"/>
            <a:ext cx="4319754" cy="4154526"/>
          </a:xfrm>
          <a:prstGeom prst="rect">
            <a:avLst/>
          </a:prstGeom>
        </p:spPr>
      </p:pic>
    </p:spTree>
    <p:extLst>
      <p:ext uri="{BB962C8B-B14F-4D97-AF65-F5344CB8AC3E}">
        <p14:creationId xmlns:p14="http://schemas.microsoft.com/office/powerpoint/2010/main" val="397456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7F46F-3ED8-BB7D-2F2D-EF1C532D54B1}"/>
              </a:ext>
            </a:extLst>
          </p:cNvPr>
          <p:cNvSpPr>
            <a:spLocks noGrp="1"/>
          </p:cNvSpPr>
          <p:nvPr>
            <p:ph idx="1"/>
          </p:nvPr>
        </p:nvSpPr>
        <p:spPr/>
        <p:txBody>
          <a:bodyPr/>
          <a:lstStyle/>
          <a:p>
            <a:pPr marL="0" indent="0">
              <a:buNone/>
            </a:pPr>
            <a:r>
              <a:rPr lang="en-US" dirty="0"/>
              <a:t>To start the new project click on new project and select the blank project and name it.</a:t>
            </a:r>
          </a:p>
          <a:p>
            <a:pPr marL="0" indent="0">
              <a:buNone/>
            </a:pPr>
            <a:endParaRPr lang="en-IN" dirty="0"/>
          </a:p>
        </p:txBody>
      </p:sp>
      <p:pic>
        <p:nvPicPr>
          <p:cNvPr id="5" name="Picture 4">
            <a:extLst>
              <a:ext uri="{FF2B5EF4-FFF2-40B4-BE49-F238E27FC236}">
                <a16:creationId xmlns:a16="http://schemas.microsoft.com/office/drawing/2014/main" id="{4137BE8A-A403-1697-59E1-A52D3DF3C6FF}"/>
              </a:ext>
            </a:extLst>
          </p:cNvPr>
          <p:cNvPicPr>
            <a:picLocks noChangeAspect="1"/>
          </p:cNvPicPr>
          <p:nvPr/>
        </p:nvPicPr>
        <p:blipFill>
          <a:blip r:embed="rId2"/>
          <a:stretch>
            <a:fillRect/>
          </a:stretch>
        </p:blipFill>
        <p:spPr>
          <a:xfrm>
            <a:off x="540928" y="2835091"/>
            <a:ext cx="10966860" cy="3337109"/>
          </a:xfrm>
          <a:prstGeom prst="rect">
            <a:avLst/>
          </a:prstGeom>
        </p:spPr>
      </p:pic>
    </p:spTree>
    <p:extLst>
      <p:ext uri="{BB962C8B-B14F-4D97-AF65-F5344CB8AC3E}">
        <p14:creationId xmlns:p14="http://schemas.microsoft.com/office/powerpoint/2010/main" val="10796449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184</TotalTime>
  <Words>1119</Words>
  <Application>Microsoft Office PowerPoint</Application>
  <PresentationFormat>Widescreen</PresentationFormat>
  <Paragraphs>89</Paragraphs>
  <Slides>33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Calibri Light</vt:lpstr>
      <vt:lpstr>Century Gothic</vt:lpstr>
      <vt:lpstr>Helvetica Neue</vt:lpstr>
      <vt:lpstr>Söhne</vt:lpstr>
      <vt:lpstr>Wingdings 3</vt:lpstr>
      <vt:lpstr>Slice</vt:lpstr>
      <vt:lpstr>Office Theme</vt:lpstr>
      <vt:lpstr>Future location prediction System</vt:lpstr>
      <vt:lpstr>What is future location prediction system?</vt:lpstr>
      <vt:lpstr>Task Description:</vt:lpstr>
      <vt:lpstr> Dataset      </vt:lpstr>
      <vt:lpstr>Features(Input values)</vt:lpstr>
      <vt:lpstr>Lables (Target)</vt:lpstr>
      <vt:lpstr>Steps to apply ML models on our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Modeling on Student Performance</vt:lpstr>
      <vt:lpstr>PowerPoint Presentation</vt:lpstr>
      <vt:lpstr>ImPORTING AND Loading dataset</vt:lpstr>
      <vt:lpstr>PowerPoint Presentation</vt:lpstr>
      <vt:lpstr>PowerPoint Presentation</vt:lpstr>
      <vt:lpstr>Applying machine learning algorithms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location prediction using dataiku</dc:title>
  <dc:creator>Admin</dc:creator>
  <cp:lastModifiedBy>prakash kumar</cp:lastModifiedBy>
  <cp:revision>2</cp:revision>
  <dcterms:created xsi:type="dcterms:W3CDTF">2023-02-10T05:47:31Z</dcterms:created>
  <dcterms:modified xsi:type="dcterms:W3CDTF">2023-03-25T15:34:53Z</dcterms:modified>
</cp:coreProperties>
</file>