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E962-8DDC-9BAA-A502-0610D4C72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97138-F88B-08D0-CED6-51C98760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16B58-638D-2BD0-137C-265439B6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024F-C54F-0A1A-36E7-045F0DD6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0632-3FE8-4397-E3E9-3E733CFE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5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FB17-103C-C833-E27F-0CAF1B3A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235C4-781B-F27E-ACA1-8181C908C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5830-7D33-CD7A-3DE0-1716206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CCA5-0A1D-22D6-869F-F1A7869A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DEA4A-B2C4-58C9-EB57-0F483AF3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99602-0997-EC7F-8D2A-1F05FAE67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E4F7F-A3E1-9CE0-8D05-EFE88813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A085-7576-4FCE-8FCF-30FE2978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2B7CC-17B2-992D-195B-18582BF7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6FA3-FE06-C27D-542E-DF8DA804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7F0D-3A57-86BA-B7C4-31AA75CB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2186F-F52B-3D2A-81EB-35A25DB7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8C68-916A-D7D3-012E-53E52E01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EE3B-D524-1692-B3F0-9F4428E5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431E-0B73-CEAF-F5C6-CC163871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8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C15F-554A-CB6D-0B8A-9B7F8E3B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C27F-2777-19D6-13ED-B41173A9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B41D-59B2-D15A-F9BC-089BAE5A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120CE-0AA5-6265-17E1-8F48F1CB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7F0E-4437-5C1F-7FCC-54AA09CE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2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E8B5-E341-4F41-EFB3-90265987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7A5C-1134-687C-D383-61D700A11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9F3A9-0A78-DA8D-BEBE-1D285E343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38F25-7FF9-FD22-3105-166989EC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48016-5191-29DA-53A0-C18785D1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7DFF7-A2AC-D052-DA0C-F5D12701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2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12D5-0AC2-7B2A-54D1-FE5B773C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95C3-EA2B-CE26-F34B-51D2C35E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A137B-6F01-6A51-7D7B-ECB9664F5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DD21D-8F16-45A5-B1EB-308AF2E06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94953-7447-8CD3-F3F9-69A19542D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5D8B1-AD21-4141-8FBA-56F539D5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5671C-9556-5430-DEEC-CC451775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006CD-7990-9966-42C1-D15227C9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3329-1724-596C-0551-843D92AA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B0595-2396-F581-CB68-4EE9186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E82A3-DE34-447C-218A-4BCBDCF1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5AE8D-E166-1767-39C2-C9B9C59D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5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C30E2-5117-9982-9162-84B8CE48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14005-5404-07D0-4C6F-64565EE6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68282-921C-AC32-1EBD-95CA4E11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82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DDC4-B429-4D16-6309-151DE5E3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F43F1-C420-0BAA-1B8F-2A490E44D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85AA3-8F60-F7AC-18DA-9C6A3E4CC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5F410-4AAB-12F9-A8A1-1B4AF197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6BA66-F0E7-7C6B-B87D-D336F9FA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B8337-B3F2-B3E9-1D39-ECB99CC3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8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9619-62A2-82C2-0518-E13B967C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D2EFA-6597-2E01-7918-4F11DE081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DCBA1-F1C9-8A4E-5882-67FB55F2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30920-9A06-265C-17F0-3E1ADE94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4FD5A-2483-1EFE-0CD6-DC4798D7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7A6C7-5568-FBEE-C3A1-EE4B808A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3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0E1F8-7A83-4692-F120-32A0E842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27A8-E427-A3C7-5582-E06110C0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683F-8E7D-D5A9-7E1B-DA83D55B8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9C69-50EA-4769-A7A6-2C59FE54578B}" type="datetimeFigureOut">
              <a:rPr lang="en-IN" smtClean="0"/>
              <a:t>29.8.23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9342-77A6-15ED-2A52-D02E0EA35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4A3B-DD7E-9327-AC0C-4BE7F1822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7B33-6387-4B4A-B1F8-4851F8AB0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0626-0EDC-3442-3FE9-1637998A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1"/>
            <a:ext cx="9144000" cy="924560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FAD4A-5AF3-A7EF-B44F-EE6BECA0A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440"/>
            <a:ext cx="9144000" cy="4521200"/>
          </a:xfrm>
        </p:spPr>
        <p:txBody>
          <a:bodyPr>
            <a:normAutofit/>
          </a:bodyPr>
          <a:lstStyle/>
          <a:p>
            <a:pPr algn="l"/>
            <a:endParaRPr lang="en-IN" dirty="0">
              <a:solidFill>
                <a:srgbClr val="323D4D"/>
              </a:solidFill>
              <a:latin typeface="Inter"/>
            </a:endParaRPr>
          </a:p>
          <a:p>
            <a:pPr algn="l"/>
            <a:r>
              <a:rPr lang="en-IN" b="1" i="0" dirty="0">
                <a:solidFill>
                  <a:srgbClr val="323D4D"/>
                </a:solidFill>
                <a:effectLst/>
                <a:latin typeface="Inter"/>
              </a:rPr>
              <a:t>Concepts in Focus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B71FA"/>
                </a:solidFill>
                <a:effectLst/>
                <a:latin typeface="var(--base-font-family)"/>
              </a:rPr>
              <a:t>Like operator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B71FA"/>
                </a:solidFill>
                <a:effectLst/>
                <a:latin typeface="var(--base-font-family)"/>
              </a:rPr>
              <a:t>Wildcards in like 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B71FA"/>
                </a:solidFill>
                <a:effectLst/>
                <a:latin typeface="var(--base-font-family)"/>
              </a:rPr>
              <a:t>Percentage 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B71FA"/>
                </a:solidFill>
                <a:latin typeface="var(--base-font-family)"/>
              </a:rPr>
              <a:t>Underscore sign</a:t>
            </a:r>
            <a:endParaRPr lang="en-IN" b="0" i="0" dirty="0">
              <a:solidFill>
                <a:srgbClr val="4B71FA"/>
              </a:solidFill>
              <a:effectLst/>
              <a:latin typeface="var(--base-font-famil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B71FA"/>
                </a:solidFill>
                <a:effectLst/>
                <a:latin typeface="var(--base-font-family)"/>
              </a:rPr>
              <a:t>Table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B71FA"/>
                </a:solidFill>
                <a:latin typeface="var(--base-font-family)"/>
              </a:rPr>
              <a:t>Examples</a:t>
            </a:r>
            <a:endParaRPr lang="en-IN" b="0" i="0" dirty="0">
              <a:solidFill>
                <a:srgbClr val="4B71FA"/>
              </a:solidFill>
              <a:effectLst/>
              <a:latin typeface="var(--base-font-family)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602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0626-0EDC-3442-3FE9-1637998A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1"/>
            <a:ext cx="9144000" cy="924560"/>
          </a:xfrm>
        </p:spPr>
        <p:txBody>
          <a:bodyPr/>
          <a:lstStyle/>
          <a:p>
            <a:r>
              <a:rPr lang="en-US" b="1" dirty="0"/>
              <a:t>LIKE Operator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5B76F-12EA-9CA6-903D-6E1091042384}"/>
              </a:ext>
            </a:extLst>
          </p:cNvPr>
          <p:cNvSpPr txBox="1"/>
          <p:nvPr/>
        </p:nvSpPr>
        <p:spPr>
          <a:xfrm>
            <a:off x="2523067" y="2448468"/>
            <a:ext cx="78316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LIKE</a:t>
            </a:r>
            <a:r>
              <a:rPr lang="en-US" sz="2400" dirty="0"/>
              <a:t> operator is one of the SQL logical operators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LIKE</a:t>
            </a:r>
            <a:r>
              <a:rPr lang="en-US" sz="2400" dirty="0"/>
              <a:t> operator is used in a </a:t>
            </a:r>
            <a:r>
              <a:rPr lang="en-US" sz="2400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clause to search for a specified pattern in a </a:t>
            </a:r>
            <a:r>
              <a:rPr lang="en-US" sz="2400" dirty="0" err="1"/>
              <a:t>coloumn</a:t>
            </a:r>
            <a:r>
              <a:rPr lang="en-US" sz="2400" dirty="0"/>
              <a:t>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LIKE</a:t>
            </a:r>
            <a:r>
              <a:rPr lang="en-US" sz="2400" dirty="0"/>
              <a:t> operator returns </a:t>
            </a:r>
            <a:r>
              <a:rPr lang="en-US" sz="2400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if a value matches a pattern or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 otherwise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accent1"/>
                </a:solidFill>
              </a:rPr>
              <a:t>LIKE</a:t>
            </a:r>
            <a:r>
              <a:rPr lang="en-US" sz="2400" dirty="0"/>
              <a:t> operator tests whether an expression matches the pattern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3563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0626-0EDC-3442-3FE9-1637998A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7" y="-440265"/>
            <a:ext cx="9144000" cy="156464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Wildcards in LIKE</a:t>
            </a:r>
            <a:endParaRPr lang="en-I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23834-70E8-BFAB-779A-1BF97447CC28}"/>
              </a:ext>
            </a:extLst>
          </p:cNvPr>
          <p:cNvSpPr txBox="1"/>
          <p:nvPr/>
        </p:nvSpPr>
        <p:spPr>
          <a:xfrm>
            <a:off x="2540000" y="2120667"/>
            <a:ext cx="71120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percent sign (%)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represents zero, one, or multiple characters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</a:t>
            </a:r>
            <a:r>
              <a:rPr lang="en-US" sz="2800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underscore sign (_)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represents one, single character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3075357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CB45-9781-9731-3531-3235D689D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65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TABLE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31213-C12F-9C64-DFD8-677859E7B1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05" t="25864" b="51207"/>
          <a:stretch/>
        </p:blipFill>
        <p:spPr>
          <a:xfrm>
            <a:off x="1945403" y="2529296"/>
            <a:ext cx="8301194" cy="26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6972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0626-0EDC-3442-3FE9-1637998A1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1"/>
            <a:ext cx="9144000" cy="924560"/>
          </a:xfrm>
        </p:spPr>
        <p:txBody>
          <a:bodyPr/>
          <a:lstStyle/>
          <a:p>
            <a:r>
              <a:rPr lang="en-US" b="1" dirty="0"/>
              <a:t>Examples</a:t>
            </a:r>
            <a:endParaRPr lang="en-IN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C83228-82C6-7C60-AA64-A2922DE8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1754532"/>
            <a:ext cx="5207000" cy="2048774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select * from Customers</a:t>
            </a:r>
          </a:p>
          <a:p>
            <a:pPr algn="l"/>
            <a:r>
              <a:rPr lang="en-US" sz="1600" dirty="0"/>
              <a:t>where </a:t>
            </a:r>
            <a:r>
              <a:rPr lang="en-US" sz="1600" dirty="0" err="1"/>
              <a:t>first_name</a:t>
            </a:r>
            <a:r>
              <a:rPr lang="en-US" sz="1600" dirty="0"/>
              <a:t> like 'j%';</a:t>
            </a:r>
          </a:p>
          <a:p>
            <a:pPr algn="l"/>
            <a:r>
              <a:rPr lang="en-US" sz="1600" dirty="0"/>
              <a:t>select * from Customers</a:t>
            </a:r>
          </a:p>
          <a:p>
            <a:pPr algn="l"/>
            <a:r>
              <a:rPr lang="en-US" sz="1600" dirty="0"/>
              <a:t>where </a:t>
            </a:r>
            <a:r>
              <a:rPr lang="en-US" sz="1600" dirty="0" err="1"/>
              <a:t>first_name</a:t>
            </a:r>
            <a:r>
              <a:rPr lang="en-US" sz="1600" dirty="0"/>
              <a:t> like '%t';</a:t>
            </a:r>
          </a:p>
          <a:p>
            <a:pPr algn="l"/>
            <a:r>
              <a:rPr lang="en-US" sz="1600" dirty="0"/>
              <a:t>select * from Customers</a:t>
            </a:r>
          </a:p>
          <a:p>
            <a:pPr algn="l"/>
            <a:r>
              <a:rPr lang="en-US" sz="1600" dirty="0"/>
              <a:t>where </a:t>
            </a:r>
            <a:r>
              <a:rPr lang="en-US" sz="1600" dirty="0" err="1"/>
              <a:t>last_name</a:t>
            </a:r>
            <a:r>
              <a:rPr lang="en-US" sz="1600" dirty="0"/>
              <a:t> like '%a%';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22789-4425-EE34-C826-E293EC2E9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55879"/>
            <a:ext cx="8026400" cy="27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7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8FE8-314B-2B74-D399-CE77E277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266" y="572559"/>
            <a:ext cx="9271000" cy="212830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select * from Customers</a:t>
            </a:r>
          </a:p>
          <a:p>
            <a:pPr marL="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first_name</a:t>
            </a:r>
            <a:r>
              <a:rPr lang="en-US" sz="1600" dirty="0"/>
              <a:t> like '_o__';</a:t>
            </a:r>
          </a:p>
          <a:p>
            <a:pPr marL="0" indent="0">
              <a:buNone/>
            </a:pPr>
            <a:r>
              <a:rPr lang="en-US" sz="1600" dirty="0"/>
              <a:t>select * from Customers</a:t>
            </a:r>
          </a:p>
          <a:p>
            <a:pPr marL="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last_name</a:t>
            </a:r>
            <a:r>
              <a:rPr lang="en-US" sz="1600" dirty="0"/>
              <a:t> like 'l___';</a:t>
            </a:r>
          </a:p>
          <a:p>
            <a:pPr marL="0" indent="0">
              <a:buNone/>
            </a:pPr>
            <a:r>
              <a:rPr lang="en-US" sz="1600" dirty="0"/>
              <a:t>select * from Customers</a:t>
            </a:r>
          </a:p>
          <a:p>
            <a:pPr marL="0" indent="0">
              <a:buNone/>
            </a:pPr>
            <a:r>
              <a:rPr lang="en-US" sz="1600" dirty="0"/>
              <a:t>where </a:t>
            </a:r>
            <a:r>
              <a:rPr lang="en-US" sz="1600" dirty="0" err="1"/>
              <a:t>last_name</a:t>
            </a:r>
            <a:r>
              <a:rPr lang="en-US" sz="1600" dirty="0"/>
              <a:t> like '__e'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FA577-DE5B-5130-BBE1-FBA9F6E18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6" y="3004929"/>
            <a:ext cx="8926171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46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85A8-238A-A12A-2A47-E11EAA1A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258339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474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var(--base-font-family)</vt:lpstr>
      <vt:lpstr>Verdana</vt:lpstr>
      <vt:lpstr>Wingdings</vt:lpstr>
      <vt:lpstr>Office Theme</vt:lpstr>
      <vt:lpstr>Introduction</vt:lpstr>
      <vt:lpstr>LIKE Operator</vt:lpstr>
      <vt:lpstr>Wildcards in LIKE</vt:lpstr>
      <vt:lpstr>TABLE</vt:lpstr>
      <vt:lpstr>Examples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TNS INDIA FOUNDATION</dc:creator>
  <cp:lastModifiedBy>Kasala Pranay</cp:lastModifiedBy>
  <cp:revision>2</cp:revision>
  <dcterms:created xsi:type="dcterms:W3CDTF">2023-08-28T05:46:02Z</dcterms:created>
  <dcterms:modified xsi:type="dcterms:W3CDTF">2023-08-29T16:20:43Z</dcterms:modified>
</cp:coreProperties>
</file>