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62" r:id="rId6"/>
    <p:sldId id="263" r:id="rId7"/>
    <p:sldId id="264" r:id="rId8"/>
    <p:sldId id="265"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6CC7E-95C1-4A32-B581-B44C970799E2}" v="454" dt="2021-10-30T06:54:18.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prasanna Mahesh" userId="e4e09df832b9237a" providerId="Windows Live" clId="Web-{9716CC7E-95C1-4A32-B581-B44C970799E2}"/>
    <pc:docChg chg="addSld delSld modSld addMainMaster delMainMaster">
      <pc:chgData name="kprasanna Mahesh" userId="e4e09df832b9237a" providerId="Windows Live" clId="Web-{9716CC7E-95C1-4A32-B581-B44C970799E2}" dt="2021-10-30T06:54:18.636" v="504"/>
      <pc:docMkLst>
        <pc:docMk/>
      </pc:docMkLst>
      <pc:sldChg chg="addSp delSp modSp mod setBg modClrScheme chgLayout">
        <pc:chgData name="kprasanna Mahesh" userId="e4e09df832b9237a" providerId="Windows Live" clId="Web-{9716CC7E-95C1-4A32-B581-B44C970799E2}" dt="2021-10-30T06:10:14.533" v="207" actId="20577"/>
        <pc:sldMkLst>
          <pc:docMk/>
          <pc:sldMk cId="109857222" sldId="256"/>
        </pc:sldMkLst>
        <pc:spChg chg="mod">
          <ac:chgData name="kprasanna Mahesh" userId="e4e09df832b9237a" providerId="Windows Live" clId="Web-{9716CC7E-95C1-4A32-B581-B44C970799E2}" dt="2021-10-30T06:10:14.533" v="207" actId="20577"/>
          <ac:spMkLst>
            <pc:docMk/>
            <pc:sldMk cId="109857222" sldId="256"/>
            <ac:spMk id="2" creationId="{00000000-0000-0000-0000-000000000000}"/>
          </ac:spMkLst>
        </pc:spChg>
        <pc:spChg chg="del mod">
          <ac:chgData name="kprasanna Mahesh" userId="e4e09df832b9237a" providerId="Windows Live" clId="Web-{9716CC7E-95C1-4A32-B581-B44C970799E2}" dt="2021-10-30T05:27:17.551" v="196"/>
          <ac:spMkLst>
            <pc:docMk/>
            <pc:sldMk cId="109857222" sldId="256"/>
            <ac:spMk id="3" creationId="{00000000-0000-0000-0000-000000000000}"/>
          </ac:spMkLst>
        </pc:spChg>
        <pc:spChg chg="add">
          <ac:chgData name="kprasanna Mahesh" userId="e4e09df832b9237a" providerId="Windows Live" clId="Web-{9716CC7E-95C1-4A32-B581-B44C970799E2}" dt="2021-10-30T05:15:26.831" v="2"/>
          <ac:spMkLst>
            <pc:docMk/>
            <pc:sldMk cId="109857222" sldId="256"/>
            <ac:spMk id="5" creationId="{72CA733A-8D25-4E63-8273-CC14052E0E8A}"/>
          </ac:spMkLst>
        </pc:spChg>
        <pc:spChg chg="add del">
          <ac:chgData name="kprasanna Mahesh" userId="e4e09df832b9237a" providerId="Windows Live" clId="Web-{9716CC7E-95C1-4A32-B581-B44C970799E2}" dt="2021-10-30T05:15:26.675" v="1"/>
          <ac:spMkLst>
            <pc:docMk/>
            <pc:sldMk cId="109857222" sldId="256"/>
            <ac:spMk id="9" creationId="{F616A82B-4290-46E7-BF7E-9119EFAF9B7F}"/>
          </ac:spMkLst>
        </pc:spChg>
        <pc:picChg chg="add del">
          <ac:chgData name="kprasanna Mahesh" userId="e4e09df832b9237a" providerId="Windows Live" clId="Web-{9716CC7E-95C1-4A32-B581-B44C970799E2}" dt="2021-10-30T05:15:26.675" v="1"/>
          <ac:picMkLst>
            <pc:docMk/>
            <pc:sldMk cId="109857222" sldId="256"/>
            <ac:picMk id="4" creationId="{C37AC123-7EC9-473C-9D77-54E1DB7E7B82}"/>
          </ac:picMkLst>
        </pc:picChg>
        <pc:picChg chg="add">
          <ac:chgData name="kprasanna Mahesh" userId="e4e09df832b9237a" providerId="Windows Live" clId="Web-{9716CC7E-95C1-4A32-B581-B44C970799E2}" dt="2021-10-30T05:15:26.831" v="2"/>
          <ac:picMkLst>
            <pc:docMk/>
            <pc:sldMk cId="109857222" sldId="256"/>
            <ac:picMk id="6" creationId="{98167AF4-FEA9-4C8A-98D4-E6DE4BEC47B7}"/>
          </ac:picMkLst>
        </pc:picChg>
        <pc:picChg chg="add">
          <ac:chgData name="kprasanna Mahesh" userId="e4e09df832b9237a" providerId="Windows Live" clId="Web-{9716CC7E-95C1-4A32-B581-B44C970799E2}" dt="2021-10-30T05:15:26.831" v="2"/>
          <ac:picMkLst>
            <pc:docMk/>
            <pc:sldMk cId="109857222" sldId="256"/>
            <ac:picMk id="11" creationId="{2BFB581C-2142-4222-9A3B-905AD6C09535}"/>
          </ac:picMkLst>
        </pc:picChg>
      </pc:sldChg>
      <pc:sldChg chg="addSp modSp new mod setBg setClrOvrMap">
        <pc:chgData name="kprasanna Mahesh" userId="e4e09df832b9237a" providerId="Windows Live" clId="Web-{9716CC7E-95C1-4A32-B581-B44C970799E2}" dt="2021-10-30T06:15:24.117" v="304" actId="20577"/>
        <pc:sldMkLst>
          <pc:docMk/>
          <pc:sldMk cId="3122503798" sldId="257"/>
        </pc:sldMkLst>
        <pc:spChg chg="mod">
          <ac:chgData name="kprasanna Mahesh" userId="e4e09df832b9237a" providerId="Windows Live" clId="Web-{9716CC7E-95C1-4A32-B581-B44C970799E2}" dt="2021-10-30T06:10:31.049" v="217" actId="20577"/>
          <ac:spMkLst>
            <pc:docMk/>
            <pc:sldMk cId="3122503798" sldId="257"/>
            <ac:spMk id="2" creationId="{ADF3252F-1EE6-414E-8EEA-80DC0B64A186}"/>
          </ac:spMkLst>
        </pc:spChg>
        <pc:spChg chg="mod">
          <ac:chgData name="kprasanna Mahesh" userId="e4e09df832b9237a" providerId="Windows Live" clId="Web-{9716CC7E-95C1-4A32-B581-B44C970799E2}" dt="2021-10-30T06:15:24.117" v="304" actId="20577"/>
          <ac:spMkLst>
            <pc:docMk/>
            <pc:sldMk cId="3122503798" sldId="257"/>
            <ac:spMk id="3" creationId="{29D60DF5-8D4C-43BE-AD61-B765FDC6EF0A}"/>
          </ac:spMkLst>
        </pc:spChg>
        <pc:spChg chg="add">
          <ac:chgData name="kprasanna Mahesh" userId="e4e09df832b9237a" providerId="Windows Live" clId="Web-{9716CC7E-95C1-4A32-B581-B44C970799E2}" dt="2021-10-30T05:19:01.024" v="139"/>
          <ac:spMkLst>
            <pc:docMk/>
            <pc:sldMk cId="3122503798" sldId="257"/>
            <ac:spMk id="8" creationId="{1C3D9BD5-A493-4B97-963D-60135D533822}"/>
          </ac:spMkLst>
        </pc:spChg>
        <pc:spChg chg="add">
          <ac:chgData name="kprasanna Mahesh" userId="e4e09df832b9237a" providerId="Windows Live" clId="Web-{9716CC7E-95C1-4A32-B581-B44C970799E2}" dt="2021-10-30T05:19:01.024" v="139"/>
          <ac:spMkLst>
            <pc:docMk/>
            <pc:sldMk cId="3122503798" sldId="257"/>
            <ac:spMk id="10" creationId="{1F759AF4-E342-4E60-8A32-C44A328F2F42}"/>
          </ac:spMkLst>
        </pc:spChg>
        <pc:cxnChg chg="add">
          <ac:chgData name="kprasanna Mahesh" userId="e4e09df832b9237a" providerId="Windows Live" clId="Web-{9716CC7E-95C1-4A32-B581-B44C970799E2}" dt="2021-10-30T05:19:01.024" v="139"/>
          <ac:cxnSpMkLst>
            <pc:docMk/>
            <pc:sldMk cId="3122503798" sldId="257"/>
            <ac:cxnSpMk id="12" creationId="{A49B2805-6469-407A-A68A-BB85AC8A8596}"/>
          </ac:cxnSpMkLst>
        </pc:cxnChg>
      </pc:sldChg>
      <pc:sldChg chg="addSp modSp new del mod setBg setClrOvrMap">
        <pc:chgData name="kprasanna Mahesh" userId="e4e09df832b9237a" providerId="Windows Live" clId="Web-{9716CC7E-95C1-4A32-B581-B44C970799E2}" dt="2021-10-30T06:10:03.861" v="197"/>
        <pc:sldMkLst>
          <pc:docMk/>
          <pc:sldMk cId="687430182" sldId="258"/>
        </pc:sldMkLst>
        <pc:spChg chg="mod">
          <ac:chgData name="kprasanna Mahesh" userId="e4e09df832b9237a" providerId="Windows Live" clId="Web-{9716CC7E-95C1-4A32-B581-B44C970799E2}" dt="2021-10-30T05:22:34.841" v="164" actId="20577"/>
          <ac:spMkLst>
            <pc:docMk/>
            <pc:sldMk cId="687430182" sldId="258"/>
            <ac:spMk id="2" creationId="{8D03D2B7-A125-497A-BE19-8FFEA78678CC}"/>
          </ac:spMkLst>
        </pc:spChg>
        <pc:spChg chg="mod">
          <ac:chgData name="kprasanna Mahesh" userId="e4e09df832b9237a" providerId="Windows Live" clId="Web-{9716CC7E-95C1-4A32-B581-B44C970799E2}" dt="2021-10-30T05:26:26.440" v="192" actId="20577"/>
          <ac:spMkLst>
            <pc:docMk/>
            <pc:sldMk cId="687430182" sldId="258"/>
            <ac:spMk id="3" creationId="{9997CB96-F15F-49D9-84C0-FC07B3AB34B0}"/>
          </ac:spMkLst>
        </pc:spChg>
        <pc:spChg chg="add">
          <ac:chgData name="kprasanna Mahesh" userId="e4e09df832b9237a" providerId="Windows Live" clId="Web-{9716CC7E-95C1-4A32-B581-B44C970799E2}" dt="2021-10-30T05:19:57.275" v="156"/>
          <ac:spMkLst>
            <pc:docMk/>
            <pc:sldMk cId="687430182" sldId="258"/>
            <ac:spMk id="8" creationId="{1C3D9BD5-A493-4B97-963D-60135D533822}"/>
          </ac:spMkLst>
        </pc:spChg>
        <pc:spChg chg="add">
          <ac:chgData name="kprasanna Mahesh" userId="e4e09df832b9237a" providerId="Windows Live" clId="Web-{9716CC7E-95C1-4A32-B581-B44C970799E2}" dt="2021-10-30T05:19:57.275" v="156"/>
          <ac:spMkLst>
            <pc:docMk/>
            <pc:sldMk cId="687430182" sldId="258"/>
            <ac:spMk id="10" creationId="{1F759AF4-E342-4E60-8A32-C44A328F2F42}"/>
          </ac:spMkLst>
        </pc:spChg>
        <pc:cxnChg chg="add">
          <ac:chgData name="kprasanna Mahesh" userId="e4e09df832b9237a" providerId="Windows Live" clId="Web-{9716CC7E-95C1-4A32-B581-B44C970799E2}" dt="2021-10-30T05:19:57.275" v="156"/>
          <ac:cxnSpMkLst>
            <pc:docMk/>
            <pc:sldMk cId="687430182" sldId="258"/>
            <ac:cxnSpMk id="12" creationId="{A49B2805-6469-407A-A68A-BB85AC8A8596}"/>
          </ac:cxnSpMkLst>
        </pc:cxnChg>
      </pc:sldChg>
      <pc:sldChg chg="addSp delSp modSp new mod setBg setClrOvrMap">
        <pc:chgData name="kprasanna Mahesh" userId="e4e09df832b9237a" providerId="Windows Live" clId="Web-{9716CC7E-95C1-4A32-B581-B44C970799E2}" dt="2021-10-30T06:16:45.307" v="307"/>
        <pc:sldMkLst>
          <pc:docMk/>
          <pc:sldMk cId="4086906545" sldId="258"/>
        </pc:sldMkLst>
        <pc:spChg chg="del mod">
          <ac:chgData name="kprasanna Mahesh" userId="e4e09df832b9237a" providerId="Windows Live" clId="Web-{9716CC7E-95C1-4A32-B581-B44C970799E2}" dt="2021-10-30T06:15:00.992" v="274"/>
          <ac:spMkLst>
            <pc:docMk/>
            <pc:sldMk cId="4086906545" sldId="258"/>
            <ac:spMk id="2" creationId="{FD904678-79F8-42B7-9BC6-C69DDBCBF5B4}"/>
          </ac:spMkLst>
        </pc:spChg>
        <pc:spChg chg="del mod">
          <ac:chgData name="kprasanna Mahesh" userId="e4e09df832b9237a" providerId="Windows Live" clId="Web-{9716CC7E-95C1-4A32-B581-B44C970799E2}" dt="2021-10-30T06:12:34.723" v="244"/>
          <ac:spMkLst>
            <pc:docMk/>
            <pc:sldMk cId="4086906545" sldId="258"/>
            <ac:spMk id="3" creationId="{F033D2EF-1290-4B72-8606-5DFAA8EC0A22}"/>
          </ac:spMkLst>
        </pc:spChg>
        <pc:spChg chg="add del">
          <ac:chgData name="kprasanna Mahesh" userId="e4e09df832b9237a" providerId="Windows Live" clId="Web-{9716CC7E-95C1-4A32-B581-B44C970799E2}" dt="2021-10-30T06:11:41.472" v="225"/>
          <ac:spMkLst>
            <pc:docMk/>
            <pc:sldMk cId="4086906545" sldId="258"/>
            <ac:spMk id="5" creationId="{7CFAC9FD-BAD6-47B4-9C11-BE23CEAC750B}"/>
          </ac:spMkLst>
        </pc:spChg>
        <pc:spChg chg="add del">
          <ac:chgData name="kprasanna Mahesh" userId="e4e09df832b9237a" providerId="Windows Live" clId="Web-{9716CC7E-95C1-4A32-B581-B44C970799E2}" dt="2021-10-30T06:11:41.472" v="225"/>
          <ac:spMkLst>
            <pc:docMk/>
            <pc:sldMk cId="4086906545" sldId="258"/>
            <ac:spMk id="6" creationId="{45B67B9C-9B45-4084-9BB5-187071EE9A61}"/>
          </ac:spMkLst>
        </pc:spChg>
        <pc:spChg chg="add del">
          <ac:chgData name="kprasanna Mahesh" userId="e4e09df832b9237a" providerId="Windows Live" clId="Web-{9716CC7E-95C1-4A32-B581-B44C970799E2}" dt="2021-10-30T06:13:30.943" v="251"/>
          <ac:spMkLst>
            <pc:docMk/>
            <pc:sldMk cId="4086906545" sldId="258"/>
            <ac:spMk id="7" creationId="{1C3D9BD5-A493-4B97-963D-60135D533822}"/>
          </ac:spMkLst>
        </pc:spChg>
        <pc:spChg chg="add del">
          <ac:chgData name="kprasanna Mahesh" userId="e4e09df832b9237a" providerId="Windows Live" clId="Web-{9716CC7E-95C1-4A32-B581-B44C970799E2}" dt="2021-10-30T06:11:37.800" v="223"/>
          <ac:spMkLst>
            <pc:docMk/>
            <pc:sldMk cId="4086906545" sldId="258"/>
            <ac:spMk id="8" creationId="{1C3D9BD5-A493-4B97-963D-60135D533822}"/>
          </ac:spMkLst>
        </pc:spChg>
        <pc:spChg chg="add del">
          <ac:chgData name="kprasanna Mahesh" userId="e4e09df832b9237a" providerId="Windows Live" clId="Web-{9716CC7E-95C1-4A32-B581-B44C970799E2}" dt="2021-10-30T06:13:30.943" v="251"/>
          <ac:spMkLst>
            <pc:docMk/>
            <pc:sldMk cId="4086906545" sldId="258"/>
            <ac:spMk id="9" creationId="{1F759AF4-E342-4E60-8A32-C44A328F2F42}"/>
          </ac:spMkLst>
        </pc:spChg>
        <pc:spChg chg="add del">
          <ac:chgData name="kprasanna Mahesh" userId="e4e09df832b9237a" providerId="Windows Live" clId="Web-{9716CC7E-95C1-4A32-B581-B44C970799E2}" dt="2021-10-30T06:11:37.800" v="223"/>
          <ac:spMkLst>
            <pc:docMk/>
            <pc:sldMk cId="4086906545" sldId="258"/>
            <ac:spMk id="10" creationId="{1F759AF4-E342-4E60-8A32-C44A328F2F42}"/>
          </ac:spMkLst>
        </pc:spChg>
        <pc:spChg chg="add del mod">
          <ac:chgData name="kprasanna Mahesh" userId="e4e09df832b9237a" providerId="Windows Live" clId="Web-{9716CC7E-95C1-4A32-B581-B44C970799E2}" dt="2021-10-30T06:13:19.427" v="247"/>
          <ac:spMkLst>
            <pc:docMk/>
            <pc:sldMk cId="4086906545" sldId="258"/>
            <ac:spMk id="14" creationId="{35C87BB4-DDD1-48B3-AA0C-F0035F501700}"/>
          </ac:spMkLst>
        </pc:spChg>
        <pc:spChg chg="add del">
          <ac:chgData name="kprasanna Mahesh" userId="e4e09df832b9237a" providerId="Windows Live" clId="Web-{9716CC7E-95C1-4A32-B581-B44C970799E2}" dt="2021-10-30T06:13:49.787" v="254"/>
          <ac:spMkLst>
            <pc:docMk/>
            <pc:sldMk cId="4086906545" sldId="258"/>
            <ac:spMk id="17" creationId="{1E70A317-DCED-4E80-AA2D-467D8702E5CB}"/>
          </ac:spMkLst>
        </pc:spChg>
        <pc:spChg chg="add del">
          <ac:chgData name="kprasanna Mahesh" userId="e4e09df832b9237a" providerId="Windows Live" clId="Web-{9716CC7E-95C1-4A32-B581-B44C970799E2}" dt="2021-10-30T06:13:49.787" v="254"/>
          <ac:spMkLst>
            <pc:docMk/>
            <pc:sldMk cId="4086906545" sldId="258"/>
            <ac:spMk id="18" creationId="{A6D87845-294F-40CB-BC48-46455460D292}"/>
          </ac:spMkLst>
        </pc:spChg>
        <pc:spChg chg="add del mod">
          <ac:chgData name="kprasanna Mahesh" userId="e4e09df832b9237a" providerId="Windows Live" clId="Web-{9716CC7E-95C1-4A32-B581-B44C970799E2}" dt="2021-10-30T06:16:40.963" v="306"/>
          <ac:spMkLst>
            <pc:docMk/>
            <pc:sldMk cId="4086906545" sldId="258"/>
            <ac:spMk id="19" creationId="{5A057CA5-FAF0-4C5E-ACB3-36667BF58EF3}"/>
          </ac:spMkLst>
        </pc:spChg>
        <pc:spChg chg="add del">
          <ac:chgData name="kprasanna Mahesh" userId="e4e09df832b9237a" providerId="Windows Live" clId="Web-{9716CC7E-95C1-4A32-B581-B44C970799E2}" dt="2021-10-30T06:13:30.881" v="250"/>
          <ac:spMkLst>
            <pc:docMk/>
            <pc:sldMk cId="4086906545" sldId="258"/>
            <ac:spMk id="20" creationId="{D30579BA-22EC-41CB-82B7-65D5DFCA603C}"/>
          </ac:spMkLst>
        </pc:spChg>
        <pc:spChg chg="add del mod">
          <ac:chgData name="kprasanna Mahesh" userId="e4e09df832b9237a" providerId="Windows Live" clId="Web-{9716CC7E-95C1-4A32-B581-B44C970799E2}" dt="2021-10-30T06:14:36.507" v="271"/>
          <ac:spMkLst>
            <pc:docMk/>
            <pc:sldMk cId="4086906545" sldId="258"/>
            <ac:spMk id="21" creationId="{D875570D-F7C1-4D94-94DB-26284EBA26E8}"/>
          </ac:spMkLst>
        </pc:spChg>
        <pc:spChg chg="add del">
          <ac:chgData name="kprasanna Mahesh" userId="e4e09df832b9237a" providerId="Windows Live" clId="Web-{9716CC7E-95C1-4A32-B581-B44C970799E2}" dt="2021-10-30T06:13:30.881" v="250"/>
          <ac:spMkLst>
            <pc:docMk/>
            <pc:sldMk cId="4086906545" sldId="258"/>
            <ac:spMk id="22" creationId="{FE469E50-3893-4ED6-92BA-2985C32B0CA6}"/>
          </ac:spMkLst>
        </pc:spChg>
        <pc:spChg chg="add del">
          <ac:chgData name="kprasanna Mahesh" userId="e4e09df832b9237a" providerId="Windows Live" clId="Web-{9716CC7E-95C1-4A32-B581-B44C970799E2}" dt="2021-10-30T06:14:36.507" v="271"/>
          <ac:spMkLst>
            <pc:docMk/>
            <pc:sldMk cId="4086906545" sldId="258"/>
            <ac:spMk id="25" creationId="{A98FD4FC-479A-4C2B-84A5-CF81E055FBC0}"/>
          </ac:spMkLst>
        </pc:spChg>
        <pc:spChg chg="add del">
          <ac:chgData name="kprasanna Mahesh" userId="e4e09df832b9237a" providerId="Windows Live" clId="Web-{9716CC7E-95C1-4A32-B581-B44C970799E2}" dt="2021-10-30T06:14:36.507" v="271"/>
          <ac:spMkLst>
            <pc:docMk/>
            <pc:sldMk cId="4086906545" sldId="258"/>
            <ac:spMk id="27" creationId="{37D54B6C-87D0-4C03-8335-3955179D2B5B}"/>
          </ac:spMkLst>
        </pc:spChg>
        <pc:spChg chg="add del">
          <ac:chgData name="kprasanna Mahesh" userId="e4e09df832b9237a" providerId="Windows Live" clId="Web-{9716CC7E-95C1-4A32-B581-B44C970799E2}" dt="2021-10-30T06:15:03.929" v="275"/>
          <ac:spMkLst>
            <pc:docMk/>
            <pc:sldMk cId="4086906545" sldId="258"/>
            <ac:spMk id="32" creationId="{8E482A67-6CD8-49D7-9F85-52ECF99152D0}"/>
          </ac:spMkLst>
        </pc:spChg>
        <pc:spChg chg="add del">
          <ac:chgData name="kprasanna Mahesh" userId="e4e09df832b9237a" providerId="Windows Live" clId="Web-{9716CC7E-95C1-4A32-B581-B44C970799E2}" dt="2021-10-30T06:15:03.929" v="275"/>
          <ac:spMkLst>
            <pc:docMk/>
            <pc:sldMk cId="4086906545" sldId="258"/>
            <ac:spMk id="34" creationId="{418F941B-B7E9-44F2-9A2C-5D35ACF9A678}"/>
          </ac:spMkLst>
        </pc:spChg>
        <pc:spChg chg="add del">
          <ac:chgData name="kprasanna Mahesh" userId="e4e09df832b9237a" providerId="Windows Live" clId="Web-{9716CC7E-95C1-4A32-B581-B44C970799E2}" dt="2021-10-30T06:16:45.307" v="307"/>
          <ac:spMkLst>
            <pc:docMk/>
            <pc:sldMk cId="4086906545" sldId="258"/>
            <ac:spMk id="39" creationId="{E24F7045-1B8B-4422-9330-0BC8BF6065E3}"/>
          </ac:spMkLst>
        </pc:spChg>
        <pc:spChg chg="add del">
          <ac:chgData name="kprasanna Mahesh" userId="e4e09df832b9237a" providerId="Windows Live" clId="Web-{9716CC7E-95C1-4A32-B581-B44C970799E2}" dt="2021-10-30T06:16:45.307" v="307"/>
          <ac:spMkLst>
            <pc:docMk/>
            <pc:sldMk cId="4086906545" sldId="258"/>
            <ac:spMk id="41" creationId="{7ED0B3BD-E968-4364-878A-47D3A6AEF099}"/>
          </ac:spMkLst>
        </pc:spChg>
        <pc:spChg chg="add del">
          <ac:chgData name="kprasanna Mahesh" userId="e4e09df832b9237a" providerId="Windows Live" clId="Web-{9716CC7E-95C1-4A32-B581-B44C970799E2}" dt="2021-10-30T06:16:45.307" v="307"/>
          <ac:spMkLst>
            <pc:docMk/>
            <pc:sldMk cId="4086906545" sldId="258"/>
            <ac:spMk id="43" creationId="{C8E5BCBF-E5D0-444B-A584-4A5FF79F9D7E}"/>
          </ac:spMkLst>
        </pc:spChg>
        <pc:spChg chg="add">
          <ac:chgData name="kprasanna Mahesh" userId="e4e09df832b9237a" providerId="Windows Live" clId="Web-{9716CC7E-95C1-4A32-B581-B44C970799E2}" dt="2021-10-30T06:16:45.307" v="307"/>
          <ac:spMkLst>
            <pc:docMk/>
            <pc:sldMk cId="4086906545" sldId="258"/>
            <ac:spMk id="48" creationId="{E24F7045-1B8B-4422-9330-0BC8BF6065E3}"/>
          </ac:spMkLst>
        </pc:spChg>
        <pc:spChg chg="add">
          <ac:chgData name="kprasanna Mahesh" userId="e4e09df832b9237a" providerId="Windows Live" clId="Web-{9716CC7E-95C1-4A32-B581-B44C970799E2}" dt="2021-10-30T06:16:45.307" v="307"/>
          <ac:spMkLst>
            <pc:docMk/>
            <pc:sldMk cId="4086906545" sldId="258"/>
            <ac:spMk id="50" creationId="{7ED0B3BD-E968-4364-878A-47D3A6AEF099}"/>
          </ac:spMkLst>
        </pc:spChg>
        <pc:spChg chg="add">
          <ac:chgData name="kprasanna Mahesh" userId="e4e09df832b9237a" providerId="Windows Live" clId="Web-{9716CC7E-95C1-4A32-B581-B44C970799E2}" dt="2021-10-30T06:16:45.307" v="307"/>
          <ac:spMkLst>
            <pc:docMk/>
            <pc:sldMk cId="4086906545" sldId="258"/>
            <ac:spMk id="52" creationId="{C8E5BCBF-E5D0-444B-A584-4A5FF79F9D7E}"/>
          </ac:spMkLst>
        </pc:spChg>
        <pc:picChg chg="add del mod ord">
          <ac:chgData name="kprasanna Mahesh" userId="e4e09df832b9237a" providerId="Windows Live" clId="Web-{9716CC7E-95C1-4A32-B581-B44C970799E2}" dt="2021-10-30T06:12:38.051" v="245"/>
          <ac:picMkLst>
            <pc:docMk/>
            <pc:sldMk cId="4086906545" sldId="258"/>
            <ac:picMk id="4" creationId="{10542819-C73F-4192-8FF7-17FD36F47904}"/>
          </ac:picMkLst>
        </pc:picChg>
        <pc:picChg chg="add del mod ord">
          <ac:chgData name="kprasanna Mahesh" userId="e4e09df832b9237a" providerId="Windows Live" clId="Web-{9716CC7E-95C1-4A32-B581-B44C970799E2}" dt="2021-10-30T06:16:34.525" v="305"/>
          <ac:picMkLst>
            <pc:docMk/>
            <pc:sldMk cId="4086906545" sldId="258"/>
            <ac:picMk id="15" creationId="{624428FA-B879-47D0-BA43-F526CC28EEAC}"/>
          </ac:picMkLst>
        </pc:picChg>
        <pc:picChg chg="add mod ord">
          <ac:chgData name="kprasanna Mahesh" userId="e4e09df832b9237a" providerId="Windows Live" clId="Web-{9716CC7E-95C1-4A32-B581-B44C970799E2}" dt="2021-10-30T06:16:45.307" v="307"/>
          <ac:picMkLst>
            <pc:docMk/>
            <pc:sldMk cId="4086906545" sldId="258"/>
            <ac:picMk id="23" creationId="{B3F5CCE8-DADB-4864-BD1C-312549945A99}"/>
          </ac:picMkLst>
        </pc:picChg>
        <pc:cxnChg chg="add del">
          <ac:chgData name="kprasanna Mahesh" userId="e4e09df832b9237a" providerId="Windows Live" clId="Web-{9716CC7E-95C1-4A32-B581-B44C970799E2}" dt="2021-10-30T06:13:30.943" v="251"/>
          <ac:cxnSpMkLst>
            <pc:docMk/>
            <pc:sldMk cId="4086906545" sldId="258"/>
            <ac:cxnSpMk id="11" creationId="{A49B2805-6469-407A-A68A-BB85AC8A8596}"/>
          </ac:cxnSpMkLst>
        </pc:cxnChg>
        <pc:cxnChg chg="add del">
          <ac:chgData name="kprasanna Mahesh" userId="e4e09df832b9237a" providerId="Windows Live" clId="Web-{9716CC7E-95C1-4A32-B581-B44C970799E2}" dt="2021-10-30T06:11:37.800" v="223"/>
          <ac:cxnSpMkLst>
            <pc:docMk/>
            <pc:sldMk cId="4086906545" sldId="258"/>
            <ac:cxnSpMk id="12" creationId="{A49B2805-6469-407A-A68A-BB85AC8A8596}"/>
          </ac:cxnSpMkLst>
        </pc:cxnChg>
      </pc:sldChg>
      <pc:sldChg chg="addSp delSp modSp new del mod setBg setClrOvrMap">
        <pc:chgData name="kprasanna Mahesh" userId="e4e09df832b9237a" providerId="Windows Live" clId="Web-{9716CC7E-95C1-4A32-B581-B44C970799E2}" dt="2021-10-30T06:17:56.496" v="322"/>
        <pc:sldMkLst>
          <pc:docMk/>
          <pc:sldMk cId="2029288188" sldId="259"/>
        </pc:sldMkLst>
        <pc:spChg chg="mod">
          <ac:chgData name="kprasanna Mahesh" userId="e4e09df832b9237a" providerId="Windows Live" clId="Web-{9716CC7E-95C1-4A32-B581-B44C970799E2}" dt="2021-10-30T06:17:34.480" v="320" actId="20577"/>
          <ac:spMkLst>
            <pc:docMk/>
            <pc:sldMk cId="2029288188" sldId="259"/>
            <ac:spMk id="2" creationId="{B1806315-EA76-4D9E-B298-5B60A534F2B4}"/>
          </ac:spMkLst>
        </pc:spChg>
        <pc:spChg chg="add del mod">
          <ac:chgData name="kprasanna Mahesh" userId="e4e09df832b9237a" providerId="Windows Live" clId="Web-{9716CC7E-95C1-4A32-B581-B44C970799E2}" dt="2021-10-30T06:17:22.214" v="317"/>
          <ac:spMkLst>
            <pc:docMk/>
            <pc:sldMk cId="2029288188" sldId="259"/>
            <ac:spMk id="3" creationId="{D25EAD5D-E4F8-4462-A64D-4771D958A047}"/>
          </ac:spMkLst>
        </pc:spChg>
        <pc:spChg chg="add del">
          <ac:chgData name="kprasanna Mahesh" userId="e4e09df832b9237a" providerId="Windows Live" clId="Web-{9716CC7E-95C1-4A32-B581-B44C970799E2}" dt="2021-10-30T06:17:12.088" v="312"/>
          <ac:spMkLst>
            <pc:docMk/>
            <pc:sldMk cId="2029288188" sldId="259"/>
            <ac:spMk id="5" creationId="{1C3D9BD5-A493-4B97-963D-60135D533822}"/>
          </ac:spMkLst>
        </pc:spChg>
        <pc:spChg chg="add del">
          <ac:chgData name="kprasanna Mahesh" userId="e4e09df832b9237a" providerId="Windows Live" clId="Web-{9716CC7E-95C1-4A32-B581-B44C970799E2}" dt="2021-10-30T06:17:12.088" v="312"/>
          <ac:spMkLst>
            <pc:docMk/>
            <pc:sldMk cId="2029288188" sldId="259"/>
            <ac:spMk id="6" creationId="{1F759AF4-E342-4E60-8A32-C44A328F2F42}"/>
          </ac:spMkLst>
        </pc:spChg>
        <pc:spChg chg="add del">
          <ac:chgData name="kprasanna Mahesh" userId="e4e09df832b9237a" providerId="Windows Live" clId="Web-{9716CC7E-95C1-4A32-B581-B44C970799E2}" dt="2021-10-30T06:17:18.635" v="314"/>
          <ac:spMkLst>
            <pc:docMk/>
            <pc:sldMk cId="2029288188" sldId="259"/>
            <ac:spMk id="7" creationId="{8DEB9D55-38C8-45B4-BB2D-4FDBBDB08C37}"/>
          </ac:spMkLst>
        </pc:spChg>
        <pc:spChg chg="add del">
          <ac:chgData name="kprasanna Mahesh" userId="e4e09df832b9237a" providerId="Windows Live" clId="Web-{9716CC7E-95C1-4A32-B581-B44C970799E2}" dt="2021-10-30T06:17:04.916" v="310"/>
          <ac:spMkLst>
            <pc:docMk/>
            <pc:sldMk cId="2029288188" sldId="259"/>
            <ac:spMk id="8" creationId="{56B051A4-96A7-4A11-9DAD-063A9C577F83}"/>
          </ac:spMkLst>
        </pc:spChg>
        <pc:spChg chg="add del">
          <ac:chgData name="kprasanna Mahesh" userId="e4e09df832b9237a" providerId="Windows Live" clId="Web-{9716CC7E-95C1-4A32-B581-B44C970799E2}" dt="2021-10-30T06:17:18.635" v="314"/>
          <ac:spMkLst>
            <pc:docMk/>
            <pc:sldMk cId="2029288188" sldId="259"/>
            <ac:spMk id="9" creationId="{B40DDA79-7866-468E-A33D-D8341D900EC5}"/>
          </ac:spMkLst>
        </pc:spChg>
        <pc:spChg chg="add del">
          <ac:chgData name="kprasanna Mahesh" userId="e4e09df832b9237a" providerId="Windows Live" clId="Web-{9716CC7E-95C1-4A32-B581-B44C970799E2}" dt="2021-10-30T06:17:04.916" v="310"/>
          <ac:spMkLst>
            <pc:docMk/>
            <pc:sldMk cId="2029288188" sldId="259"/>
            <ac:spMk id="10" creationId="{45B67B9C-9B45-4084-9BB5-187071EE9A61}"/>
          </ac:spMkLst>
        </pc:spChg>
        <pc:spChg chg="add del">
          <ac:chgData name="kprasanna Mahesh" userId="e4e09df832b9237a" providerId="Windows Live" clId="Web-{9716CC7E-95C1-4A32-B581-B44C970799E2}" dt="2021-10-30T06:17:22.198" v="316"/>
          <ac:spMkLst>
            <pc:docMk/>
            <pc:sldMk cId="2029288188" sldId="259"/>
            <ac:spMk id="11" creationId="{56B051A4-96A7-4A11-9DAD-063A9C577F83}"/>
          </ac:spMkLst>
        </pc:spChg>
        <pc:spChg chg="add del">
          <ac:chgData name="kprasanna Mahesh" userId="e4e09df832b9237a" providerId="Windows Live" clId="Web-{9716CC7E-95C1-4A32-B581-B44C970799E2}" dt="2021-10-30T06:17:22.198" v="316"/>
          <ac:spMkLst>
            <pc:docMk/>
            <pc:sldMk cId="2029288188" sldId="259"/>
            <ac:spMk id="13" creationId="{45B67B9C-9B45-4084-9BB5-187071EE9A61}"/>
          </ac:spMkLst>
        </pc:spChg>
        <pc:spChg chg="add">
          <ac:chgData name="kprasanna Mahesh" userId="e4e09df832b9237a" providerId="Windows Live" clId="Web-{9716CC7E-95C1-4A32-B581-B44C970799E2}" dt="2021-10-30T06:17:22.214" v="317"/>
          <ac:spMkLst>
            <pc:docMk/>
            <pc:sldMk cId="2029288188" sldId="259"/>
            <ac:spMk id="14" creationId="{1C3D9BD5-A493-4B97-963D-60135D533822}"/>
          </ac:spMkLst>
        </pc:spChg>
        <pc:spChg chg="add">
          <ac:chgData name="kprasanna Mahesh" userId="e4e09df832b9237a" providerId="Windows Live" clId="Web-{9716CC7E-95C1-4A32-B581-B44C970799E2}" dt="2021-10-30T06:17:22.214" v="317"/>
          <ac:spMkLst>
            <pc:docMk/>
            <pc:sldMk cId="2029288188" sldId="259"/>
            <ac:spMk id="15" creationId="{1F759AF4-E342-4E60-8A32-C44A328F2F42}"/>
          </ac:spMkLst>
        </pc:spChg>
        <pc:cxnChg chg="add del">
          <ac:chgData name="kprasanna Mahesh" userId="e4e09df832b9237a" providerId="Windows Live" clId="Web-{9716CC7E-95C1-4A32-B581-B44C970799E2}" dt="2021-10-30T06:17:12.088" v="312"/>
          <ac:cxnSpMkLst>
            <pc:docMk/>
            <pc:sldMk cId="2029288188" sldId="259"/>
            <ac:cxnSpMk id="12" creationId="{A49B2805-6469-407A-A68A-BB85AC8A8596}"/>
          </ac:cxnSpMkLst>
        </pc:cxnChg>
        <pc:cxnChg chg="add">
          <ac:chgData name="kprasanna Mahesh" userId="e4e09df832b9237a" providerId="Windows Live" clId="Web-{9716CC7E-95C1-4A32-B581-B44C970799E2}" dt="2021-10-30T06:17:22.214" v="317"/>
          <ac:cxnSpMkLst>
            <pc:docMk/>
            <pc:sldMk cId="2029288188" sldId="259"/>
            <ac:cxnSpMk id="16" creationId="{A49B2805-6469-407A-A68A-BB85AC8A8596}"/>
          </ac:cxnSpMkLst>
        </pc:cxnChg>
      </pc:sldChg>
      <pc:sldChg chg="addSp delSp modSp new mod setBg addAnim setClrOvrMap delDesignElem chgLayout">
        <pc:chgData name="kprasanna Mahesh" userId="e4e09df832b9237a" providerId="Windows Live" clId="Web-{9716CC7E-95C1-4A32-B581-B44C970799E2}" dt="2021-10-30T06:28:34.150" v="400" actId="20577"/>
        <pc:sldMkLst>
          <pc:docMk/>
          <pc:sldMk cId="594594886" sldId="260"/>
        </pc:sldMkLst>
        <pc:spChg chg="mod ord">
          <ac:chgData name="kprasanna Mahesh" userId="e4e09df832b9237a" providerId="Windows Live" clId="Web-{9716CC7E-95C1-4A32-B581-B44C970799E2}" dt="2021-10-30T06:28:34.150" v="400" actId="20577"/>
          <ac:spMkLst>
            <pc:docMk/>
            <pc:sldMk cId="594594886" sldId="260"/>
            <ac:spMk id="2" creationId="{E86918A5-B287-4FEC-B1EB-CBA8BEFBAB41}"/>
          </ac:spMkLst>
        </pc:spChg>
        <pc:spChg chg="add del">
          <ac:chgData name="kprasanna Mahesh" userId="e4e09df832b9237a" providerId="Windows Live" clId="Web-{9716CC7E-95C1-4A32-B581-B44C970799E2}" dt="2021-10-30T06:18:26.340" v="331"/>
          <ac:spMkLst>
            <pc:docMk/>
            <pc:sldMk cId="594594886" sldId="260"/>
            <ac:spMk id="3" creationId="{EC618EB1-D897-4236-B674-3597ED4F7ED2}"/>
          </ac:spMkLst>
        </pc:spChg>
        <pc:spChg chg="add del">
          <ac:chgData name="kprasanna Mahesh" userId="e4e09df832b9237a" providerId="Windows Live" clId="Web-{9716CC7E-95C1-4A32-B581-B44C970799E2}" dt="2021-10-30T06:18:13.558" v="326"/>
          <ac:spMkLst>
            <pc:docMk/>
            <pc:sldMk cId="594594886" sldId="260"/>
            <ac:spMk id="4" creationId="{2BFC186A-5A9F-4A9A-A72D-DFBBE9934418}"/>
          </ac:spMkLst>
        </pc:spChg>
        <pc:spChg chg="add del">
          <ac:chgData name="kprasanna Mahesh" userId="e4e09df832b9237a" providerId="Windows Live" clId="Web-{9716CC7E-95C1-4A32-B581-B44C970799E2}" dt="2021-10-30T06:18:13.558" v="326"/>
          <ac:spMkLst>
            <pc:docMk/>
            <pc:sldMk cId="594594886" sldId="260"/>
            <ac:spMk id="5" creationId="{E8EE1E2B-262B-4EE5-9AB3-125FAB1A8A40}"/>
          </ac:spMkLst>
        </pc:spChg>
        <pc:spChg chg="add del">
          <ac:chgData name="kprasanna Mahesh" userId="e4e09df832b9237a" providerId="Windows Live" clId="Web-{9716CC7E-95C1-4A32-B581-B44C970799E2}" dt="2021-10-30T06:18:08.683" v="324"/>
          <ac:spMkLst>
            <pc:docMk/>
            <pc:sldMk cId="594594886" sldId="260"/>
            <ac:spMk id="7" creationId="{2BFC186A-5A9F-4A9A-A72D-DFBBE9934418}"/>
          </ac:spMkLst>
        </pc:spChg>
        <pc:spChg chg="add del">
          <ac:chgData name="kprasanna Mahesh" userId="e4e09df832b9237a" providerId="Windows Live" clId="Web-{9716CC7E-95C1-4A32-B581-B44C970799E2}" dt="2021-10-30T06:18:16.074" v="328"/>
          <ac:spMkLst>
            <pc:docMk/>
            <pc:sldMk cId="594594886" sldId="260"/>
            <ac:spMk id="8" creationId="{DAB482FD-C684-4DAA-AC4C-1739F51A98A0}"/>
          </ac:spMkLst>
        </pc:spChg>
        <pc:spChg chg="add del">
          <ac:chgData name="kprasanna Mahesh" userId="e4e09df832b9237a" providerId="Windows Live" clId="Web-{9716CC7E-95C1-4A32-B581-B44C970799E2}" dt="2021-10-30T06:18:08.683" v="324"/>
          <ac:spMkLst>
            <pc:docMk/>
            <pc:sldMk cId="594594886" sldId="260"/>
            <ac:spMk id="9" creationId="{E8EE1E2B-262B-4EE5-9AB3-125FAB1A8A40}"/>
          </ac:spMkLst>
        </pc:spChg>
        <pc:spChg chg="add del">
          <ac:chgData name="kprasanna Mahesh" userId="e4e09df832b9237a" providerId="Windows Live" clId="Web-{9716CC7E-95C1-4A32-B581-B44C970799E2}" dt="2021-10-30T06:25:36.380" v="347"/>
          <ac:spMkLst>
            <pc:docMk/>
            <pc:sldMk cId="594594886" sldId="260"/>
            <ac:spMk id="12" creationId="{2BFC186A-5A9F-4A9A-A72D-DFBBE9934418}"/>
          </ac:spMkLst>
        </pc:spChg>
        <pc:spChg chg="add del">
          <ac:chgData name="kprasanna Mahesh" userId="e4e09df832b9237a" providerId="Windows Live" clId="Web-{9716CC7E-95C1-4A32-B581-B44C970799E2}" dt="2021-10-30T06:25:36.380" v="347"/>
          <ac:spMkLst>
            <pc:docMk/>
            <pc:sldMk cId="594594886" sldId="260"/>
            <ac:spMk id="13" creationId="{E8EE1E2B-262B-4EE5-9AB3-125FAB1A8A40}"/>
          </ac:spMkLst>
        </pc:spChg>
        <pc:spChg chg="add del mod ord">
          <ac:chgData name="kprasanna Mahesh" userId="e4e09df832b9237a" providerId="Windows Live" clId="Web-{9716CC7E-95C1-4A32-B581-B44C970799E2}" dt="2021-10-30T06:26:34.257" v="355"/>
          <ac:spMkLst>
            <pc:docMk/>
            <pc:sldMk cId="594594886" sldId="260"/>
            <ac:spMk id="15" creationId="{6C873817-0BC3-4A4C-A531-0289966BEBDB}"/>
          </ac:spMkLst>
        </pc:spChg>
        <pc:spChg chg="add del">
          <ac:chgData name="kprasanna Mahesh" userId="e4e09df832b9237a" providerId="Windows Live" clId="Web-{9716CC7E-95C1-4A32-B581-B44C970799E2}" dt="2021-10-30T06:26:06.631" v="352"/>
          <ac:spMkLst>
            <pc:docMk/>
            <pc:sldMk cId="594594886" sldId="260"/>
            <ac:spMk id="20" creationId="{2BFC186A-5A9F-4A9A-A72D-DFBBE9934418}"/>
          </ac:spMkLst>
        </pc:spChg>
        <pc:spChg chg="add del">
          <ac:chgData name="kprasanna Mahesh" userId="e4e09df832b9237a" providerId="Windows Live" clId="Web-{9716CC7E-95C1-4A32-B581-B44C970799E2}" dt="2021-10-30T06:26:06.631" v="352"/>
          <ac:spMkLst>
            <pc:docMk/>
            <pc:sldMk cId="594594886" sldId="260"/>
            <ac:spMk id="22" creationId="{E8EE1E2B-262B-4EE5-9AB3-125FAB1A8A40}"/>
          </ac:spMkLst>
        </pc:spChg>
        <pc:spChg chg="add del">
          <ac:chgData name="kprasanna Mahesh" userId="e4e09df832b9237a" providerId="Windows Live" clId="Web-{9716CC7E-95C1-4A32-B581-B44C970799E2}" dt="2021-10-30T06:26:34.257" v="355"/>
          <ac:spMkLst>
            <pc:docMk/>
            <pc:sldMk cId="594594886" sldId="260"/>
            <ac:spMk id="29" creationId="{2BFC186A-5A9F-4A9A-A72D-DFBBE9934418}"/>
          </ac:spMkLst>
        </pc:spChg>
        <pc:spChg chg="add del">
          <ac:chgData name="kprasanna Mahesh" userId="e4e09df832b9237a" providerId="Windows Live" clId="Web-{9716CC7E-95C1-4A32-B581-B44C970799E2}" dt="2021-10-30T06:26:34.257" v="355"/>
          <ac:spMkLst>
            <pc:docMk/>
            <pc:sldMk cId="594594886" sldId="260"/>
            <ac:spMk id="31" creationId="{E8EE1E2B-262B-4EE5-9AB3-125FAB1A8A40}"/>
          </ac:spMkLst>
        </pc:spChg>
        <pc:cxnChg chg="add del">
          <ac:chgData name="kprasanna Mahesh" userId="e4e09df832b9237a" providerId="Windows Live" clId="Web-{9716CC7E-95C1-4A32-B581-B44C970799E2}" dt="2021-10-30T06:18:13.558" v="326"/>
          <ac:cxnSpMkLst>
            <pc:docMk/>
            <pc:sldMk cId="594594886" sldId="260"/>
            <ac:cxnSpMk id="6" creationId="{862CADB7-E9BE-4376-8036-0D21CBDC96A7}"/>
          </ac:cxnSpMkLst>
        </pc:cxnChg>
        <pc:cxnChg chg="add del">
          <ac:chgData name="kprasanna Mahesh" userId="e4e09df832b9237a" providerId="Windows Live" clId="Web-{9716CC7E-95C1-4A32-B581-B44C970799E2}" dt="2021-10-30T06:18:16.074" v="328"/>
          <ac:cxnSpMkLst>
            <pc:docMk/>
            <pc:sldMk cId="594594886" sldId="260"/>
            <ac:cxnSpMk id="10" creationId="{2DAA738B-EDF5-4694-B25A-3488245BC87C}"/>
          </ac:cxnSpMkLst>
        </pc:cxnChg>
        <pc:cxnChg chg="add del">
          <ac:chgData name="kprasanna Mahesh" userId="e4e09df832b9237a" providerId="Windows Live" clId="Web-{9716CC7E-95C1-4A32-B581-B44C970799E2}" dt="2021-10-30T06:18:08.683" v="324"/>
          <ac:cxnSpMkLst>
            <pc:docMk/>
            <pc:sldMk cId="594594886" sldId="260"/>
            <ac:cxnSpMk id="11" creationId="{862CADB7-E9BE-4376-8036-0D21CBDC96A7}"/>
          </ac:cxnSpMkLst>
        </pc:cxnChg>
        <pc:cxnChg chg="add del">
          <ac:chgData name="kprasanna Mahesh" userId="e4e09df832b9237a" providerId="Windows Live" clId="Web-{9716CC7E-95C1-4A32-B581-B44C970799E2}" dt="2021-10-30T06:25:36.380" v="347"/>
          <ac:cxnSpMkLst>
            <pc:docMk/>
            <pc:sldMk cId="594594886" sldId="260"/>
            <ac:cxnSpMk id="14" creationId="{862CADB7-E9BE-4376-8036-0D21CBDC96A7}"/>
          </ac:cxnSpMkLst>
        </pc:cxnChg>
        <pc:cxnChg chg="add del">
          <ac:chgData name="kprasanna Mahesh" userId="e4e09df832b9237a" providerId="Windows Live" clId="Web-{9716CC7E-95C1-4A32-B581-B44C970799E2}" dt="2021-10-30T06:26:06.631" v="352"/>
          <ac:cxnSpMkLst>
            <pc:docMk/>
            <pc:sldMk cId="594594886" sldId="260"/>
            <ac:cxnSpMk id="24" creationId="{862CADB7-E9BE-4376-8036-0D21CBDC96A7}"/>
          </ac:cxnSpMkLst>
        </pc:cxnChg>
        <pc:cxnChg chg="add del">
          <ac:chgData name="kprasanna Mahesh" userId="e4e09df832b9237a" providerId="Windows Live" clId="Web-{9716CC7E-95C1-4A32-B581-B44C970799E2}" dt="2021-10-30T06:26:34.257" v="355"/>
          <ac:cxnSpMkLst>
            <pc:docMk/>
            <pc:sldMk cId="594594886" sldId="260"/>
            <ac:cxnSpMk id="33" creationId="{862CADB7-E9BE-4376-8036-0D21CBDC96A7}"/>
          </ac:cxnSpMkLst>
        </pc:cxnChg>
      </pc:sldChg>
      <pc:sldChg chg="addSp delSp modSp new del mod setBg setClrOvrMap">
        <pc:chgData name="kprasanna Mahesh" userId="e4e09df832b9237a" providerId="Windows Live" clId="Web-{9716CC7E-95C1-4A32-B581-B44C970799E2}" dt="2021-10-30T06:31:53.076" v="438"/>
        <pc:sldMkLst>
          <pc:docMk/>
          <pc:sldMk cId="539531718" sldId="261"/>
        </pc:sldMkLst>
        <pc:spChg chg="mod">
          <ac:chgData name="kprasanna Mahesh" userId="e4e09df832b9237a" providerId="Windows Live" clId="Web-{9716CC7E-95C1-4A32-B581-B44C970799E2}" dt="2021-10-30T06:29:22.963" v="405"/>
          <ac:spMkLst>
            <pc:docMk/>
            <pc:sldMk cId="539531718" sldId="261"/>
            <ac:spMk id="2" creationId="{E1B13214-53DD-4BC5-879F-CFFEB8DBBBC4}"/>
          </ac:spMkLst>
        </pc:spChg>
        <pc:spChg chg="add del">
          <ac:chgData name="kprasanna Mahesh" userId="e4e09df832b9237a" providerId="Windows Live" clId="Web-{9716CC7E-95C1-4A32-B581-B44C970799E2}" dt="2021-10-30T06:29:22.901" v="404"/>
          <ac:spMkLst>
            <pc:docMk/>
            <pc:sldMk cId="539531718" sldId="261"/>
            <ac:spMk id="4" creationId="{DAB482FD-C684-4DAA-AC4C-1739F51A98A0}"/>
          </ac:spMkLst>
        </pc:spChg>
        <pc:spChg chg="add">
          <ac:chgData name="kprasanna Mahesh" userId="e4e09df832b9237a" providerId="Windows Live" clId="Web-{9716CC7E-95C1-4A32-B581-B44C970799E2}" dt="2021-10-30T06:29:22.963" v="405"/>
          <ac:spMkLst>
            <pc:docMk/>
            <pc:sldMk cId="539531718" sldId="261"/>
            <ac:spMk id="6" creationId="{DAB482FD-C684-4DAA-AC4C-1739F51A98A0}"/>
          </ac:spMkLst>
        </pc:spChg>
        <pc:spChg chg="add del">
          <ac:chgData name="kprasanna Mahesh" userId="e4e09df832b9237a" providerId="Windows Live" clId="Web-{9716CC7E-95C1-4A32-B581-B44C970799E2}" dt="2021-10-30T06:28:54.494" v="402"/>
          <ac:spMkLst>
            <pc:docMk/>
            <pc:sldMk cId="539531718" sldId="261"/>
            <ac:spMk id="7" creationId="{2BFC186A-5A9F-4A9A-A72D-DFBBE9934418}"/>
          </ac:spMkLst>
        </pc:spChg>
        <pc:spChg chg="add del">
          <ac:chgData name="kprasanna Mahesh" userId="e4e09df832b9237a" providerId="Windows Live" clId="Web-{9716CC7E-95C1-4A32-B581-B44C970799E2}" dt="2021-10-30T06:28:54.494" v="402"/>
          <ac:spMkLst>
            <pc:docMk/>
            <pc:sldMk cId="539531718" sldId="261"/>
            <ac:spMk id="9" creationId="{E8EE1E2B-262B-4EE5-9AB3-125FAB1A8A40}"/>
          </ac:spMkLst>
        </pc:spChg>
        <pc:cxnChg chg="add del">
          <ac:chgData name="kprasanna Mahesh" userId="e4e09df832b9237a" providerId="Windows Live" clId="Web-{9716CC7E-95C1-4A32-B581-B44C970799E2}" dt="2021-10-30T06:29:22.901" v="404"/>
          <ac:cxnSpMkLst>
            <pc:docMk/>
            <pc:sldMk cId="539531718" sldId="261"/>
            <ac:cxnSpMk id="5" creationId="{2DAA738B-EDF5-4694-B25A-3488245BC87C}"/>
          </ac:cxnSpMkLst>
        </pc:cxnChg>
        <pc:cxnChg chg="add">
          <ac:chgData name="kprasanna Mahesh" userId="e4e09df832b9237a" providerId="Windows Live" clId="Web-{9716CC7E-95C1-4A32-B581-B44C970799E2}" dt="2021-10-30T06:29:22.963" v="405"/>
          <ac:cxnSpMkLst>
            <pc:docMk/>
            <pc:sldMk cId="539531718" sldId="261"/>
            <ac:cxnSpMk id="8" creationId="{2DAA738B-EDF5-4694-B25A-3488245BC87C}"/>
          </ac:cxnSpMkLst>
        </pc:cxnChg>
        <pc:cxnChg chg="add del">
          <ac:chgData name="kprasanna Mahesh" userId="e4e09df832b9237a" providerId="Windows Live" clId="Web-{9716CC7E-95C1-4A32-B581-B44C970799E2}" dt="2021-10-30T06:28:54.494" v="402"/>
          <ac:cxnSpMkLst>
            <pc:docMk/>
            <pc:sldMk cId="539531718" sldId="261"/>
            <ac:cxnSpMk id="11" creationId="{862CADB7-E9BE-4376-8036-0D21CBDC96A7}"/>
          </ac:cxnSpMkLst>
        </pc:cxnChg>
      </pc:sldChg>
      <pc:sldChg chg="modSp add replId">
        <pc:chgData name="kprasanna Mahesh" userId="e4e09df832b9237a" providerId="Windows Live" clId="Web-{9716CC7E-95C1-4A32-B581-B44C970799E2}" dt="2021-10-30T06:31:26.591" v="436" actId="20577"/>
        <pc:sldMkLst>
          <pc:docMk/>
          <pc:sldMk cId="541102859" sldId="262"/>
        </pc:sldMkLst>
        <pc:spChg chg="mod">
          <ac:chgData name="kprasanna Mahesh" userId="e4e09df832b9237a" providerId="Windows Live" clId="Web-{9716CC7E-95C1-4A32-B581-B44C970799E2}" dt="2021-10-30T06:31:26.591" v="436" actId="20577"/>
          <ac:spMkLst>
            <pc:docMk/>
            <pc:sldMk cId="541102859" sldId="262"/>
            <ac:spMk id="2" creationId="{E86918A5-B287-4FEC-B1EB-CBA8BEFBAB41}"/>
          </ac:spMkLst>
        </pc:spChg>
      </pc:sldChg>
      <pc:sldChg chg="modSp add replId">
        <pc:chgData name="kprasanna Mahesh" userId="e4e09df832b9237a" providerId="Windows Live" clId="Web-{9716CC7E-95C1-4A32-B581-B44C970799E2}" dt="2021-10-30T06:33:35.484" v="456" actId="20577"/>
        <pc:sldMkLst>
          <pc:docMk/>
          <pc:sldMk cId="510449950" sldId="263"/>
        </pc:sldMkLst>
        <pc:spChg chg="mod">
          <ac:chgData name="kprasanna Mahesh" userId="e4e09df832b9237a" providerId="Windows Live" clId="Web-{9716CC7E-95C1-4A32-B581-B44C970799E2}" dt="2021-10-30T06:33:35.484" v="456" actId="20577"/>
          <ac:spMkLst>
            <pc:docMk/>
            <pc:sldMk cId="510449950" sldId="263"/>
            <ac:spMk id="2" creationId="{E86918A5-B287-4FEC-B1EB-CBA8BEFBAB41}"/>
          </ac:spMkLst>
        </pc:spChg>
      </pc:sldChg>
      <pc:sldChg chg="new del">
        <pc:chgData name="kprasanna Mahesh" userId="e4e09df832b9237a" providerId="Windows Live" clId="Web-{9716CC7E-95C1-4A32-B581-B44C970799E2}" dt="2021-10-30T06:33:46.797" v="458"/>
        <pc:sldMkLst>
          <pc:docMk/>
          <pc:sldMk cId="188307886" sldId="264"/>
        </pc:sldMkLst>
      </pc:sldChg>
      <pc:sldChg chg="modSp add replId">
        <pc:chgData name="kprasanna Mahesh" userId="e4e09df832b9237a" providerId="Windows Live" clId="Web-{9716CC7E-95C1-4A32-B581-B44C970799E2}" dt="2021-10-30T06:50:34.584" v="476" actId="20577"/>
        <pc:sldMkLst>
          <pc:docMk/>
          <pc:sldMk cId="877439654" sldId="264"/>
        </pc:sldMkLst>
        <pc:spChg chg="mod">
          <ac:chgData name="kprasanna Mahesh" userId="e4e09df832b9237a" providerId="Windows Live" clId="Web-{9716CC7E-95C1-4A32-B581-B44C970799E2}" dt="2021-10-30T06:50:34.584" v="476" actId="20577"/>
          <ac:spMkLst>
            <pc:docMk/>
            <pc:sldMk cId="877439654" sldId="264"/>
            <ac:spMk id="2" creationId="{E86918A5-B287-4FEC-B1EB-CBA8BEFBAB41}"/>
          </ac:spMkLst>
        </pc:spChg>
      </pc:sldChg>
      <pc:sldChg chg="modSp add replId">
        <pc:chgData name="kprasanna Mahesh" userId="e4e09df832b9237a" providerId="Windows Live" clId="Web-{9716CC7E-95C1-4A32-B581-B44C970799E2}" dt="2021-10-30T06:51:31.679" v="487" actId="20577"/>
        <pc:sldMkLst>
          <pc:docMk/>
          <pc:sldMk cId="3846601738" sldId="265"/>
        </pc:sldMkLst>
        <pc:spChg chg="mod">
          <ac:chgData name="kprasanna Mahesh" userId="e4e09df832b9237a" providerId="Windows Live" clId="Web-{9716CC7E-95C1-4A32-B581-B44C970799E2}" dt="2021-10-30T06:51:31.679" v="487" actId="20577"/>
          <ac:spMkLst>
            <pc:docMk/>
            <pc:sldMk cId="3846601738" sldId="265"/>
            <ac:spMk id="2" creationId="{E86918A5-B287-4FEC-B1EB-CBA8BEFBAB41}"/>
          </ac:spMkLst>
        </pc:spChg>
      </pc:sldChg>
      <pc:sldChg chg="modSp add replId">
        <pc:chgData name="kprasanna Mahesh" userId="e4e09df832b9237a" providerId="Windows Live" clId="Web-{9716CC7E-95C1-4A32-B581-B44C970799E2}" dt="2021-10-30T06:52:47.728" v="494" actId="20577"/>
        <pc:sldMkLst>
          <pc:docMk/>
          <pc:sldMk cId="2043587936" sldId="266"/>
        </pc:sldMkLst>
        <pc:spChg chg="mod">
          <ac:chgData name="kprasanna Mahesh" userId="e4e09df832b9237a" providerId="Windows Live" clId="Web-{9716CC7E-95C1-4A32-B581-B44C970799E2}" dt="2021-10-30T06:52:47.728" v="494" actId="20577"/>
          <ac:spMkLst>
            <pc:docMk/>
            <pc:sldMk cId="2043587936" sldId="266"/>
            <ac:spMk id="2" creationId="{E86918A5-B287-4FEC-B1EB-CBA8BEFBAB41}"/>
          </ac:spMkLst>
        </pc:spChg>
      </pc:sldChg>
      <pc:sldChg chg="add del replId">
        <pc:chgData name="kprasanna Mahesh" userId="e4e09df832b9237a" providerId="Windows Live" clId="Web-{9716CC7E-95C1-4A32-B581-B44C970799E2}" dt="2021-10-30T06:54:18.636" v="504"/>
        <pc:sldMkLst>
          <pc:docMk/>
          <pc:sldMk cId="3636871710" sldId="267"/>
        </pc:sldMkLst>
      </pc:sldChg>
      <pc:sldChg chg="modSp add replId">
        <pc:chgData name="kprasanna Mahesh" userId="e4e09df832b9237a" providerId="Windows Live" clId="Web-{9716CC7E-95C1-4A32-B581-B44C970799E2}" dt="2021-10-30T06:53:59.151" v="503" actId="20577"/>
        <pc:sldMkLst>
          <pc:docMk/>
          <pc:sldMk cId="1673642289" sldId="268"/>
        </pc:sldMkLst>
        <pc:spChg chg="mod">
          <ac:chgData name="kprasanna Mahesh" userId="e4e09df832b9237a" providerId="Windows Live" clId="Web-{9716CC7E-95C1-4A32-B581-B44C970799E2}" dt="2021-10-30T06:53:59.151" v="503" actId="20577"/>
          <ac:spMkLst>
            <pc:docMk/>
            <pc:sldMk cId="1673642289" sldId="268"/>
            <ac:spMk id="2" creationId="{E86918A5-B287-4FEC-B1EB-CBA8BEFBAB41}"/>
          </ac:spMkLst>
        </pc:spChg>
      </pc:sldChg>
      <pc:sldMasterChg chg="add del addSldLayout delSldLayout">
        <pc:chgData name="kprasanna Mahesh" userId="e4e09df832b9237a" providerId="Windows Live" clId="Web-{9716CC7E-95C1-4A32-B581-B44C970799E2}" dt="2021-10-30T05:15:26.831" v="2"/>
        <pc:sldMasterMkLst>
          <pc:docMk/>
          <pc:sldMasterMk cId="2460954070" sldId="2147483660"/>
        </pc:sldMasterMkLst>
        <pc:sldLayoutChg chg="add del">
          <pc:chgData name="kprasanna Mahesh" userId="e4e09df832b9237a" providerId="Windows Live" clId="Web-{9716CC7E-95C1-4A32-B581-B44C970799E2}" dt="2021-10-30T05:15:26.831" v="2"/>
          <pc:sldLayoutMkLst>
            <pc:docMk/>
            <pc:sldMasterMk cId="2460954070" sldId="2147483660"/>
            <pc:sldLayoutMk cId="2385387890" sldId="2147483661"/>
          </pc:sldLayoutMkLst>
        </pc:sldLayoutChg>
        <pc:sldLayoutChg chg="add del">
          <pc:chgData name="kprasanna Mahesh" userId="e4e09df832b9237a" providerId="Windows Live" clId="Web-{9716CC7E-95C1-4A32-B581-B44C970799E2}" dt="2021-10-30T05:15:26.831" v="2"/>
          <pc:sldLayoutMkLst>
            <pc:docMk/>
            <pc:sldMasterMk cId="2460954070" sldId="2147483660"/>
            <pc:sldLayoutMk cId="949138452" sldId="2147483662"/>
          </pc:sldLayoutMkLst>
        </pc:sldLayoutChg>
        <pc:sldLayoutChg chg="add del">
          <pc:chgData name="kprasanna Mahesh" userId="e4e09df832b9237a" providerId="Windows Live" clId="Web-{9716CC7E-95C1-4A32-B581-B44C970799E2}" dt="2021-10-30T05:15:26.831" v="2"/>
          <pc:sldLayoutMkLst>
            <pc:docMk/>
            <pc:sldMasterMk cId="2460954070" sldId="2147483660"/>
            <pc:sldLayoutMk cId="2591524520" sldId="2147483663"/>
          </pc:sldLayoutMkLst>
        </pc:sldLayoutChg>
        <pc:sldLayoutChg chg="add del">
          <pc:chgData name="kprasanna Mahesh" userId="e4e09df832b9237a" providerId="Windows Live" clId="Web-{9716CC7E-95C1-4A32-B581-B44C970799E2}" dt="2021-10-30T05:15:26.831" v="2"/>
          <pc:sldLayoutMkLst>
            <pc:docMk/>
            <pc:sldMasterMk cId="2460954070" sldId="2147483660"/>
            <pc:sldLayoutMk cId="1203092039" sldId="2147483664"/>
          </pc:sldLayoutMkLst>
        </pc:sldLayoutChg>
        <pc:sldLayoutChg chg="add del">
          <pc:chgData name="kprasanna Mahesh" userId="e4e09df832b9237a" providerId="Windows Live" clId="Web-{9716CC7E-95C1-4A32-B581-B44C970799E2}" dt="2021-10-30T05:15:26.831" v="2"/>
          <pc:sldLayoutMkLst>
            <pc:docMk/>
            <pc:sldMasterMk cId="2460954070" sldId="2147483660"/>
            <pc:sldLayoutMk cId="3733172339" sldId="2147483665"/>
          </pc:sldLayoutMkLst>
        </pc:sldLayoutChg>
        <pc:sldLayoutChg chg="add del">
          <pc:chgData name="kprasanna Mahesh" userId="e4e09df832b9237a" providerId="Windows Live" clId="Web-{9716CC7E-95C1-4A32-B581-B44C970799E2}" dt="2021-10-30T05:15:26.831" v="2"/>
          <pc:sldLayoutMkLst>
            <pc:docMk/>
            <pc:sldMasterMk cId="2460954070" sldId="2147483660"/>
            <pc:sldLayoutMk cId="3210312558" sldId="2147483666"/>
          </pc:sldLayoutMkLst>
        </pc:sldLayoutChg>
        <pc:sldLayoutChg chg="add del">
          <pc:chgData name="kprasanna Mahesh" userId="e4e09df832b9237a" providerId="Windows Live" clId="Web-{9716CC7E-95C1-4A32-B581-B44C970799E2}" dt="2021-10-30T05:15:26.831" v="2"/>
          <pc:sldLayoutMkLst>
            <pc:docMk/>
            <pc:sldMasterMk cId="2460954070" sldId="2147483660"/>
            <pc:sldLayoutMk cId="3146388984" sldId="2147483667"/>
          </pc:sldLayoutMkLst>
        </pc:sldLayoutChg>
        <pc:sldLayoutChg chg="add del">
          <pc:chgData name="kprasanna Mahesh" userId="e4e09df832b9237a" providerId="Windows Live" clId="Web-{9716CC7E-95C1-4A32-B581-B44C970799E2}" dt="2021-10-30T05:15:26.831" v="2"/>
          <pc:sldLayoutMkLst>
            <pc:docMk/>
            <pc:sldMasterMk cId="2460954070" sldId="2147483660"/>
            <pc:sldLayoutMk cId="3171841454" sldId="2147483668"/>
          </pc:sldLayoutMkLst>
        </pc:sldLayoutChg>
        <pc:sldLayoutChg chg="add del">
          <pc:chgData name="kprasanna Mahesh" userId="e4e09df832b9237a" providerId="Windows Live" clId="Web-{9716CC7E-95C1-4A32-B581-B44C970799E2}" dt="2021-10-30T05:15:26.831" v="2"/>
          <pc:sldLayoutMkLst>
            <pc:docMk/>
            <pc:sldMasterMk cId="2460954070" sldId="2147483660"/>
            <pc:sldLayoutMk cId="1718958274" sldId="2147483669"/>
          </pc:sldLayoutMkLst>
        </pc:sldLayoutChg>
        <pc:sldLayoutChg chg="add del">
          <pc:chgData name="kprasanna Mahesh" userId="e4e09df832b9237a" providerId="Windows Live" clId="Web-{9716CC7E-95C1-4A32-B581-B44C970799E2}" dt="2021-10-30T05:15:26.831" v="2"/>
          <pc:sldLayoutMkLst>
            <pc:docMk/>
            <pc:sldMasterMk cId="2460954070" sldId="2147483660"/>
            <pc:sldLayoutMk cId="2202905451" sldId="2147483670"/>
          </pc:sldLayoutMkLst>
        </pc:sldLayoutChg>
        <pc:sldLayoutChg chg="add del">
          <pc:chgData name="kprasanna Mahesh" userId="e4e09df832b9237a" providerId="Windows Live" clId="Web-{9716CC7E-95C1-4A32-B581-B44C970799E2}" dt="2021-10-30T05:15:26.831" v="2"/>
          <pc:sldLayoutMkLst>
            <pc:docMk/>
            <pc:sldMasterMk cId="2460954070" sldId="2147483660"/>
            <pc:sldLayoutMk cId="3479445657" sldId="2147483671"/>
          </pc:sldLayoutMkLst>
        </pc:sldLayoutChg>
      </pc:sldMasterChg>
      <pc:sldMasterChg chg="add del addSldLayout delSldLayout">
        <pc:chgData name="kprasanna Mahesh" userId="e4e09df832b9237a" providerId="Windows Live" clId="Web-{9716CC7E-95C1-4A32-B581-B44C970799E2}" dt="2021-10-30T05:15:26.675" v="1"/>
        <pc:sldMasterMkLst>
          <pc:docMk/>
          <pc:sldMasterMk cId="1769684603" sldId="2147483698"/>
        </pc:sldMasterMkLst>
        <pc:sldLayoutChg chg="add del">
          <pc:chgData name="kprasanna Mahesh" userId="e4e09df832b9237a" providerId="Windows Live" clId="Web-{9716CC7E-95C1-4A32-B581-B44C970799E2}" dt="2021-10-30T05:15:26.675" v="1"/>
          <pc:sldLayoutMkLst>
            <pc:docMk/>
            <pc:sldMasterMk cId="1769684603" sldId="2147483698"/>
            <pc:sldLayoutMk cId="4242090436" sldId="2147483687"/>
          </pc:sldLayoutMkLst>
        </pc:sldLayoutChg>
        <pc:sldLayoutChg chg="add del">
          <pc:chgData name="kprasanna Mahesh" userId="e4e09df832b9237a" providerId="Windows Live" clId="Web-{9716CC7E-95C1-4A32-B581-B44C970799E2}" dt="2021-10-30T05:15:26.675" v="1"/>
          <pc:sldLayoutMkLst>
            <pc:docMk/>
            <pc:sldMasterMk cId="1769684603" sldId="2147483698"/>
            <pc:sldLayoutMk cId="3230278350" sldId="2147483688"/>
          </pc:sldLayoutMkLst>
        </pc:sldLayoutChg>
        <pc:sldLayoutChg chg="add del">
          <pc:chgData name="kprasanna Mahesh" userId="e4e09df832b9237a" providerId="Windows Live" clId="Web-{9716CC7E-95C1-4A32-B581-B44C970799E2}" dt="2021-10-30T05:15:26.675" v="1"/>
          <pc:sldLayoutMkLst>
            <pc:docMk/>
            <pc:sldMasterMk cId="1769684603" sldId="2147483698"/>
            <pc:sldLayoutMk cId="3232901853" sldId="2147483689"/>
          </pc:sldLayoutMkLst>
        </pc:sldLayoutChg>
        <pc:sldLayoutChg chg="add del">
          <pc:chgData name="kprasanna Mahesh" userId="e4e09df832b9237a" providerId="Windows Live" clId="Web-{9716CC7E-95C1-4A32-B581-B44C970799E2}" dt="2021-10-30T05:15:26.675" v="1"/>
          <pc:sldLayoutMkLst>
            <pc:docMk/>
            <pc:sldMasterMk cId="1769684603" sldId="2147483698"/>
            <pc:sldLayoutMk cId="4249122439" sldId="2147483690"/>
          </pc:sldLayoutMkLst>
        </pc:sldLayoutChg>
        <pc:sldLayoutChg chg="add del">
          <pc:chgData name="kprasanna Mahesh" userId="e4e09df832b9237a" providerId="Windows Live" clId="Web-{9716CC7E-95C1-4A32-B581-B44C970799E2}" dt="2021-10-30T05:15:26.675" v="1"/>
          <pc:sldLayoutMkLst>
            <pc:docMk/>
            <pc:sldMasterMk cId="1769684603" sldId="2147483698"/>
            <pc:sldLayoutMk cId="3537210684" sldId="2147483691"/>
          </pc:sldLayoutMkLst>
        </pc:sldLayoutChg>
        <pc:sldLayoutChg chg="add del">
          <pc:chgData name="kprasanna Mahesh" userId="e4e09df832b9237a" providerId="Windows Live" clId="Web-{9716CC7E-95C1-4A32-B581-B44C970799E2}" dt="2021-10-30T05:15:26.675" v="1"/>
          <pc:sldLayoutMkLst>
            <pc:docMk/>
            <pc:sldMasterMk cId="1769684603" sldId="2147483698"/>
            <pc:sldLayoutMk cId="3799831483" sldId="2147483692"/>
          </pc:sldLayoutMkLst>
        </pc:sldLayoutChg>
        <pc:sldLayoutChg chg="add del">
          <pc:chgData name="kprasanna Mahesh" userId="e4e09df832b9237a" providerId="Windows Live" clId="Web-{9716CC7E-95C1-4A32-B581-B44C970799E2}" dt="2021-10-30T05:15:26.675" v="1"/>
          <pc:sldLayoutMkLst>
            <pc:docMk/>
            <pc:sldMasterMk cId="1769684603" sldId="2147483698"/>
            <pc:sldLayoutMk cId="1737830699" sldId="2147483693"/>
          </pc:sldLayoutMkLst>
        </pc:sldLayoutChg>
        <pc:sldLayoutChg chg="add del">
          <pc:chgData name="kprasanna Mahesh" userId="e4e09df832b9237a" providerId="Windows Live" clId="Web-{9716CC7E-95C1-4A32-B581-B44C970799E2}" dt="2021-10-30T05:15:26.675" v="1"/>
          <pc:sldLayoutMkLst>
            <pc:docMk/>
            <pc:sldMasterMk cId="1769684603" sldId="2147483698"/>
            <pc:sldLayoutMk cId="3385833980" sldId="2147483694"/>
          </pc:sldLayoutMkLst>
        </pc:sldLayoutChg>
        <pc:sldLayoutChg chg="add del">
          <pc:chgData name="kprasanna Mahesh" userId="e4e09df832b9237a" providerId="Windows Live" clId="Web-{9716CC7E-95C1-4A32-B581-B44C970799E2}" dt="2021-10-30T05:15:26.675" v="1"/>
          <pc:sldLayoutMkLst>
            <pc:docMk/>
            <pc:sldMasterMk cId="1769684603" sldId="2147483698"/>
            <pc:sldLayoutMk cId="1736152747" sldId="2147483695"/>
          </pc:sldLayoutMkLst>
        </pc:sldLayoutChg>
        <pc:sldLayoutChg chg="add del">
          <pc:chgData name="kprasanna Mahesh" userId="e4e09df832b9237a" providerId="Windows Live" clId="Web-{9716CC7E-95C1-4A32-B581-B44C970799E2}" dt="2021-10-30T05:15:26.675" v="1"/>
          <pc:sldLayoutMkLst>
            <pc:docMk/>
            <pc:sldMasterMk cId="1769684603" sldId="2147483698"/>
            <pc:sldLayoutMk cId="213515784" sldId="2147483696"/>
          </pc:sldLayoutMkLst>
        </pc:sldLayoutChg>
        <pc:sldLayoutChg chg="add del">
          <pc:chgData name="kprasanna Mahesh" userId="e4e09df832b9237a" providerId="Windows Live" clId="Web-{9716CC7E-95C1-4A32-B581-B44C970799E2}" dt="2021-10-30T05:15:26.675" v="1"/>
          <pc:sldLayoutMkLst>
            <pc:docMk/>
            <pc:sldMasterMk cId="1769684603" sldId="2147483698"/>
            <pc:sldLayoutMk cId="1251288716" sldId="2147483697"/>
          </pc:sldLayoutMkLst>
        </pc:sldLayoutChg>
      </pc:sldMasterChg>
      <pc:sldMasterChg chg="add addSldLayout">
        <pc:chgData name="kprasanna Mahesh" userId="e4e09df832b9237a" providerId="Windows Live" clId="Web-{9716CC7E-95C1-4A32-B581-B44C970799E2}" dt="2021-10-30T05:15:26.831" v="2"/>
        <pc:sldMasterMkLst>
          <pc:docMk/>
          <pc:sldMasterMk cId="17737387" sldId="2147483756"/>
        </pc:sldMasterMkLst>
        <pc:sldLayoutChg chg="add">
          <pc:chgData name="kprasanna Mahesh" userId="e4e09df832b9237a" providerId="Windows Live" clId="Web-{9716CC7E-95C1-4A32-B581-B44C970799E2}" dt="2021-10-30T05:15:26.831" v="2"/>
          <pc:sldLayoutMkLst>
            <pc:docMk/>
            <pc:sldMasterMk cId="17737387" sldId="2147483756"/>
            <pc:sldLayoutMk cId="3932221362" sldId="2147483739"/>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1667471711" sldId="2147483740"/>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4045581679" sldId="2147483741"/>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840943958" sldId="2147483742"/>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421443166" sldId="2147483743"/>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2491153176" sldId="2147483744"/>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2000087364" sldId="2147483745"/>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2275033657" sldId="2147483746"/>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3835992142" sldId="2147483747"/>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3902015341" sldId="2147483748"/>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1895843214" sldId="2147483749"/>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1755186242" sldId="2147483750"/>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2187829599" sldId="2147483751"/>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3170572126" sldId="2147483752"/>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3539273499" sldId="2147483753"/>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4226358576" sldId="2147483754"/>
          </pc:sldLayoutMkLst>
        </pc:sldLayoutChg>
        <pc:sldLayoutChg chg="add">
          <pc:chgData name="kprasanna Mahesh" userId="e4e09df832b9237a" providerId="Windows Live" clId="Web-{9716CC7E-95C1-4A32-B581-B44C970799E2}" dt="2021-10-30T05:15:26.831" v="2"/>
          <pc:sldLayoutMkLst>
            <pc:docMk/>
            <pc:sldMasterMk cId="17737387" sldId="2147483756"/>
            <pc:sldLayoutMk cId="1087643517" sldId="214748375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2635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503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5992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9273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2015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5843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5186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7829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057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64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3222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747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558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094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44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9115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008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10/29/2021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737387"/>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53" r:id="rId12"/>
    <p:sldLayoutId id="2147483748" r:id="rId13"/>
    <p:sldLayoutId id="2147483749" r:id="rId14"/>
    <p:sldLayoutId id="2147483750" r:id="rId15"/>
    <p:sldLayoutId id="2147483751" r:id="rId16"/>
    <p:sldLayoutId id="2147483752"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70693" y="4406537"/>
            <a:ext cx="9440034" cy="1088336"/>
          </a:xfrm>
        </p:spPr>
        <p:txBody>
          <a:bodyPr>
            <a:normAutofit/>
          </a:bodyPr>
          <a:lstStyle/>
          <a:p>
            <a:r>
              <a:rPr lang="en-US" sz="4800">
                <a:ln>
                  <a:solidFill>
                    <a:srgbClr val="000000">
                      <a:lumMod val="75000"/>
                      <a:lumOff val="25000"/>
                      <a:alpha val="10000"/>
                    </a:srgbClr>
                  </a:solidFill>
                </a:ln>
                <a:effectLst>
                  <a:outerShdw blurRad="9525" dist="25400" dir="14640000" algn="tl" rotWithShape="0">
                    <a:srgbClr val="000000">
                      <a:alpha val="30000"/>
                    </a:srgbClr>
                  </a:outerShdw>
                </a:effectLst>
              </a:rPr>
              <a:t>OSI Model</a:t>
            </a:r>
            <a:endParaRPr lang="en-US" sz="4800"/>
          </a:p>
        </p:txBody>
      </p:sp>
      <p:pic>
        <p:nvPicPr>
          <p:cNvPr id="11" name="Picture 10">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6" name="Picture 3">
            <a:extLst>
              <a:ext uri="{FF2B5EF4-FFF2-40B4-BE49-F238E27FC236}">
                <a16:creationId xmlns:a16="http://schemas.microsoft.com/office/drawing/2014/main" id="{98167AF4-FEA9-4C8A-98D4-E6DE4BEC47B7}"/>
              </a:ext>
            </a:extLst>
          </p:cNvPr>
          <p:cNvPicPr>
            <a:picLocks noChangeAspect="1"/>
          </p:cNvPicPr>
          <p:nvPr/>
        </p:nvPicPr>
        <p:blipFill rotWithShape="1">
          <a:blip r:embed="rId4"/>
          <a:srcRect t="36005" r="8" b="17867"/>
          <a:stretch/>
        </p:blipFill>
        <p:spPr>
          <a:xfrm>
            <a:off x="-1" y="-1"/>
            <a:ext cx="12198915" cy="422068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18A5-B287-4FEC-B1EB-CBA8BEFBAB41}"/>
              </a:ext>
            </a:extLst>
          </p:cNvPr>
          <p:cNvSpPr>
            <a:spLocks noGrp="1"/>
          </p:cNvSpPr>
          <p:nvPr>
            <p:ph type="title"/>
          </p:nvPr>
        </p:nvSpPr>
        <p:spPr>
          <a:xfrm>
            <a:off x="882480" y="630478"/>
            <a:ext cx="10677351" cy="5589215"/>
          </a:xfrm>
          <a:effectLst/>
        </p:spPr>
        <p:txBody>
          <a:bodyPr vert="horz" lIns="91440" tIns="45720" rIns="91440" bIns="45720" rtlCol="0" anchor="ctr">
            <a:normAutofit fontScale="90000"/>
          </a:bodyPr>
          <a:lstStyle/>
          <a:p>
            <a:r>
              <a:rPr lang="en-US" dirty="0">
                <a:ln>
                  <a:solidFill>
                    <a:srgbClr val="FFFFFF">
                      <a:lumMod val="75000"/>
                      <a:lumOff val="25000"/>
                      <a:alpha val="10000"/>
                    </a:srgbClr>
                  </a:solidFill>
                </a:ln>
                <a:solidFill>
                  <a:schemeClr val="accent1"/>
                </a:solidFill>
                <a:effectLst>
                  <a:outerShdw blurRad="9525" dist="25400" dir="14640000" algn="tl" rotWithShape="0">
                    <a:srgbClr val="FFFFFF">
                      <a:alpha val="30000"/>
                    </a:srgbClr>
                  </a:outerShdw>
                </a:effectLst>
              </a:rPr>
              <a:t>     </a:t>
            </a:r>
            <a:r>
              <a:rPr lang="en-US">
                <a:solidFill>
                  <a:schemeClr val="accent1"/>
                </a:solidFill>
              </a:rPr>
              <a:t>1. The physical layer</a:t>
            </a:r>
            <a:endParaRPr lang="en-US" dirty="0">
              <a:ln>
                <a:solidFill>
                  <a:srgbClr val="FFFFFF">
                    <a:lumMod val="75000"/>
                    <a:lumOff val="25000"/>
                    <a:alpha val="10000"/>
                  </a:srgbClr>
                </a:solidFill>
              </a:ln>
              <a:solidFill>
                <a:schemeClr val="accent1"/>
              </a:solidFill>
              <a:effectLst>
                <a:outerShdw blurRad="9525" dist="25400" dir="14640000" algn="tl" rotWithShape="0">
                  <a:srgbClr val="FFFFFF">
                    <a:alpha val="30000"/>
                  </a:srgbClr>
                </a:outerShdw>
              </a:effectLst>
            </a:endParaRPr>
          </a:p>
          <a:p>
            <a:r>
              <a:rPr lang="en-US">
                <a:ln>
                  <a:solidFill>
                    <a:srgbClr val="FFFFFF">
                      <a:lumMod val="75000"/>
                      <a:lumOff val="25000"/>
                      <a:alpha val="10000"/>
                    </a:srgbClr>
                  </a:solidFill>
                </a:ln>
                <a:effectLst>
                  <a:outerShdw blurRad="9525" dist="25400" dir="14640000" algn="tl" rotWithShape="0">
                    <a:srgbClr val="FFFFFF">
                      <a:alpha val="30000"/>
                    </a:srgbClr>
                  </a:outerShdw>
                </a:effectLst>
                <a:ea typeface="+mj-lt"/>
                <a:cs typeface="+mj-lt"/>
              </a:rPr>
              <a:t>This layer includes the physical equipment involved in the data transfer, such as the cables and switches. This is also the layer where the data gets converted into a bit stream, which is a string of 1s and 0s. The physical layer of both devices must also agree on a signal convention so that the 1s can be distinguished from the 0s on both devices.</a:t>
            </a:r>
            <a:endParaRPr lang="en-US"/>
          </a:p>
        </p:txBody>
      </p:sp>
    </p:spTree>
    <p:extLst>
      <p:ext uri="{BB962C8B-B14F-4D97-AF65-F5344CB8AC3E}">
        <p14:creationId xmlns:p14="http://schemas.microsoft.com/office/powerpoint/2010/main" val="16736422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3252F-1EE6-414E-8EEA-80DC0B64A186}"/>
              </a:ext>
            </a:extLst>
          </p:cNvPr>
          <p:cNvSpPr>
            <a:spLocks noGrp="1"/>
          </p:cNvSpPr>
          <p:nvPr>
            <p:ph type="title"/>
          </p:nvPr>
        </p:nvSpPr>
        <p:spPr>
          <a:xfrm>
            <a:off x="924443" y="1023257"/>
            <a:ext cx="3732902" cy="4570457"/>
          </a:xfrm>
          <a:effectLst/>
        </p:spPr>
        <p:txBody>
          <a:bodyPr>
            <a:normAutofit/>
          </a:bodyPr>
          <a:lstStyle/>
          <a:p>
            <a:pPr algn="l"/>
            <a:r>
              <a:rPr lang="en-US">
                <a:ln>
                  <a:solidFill>
                    <a:srgbClr val="000000">
                      <a:lumMod val="75000"/>
                      <a:lumOff val="25000"/>
                      <a:alpha val="10000"/>
                    </a:srgbClr>
                  </a:solidFill>
                </a:ln>
                <a:effectLst>
                  <a:outerShdw blurRad="9525" dist="25400" dir="14640000" algn="tl" rotWithShape="0">
                    <a:srgbClr val="000000">
                      <a:alpha val="30000"/>
                    </a:srgbClr>
                  </a:outerShdw>
                </a:effectLst>
              </a:rPr>
              <a:t>What is OSI Model?</a:t>
            </a:r>
            <a:endParaRPr lang="en-US" dirty="0"/>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D60DF5-8D4C-43BE-AD61-B765FDC6EF0A}"/>
              </a:ext>
            </a:extLst>
          </p:cNvPr>
          <p:cNvSpPr>
            <a:spLocks noGrp="1"/>
          </p:cNvSpPr>
          <p:nvPr>
            <p:ph idx="1"/>
          </p:nvPr>
        </p:nvSpPr>
        <p:spPr>
          <a:xfrm>
            <a:off x="5252560" y="1023257"/>
            <a:ext cx="6025645" cy="4570457"/>
          </a:xfrm>
          <a:effectLst/>
        </p:spPr>
        <p:txBody>
          <a:bodyPr anchor="ctr">
            <a:normAutofit/>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OSI – Open System Interconnection model</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OSI model is a conceptual model of how the Internet works. The main goals of the OSI model are to help people talk about networking equipment and protocols, determine which protocols are used by which software and hardware, and show how the Internet can function regardless of the underlying hardware.</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OSI model divides the different technologies that make the Internet work into layers.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rPr>
              <a:t>There are 7 layers in OSI Model</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12250379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3" descr="Graphical user interface, text, application&#10;&#10;Description automatically generated">
            <a:extLst>
              <a:ext uri="{FF2B5EF4-FFF2-40B4-BE49-F238E27FC236}">
                <a16:creationId xmlns:a16="http://schemas.microsoft.com/office/drawing/2014/main" id="{B3F5CCE8-DADB-4864-BD1C-312549945A99}"/>
              </a:ext>
            </a:extLst>
          </p:cNvPr>
          <p:cNvPicPr>
            <a:picLocks noGrp="1" noChangeAspect="1"/>
          </p:cNvPicPr>
          <p:nvPr>
            <p:ph idx="1"/>
          </p:nvPr>
        </p:nvPicPr>
        <p:blipFill>
          <a:blip r:embed="rId3"/>
          <a:stretch>
            <a:fillRect/>
          </a:stretch>
        </p:blipFill>
        <p:spPr>
          <a:xfrm>
            <a:off x="2014633" y="643467"/>
            <a:ext cx="8162734" cy="5571066"/>
          </a:xfrm>
          <a:prstGeom prst="rect">
            <a:avLst/>
          </a:prstGeom>
        </p:spPr>
      </p:pic>
      <p:sp>
        <p:nvSpPr>
          <p:cNvPr id="52" name="Rectangle 51">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690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18A5-B287-4FEC-B1EB-CBA8BEFBAB41}"/>
              </a:ext>
            </a:extLst>
          </p:cNvPr>
          <p:cNvSpPr>
            <a:spLocks noGrp="1"/>
          </p:cNvSpPr>
          <p:nvPr>
            <p:ph type="title"/>
          </p:nvPr>
        </p:nvSpPr>
        <p:spPr>
          <a:xfrm>
            <a:off x="924233" y="1799573"/>
            <a:ext cx="10353762" cy="3793819"/>
          </a:xfrm>
          <a:effectLst/>
        </p:spPr>
        <p:txBody>
          <a:bodyPr vert="horz" lIns="91440" tIns="45720" rIns="91440" bIns="45720" rtlCol="0" anchor="ctr">
            <a:normAutofit fontScale="90000"/>
          </a:bodyPr>
          <a:lstStyle/>
          <a:p>
            <a: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t>     </a:t>
            </a:r>
            <a:r>
              <a:rPr lang="en-US" dirty="0">
                <a:ln>
                  <a:solidFill>
                    <a:srgbClr val="FFFFFF">
                      <a:lumMod val="75000"/>
                      <a:lumOff val="25000"/>
                      <a:alpha val="10000"/>
                    </a:srgbClr>
                  </a:solidFill>
                </a:ln>
                <a:solidFill>
                  <a:schemeClr val="accent1"/>
                </a:solidFill>
                <a:effectLst>
                  <a:outerShdw blurRad="9525" dist="25400" dir="14640000" algn="tl" rotWithShape="0">
                    <a:srgbClr val="FFFFFF">
                      <a:alpha val="30000"/>
                    </a:srgbClr>
                  </a:outerShdw>
                </a:effectLst>
              </a:rPr>
              <a:t>7.Application Layer</a:t>
            </a:r>
            <a:b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br>
            <a:r>
              <a:rPr lang="en-US" dirty="0">
                <a:ln>
                  <a:solidFill>
                    <a:srgbClr val="FFFFFF">
                      <a:lumMod val="75000"/>
                      <a:lumOff val="25000"/>
                      <a:alpha val="10000"/>
                    </a:srgbClr>
                  </a:solidFill>
                </a:ln>
                <a:effectLst>
                  <a:outerShdw blurRad="9525" dist="25400" dir="14640000" algn="tl" rotWithShape="0">
                    <a:srgbClr val="FFFFFF">
                      <a:alpha val="30000"/>
                    </a:srgbClr>
                  </a:outerShdw>
                </a:effectLst>
                <a:ea typeface="+mj-lt"/>
                <a:cs typeface="+mj-lt"/>
              </a:rPr>
              <a:t>This is the only layer that directly interacts with data from the user. Software applications like web browsers and email clients rely on the application layer to initiate </a:t>
            </a:r>
            <a:r>
              <a:rPr lang="en-US">
                <a:ln>
                  <a:solidFill>
                    <a:srgbClr val="FFFFFF">
                      <a:lumMod val="75000"/>
                      <a:lumOff val="25000"/>
                      <a:alpha val="10000"/>
                    </a:srgbClr>
                  </a:solidFill>
                </a:ln>
                <a:effectLst>
                  <a:outerShdw blurRad="9525" dist="25400" dir="14640000" algn="tl" rotWithShape="0">
                    <a:srgbClr val="FFFFFF">
                      <a:alpha val="30000"/>
                    </a:srgbClr>
                  </a:outerShdw>
                </a:effectLst>
                <a:ea typeface="+mj-lt"/>
                <a:cs typeface="+mj-lt"/>
              </a:rPr>
              <a:t>communications.</a:t>
            </a:r>
            <a: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t>             </a:t>
            </a:r>
            <a:endParaRPr lang="en-US" dirty="0"/>
          </a:p>
        </p:txBody>
      </p:sp>
    </p:spTree>
    <p:extLst>
      <p:ext uri="{BB962C8B-B14F-4D97-AF65-F5344CB8AC3E}">
        <p14:creationId xmlns:p14="http://schemas.microsoft.com/office/powerpoint/2010/main" val="5945948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18A5-B287-4FEC-B1EB-CBA8BEFBAB41}"/>
              </a:ext>
            </a:extLst>
          </p:cNvPr>
          <p:cNvSpPr>
            <a:spLocks noGrp="1"/>
          </p:cNvSpPr>
          <p:nvPr>
            <p:ph type="title"/>
          </p:nvPr>
        </p:nvSpPr>
        <p:spPr>
          <a:xfrm>
            <a:off x="924233" y="1027135"/>
            <a:ext cx="10353762" cy="4566257"/>
          </a:xfrm>
          <a:effectLst/>
        </p:spPr>
        <p:txBody>
          <a:bodyPr vert="horz" lIns="91440" tIns="45720" rIns="91440" bIns="45720" rtlCol="0" anchor="ctr">
            <a:normAutofit fontScale="90000"/>
          </a:bodyPr>
          <a:lstStyle/>
          <a:p>
            <a: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t>     </a:t>
            </a:r>
            <a:r>
              <a:rPr lang="en-US" dirty="0">
                <a:ln>
                  <a:solidFill>
                    <a:srgbClr val="FFFFFF">
                      <a:lumMod val="75000"/>
                      <a:lumOff val="25000"/>
                      <a:alpha val="10000"/>
                    </a:srgbClr>
                  </a:solidFill>
                </a:ln>
                <a:solidFill>
                  <a:schemeClr val="accent1"/>
                </a:solidFill>
                <a:effectLst>
                  <a:outerShdw blurRad="9525" dist="25400" dir="14640000" algn="tl" rotWithShape="0">
                    <a:srgbClr val="FFFFFF">
                      <a:alpha val="30000"/>
                    </a:srgbClr>
                  </a:outerShdw>
                </a:effectLst>
              </a:rPr>
              <a:t>6.Presentation Layer</a:t>
            </a:r>
            <a:b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br>
            <a:r>
              <a:rPr lang="en-US" dirty="0">
                <a:ln>
                  <a:solidFill>
                    <a:srgbClr val="FFFFFF">
                      <a:lumMod val="75000"/>
                      <a:lumOff val="25000"/>
                      <a:alpha val="10000"/>
                    </a:srgbClr>
                  </a:solidFill>
                </a:ln>
                <a:effectLst>
                  <a:outerShdw blurRad="9525" dist="25400" dir="14640000" algn="tl" rotWithShape="0">
                    <a:srgbClr val="FFFFFF">
                      <a:alpha val="30000"/>
                    </a:srgbClr>
                  </a:outerShdw>
                </a:effectLst>
                <a:ea typeface="+mj-lt"/>
                <a:cs typeface="+mj-lt"/>
              </a:rPr>
              <a:t>This layer is primarily responsible for preparing data so that it can be used by the application layer; in other words, layer 6 makes the data presentable for applications to consume. The presentation layer is </a:t>
            </a:r>
            <a:r>
              <a:rPr lang="en-US">
                <a:ln>
                  <a:solidFill>
                    <a:srgbClr val="FFFFFF">
                      <a:lumMod val="75000"/>
                      <a:lumOff val="25000"/>
                      <a:alpha val="10000"/>
                    </a:srgbClr>
                  </a:solidFill>
                </a:ln>
                <a:effectLst>
                  <a:outerShdw blurRad="9525" dist="25400" dir="14640000" algn="tl" rotWithShape="0">
                    <a:srgbClr val="FFFFFF">
                      <a:alpha val="30000"/>
                    </a:srgbClr>
                  </a:outerShdw>
                </a:effectLst>
                <a:ea typeface="+mj-lt"/>
                <a:cs typeface="+mj-lt"/>
              </a:rPr>
              <a:t>responsible for translation, encryption,</a:t>
            </a:r>
            <a:r>
              <a:rPr lang="en-US" dirty="0">
                <a:ln>
                  <a:solidFill>
                    <a:srgbClr val="FFFFFF">
                      <a:lumMod val="75000"/>
                      <a:lumOff val="25000"/>
                      <a:alpha val="10000"/>
                    </a:srgbClr>
                  </a:solidFill>
                </a:ln>
                <a:effectLst>
                  <a:outerShdw blurRad="9525" dist="25400" dir="14640000" algn="tl" rotWithShape="0">
                    <a:srgbClr val="FFFFFF">
                      <a:alpha val="30000"/>
                    </a:srgbClr>
                  </a:outerShdw>
                </a:effectLst>
                <a:ea typeface="+mj-lt"/>
                <a:cs typeface="+mj-lt"/>
              </a:rPr>
              <a:t> and compression of data.</a:t>
            </a:r>
            <a: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t>             </a:t>
            </a:r>
            <a:endParaRPr lang="en-US" dirty="0"/>
          </a:p>
        </p:txBody>
      </p:sp>
    </p:spTree>
    <p:extLst>
      <p:ext uri="{BB962C8B-B14F-4D97-AF65-F5344CB8AC3E}">
        <p14:creationId xmlns:p14="http://schemas.microsoft.com/office/powerpoint/2010/main" val="5411028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18A5-B287-4FEC-B1EB-CBA8BEFBAB41}"/>
              </a:ext>
            </a:extLst>
          </p:cNvPr>
          <p:cNvSpPr>
            <a:spLocks noGrp="1"/>
          </p:cNvSpPr>
          <p:nvPr>
            <p:ph type="title"/>
          </p:nvPr>
        </p:nvSpPr>
        <p:spPr>
          <a:xfrm>
            <a:off x="924233" y="640916"/>
            <a:ext cx="10353762" cy="5568339"/>
          </a:xfrm>
          <a:effectLst/>
        </p:spPr>
        <p:txBody>
          <a:bodyPr vert="horz" lIns="91440" tIns="45720" rIns="91440" bIns="45720" rtlCol="0" anchor="ctr">
            <a:normAutofit fontScale="90000"/>
          </a:bodyPr>
          <a:lstStyle/>
          <a:p>
            <a: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t>     </a:t>
            </a:r>
            <a:r>
              <a:rPr lang="en-US">
                <a:solidFill>
                  <a:schemeClr val="accent1"/>
                </a:solidFill>
              </a:rPr>
              <a:t>5.Session Layer</a:t>
            </a:r>
            <a:b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br>
            <a:r>
              <a:rPr lang="en-US" dirty="0">
                <a:ln>
                  <a:solidFill>
                    <a:srgbClr val="FFFFFF">
                      <a:lumMod val="75000"/>
                      <a:lumOff val="25000"/>
                      <a:alpha val="10000"/>
                    </a:srgbClr>
                  </a:solidFill>
                </a:ln>
                <a:effectLst>
                  <a:outerShdw blurRad="9525" dist="25400" dir="14640000" algn="tl" rotWithShape="0">
                    <a:srgbClr val="FFFFFF">
                      <a:alpha val="30000"/>
                    </a:srgbClr>
                  </a:outerShdw>
                </a:effectLst>
                <a:ea typeface="+mj-lt"/>
                <a:cs typeface="+mj-lt"/>
              </a:rPr>
              <a:t>This is the layer responsible for opening and closing communication between the two devices. The time between when the communication is opened and closed is known as the session. The session layer ensures that the session stays open long enough to transfer all the data being exchanged, and then promptly closes the session in order to avoid wasting resources.</a:t>
            </a:r>
            <a:endParaRPr lang="en-US" dirty="0">
              <a:ln>
                <a:solidFill>
                  <a:srgbClr val="FFFFFF">
                    <a:lumMod val="75000"/>
                    <a:lumOff val="25000"/>
                    <a:alpha val="10000"/>
                  </a:srgbClr>
                </a:solidFill>
              </a:ln>
              <a:effectLst>
                <a:outerShdw blurRad="9525" dist="25400" dir="14640000" algn="tl" rotWithShape="0">
                  <a:srgbClr val="FFFFFF">
                    <a:alpha val="30000"/>
                  </a:srgbClr>
                </a:outerShdw>
              </a:effectLst>
            </a:endParaRPr>
          </a:p>
        </p:txBody>
      </p:sp>
    </p:spTree>
    <p:extLst>
      <p:ext uri="{BB962C8B-B14F-4D97-AF65-F5344CB8AC3E}">
        <p14:creationId xmlns:p14="http://schemas.microsoft.com/office/powerpoint/2010/main" val="5104499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18A5-B287-4FEC-B1EB-CBA8BEFBAB41}"/>
              </a:ext>
            </a:extLst>
          </p:cNvPr>
          <p:cNvSpPr>
            <a:spLocks noGrp="1"/>
          </p:cNvSpPr>
          <p:nvPr>
            <p:ph type="title"/>
          </p:nvPr>
        </p:nvSpPr>
        <p:spPr>
          <a:xfrm>
            <a:off x="924233" y="640916"/>
            <a:ext cx="10353762" cy="5568339"/>
          </a:xfrm>
          <a:effectLst/>
        </p:spPr>
        <p:txBody>
          <a:bodyPr vert="horz" lIns="91440" tIns="45720" rIns="91440" bIns="45720" rtlCol="0" anchor="ctr">
            <a:normAutofit fontScale="90000"/>
          </a:bodyPr>
          <a:lstStyle/>
          <a:p>
            <a: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t>     </a:t>
            </a:r>
            <a:r>
              <a:rPr lang="en-US">
                <a:solidFill>
                  <a:schemeClr val="accent1"/>
                </a:solidFill>
              </a:rPr>
              <a:t>4. The Transport Layer</a:t>
            </a:r>
            <a:endParaRPr lang="en-US">
              <a:ln>
                <a:solidFill>
                  <a:srgbClr val="FFFFFF">
                    <a:lumMod val="75000"/>
                    <a:lumOff val="25000"/>
                    <a:alpha val="10000"/>
                  </a:srgbClr>
                </a:solidFill>
              </a:ln>
              <a:solidFill>
                <a:schemeClr val="accent1"/>
              </a:solidFill>
              <a:effectLst>
                <a:outerShdw blurRad="9525" dist="25400" dir="14640000" algn="tl" rotWithShape="0">
                  <a:srgbClr val="FFFFFF">
                    <a:alpha val="30000"/>
                  </a:srgbClr>
                </a:outerShdw>
              </a:effectLst>
            </a:endParaRPr>
          </a:p>
          <a:p>
            <a:r>
              <a:rPr lang="en-US">
                <a:ln>
                  <a:solidFill>
                    <a:srgbClr val="FFFFFF">
                      <a:lumMod val="75000"/>
                      <a:lumOff val="25000"/>
                      <a:alpha val="10000"/>
                    </a:srgbClr>
                  </a:solidFill>
                </a:ln>
                <a:effectLst>
                  <a:outerShdw blurRad="9525" dist="25400" dir="14640000" algn="tl" rotWithShape="0">
                    <a:srgbClr val="FFFFFF">
                      <a:alpha val="30000"/>
                    </a:srgbClr>
                  </a:outerShdw>
                </a:effectLst>
                <a:ea typeface="+mj-lt"/>
                <a:cs typeface="+mj-lt"/>
              </a:rPr>
              <a:t>Layer 4 is responsible for end-to-end communication between the two devices. This includes taking data from the session layer and breaking it up into chunks called segments before sending it to layer 3. The transport layer on the receiving device is responsible for reassembling the segments into data the session layer can consume.</a:t>
            </a:r>
            <a:endParaRPr lang="en-US"/>
          </a:p>
        </p:txBody>
      </p:sp>
    </p:spTree>
    <p:extLst>
      <p:ext uri="{BB962C8B-B14F-4D97-AF65-F5344CB8AC3E}">
        <p14:creationId xmlns:p14="http://schemas.microsoft.com/office/powerpoint/2010/main" val="8774396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18A5-B287-4FEC-B1EB-CBA8BEFBAB41}"/>
              </a:ext>
            </a:extLst>
          </p:cNvPr>
          <p:cNvSpPr>
            <a:spLocks noGrp="1"/>
          </p:cNvSpPr>
          <p:nvPr>
            <p:ph type="title"/>
          </p:nvPr>
        </p:nvSpPr>
        <p:spPr>
          <a:xfrm>
            <a:off x="882480" y="630478"/>
            <a:ext cx="10677351" cy="5589215"/>
          </a:xfrm>
          <a:effectLst/>
        </p:spPr>
        <p:txBody>
          <a:bodyPr vert="horz" lIns="91440" tIns="45720" rIns="91440" bIns="45720" rtlCol="0" anchor="ctr">
            <a:normAutofit/>
          </a:bodyPr>
          <a:lstStyle/>
          <a:p>
            <a: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t>     </a:t>
            </a:r>
            <a:r>
              <a:rPr lang="en-US">
                <a:solidFill>
                  <a:schemeClr val="accent1"/>
                </a:solidFill>
              </a:rPr>
              <a:t>3. The network layer</a:t>
            </a:r>
            <a:endParaRPr lang="en-US">
              <a:ln>
                <a:solidFill>
                  <a:srgbClr val="FFFFFF">
                    <a:lumMod val="75000"/>
                    <a:lumOff val="25000"/>
                    <a:alpha val="10000"/>
                  </a:srgbClr>
                </a:solidFill>
              </a:ln>
              <a:solidFill>
                <a:schemeClr val="accent1"/>
              </a:solidFill>
              <a:effectLst>
                <a:outerShdw blurRad="9525" dist="25400" dir="14640000" algn="tl" rotWithShape="0">
                  <a:srgbClr val="FFFFFF">
                    <a:alpha val="30000"/>
                  </a:srgbClr>
                </a:outerShdw>
              </a:effectLst>
            </a:endParaRPr>
          </a:p>
          <a:p>
            <a:r>
              <a:rPr lang="en-US" sz="2800">
                <a:ln>
                  <a:solidFill>
                    <a:srgbClr val="FFFFFF">
                      <a:lumMod val="75000"/>
                      <a:lumOff val="25000"/>
                      <a:alpha val="10000"/>
                    </a:srgbClr>
                  </a:solidFill>
                </a:ln>
                <a:effectLst>
                  <a:outerShdw blurRad="9525" dist="25400" dir="14640000" algn="tl" rotWithShape="0">
                    <a:srgbClr val="FFFFFF">
                      <a:alpha val="30000"/>
                    </a:srgbClr>
                  </a:outerShdw>
                </a:effectLst>
                <a:ea typeface="+mj-lt"/>
                <a:cs typeface="+mj-lt"/>
              </a:rPr>
              <a:t>The network layer is responsible for facilitating data transfer between two different networks. If the two devices communicating are on the same network, then the network layer is unnecessary. The network layer breaks up segments from the transport layer into smaller units, called packets, on the sender’s device, and reassembling these packets on the receiving device. The network layer also finds the best physical path for the data to reach its destination; this is known as routing.</a:t>
            </a:r>
            <a:endParaRPr lang="en-US" sz="2800">
              <a:ln>
                <a:solidFill>
                  <a:srgbClr val="FFFFFF">
                    <a:lumMod val="75000"/>
                    <a:lumOff val="25000"/>
                    <a:alpha val="10000"/>
                  </a:srgbClr>
                </a:solidFill>
              </a:ln>
              <a:effectLst>
                <a:outerShdw blurRad="9525" dist="25400" dir="14640000" algn="tl" rotWithShape="0">
                  <a:srgbClr val="FFFFFF">
                    <a:alpha val="30000"/>
                  </a:srgbClr>
                </a:outerShdw>
              </a:effectLst>
            </a:endParaRPr>
          </a:p>
        </p:txBody>
      </p:sp>
    </p:spTree>
    <p:extLst>
      <p:ext uri="{BB962C8B-B14F-4D97-AF65-F5344CB8AC3E}">
        <p14:creationId xmlns:p14="http://schemas.microsoft.com/office/powerpoint/2010/main" val="38466017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18A5-B287-4FEC-B1EB-CBA8BEFBAB41}"/>
              </a:ext>
            </a:extLst>
          </p:cNvPr>
          <p:cNvSpPr>
            <a:spLocks noGrp="1"/>
          </p:cNvSpPr>
          <p:nvPr>
            <p:ph type="title"/>
          </p:nvPr>
        </p:nvSpPr>
        <p:spPr>
          <a:xfrm>
            <a:off x="882480" y="630478"/>
            <a:ext cx="10677351" cy="5589215"/>
          </a:xfrm>
          <a:effectLst/>
        </p:spPr>
        <p:txBody>
          <a:bodyPr vert="horz" lIns="91440" tIns="45720" rIns="91440" bIns="45720" rtlCol="0" anchor="ctr">
            <a:normAutofit/>
          </a:bodyPr>
          <a:lstStyle/>
          <a:p>
            <a:r>
              <a:rPr lang="en-US" dirty="0">
                <a:ln>
                  <a:solidFill>
                    <a:srgbClr val="FFFFFF">
                      <a:lumMod val="75000"/>
                      <a:lumOff val="25000"/>
                      <a:alpha val="10000"/>
                    </a:srgbClr>
                  </a:solidFill>
                </a:ln>
                <a:effectLst>
                  <a:outerShdw blurRad="9525" dist="25400" dir="14640000" algn="tl" rotWithShape="0">
                    <a:srgbClr val="FFFFFF">
                      <a:alpha val="30000"/>
                    </a:srgbClr>
                  </a:outerShdw>
                </a:effectLst>
              </a:rPr>
              <a:t>     </a:t>
            </a:r>
            <a:r>
              <a:rPr lang="en-US">
                <a:solidFill>
                  <a:schemeClr val="accent1"/>
                </a:solidFill>
              </a:rPr>
              <a:t>2. The data link layer</a:t>
            </a:r>
            <a:endParaRPr lang="en-US">
              <a:ln>
                <a:solidFill>
                  <a:srgbClr val="FFFFFF">
                    <a:lumMod val="75000"/>
                    <a:lumOff val="25000"/>
                    <a:alpha val="10000"/>
                  </a:srgbClr>
                </a:solidFill>
              </a:ln>
              <a:solidFill>
                <a:schemeClr val="accent1"/>
              </a:solidFill>
              <a:effectLst>
                <a:outerShdw blurRad="9525" dist="25400" dir="14640000" algn="tl" rotWithShape="0">
                  <a:srgbClr val="FFFFFF">
                    <a:alpha val="30000"/>
                  </a:srgbClr>
                </a:outerShdw>
              </a:effectLst>
            </a:endParaRPr>
          </a:p>
          <a:p>
            <a:r>
              <a:rPr lang="en-US" sz="2800">
                <a:ln>
                  <a:solidFill>
                    <a:srgbClr val="FFFFFF">
                      <a:lumMod val="75000"/>
                      <a:lumOff val="25000"/>
                      <a:alpha val="10000"/>
                    </a:srgbClr>
                  </a:solidFill>
                </a:ln>
                <a:effectLst>
                  <a:outerShdw blurRad="9525" dist="25400" dir="14640000" algn="tl" rotWithShape="0">
                    <a:srgbClr val="FFFFFF">
                      <a:alpha val="30000"/>
                    </a:srgbClr>
                  </a:outerShdw>
                </a:effectLst>
                <a:ea typeface="+mj-lt"/>
                <a:cs typeface="+mj-lt"/>
              </a:rPr>
              <a:t>The data link layer is very similar to the network layer, except the data link layer facilitates data transfer between two devices on the same network. The data link layer takes packets from the network layer and breaks them into smaller pieces called frames.</a:t>
            </a:r>
            <a:endParaRPr lang="en-US">
              <a:ea typeface="+mj-lt"/>
              <a:cs typeface="+mj-lt"/>
            </a:endParaRPr>
          </a:p>
        </p:txBody>
      </p:sp>
    </p:spTree>
    <p:extLst>
      <p:ext uri="{BB962C8B-B14F-4D97-AF65-F5344CB8AC3E}">
        <p14:creationId xmlns:p14="http://schemas.microsoft.com/office/powerpoint/2010/main" val="20435879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LeftStep">
      <a:dk1>
        <a:srgbClr val="000000"/>
      </a:dk1>
      <a:lt1>
        <a:srgbClr val="FFFFFF"/>
      </a:lt1>
      <a:dk2>
        <a:srgbClr val="213A3B"/>
      </a:dk2>
      <a:lt2>
        <a:srgbClr val="E8E5E2"/>
      </a:lt2>
      <a:accent1>
        <a:srgbClr val="4D91C3"/>
      </a:accent1>
      <a:accent2>
        <a:srgbClr val="3BB1B1"/>
      </a:accent2>
      <a:accent3>
        <a:srgbClr val="47B689"/>
      </a:accent3>
      <a:accent4>
        <a:srgbClr val="3BB14F"/>
      </a:accent4>
      <a:accent5>
        <a:srgbClr val="62B547"/>
      </a:accent5>
      <a:accent6>
        <a:srgbClr val="87AE3A"/>
      </a:accent6>
      <a:hlink>
        <a:srgbClr val="B8713D"/>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SlateVTI</vt:lpstr>
      <vt:lpstr>OSI Model</vt:lpstr>
      <vt:lpstr>What is OSI Model?</vt:lpstr>
      <vt:lpstr>PowerPoint Presentation</vt:lpstr>
      <vt:lpstr>     7.Application Layer This is the only layer that directly interacts with data from the user. Software applications like web browsers and email clients rely on the application layer to initiate communications.             </vt:lpstr>
      <vt:lpstr>     6.Presentation Layer This layer is primarily responsible for preparing data so that it can be used by the application layer; in other words, layer 6 makes the data presentable for applications to consume. The presentation layer is responsible for translation, encryption, and compression of data.             </vt:lpstr>
      <vt:lpstr>     5.Session Layer This is the layer responsible for opening and closing communication between the two devices. The time between when the communication is opened and closed is known as the session. The session layer ensures that the session stays open long enough to transfer all the data being exchanged, and then promptly closes the session in order to avoid wasting resources.</vt:lpstr>
      <vt:lpstr>     4. The Transport Layer Layer 4 is responsible for end-to-end communication between the two devices. This includes taking data from the session layer and breaking it up into chunks called segments before sending it to layer 3. The transport layer on the receiving device is responsible for reassembling the segments into data the session layer can consume.</vt:lpstr>
      <vt:lpstr>     3. The network layer The network layer is responsible for facilitating data transfer between two different networks. If the two devices communicating are on the same network, then the network layer is unnecessary. The network layer breaks up segments from the transport layer into smaller units, called packets, on the sender’s device, and reassembling these packets on the receiving device. The network layer also finds the best physical path for the data to reach its destination; this is known as routing.</vt:lpstr>
      <vt:lpstr>     2. The data link layer The data link layer is very similar to the network layer, except the data link layer facilitates data transfer between two devices on the same network. The data link layer takes packets from the network layer and breaks them into smaller pieces called frames.</vt:lpstr>
      <vt:lpstr>     1. The physical layer This layer includes the physical equipment involved in the data transfer, such as the cables and switches. This is also the layer where the data gets converted into a bit stream, which is a string of 1s and 0s. The physical layer of both devices must also agree on a signal convention so that the 1s can be distinguished from the 0s on both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165</cp:revision>
  <dcterms:created xsi:type="dcterms:W3CDTF">2021-10-30T05:13:38Z</dcterms:created>
  <dcterms:modified xsi:type="dcterms:W3CDTF">2021-10-30T06:54:19Z</dcterms:modified>
</cp:coreProperties>
</file>