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56036-C9FE-430C-A19E-CC770332A3AE}" v="78" dt="2019-04-06T00:21:53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4729"/>
  </p:normalViewPr>
  <p:slideViewPr>
    <p:cSldViewPr snapToGrid="0" snapToObjects="1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vandadi" userId="56d136d01b361fbf" providerId="LiveId" clId="{4348B38F-9B80-4C1F-AF4E-EBE4FB4A6D1A}"/>
    <pc:docChg chg="modSld">
      <pc:chgData name="abhishek vandadi" userId="56d136d01b361fbf" providerId="LiveId" clId="{4348B38F-9B80-4C1F-AF4E-EBE4FB4A6D1A}" dt="2019-04-06T02:45:21.590" v="121" actId="20577"/>
      <pc:docMkLst>
        <pc:docMk/>
      </pc:docMkLst>
      <pc:sldChg chg="modSp">
        <pc:chgData name="abhishek vandadi" userId="56d136d01b361fbf" providerId="LiveId" clId="{4348B38F-9B80-4C1F-AF4E-EBE4FB4A6D1A}" dt="2019-04-06T02:45:21.590" v="121" actId="20577"/>
        <pc:sldMkLst>
          <pc:docMk/>
          <pc:sldMk cId="596936607" sldId="257"/>
        </pc:sldMkLst>
        <pc:spChg chg="mod">
          <ac:chgData name="abhishek vandadi" userId="56d136d01b361fbf" providerId="LiveId" clId="{4348B38F-9B80-4C1F-AF4E-EBE4FB4A6D1A}" dt="2019-04-06T02:45:21.590" v="121" actId="20577"/>
          <ac:spMkLst>
            <pc:docMk/>
            <pc:sldMk cId="596936607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3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2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8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4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5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8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8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4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7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6AFB6D-D6AF-AF4F-905F-5D3E1EF61338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B3F831-AAFE-2A48-B16D-84764D72A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B97CB8-D10C-4AAD-808C-B3C0437F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Satellite/Aerial Image Retrieval </a:t>
            </a:r>
            <a:b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6FF6-D4B1-4D69-9F14-78B3A133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Abhishek Krishna Vandadi (A20426749)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Nital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Milind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Bansode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(A20427196)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Karthik Mahesh (A20383027)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Amitdeb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Prasad Bhattacharya (A20402789)</a:t>
            </a:r>
          </a:p>
          <a:p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Aim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Write a program using Bing maps tile system to automatically download aerial imagery (maximum resolution available) given a </a:t>
            </a:r>
            <a:r>
              <a:rPr lang="en-US" dirty="0" err="1">
                <a:solidFill>
                  <a:schemeClr val="accent5"/>
                </a:solidFill>
              </a:rPr>
              <a:t>lat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lon</a:t>
            </a:r>
            <a:r>
              <a:rPr lang="en-US" dirty="0">
                <a:solidFill>
                  <a:schemeClr val="accent5"/>
                </a:solidFill>
              </a:rPr>
              <a:t> bounding box</a:t>
            </a:r>
          </a:p>
          <a:p>
            <a:r>
              <a:rPr lang="en-US" dirty="0">
                <a:solidFill>
                  <a:schemeClr val="accent5"/>
                </a:solidFill>
              </a:rPr>
              <a:t>Input: lat1, lon1, lat2, lon2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    Output: An aerial imagery as an output for the given </a:t>
            </a:r>
            <a:r>
              <a:rPr lang="en-US" dirty="0" err="1">
                <a:solidFill>
                  <a:schemeClr val="accent5"/>
                </a:solidFill>
              </a:rPr>
              <a:t>lat</a:t>
            </a:r>
            <a:r>
              <a:rPr lang="en-US" dirty="0">
                <a:solidFill>
                  <a:schemeClr val="accent5"/>
                </a:solidFill>
              </a:rPr>
              <a:t>/</a:t>
            </a:r>
            <a:r>
              <a:rPr lang="en-US" dirty="0" err="1">
                <a:solidFill>
                  <a:schemeClr val="accent5"/>
                </a:solidFill>
              </a:rPr>
              <a:t>lon</a:t>
            </a:r>
            <a:r>
              <a:rPr lang="en-US" dirty="0">
                <a:solidFill>
                  <a:schemeClr val="accent5"/>
                </a:solidFill>
              </a:rPr>
              <a:t> points.</a:t>
            </a:r>
          </a:p>
        </p:txBody>
      </p:sp>
    </p:spTree>
    <p:extLst>
      <p:ext uri="{BB962C8B-B14F-4D97-AF65-F5344CB8AC3E}">
        <p14:creationId xmlns:p14="http://schemas.microsoft.com/office/powerpoint/2010/main" val="59693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Understanding of the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Our aim is to design a program which gives us an aerial image as output with best possible resolution when given latitude and longitude of two images as input.</a:t>
            </a:r>
          </a:p>
        </p:txBody>
      </p:sp>
    </p:spTree>
    <p:extLst>
      <p:ext uri="{BB962C8B-B14F-4D97-AF65-F5344CB8AC3E}">
        <p14:creationId xmlns:p14="http://schemas.microsoft.com/office/powerpoint/2010/main" val="20959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 latitude/longitude points are converted into pixels.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Pixels are used to get tile1 and tile2 for given Geo Points.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Values of tiles for given geo points used as starting and ending tile. Using those tile tuples intermediate tile1 and tile2 values are calculated.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Q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uadkeys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 are calculated from tile1 and tile2.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Using the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quadkeys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, the tile images are downloaded.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All tiles are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joined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Comic Sans MS" charset="0"/>
                <a:cs typeface="Times New Roman" panose="02020603050405020304" pitchFamily="18" charset="0"/>
              </a:rPr>
              <a:t>to get the final output image.</a:t>
            </a:r>
          </a:p>
        </p:txBody>
      </p:sp>
    </p:spTree>
    <p:extLst>
      <p:ext uri="{BB962C8B-B14F-4D97-AF65-F5344CB8AC3E}">
        <p14:creationId xmlns:p14="http://schemas.microsoft.com/office/powerpoint/2010/main" val="5878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F435-D0F3-4C56-95DA-150E0A89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66A6-7B0B-4214-BE76-B4321E0A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covering Illinois Institute of Technology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Lat1: 41.834734 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Lon1: -87.623386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Lat2: 41.839363</a:t>
            </a:r>
          </a:p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Lon2: -87.629659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2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9FF8-91F5-445A-B25F-C9AE678F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23A4E4D-3131-495C-9748-4FD4FCEDF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136" y="2557463"/>
            <a:ext cx="5437761" cy="3317875"/>
          </a:xfrm>
        </p:spPr>
      </p:pic>
    </p:spTree>
    <p:extLst>
      <p:ext uri="{BB962C8B-B14F-4D97-AF65-F5344CB8AC3E}">
        <p14:creationId xmlns:p14="http://schemas.microsoft.com/office/powerpoint/2010/main" val="365759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5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908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1981</TotalTime>
  <Words>232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Satellite/Aerial Image Retrieval  </vt:lpstr>
      <vt:lpstr>Aim:</vt:lpstr>
      <vt:lpstr>Understanding of the problem:</vt:lpstr>
      <vt:lpstr>Approach</vt:lpstr>
      <vt:lpstr>Output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 513 Homework 3  Satellite/Aerial Image Retrieval</dc:title>
  <dc:creator>Microsoft Office User</dc:creator>
  <cp:lastModifiedBy>abhishek krishna vandadi</cp:lastModifiedBy>
  <cp:revision>7</cp:revision>
  <dcterms:created xsi:type="dcterms:W3CDTF">2017-04-13T21:46:20Z</dcterms:created>
  <dcterms:modified xsi:type="dcterms:W3CDTF">2019-04-06T02:45:42Z</dcterms:modified>
</cp:coreProperties>
</file>