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7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30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0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5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1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95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4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1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6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6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5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92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5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1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Designs of Chassis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1265" y="880217"/>
            <a:ext cx="6389471" cy="48691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08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8177" y="991312"/>
            <a:ext cx="6235647" cy="47495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067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Under Supervision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4801" y="880218"/>
            <a:ext cx="6842399" cy="4946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99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4891" y="828942"/>
            <a:ext cx="6902219" cy="49973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623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0245" y="1390621"/>
            <a:ext cx="5731510" cy="4298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81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1465" y="997214"/>
            <a:ext cx="6529070" cy="48977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176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8625" y="965675"/>
            <a:ext cx="6534750" cy="48948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2577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7441" y="982766"/>
            <a:ext cx="6697119" cy="4946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158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864" y="888762"/>
            <a:ext cx="6862273" cy="51531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085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14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Various Designs of Chassis </vt:lpstr>
      <vt:lpstr>PowerPoint Presentation</vt:lpstr>
      <vt:lpstr>Design 1</vt:lpstr>
      <vt:lpstr>PowerPoint Presentation</vt:lpstr>
      <vt:lpstr>PowerPoint Presentation</vt:lpstr>
      <vt:lpstr>Design 2</vt:lpstr>
      <vt:lpstr>PowerPoint Presentation</vt:lpstr>
      <vt:lpstr>PowerPoint Presentation</vt:lpstr>
      <vt:lpstr>Design 3</vt:lpstr>
      <vt:lpstr>PowerPoint Presentation</vt:lpstr>
      <vt:lpstr>PowerPoint Presentation</vt:lpstr>
      <vt:lpstr>Design 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Designs of Chassis</dc:title>
  <dc:creator>rojin k john</dc:creator>
  <cp:lastModifiedBy>rojin k john</cp:lastModifiedBy>
  <cp:revision>3</cp:revision>
  <dcterms:created xsi:type="dcterms:W3CDTF">2018-02-19T10:05:45Z</dcterms:created>
  <dcterms:modified xsi:type="dcterms:W3CDTF">2018-02-20T07:16:25Z</dcterms:modified>
</cp:coreProperties>
</file>