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5" r:id="rId4"/>
    <p:sldId id="258" r:id="rId5"/>
    <p:sldId id="259" r:id="rId6"/>
    <p:sldId id="260" r:id="rId7"/>
    <p:sldId id="262" r:id="rId8"/>
    <p:sldId id="264" r:id="rId9"/>
    <p:sldId id="261" r:id="rId10"/>
    <p:sldId id="263"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9" autoAdjust="0"/>
    <p:restoredTop sz="94660"/>
  </p:normalViewPr>
  <p:slideViewPr>
    <p:cSldViewPr snapToGrid="0">
      <p:cViewPr varScale="1">
        <p:scale>
          <a:sx n="67" d="100"/>
          <a:sy n="67" d="100"/>
        </p:scale>
        <p:origin x="102" y="4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D141E35B-4248-4E91-9AEC-9BB539A7E785}" type="datetimeFigureOut">
              <a:rPr lang="en-IN" smtClean="0"/>
              <a:t>27-03-2025</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97A3EFAD-40E7-41C6-B6D0-295F6A537AAA}"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895919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141E35B-4248-4E91-9AEC-9BB539A7E785}" type="datetimeFigureOut">
              <a:rPr lang="en-IN" smtClean="0"/>
              <a:t>27-03-2025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7A3EFAD-40E7-41C6-B6D0-295F6A537AAA}" type="slidenum">
              <a:rPr lang="en-IN" smtClean="0"/>
              <a:t>‹#›</a:t>
            </a:fld>
            <a:endParaRPr lang="en-IN"/>
          </a:p>
        </p:txBody>
      </p:sp>
    </p:spTree>
    <p:extLst>
      <p:ext uri="{BB962C8B-B14F-4D97-AF65-F5344CB8AC3E}">
        <p14:creationId xmlns:p14="http://schemas.microsoft.com/office/powerpoint/2010/main" val="31761585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141E35B-4248-4E91-9AEC-9BB539A7E785}" type="datetimeFigureOut">
              <a:rPr lang="en-IN" smtClean="0"/>
              <a:t>27-03-2025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7A3EFAD-40E7-41C6-B6D0-295F6A537AAA}"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93743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141E35B-4248-4E91-9AEC-9BB539A7E785}" type="datetimeFigureOut">
              <a:rPr lang="en-IN" smtClean="0"/>
              <a:t>27-03-2025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7A3EFAD-40E7-41C6-B6D0-295F6A537AAA}"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061876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141E35B-4248-4E91-9AEC-9BB539A7E785}" type="datetimeFigureOut">
              <a:rPr lang="en-IN" smtClean="0"/>
              <a:t>27-03-2025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7A3EFAD-40E7-41C6-B6D0-295F6A537AAA}" type="slidenum">
              <a:rPr lang="en-IN" smtClean="0"/>
              <a:t>‹#›</a:t>
            </a:fld>
            <a:endParaRPr lang="en-IN"/>
          </a:p>
        </p:txBody>
      </p:sp>
    </p:spTree>
    <p:extLst>
      <p:ext uri="{BB962C8B-B14F-4D97-AF65-F5344CB8AC3E}">
        <p14:creationId xmlns:p14="http://schemas.microsoft.com/office/powerpoint/2010/main" val="37398446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141E35B-4248-4E91-9AEC-9BB539A7E785}" type="datetimeFigureOut">
              <a:rPr lang="en-IN" smtClean="0"/>
              <a:t>27-03-2025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7A3EFAD-40E7-41C6-B6D0-295F6A537AAA}"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336159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141E35B-4248-4E91-9AEC-9BB539A7E785}" type="datetimeFigureOut">
              <a:rPr lang="en-IN" smtClean="0"/>
              <a:t>27-03-2025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7A3EFAD-40E7-41C6-B6D0-295F6A537AAA}"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131784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41E35B-4248-4E91-9AEC-9BB539A7E785}" type="datetimeFigureOut">
              <a:rPr lang="en-IN" smtClean="0"/>
              <a:t>27-03-2025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7A3EFAD-40E7-41C6-B6D0-295F6A537AAA}"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0892372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41E35B-4248-4E91-9AEC-9BB539A7E785}" type="datetimeFigureOut">
              <a:rPr lang="en-IN" smtClean="0"/>
              <a:t>27-03-2025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7A3EFAD-40E7-41C6-B6D0-295F6A537AAA}"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114300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41E35B-4248-4E91-9AEC-9BB539A7E785}" type="datetimeFigureOut">
              <a:rPr lang="en-IN" smtClean="0"/>
              <a:t>27-03-2025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7A3EFAD-40E7-41C6-B6D0-295F6A537AAA}" type="slidenum">
              <a:rPr lang="en-IN" smtClean="0"/>
              <a:t>‹#›</a:t>
            </a:fld>
            <a:endParaRPr lang="en-IN"/>
          </a:p>
        </p:txBody>
      </p:sp>
    </p:spTree>
    <p:extLst>
      <p:ext uri="{BB962C8B-B14F-4D97-AF65-F5344CB8AC3E}">
        <p14:creationId xmlns:p14="http://schemas.microsoft.com/office/powerpoint/2010/main" val="1357267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141E35B-4248-4E91-9AEC-9BB539A7E785}" type="datetimeFigureOut">
              <a:rPr lang="en-IN" smtClean="0"/>
              <a:t>27-03-2025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7A3EFAD-40E7-41C6-B6D0-295F6A537AAA}"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046645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141E35B-4248-4E91-9AEC-9BB539A7E785}" type="datetimeFigureOut">
              <a:rPr lang="en-IN" smtClean="0"/>
              <a:t>27-03-2025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7A3EFAD-40E7-41C6-B6D0-295F6A537AAA}" type="slidenum">
              <a:rPr lang="en-IN" smtClean="0"/>
              <a:t>‹#›</a:t>
            </a:fld>
            <a:endParaRPr lang="en-IN"/>
          </a:p>
        </p:txBody>
      </p:sp>
    </p:spTree>
    <p:extLst>
      <p:ext uri="{BB962C8B-B14F-4D97-AF65-F5344CB8AC3E}">
        <p14:creationId xmlns:p14="http://schemas.microsoft.com/office/powerpoint/2010/main" val="19306838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141E35B-4248-4E91-9AEC-9BB539A7E785}" type="datetimeFigureOut">
              <a:rPr lang="en-IN" smtClean="0"/>
              <a:t>27-03-2025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7A3EFAD-40E7-41C6-B6D0-295F6A537AAA}"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198458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141E35B-4248-4E91-9AEC-9BB539A7E785}" type="datetimeFigureOut">
              <a:rPr lang="en-IN" smtClean="0"/>
              <a:t>27-03-2025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7A3EFAD-40E7-41C6-B6D0-295F6A537AAA}"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135729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141E35B-4248-4E91-9AEC-9BB539A7E785}" type="datetimeFigureOut">
              <a:rPr lang="en-IN" smtClean="0"/>
              <a:t>27-03-2025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7A3EFAD-40E7-41C6-B6D0-295F6A537AAA}" type="slidenum">
              <a:rPr lang="en-IN" smtClean="0"/>
              <a:t>‹#›</a:t>
            </a:fld>
            <a:endParaRPr lang="en-IN"/>
          </a:p>
        </p:txBody>
      </p:sp>
    </p:spTree>
    <p:extLst>
      <p:ext uri="{BB962C8B-B14F-4D97-AF65-F5344CB8AC3E}">
        <p14:creationId xmlns:p14="http://schemas.microsoft.com/office/powerpoint/2010/main" val="33585792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141E35B-4248-4E91-9AEC-9BB539A7E785}" type="datetimeFigureOut">
              <a:rPr lang="en-IN" smtClean="0"/>
              <a:t>27-03-2025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7A3EFAD-40E7-41C6-B6D0-295F6A537AAA}"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265782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141E35B-4248-4E91-9AEC-9BB539A7E785}" type="datetimeFigureOut">
              <a:rPr lang="en-IN" smtClean="0"/>
              <a:t>27-03-2025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7A3EFAD-40E7-41C6-B6D0-295F6A537AAA}" type="slidenum">
              <a:rPr lang="en-IN" smtClean="0"/>
              <a:t>‹#›</a:t>
            </a:fld>
            <a:endParaRPr lang="en-IN"/>
          </a:p>
        </p:txBody>
      </p:sp>
    </p:spTree>
    <p:extLst>
      <p:ext uri="{BB962C8B-B14F-4D97-AF65-F5344CB8AC3E}">
        <p14:creationId xmlns:p14="http://schemas.microsoft.com/office/powerpoint/2010/main" val="467639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141E35B-4248-4E91-9AEC-9BB539A7E785}" type="datetimeFigureOut">
              <a:rPr lang="en-IN" smtClean="0"/>
              <a:t>27-03-2025</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7A3EFAD-40E7-41C6-B6D0-295F6A537AAA}" type="slidenum">
              <a:rPr lang="en-IN" smtClean="0"/>
              <a:t>‹#›</a:t>
            </a:fld>
            <a:endParaRPr lang="en-IN"/>
          </a:p>
        </p:txBody>
      </p:sp>
    </p:spTree>
    <p:extLst>
      <p:ext uri="{BB962C8B-B14F-4D97-AF65-F5344CB8AC3E}">
        <p14:creationId xmlns:p14="http://schemas.microsoft.com/office/powerpoint/2010/main" val="92940415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5CE28A-303D-4E2F-BCD5-8ED806519B45}"/>
              </a:ext>
            </a:extLst>
          </p:cNvPr>
          <p:cNvSpPr>
            <a:spLocks noGrp="1"/>
          </p:cNvSpPr>
          <p:nvPr>
            <p:ph type="ctrTitle"/>
          </p:nvPr>
        </p:nvSpPr>
        <p:spPr/>
        <p:txBody>
          <a:bodyPr/>
          <a:lstStyle/>
          <a:p>
            <a:r>
              <a:rPr lang="en-US" sz="4800" dirty="0"/>
              <a:t>Gen AI Based Email Agent</a:t>
            </a:r>
            <a:endParaRPr lang="en-IN" sz="4800" dirty="0"/>
          </a:p>
        </p:txBody>
      </p:sp>
      <p:sp>
        <p:nvSpPr>
          <p:cNvPr id="3" name="Subtitle 2">
            <a:extLst>
              <a:ext uri="{FF2B5EF4-FFF2-40B4-BE49-F238E27FC236}">
                <a16:creationId xmlns:a16="http://schemas.microsoft.com/office/drawing/2014/main" id="{A3B44907-E19B-4F5C-9FB0-D875F8B1F291}"/>
              </a:ext>
            </a:extLst>
          </p:cNvPr>
          <p:cNvSpPr>
            <a:spLocks noGrp="1"/>
          </p:cNvSpPr>
          <p:nvPr>
            <p:ph type="subTitle" idx="1"/>
          </p:nvPr>
        </p:nvSpPr>
        <p:spPr/>
        <p:txBody>
          <a:bodyPr/>
          <a:lstStyle/>
          <a:p>
            <a:r>
              <a:rPr lang="en-US" dirty="0" err="1"/>
              <a:t>DataDynamos</a:t>
            </a:r>
            <a:endParaRPr lang="en-IN" dirty="0"/>
          </a:p>
        </p:txBody>
      </p:sp>
    </p:spTree>
    <p:extLst>
      <p:ext uri="{BB962C8B-B14F-4D97-AF65-F5344CB8AC3E}">
        <p14:creationId xmlns:p14="http://schemas.microsoft.com/office/powerpoint/2010/main" val="30890876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Thank You PNG, Vector, PSD, and Clipart ...">
            <a:extLst>
              <a:ext uri="{FF2B5EF4-FFF2-40B4-BE49-F238E27FC236}">
                <a16:creationId xmlns:a16="http://schemas.microsoft.com/office/drawing/2014/main" id="{06B0AD5C-6D4C-44A3-A390-1905081B85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31823" y="764825"/>
            <a:ext cx="5328356" cy="53283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12120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8A2B6-BA90-4461-BF5E-C54BE9263089}"/>
              </a:ext>
            </a:extLst>
          </p:cNvPr>
          <p:cNvSpPr>
            <a:spLocks noGrp="1"/>
          </p:cNvSpPr>
          <p:nvPr>
            <p:ph type="title"/>
          </p:nvPr>
        </p:nvSpPr>
        <p:spPr/>
        <p:txBody>
          <a:bodyPr/>
          <a:lstStyle/>
          <a:p>
            <a:r>
              <a:rPr lang="en-US" dirty="0"/>
              <a:t>Team members</a:t>
            </a:r>
            <a:endParaRPr lang="en-IN" dirty="0"/>
          </a:p>
        </p:txBody>
      </p:sp>
      <p:sp>
        <p:nvSpPr>
          <p:cNvPr id="3" name="Content Placeholder 2">
            <a:extLst>
              <a:ext uri="{FF2B5EF4-FFF2-40B4-BE49-F238E27FC236}">
                <a16:creationId xmlns:a16="http://schemas.microsoft.com/office/drawing/2014/main" id="{137459F4-A83E-4C2D-8740-9639819FA82C}"/>
              </a:ext>
            </a:extLst>
          </p:cNvPr>
          <p:cNvSpPr>
            <a:spLocks noGrp="1"/>
          </p:cNvSpPr>
          <p:nvPr>
            <p:ph idx="1"/>
          </p:nvPr>
        </p:nvSpPr>
        <p:spPr/>
        <p:txBody>
          <a:bodyPr/>
          <a:lstStyle/>
          <a:p>
            <a:r>
              <a:rPr lang="en-US" dirty="0"/>
              <a:t>Praveen Kumar </a:t>
            </a:r>
            <a:r>
              <a:rPr lang="en-US" dirty="0" err="1"/>
              <a:t>Kutikuppala</a:t>
            </a:r>
            <a:endParaRPr lang="en-US" dirty="0"/>
          </a:p>
          <a:p>
            <a:r>
              <a:rPr lang="en-US" dirty="0"/>
              <a:t>Ashok Babu Dadabadi</a:t>
            </a:r>
          </a:p>
          <a:p>
            <a:r>
              <a:rPr lang="en-US" dirty="0"/>
              <a:t>Pankaj Tiwari </a:t>
            </a:r>
          </a:p>
          <a:p>
            <a:r>
              <a:rPr lang="en-US" dirty="0"/>
              <a:t>Siva </a:t>
            </a:r>
            <a:r>
              <a:rPr lang="en-US" dirty="0" err="1"/>
              <a:t>sankar</a:t>
            </a:r>
            <a:r>
              <a:rPr lang="en-US" dirty="0"/>
              <a:t> </a:t>
            </a:r>
            <a:r>
              <a:rPr lang="en-US" dirty="0" err="1"/>
              <a:t>Vecha</a:t>
            </a:r>
            <a:endParaRPr lang="en-US" dirty="0"/>
          </a:p>
          <a:p>
            <a:r>
              <a:rPr lang="en-US" dirty="0"/>
              <a:t>Sidharth </a:t>
            </a:r>
            <a:r>
              <a:rPr lang="en-US" dirty="0" err="1"/>
              <a:t>Guntoji</a:t>
            </a:r>
            <a:endParaRPr lang="en-IN" dirty="0"/>
          </a:p>
        </p:txBody>
      </p:sp>
    </p:spTree>
    <p:extLst>
      <p:ext uri="{BB962C8B-B14F-4D97-AF65-F5344CB8AC3E}">
        <p14:creationId xmlns:p14="http://schemas.microsoft.com/office/powerpoint/2010/main" val="23015268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40CD83-3F34-4150-8992-504AEF1C4DC2}"/>
              </a:ext>
            </a:extLst>
          </p:cNvPr>
          <p:cNvSpPr>
            <a:spLocks noGrp="1"/>
          </p:cNvSpPr>
          <p:nvPr>
            <p:ph type="title"/>
          </p:nvPr>
        </p:nvSpPr>
        <p:spPr/>
        <p:txBody>
          <a:bodyPr/>
          <a:lstStyle/>
          <a:p>
            <a:r>
              <a:rPr lang="en-US" dirty="0"/>
              <a:t>Project motto</a:t>
            </a:r>
            <a:endParaRPr lang="en-IN" dirty="0"/>
          </a:p>
        </p:txBody>
      </p:sp>
      <p:sp>
        <p:nvSpPr>
          <p:cNvPr id="3" name="Content Placeholder 2">
            <a:extLst>
              <a:ext uri="{FF2B5EF4-FFF2-40B4-BE49-F238E27FC236}">
                <a16:creationId xmlns:a16="http://schemas.microsoft.com/office/drawing/2014/main" id="{A2CE06E5-7E35-4E6C-8C35-E7FA40A28104}"/>
              </a:ext>
            </a:extLst>
          </p:cNvPr>
          <p:cNvSpPr>
            <a:spLocks noGrp="1"/>
          </p:cNvSpPr>
          <p:nvPr>
            <p:ph idx="1"/>
          </p:nvPr>
        </p:nvSpPr>
        <p:spPr/>
        <p:txBody>
          <a:bodyPr>
            <a:normAutofit fontScale="85000" lnSpcReduction="20000"/>
          </a:bodyPr>
          <a:lstStyle/>
          <a:p>
            <a:r>
              <a:rPr lang="en-US" b="1" dirty="0"/>
              <a:t>Problem: </a:t>
            </a:r>
            <a:r>
              <a:rPr lang="en-US" dirty="0"/>
              <a:t>Team is monitoring the email box, reads the emails and categorizes them and sends to the different teams by creating relevant data. This included copy paste and date. Extracting suitable data takes time. Manual categorization involved human errors. If there is a bulk of email inflow, there is a chance of missing. Finding the emails thread and follow-up will be another issue. </a:t>
            </a:r>
          </a:p>
          <a:p>
            <a:r>
              <a:rPr lang="en-US" b="1" dirty="0"/>
              <a:t>Solution</a:t>
            </a:r>
            <a:r>
              <a:rPr lang="en-US" dirty="0"/>
              <a:t>: Gen AI base email agent that reads emails with(out) Attachments. Sometimes attachments may images/pdf. These are read and converted to text and object is created and filled in CSV file. This CSV file can be used to generate tickets/input for any other script of project. </a:t>
            </a:r>
          </a:p>
          <a:p>
            <a:r>
              <a:rPr lang="en-IN" b="1"/>
              <a:t>Benefit:</a:t>
            </a:r>
            <a:r>
              <a:rPr lang="en-IN"/>
              <a:t> </a:t>
            </a:r>
            <a:r>
              <a:rPr lang="en-IN" dirty="0"/>
              <a:t>1000 emails can be categorized by solution in ~9mins. Which takes ~17 human Hours.</a:t>
            </a:r>
          </a:p>
          <a:p>
            <a:endParaRPr lang="en-IN" dirty="0"/>
          </a:p>
        </p:txBody>
      </p:sp>
    </p:spTree>
    <p:extLst>
      <p:ext uri="{BB962C8B-B14F-4D97-AF65-F5344CB8AC3E}">
        <p14:creationId xmlns:p14="http://schemas.microsoft.com/office/powerpoint/2010/main" val="9691863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0B0F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9045D-181A-4A40-9359-E94109D518CA}"/>
              </a:ext>
            </a:extLst>
          </p:cNvPr>
          <p:cNvSpPr>
            <a:spLocks noGrp="1"/>
          </p:cNvSpPr>
          <p:nvPr>
            <p:ph type="title"/>
          </p:nvPr>
        </p:nvSpPr>
        <p:spPr/>
        <p:txBody>
          <a:bodyPr/>
          <a:lstStyle/>
          <a:p>
            <a:r>
              <a:rPr lang="en-US" dirty="0"/>
              <a:t>Project flow</a:t>
            </a:r>
            <a:endParaRPr lang="en-IN" dirty="0"/>
          </a:p>
        </p:txBody>
      </p:sp>
      <p:sp>
        <p:nvSpPr>
          <p:cNvPr id="4" name="Rectangle: Rounded Corners 3">
            <a:extLst>
              <a:ext uri="{FF2B5EF4-FFF2-40B4-BE49-F238E27FC236}">
                <a16:creationId xmlns:a16="http://schemas.microsoft.com/office/drawing/2014/main" id="{26BDA6D5-6728-4C50-BD82-CA2D2F48DFDC}"/>
              </a:ext>
            </a:extLst>
          </p:cNvPr>
          <p:cNvSpPr/>
          <p:nvPr/>
        </p:nvSpPr>
        <p:spPr>
          <a:xfrm>
            <a:off x="953911" y="2571048"/>
            <a:ext cx="3397954" cy="13772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600" dirty="0"/>
              <a:t>Sample email data created</a:t>
            </a:r>
          </a:p>
        </p:txBody>
      </p:sp>
      <p:sp>
        <p:nvSpPr>
          <p:cNvPr id="5" name="Rectangle: Rounded Corners 4">
            <a:extLst>
              <a:ext uri="{FF2B5EF4-FFF2-40B4-BE49-F238E27FC236}">
                <a16:creationId xmlns:a16="http://schemas.microsoft.com/office/drawing/2014/main" id="{FD04EB30-11DD-4780-B6D7-FA33225EA194}"/>
              </a:ext>
            </a:extLst>
          </p:cNvPr>
          <p:cNvSpPr/>
          <p:nvPr/>
        </p:nvSpPr>
        <p:spPr>
          <a:xfrm>
            <a:off x="4521198" y="2571048"/>
            <a:ext cx="3397954" cy="13772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Email types -3</a:t>
            </a:r>
          </a:p>
          <a:p>
            <a:pPr algn="ctr"/>
            <a:r>
              <a:rPr lang="en-US" dirty="0"/>
              <a:t>Without attachments</a:t>
            </a:r>
          </a:p>
          <a:p>
            <a:pPr algn="ctr"/>
            <a:r>
              <a:rPr lang="en-US" dirty="0"/>
              <a:t>With attachments and with PDF </a:t>
            </a:r>
            <a:endParaRPr lang="en-IN" sz="2400" dirty="0"/>
          </a:p>
        </p:txBody>
      </p:sp>
      <p:sp>
        <p:nvSpPr>
          <p:cNvPr id="6" name="Rectangle: Rounded Corners 5">
            <a:extLst>
              <a:ext uri="{FF2B5EF4-FFF2-40B4-BE49-F238E27FC236}">
                <a16:creationId xmlns:a16="http://schemas.microsoft.com/office/drawing/2014/main" id="{4A0CE4EC-BD81-47C9-9C21-B4A65AE7D60B}"/>
              </a:ext>
            </a:extLst>
          </p:cNvPr>
          <p:cNvSpPr/>
          <p:nvPr/>
        </p:nvSpPr>
        <p:spPr>
          <a:xfrm>
            <a:off x="8173156" y="2571048"/>
            <a:ext cx="3397954" cy="13772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Converted emails to  JSON</a:t>
            </a:r>
            <a:endParaRPr lang="en-IN" sz="3600" dirty="0"/>
          </a:p>
        </p:txBody>
      </p:sp>
      <p:sp>
        <p:nvSpPr>
          <p:cNvPr id="7" name="Rectangle: Rounded Corners 6">
            <a:extLst>
              <a:ext uri="{FF2B5EF4-FFF2-40B4-BE49-F238E27FC236}">
                <a16:creationId xmlns:a16="http://schemas.microsoft.com/office/drawing/2014/main" id="{A6F12169-CA57-43D7-8A81-0D3A6CC1FA0A}"/>
              </a:ext>
            </a:extLst>
          </p:cNvPr>
          <p:cNvSpPr/>
          <p:nvPr/>
        </p:nvSpPr>
        <p:spPr>
          <a:xfrm>
            <a:off x="4311735" y="4233341"/>
            <a:ext cx="3397954" cy="13772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OCR module to get text from PDF or images</a:t>
            </a:r>
            <a:endParaRPr lang="en-IN" sz="2800" dirty="0"/>
          </a:p>
        </p:txBody>
      </p:sp>
      <p:sp>
        <p:nvSpPr>
          <p:cNvPr id="8" name="Rectangle: Rounded Corners 7">
            <a:extLst>
              <a:ext uri="{FF2B5EF4-FFF2-40B4-BE49-F238E27FC236}">
                <a16:creationId xmlns:a16="http://schemas.microsoft.com/office/drawing/2014/main" id="{F78F91DB-B625-4470-825C-5CD4945BF9D0}"/>
              </a:ext>
            </a:extLst>
          </p:cNvPr>
          <p:cNvSpPr/>
          <p:nvPr/>
        </p:nvSpPr>
        <p:spPr>
          <a:xfrm>
            <a:off x="8128544" y="4256628"/>
            <a:ext cx="3397954" cy="13772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Created Module to read relevant data</a:t>
            </a:r>
            <a:endParaRPr lang="en-IN" sz="3200" dirty="0"/>
          </a:p>
        </p:txBody>
      </p:sp>
      <p:sp>
        <p:nvSpPr>
          <p:cNvPr id="12" name="Arrow: Right 11">
            <a:extLst>
              <a:ext uri="{FF2B5EF4-FFF2-40B4-BE49-F238E27FC236}">
                <a16:creationId xmlns:a16="http://schemas.microsoft.com/office/drawing/2014/main" id="{F70BC21E-9A0F-4B60-B3F1-42BB20B16ED3}"/>
              </a:ext>
            </a:extLst>
          </p:cNvPr>
          <p:cNvSpPr/>
          <p:nvPr/>
        </p:nvSpPr>
        <p:spPr>
          <a:xfrm>
            <a:off x="4210756" y="3104444"/>
            <a:ext cx="395113" cy="324556"/>
          </a:xfrm>
          <a:prstGeom prst="right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Arrow: Right 12">
            <a:extLst>
              <a:ext uri="{FF2B5EF4-FFF2-40B4-BE49-F238E27FC236}">
                <a16:creationId xmlns:a16="http://schemas.microsoft.com/office/drawing/2014/main" id="{C26324BE-C3ED-4461-B88E-D5A4ED514E1C}"/>
              </a:ext>
            </a:extLst>
          </p:cNvPr>
          <p:cNvSpPr/>
          <p:nvPr/>
        </p:nvSpPr>
        <p:spPr>
          <a:xfrm>
            <a:off x="7848598" y="3065991"/>
            <a:ext cx="395113" cy="324556"/>
          </a:xfrm>
          <a:prstGeom prst="right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Arrow: Right 13">
            <a:extLst>
              <a:ext uri="{FF2B5EF4-FFF2-40B4-BE49-F238E27FC236}">
                <a16:creationId xmlns:a16="http://schemas.microsoft.com/office/drawing/2014/main" id="{3F002720-60BF-4CF8-AD62-850BBEAEB3BB}"/>
              </a:ext>
            </a:extLst>
          </p:cNvPr>
          <p:cNvSpPr/>
          <p:nvPr/>
        </p:nvSpPr>
        <p:spPr>
          <a:xfrm rot="5400000">
            <a:off x="8963376" y="3940182"/>
            <a:ext cx="395113" cy="324556"/>
          </a:xfrm>
          <a:prstGeom prst="right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Arrow: Right 14">
            <a:extLst>
              <a:ext uri="{FF2B5EF4-FFF2-40B4-BE49-F238E27FC236}">
                <a16:creationId xmlns:a16="http://schemas.microsoft.com/office/drawing/2014/main" id="{3328522B-E3F8-4457-842B-3BAA6AE4E636}"/>
              </a:ext>
            </a:extLst>
          </p:cNvPr>
          <p:cNvSpPr/>
          <p:nvPr/>
        </p:nvSpPr>
        <p:spPr>
          <a:xfrm rot="10800000">
            <a:off x="7720900" y="4759685"/>
            <a:ext cx="395113" cy="324556"/>
          </a:xfrm>
          <a:prstGeom prst="right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Rounded Corners 15">
            <a:extLst>
              <a:ext uri="{FF2B5EF4-FFF2-40B4-BE49-F238E27FC236}">
                <a16:creationId xmlns:a16="http://schemas.microsoft.com/office/drawing/2014/main" id="{BF1311A9-81C7-4344-B3A6-18F15E54BA77}"/>
              </a:ext>
            </a:extLst>
          </p:cNvPr>
          <p:cNvSpPr/>
          <p:nvPr/>
        </p:nvSpPr>
        <p:spPr>
          <a:xfrm>
            <a:off x="665502" y="4322606"/>
            <a:ext cx="3397954" cy="13772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LLM classify the required details</a:t>
            </a:r>
            <a:endParaRPr lang="en-IN" sz="2800" dirty="0"/>
          </a:p>
        </p:txBody>
      </p:sp>
      <p:sp>
        <p:nvSpPr>
          <p:cNvPr id="17" name="Arrow: Right 16">
            <a:extLst>
              <a:ext uri="{FF2B5EF4-FFF2-40B4-BE49-F238E27FC236}">
                <a16:creationId xmlns:a16="http://schemas.microsoft.com/office/drawing/2014/main" id="{712087C6-7130-4B92-8F91-56D96A98A6B6}"/>
              </a:ext>
            </a:extLst>
          </p:cNvPr>
          <p:cNvSpPr/>
          <p:nvPr/>
        </p:nvSpPr>
        <p:spPr>
          <a:xfrm rot="10800000">
            <a:off x="3935212" y="4782972"/>
            <a:ext cx="395113" cy="324556"/>
          </a:xfrm>
          <a:prstGeom prst="right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0307421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9224AA-1029-4C47-A814-F3361C089ED3}"/>
              </a:ext>
            </a:extLst>
          </p:cNvPr>
          <p:cNvSpPr>
            <a:spLocks noGrp="1"/>
          </p:cNvSpPr>
          <p:nvPr>
            <p:ph type="title"/>
          </p:nvPr>
        </p:nvSpPr>
        <p:spPr/>
        <p:txBody>
          <a:bodyPr/>
          <a:lstStyle/>
          <a:p>
            <a:r>
              <a:rPr lang="en-US" dirty="0"/>
              <a:t>Input &amp; output</a:t>
            </a:r>
            <a:endParaRPr lang="en-IN" dirty="0"/>
          </a:p>
        </p:txBody>
      </p:sp>
      <p:sp>
        <p:nvSpPr>
          <p:cNvPr id="3" name="Content Placeholder 2">
            <a:extLst>
              <a:ext uri="{FF2B5EF4-FFF2-40B4-BE49-F238E27FC236}">
                <a16:creationId xmlns:a16="http://schemas.microsoft.com/office/drawing/2014/main" id="{D116C1D9-2F1D-4C52-88C9-7EF0423F52B2}"/>
              </a:ext>
            </a:extLst>
          </p:cNvPr>
          <p:cNvSpPr>
            <a:spLocks noGrp="1"/>
          </p:cNvSpPr>
          <p:nvPr>
            <p:ph idx="1"/>
          </p:nvPr>
        </p:nvSpPr>
        <p:spPr/>
        <p:txBody>
          <a:bodyPr/>
          <a:lstStyle/>
          <a:p>
            <a:r>
              <a:rPr lang="en-US" b="1" dirty="0"/>
              <a:t>Input</a:t>
            </a:r>
            <a:r>
              <a:rPr lang="en-US" dirty="0"/>
              <a:t>: At this moment we have generated sample data</a:t>
            </a:r>
          </a:p>
          <a:p>
            <a:r>
              <a:rPr lang="en-US" b="1" dirty="0"/>
              <a:t>Enhancement</a:t>
            </a:r>
            <a:r>
              <a:rPr lang="en-US" dirty="0"/>
              <a:t> Input: We can create Realtime </a:t>
            </a:r>
            <a:r>
              <a:rPr lang="en-US" dirty="0" err="1"/>
              <a:t>eml</a:t>
            </a:r>
            <a:r>
              <a:rPr lang="en-US" dirty="0"/>
              <a:t> objects from outlook using PowerShell script and store those files in a directory. Project need to run on the directory </a:t>
            </a:r>
          </a:p>
          <a:p>
            <a:r>
              <a:rPr lang="en-IN" b="1" dirty="0"/>
              <a:t>Output</a:t>
            </a:r>
            <a:r>
              <a:rPr lang="en-IN" dirty="0"/>
              <a:t>: Currently creating output to CSV file with below data</a:t>
            </a:r>
          </a:p>
          <a:p>
            <a:pPr marL="457200" lvl="1" indent="0">
              <a:buNone/>
            </a:pPr>
            <a:r>
              <a:rPr lang="en-IN" dirty="0"/>
              <a:t>Sender, Receiver, request type, sub request type, Payments, account number, principle amount, interest, fee, escalation, appreciation</a:t>
            </a:r>
          </a:p>
        </p:txBody>
      </p:sp>
    </p:spTree>
    <p:extLst>
      <p:ext uri="{BB962C8B-B14F-4D97-AF65-F5344CB8AC3E}">
        <p14:creationId xmlns:p14="http://schemas.microsoft.com/office/powerpoint/2010/main" val="19566683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89C05-6267-4221-BCE4-207DB6E3C14F}"/>
              </a:ext>
            </a:extLst>
          </p:cNvPr>
          <p:cNvSpPr>
            <a:spLocks noGrp="1"/>
          </p:cNvSpPr>
          <p:nvPr>
            <p:ph type="title"/>
          </p:nvPr>
        </p:nvSpPr>
        <p:spPr/>
        <p:txBody>
          <a:bodyPr/>
          <a:lstStyle/>
          <a:p>
            <a:r>
              <a:rPr lang="en-US" dirty="0"/>
              <a:t>Technical Requirements</a:t>
            </a:r>
            <a:endParaRPr lang="en-IN" dirty="0"/>
          </a:p>
        </p:txBody>
      </p:sp>
      <p:sp>
        <p:nvSpPr>
          <p:cNvPr id="3" name="Content Placeholder 2">
            <a:extLst>
              <a:ext uri="{FF2B5EF4-FFF2-40B4-BE49-F238E27FC236}">
                <a16:creationId xmlns:a16="http://schemas.microsoft.com/office/drawing/2014/main" id="{C870AE93-9C62-4E13-8FA0-653A0EB2DDC0}"/>
              </a:ext>
            </a:extLst>
          </p:cNvPr>
          <p:cNvSpPr>
            <a:spLocks noGrp="1"/>
          </p:cNvSpPr>
          <p:nvPr>
            <p:ph idx="1"/>
          </p:nvPr>
        </p:nvSpPr>
        <p:spPr/>
        <p:txBody>
          <a:bodyPr/>
          <a:lstStyle/>
          <a:p>
            <a:r>
              <a:rPr lang="en-US" dirty="0"/>
              <a:t>Server requirements:</a:t>
            </a:r>
          </a:p>
          <a:p>
            <a:pPr lvl="1"/>
            <a:r>
              <a:rPr lang="en-US" dirty="0"/>
              <a:t>CPU 49 cores </a:t>
            </a:r>
          </a:p>
          <a:p>
            <a:pPr lvl="1"/>
            <a:r>
              <a:rPr lang="en-US" dirty="0"/>
              <a:t>Memory 250 GB</a:t>
            </a:r>
          </a:p>
          <a:p>
            <a:pPr lvl="1"/>
            <a:r>
              <a:rPr lang="en-US" dirty="0"/>
              <a:t>GPU 24 GB</a:t>
            </a:r>
          </a:p>
          <a:p>
            <a:pPr lvl="1"/>
            <a:r>
              <a:rPr lang="en-US" dirty="0"/>
              <a:t>Llama3.1:8b</a:t>
            </a:r>
          </a:p>
          <a:p>
            <a:r>
              <a:rPr lang="en-US" dirty="0"/>
              <a:t>This model took 50 mins to run with above configuration. </a:t>
            </a:r>
          </a:p>
          <a:p>
            <a:pPr lvl="1"/>
            <a:endParaRPr lang="en-US" dirty="0"/>
          </a:p>
          <a:p>
            <a:endParaRPr lang="en-IN" dirty="0"/>
          </a:p>
        </p:txBody>
      </p:sp>
    </p:spTree>
    <p:extLst>
      <p:ext uri="{BB962C8B-B14F-4D97-AF65-F5344CB8AC3E}">
        <p14:creationId xmlns:p14="http://schemas.microsoft.com/office/powerpoint/2010/main" val="40814949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588E3C-8F51-4733-A1E5-6913AC030277}"/>
              </a:ext>
            </a:extLst>
          </p:cNvPr>
          <p:cNvSpPr>
            <a:spLocks noGrp="1"/>
          </p:cNvSpPr>
          <p:nvPr>
            <p:ph type="title"/>
          </p:nvPr>
        </p:nvSpPr>
        <p:spPr/>
        <p:txBody>
          <a:bodyPr/>
          <a:lstStyle/>
          <a:p>
            <a:r>
              <a:rPr lang="en-US" dirty="0"/>
              <a:t>Software Requirements</a:t>
            </a:r>
            <a:endParaRPr lang="en-IN" dirty="0"/>
          </a:p>
        </p:txBody>
      </p:sp>
      <p:sp>
        <p:nvSpPr>
          <p:cNvPr id="3" name="Content Placeholder 2">
            <a:extLst>
              <a:ext uri="{FF2B5EF4-FFF2-40B4-BE49-F238E27FC236}">
                <a16:creationId xmlns:a16="http://schemas.microsoft.com/office/drawing/2014/main" id="{00D640E4-7C5F-4737-AFB8-0C9CB8F5327F}"/>
              </a:ext>
            </a:extLst>
          </p:cNvPr>
          <p:cNvSpPr>
            <a:spLocks noGrp="1"/>
          </p:cNvSpPr>
          <p:nvPr>
            <p:ph idx="1"/>
          </p:nvPr>
        </p:nvSpPr>
        <p:spPr/>
        <p:txBody>
          <a:bodyPr/>
          <a:lstStyle/>
          <a:p>
            <a:r>
              <a:rPr lang="en-US" dirty="0"/>
              <a:t>Anaconda: </a:t>
            </a:r>
            <a:r>
              <a:rPr lang="en-US" dirty="0" err="1"/>
              <a:t>Conda</a:t>
            </a:r>
            <a:r>
              <a:rPr lang="en-US" dirty="0"/>
              <a:t> Environment</a:t>
            </a:r>
          </a:p>
          <a:p>
            <a:r>
              <a:rPr lang="en-US" dirty="0" err="1"/>
              <a:t>Jupyter</a:t>
            </a:r>
            <a:r>
              <a:rPr lang="en-US" dirty="0"/>
              <a:t> notebooks</a:t>
            </a:r>
          </a:p>
          <a:p>
            <a:r>
              <a:rPr lang="en-US" dirty="0" err="1"/>
              <a:t>Ollama</a:t>
            </a:r>
            <a:endParaRPr lang="en-US" dirty="0"/>
          </a:p>
          <a:p>
            <a:r>
              <a:rPr lang="en-US" dirty="0"/>
              <a:t>Tesseract</a:t>
            </a:r>
          </a:p>
          <a:p>
            <a:endParaRPr lang="en-IN" dirty="0"/>
          </a:p>
        </p:txBody>
      </p:sp>
    </p:spTree>
    <p:extLst>
      <p:ext uri="{BB962C8B-B14F-4D97-AF65-F5344CB8AC3E}">
        <p14:creationId xmlns:p14="http://schemas.microsoft.com/office/powerpoint/2010/main" val="13307438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15E09-7CB4-417D-A9D6-1E852652EED5}"/>
              </a:ext>
            </a:extLst>
          </p:cNvPr>
          <p:cNvSpPr>
            <a:spLocks noGrp="1"/>
          </p:cNvSpPr>
          <p:nvPr>
            <p:ph type="title"/>
          </p:nvPr>
        </p:nvSpPr>
        <p:spPr>
          <a:xfrm>
            <a:off x="1295402" y="267757"/>
            <a:ext cx="9601196" cy="1303867"/>
          </a:xfrm>
        </p:spPr>
        <p:txBody>
          <a:bodyPr/>
          <a:lstStyle/>
          <a:p>
            <a:r>
              <a:rPr lang="en-US" dirty="0"/>
              <a:t>Performance</a:t>
            </a:r>
            <a:endParaRPr lang="en-IN" dirty="0"/>
          </a:p>
        </p:txBody>
      </p:sp>
      <p:pic>
        <p:nvPicPr>
          <p:cNvPr id="8" name="Picture 7">
            <a:extLst>
              <a:ext uri="{FF2B5EF4-FFF2-40B4-BE49-F238E27FC236}">
                <a16:creationId xmlns:a16="http://schemas.microsoft.com/office/drawing/2014/main" id="{876AAB3E-F1B3-4E5C-8079-C594C6A758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1568" y="1192037"/>
            <a:ext cx="9948863" cy="5180187"/>
          </a:xfrm>
          <a:prstGeom prst="rect">
            <a:avLst/>
          </a:prstGeom>
        </p:spPr>
      </p:pic>
    </p:spTree>
    <p:extLst>
      <p:ext uri="{BB962C8B-B14F-4D97-AF65-F5344CB8AC3E}">
        <p14:creationId xmlns:p14="http://schemas.microsoft.com/office/powerpoint/2010/main" val="31236616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E56E4-097F-4BCB-86A2-2FC29BB68A83}"/>
              </a:ext>
            </a:extLst>
          </p:cNvPr>
          <p:cNvSpPr>
            <a:spLocks noGrp="1"/>
          </p:cNvSpPr>
          <p:nvPr>
            <p:ph type="title"/>
          </p:nvPr>
        </p:nvSpPr>
        <p:spPr/>
        <p:txBody>
          <a:bodyPr/>
          <a:lstStyle/>
          <a:p>
            <a:r>
              <a:rPr lang="en-US" dirty="0"/>
              <a:t>Question and Answers</a:t>
            </a:r>
            <a:endParaRPr lang="en-IN" dirty="0"/>
          </a:p>
        </p:txBody>
      </p:sp>
      <p:pic>
        <p:nvPicPr>
          <p:cNvPr id="1026" name="Picture 2" descr="https://www.proedgeskills.com/wp-content/uploads/2018/01/ps-questions-answers-800-500.jpg">
            <a:extLst>
              <a:ext uri="{FF2B5EF4-FFF2-40B4-BE49-F238E27FC236}">
                <a16:creationId xmlns:a16="http://schemas.microsoft.com/office/drawing/2014/main" id="{41F465CC-9CDC-4A45-AE2E-C7AEB6A51E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982132"/>
            <a:ext cx="7620000" cy="4762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6605114"/>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167</TotalTime>
  <Words>333</Words>
  <Application>Microsoft Office PowerPoint</Application>
  <PresentationFormat>Widescreen</PresentationFormat>
  <Paragraphs>40</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Garamond</vt:lpstr>
      <vt:lpstr>Organic</vt:lpstr>
      <vt:lpstr>Gen AI Based Email Agent</vt:lpstr>
      <vt:lpstr>Team members</vt:lpstr>
      <vt:lpstr>Project motto</vt:lpstr>
      <vt:lpstr>Project flow</vt:lpstr>
      <vt:lpstr>Input &amp; output</vt:lpstr>
      <vt:lpstr>Technical Requirements</vt:lpstr>
      <vt:lpstr>Software Requirements</vt:lpstr>
      <vt:lpstr>Performance</vt:lpstr>
      <vt:lpstr>Question and Answers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 AI Based Email Agent</dc:title>
  <dc:creator>Ashok Babu D</dc:creator>
  <cp:lastModifiedBy>Ashok Babu D</cp:lastModifiedBy>
  <cp:revision>13</cp:revision>
  <dcterms:created xsi:type="dcterms:W3CDTF">2025-03-26T14:09:46Z</dcterms:created>
  <dcterms:modified xsi:type="dcterms:W3CDTF">2025-03-26T18:35:18Z</dcterms:modified>
</cp:coreProperties>
</file>