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Override PartName="/ppt/authors.xml" ContentType="application/vnd.ms-powerpoint.author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18"/>
  </p:notesMasterIdLst>
  <p:sldIdLst>
    <p:sldId id="256" r:id="rId5"/>
    <p:sldId id="257" r:id="rId6"/>
    <p:sldId id="285" r:id="rId7"/>
    <p:sldId id="286" r:id="rId8"/>
    <p:sldId id="287" r:id="rId9"/>
    <p:sldId id="288" r:id="rId10"/>
    <p:sldId id="289" r:id="rId11"/>
    <p:sldId id="290" r:id="rId12"/>
    <p:sldId id="291" r:id="rId13"/>
    <p:sldId id="292" r:id="rId14"/>
    <p:sldId id="293" r:id="rId15"/>
    <p:sldId id="294" r:id="rId16"/>
    <p:sldId id="275"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543"/>
    <p:restoredTop sz="94718"/>
  </p:normalViewPr>
  <p:slideViewPr>
    <p:cSldViewPr snapToGrid="0">
      <p:cViewPr varScale="1">
        <p:scale>
          <a:sx n="83" d="100"/>
          <a:sy n="83" d="100"/>
        </p:scale>
        <p:origin x="984" y="67"/>
      </p:cViewPr>
      <p:guideLst/>
    </p:cSldViewPr>
  </p:slideViewPr>
  <p:notesTextViewPr>
    <p:cViewPr>
      <p:scale>
        <a:sx n="1" d="1"/>
        <a:sy n="1" d="1"/>
      </p:scale>
      <p:origin x="0" y="0"/>
    </p:cViewPr>
  </p:notesTextViewPr>
  <p:sorterViewPr>
    <p:cViewPr>
      <p:scale>
        <a:sx n="126" d="100"/>
        <a:sy n="12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3/19/2023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3" y="1122363"/>
            <a:ext cx="7096933" cy="2387600"/>
          </a:xfrm>
        </p:spPr>
        <p:txBody>
          <a:bodyPr anchor="b">
            <a:noAutofit/>
          </a:bodyPr>
          <a:lstStyle>
            <a:lvl1pPr algn="l">
              <a:defRPr sz="6000" b="1">
                <a:latin typeface="+mj-lt"/>
              </a:defRPr>
            </a:lvl1pPr>
          </a:lstStyle>
          <a:p>
            <a:r>
              <a:rPr lang="en-US" smtClean="0"/>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9500507" cy="806675"/>
          </a:xfrm>
        </p:spPr>
        <p:txBody>
          <a:bodyPr>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meline">
    <p:bg>
      <p:bgPr>
        <a:solidFill>
          <a:schemeClr val="accent1"/>
        </a:solidFill>
        <a:effectLst/>
      </p:bgPr>
    </p:bg>
    <p:spTree>
      <p:nvGrpSpPr>
        <p:cNvPr id="1" name=""/>
        <p:cNvGrpSpPr/>
        <p:nvPr/>
      </p:nvGrpSpPr>
      <p:grpSpPr>
        <a:xfrm>
          <a:off x="0" y="0"/>
          <a:ext cx="0" cy="0"/>
          <a:chOff x="0" y="0"/>
          <a:chExt cx="0" cy="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solidFill>
                  <a:schemeClr val="bg1"/>
                </a:solidFill>
                <a:latin typeface="+mj-lt"/>
              </a:defRPr>
            </a:lvl1pPr>
          </a:lstStyle>
          <a:p>
            <a:r>
              <a:rPr lang="en-US" smtClean="0"/>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solidFill>
                  <a:schemeClr val="bg1"/>
                </a:solidFill>
                <a:latin typeface="+mn-lt"/>
              </a:defRPr>
            </a:lvl1pPr>
            <a:lvl2pPr marL="457200" indent="0">
              <a:buNone/>
              <a:defRPr>
                <a:solidFill>
                  <a:schemeClr val="bg1"/>
                </a:solidFill>
                <a:latin typeface="+mn-lt"/>
              </a:defRPr>
            </a:lvl2pPr>
            <a:lvl3pPr marL="914400" indent="0">
              <a:buNone/>
              <a:defRPr>
                <a:solidFill>
                  <a:schemeClr val="bg1"/>
                </a:solidFill>
                <a:latin typeface="+mn-lt"/>
              </a:defRPr>
            </a:lvl3pPr>
            <a:lvl4pPr marL="1371600" indent="0">
              <a:buNone/>
              <a:defRPr>
                <a:solidFill>
                  <a:schemeClr val="bg1"/>
                </a:solidFill>
                <a:latin typeface="+mn-lt"/>
              </a:defRPr>
            </a:lvl4pPr>
            <a:lvl5pPr marL="1828800" indent="0">
              <a:buNone/>
              <a:defRPr>
                <a:solidFill>
                  <a:schemeClr val="bg1"/>
                </a:solidFill>
                <a:latin typeface="+mn-lt"/>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AE46C21D-EBB5-4F3D-B06D-166777189317}" type="datetime1">
              <a:rPr lang="en-US" smtClean="0"/>
              <a:t>3/19/2023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569275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smtClean="0"/>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1DFFEA26-EB1D-498C-95CD-1ECE586790AA}" type="datetime1">
              <a:rPr lang="en-US" smtClean="0"/>
              <a:t>3/19/2023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6283235"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6283235"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31912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3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smtClean="0"/>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1" y="2526318"/>
            <a:ext cx="3218688"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539842EE-D56F-4F18-94E7-094CEF23F906}" type="datetime1">
              <a:rPr lang="en-US" smtClean="0"/>
              <a:t>3/19/2023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4683787"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4683788"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6" name="Content Placeholder 2">
            <a:extLst>
              <a:ext uri="{FF2B5EF4-FFF2-40B4-BE49-F238E27FC236}">
                <a16:creationId xmlns:a16="http://schemas.microsoft.com/office/drawing/2014/main" id="{43D62993-A055-DF4F-9286-4FFE3A5C7FD7}"/>
              </a:ext>
            </a:extLst>
          </p:cNvPr>
          <p:cNvSpPr>
            <a:spLocks noGrp="1"/>
          </p:cNvSpPr>
          <p:nvPr>
            <p:ph idx="13"/>
          </p:nvPr>
        </p:nvSpPr>
        <p:spPr>
          <a:xfrm>
            <a:off x="8200082"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7" name="Content Placeholder 2">
            <a:extLst>
              <a:ext uri="{FF2B5EF4-FFF2-40B4-BE49-F238E27FC236}">
                <a16:creationId xmlns:a16="http://schemas.microsoft.com/office/drawing/2014/main" id="{A896DA2E-4448-254C-86D1-9E16E63CC6A0}"/>
              </a:ext>
            </a:extLst>
          </p:cNvPr>
          <p:cNvSpPr>
            <a:spLocks noGrp="1"/>
          </p:cNvSpPr>
          <p:nvPr>
            <p:ph idx="14"/>
          </p:nvPr>
        </p:nvSpPr>
        <p:spPr>
          <a:xfrm>
            <a:off x="820008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569764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122363"/>
            <a:ext cx="6220278" cy="2387600"/>
          </a:xfrm>
        </p:spPr>
        <p:txBody>
          <a:bodyPr anchor="b">
            <a:noAutofit/>
          </a:bodyPr>
          <a:lstStyle>
            <a:lvl1pPr algn="l">
              <a:defRPr sz="6000" b="1">
                <a:latin typeface="+mj-lt"/>
              </a:defRPr>
            </a:lvl1pPr>
          </a:lstStyle>
          <a:p>
            <a:r>
              <a:rPr lang="en-US" smtClean="0"/>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6220277" cy="2247219"/>
          </a:xfrm>
        </p:spPr>
        <p:txBody>
          <a:bodyPr>
            <a:no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54470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smtClean="0"/>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17467"/>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45B08281-154C-4FEF-A6DF-18BA3AC0F374}" type="datetime1">
              <a:rPr lang="en-US" smtClean="0"/>
              <a:t>3/19/2023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Title 1">
            <a:extLst>
              <a:ext uri="{FF2B5EF4-FFF2-40B4-BE49-F238E27FC236}">
                <a16:creationId xmlns:a16="http://schemas.microsoft.com/office/drawing/2014/main" id="{5E932F0D-7FC3-634B-932C-3625C16C8DE2}"/>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smtClean="0"/>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167492" y="2653167"/>
            <a:ext cx="9779183" cy="3436483"/>
          </a:xfrm>
        </p:spPr>
        <p:txBody>
          <a:bodyPr>
            <a:no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fld id="{04D857D4-BD7E-4A06-844B-AAD504F1114F}" type="datetime1">
              <a:rPr lang="en-US" smtClean="0"/>
              <a:t>3/19/2023</a:t>
            </a:fld>
            <a:endParaRPr lang="en-US" dirty="0"/>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059400"/>
            <a:ext cx="6245912" cy="2387600"/>
          </a:xfrm>
        </p:spPr>
        <p:txBody>
          <a:bodyPr anchor="b">
            <a:noAutofit/>
          </a:bodyPr>
          <a:lstStyle>
            <a:lvl1pPr algn="l">
              <a:defRPr sz="6000" b="1">
                <a:solidFill>
                  <a:schemeClr val="bg1"/>
                </a:solidFill>
                <a:latin typeface="+mj-lt"/>
              </a:defRPr>
            </a:lvl1pPr>
          </a:lstStyle>
          <a:p>
            <a:r>
              <a:rPr lang="en-US" smtClean="0"/>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4" y="3539075"/>
            <a:ext cx="6245912" cy="1406101"/>
          </a:xfrm>
        </p:spPr>
        <p:txBody>
          <a:bodyPr>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98652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smtClean="0"/>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916AFA50-87A4-4E99-B112-8C6B1DFB84B2}" type="datetime1">
              <a:rPr lang="en-US" smtClean="0"/>
              <a:t>3/19/2023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9781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h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smtClean="0"/>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3"/>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6B3905CA-BF0F-4A1B-AA0D-85E42F5D5A85}" type="datetime1">
              <a:rPr lang="en-US" smtClean="0"/>
              <a:t>3/19/2023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90945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a:xfrm>
            <a:off x="1798721" y="1684338"/>
            <a:ext cx="8594558" cy="2810460"/>
          </a:xfrm>
        </p:spPr>
        <p:txBody>
          <a:bodyPr>
            <a:noAutofit/>
          </a:bodyPr>
          <a:lstStyle>
            <a:lvl1pPr algn="ctr">
              <a:lnSpc>
                <a:spcPct val="100000"/>
              </a:lnSpc>
              <a:defRPr sz="4600">
                <a:solidFill>
                  <a:schemeClr val="bg1"/>
                </a:solidFill>
                <a:latin typeface="+mj-lt"/>
              </a:defRPr>
            </a:lvl1pPr>
          </a:lstStyle>
          <a:p>
            <a:r>
              <a:rPr lang="en-US" smtClean="0"/>
              <a:t>Click to edit Master title style</a:t>
            </a:r>
            <a:endParaRPr lang="en-US" dirty="0"/>
          </a:p>
        </p:txBody>
      </p:sp>
      <p:sp>
        <p:nvSpPr>
          <p:cNvPr id="8" name="Text Placeholder 7">
            <a:extLst>
              <a:ext uri="{FF2B5EF4-FFF2-40B4-BE49-F238E27FC236}">
                <a16:creationId xmlns:a16="http://schemas.microsoft.com/office/drawing/2014/main" id="{4C91C146-F9A8-9A4C-9508-8590923B8D9A}"/>
              </a:ext>
            </a:extLst>
          </p:cNvPr>
          <p:cNvSpPr>
            <a:spLocks noGrp="1"/>
          </p:cNvSpPr>
          <p:nvPr>
            <p:ph type="body" sz="quarter" idx="13" hasCustomPrompt="1"/>
          </p:nvPr>
        </p:nvSpPr>
        <p:spPr>
          <a:xfrm>
            <a:off x="381000" y="519405"/>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10" name="Text Placeholder 9">
            <a:extLst>
              <a:ext uri="{FF2B5EF4-FFF2-40B4-BE49-F238E27FC236}">
                <a16:creationId xmlns:a16="http://schemas.microsoft.com/office/drawing/2014/main" id="{322D6C2B-78AC-DD47-9289-067C968B06C1}"/>
              </a:ext>
            </a:extLst>
          </p:cNvPr>
          <p:cNvSpPr>
            <a:spLocks noGrp="1"/>
          </p:cNvSpPr>
          <p:nvPr>
            <p:ph type="body" sz="quarter" idx="14"/>
          </p:nvPr>
        </p:nvSpPr>
        <p:spPr>
          <a:xfrm>
            <a:off x="6881813" y="4494213"/>
            <a:ext cx="3511550" cy="679450"/>
          </a:xfrm>
        </p:spPr>
        <p:txBody>
          <a:bodyPr>
            <a:no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a:r>
              <a:rPr lang="en-US" smtClean="0"/>
              <a:t>Edit Master text styles</a:t>
            </a:r>
          </a:p>
        </p:txBody>
      </p:sp>
      <p:sp>
        <p:nvSpPr>
          <p:cNvPr id="9" name="Text Placeholder 7">
            <a:extLst>
              <a:ext uri="{FF2B5EF4-FFF2-40B4-BE49-F238E27FC236}">
                <a16:creationId xmlns:a16="http://schemas.microsoft.com/office/drawing/2014/main" id="{612193CD-03AD-D74D-A5CD-747A9B53F49A}"/>
              </a:ext>
            </a:extLst>
          </p:cNvPr>
          <p:cNvSpPr>
            <a:spLocks noGrp="1"/>
          </p:cNvSpPr>
          <p:nvPr>
            <p:ph type="body" sz="quarter" idx="15" hasCustomPrompt="1"/>
          </p:nvPr>
        </p:nvSpPr>
        <p:spPr>
          <a:xfrm>
            <a:off x="10609104" y="3399692"/>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noAutofit/>
          </a:bodyPr>
          <a:lstStyle>
            <a:lvl1pPr>
              <a:defRPr>
                <a:solidFill>
                  <a:schemeClr val="accent2"/>
                </a:solidFill>
                <a:latin typeface="+mn-lt"/>
              </a:defRPr>
            </a:lvl1pPr>
          </a:lstStyle>
          <a:p>
            <a:fld id="{D3DA9A77-60C0-4BB8-898D-2828EE4073AD}" type="datetime1">
              <a:rPr lang="en-US" smtClean="0"/>
              <a:t>3/19/2023</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noAutofit/>
          </a:bodyPr>
          <a:lstStyle>
            <a:lvl1pPr>
              <a:defRPr>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8C225EC-F6EF-1144-834A-F0B91974AA41}"/>
              </a:ext>
            </a:extLst>
          </p:cNvPr>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itle 1">
            <a:extLst>
              <a:ext uri="{FF2B5EF4-FFF2-40B4-BE49-F238E27FC236}">
                <a16:creationId xmlns:a16="http://schemas.microsoft.com/office/drawing/2014/main" id="{1E40CEAF-B1BB-174E-A798-3BA60D9C0458}"/>
              </a:ext>
            </a:extLst>
          </p:cNvPr>
          <p:cNvSpPr>
            <a:spLocks noGrp="1"/>
          </p:cNvSpPr>
          <p:nvPr>
            <p:ph type="title"/>
          </p:nvPr>
        </p:nvSpPr>
        <p:spPr>
          <a:xfrm>
            <a:off x="750430" y="381000"/>
            <a:ext cx="8401624" cy="1325563"/>
          </a:xfrm>
        </p:spPr>
        <p:txBody>
          <a:bodyPr lIns="0" anchor="b">
            <a:noAutofit/>
          </a:bodyPr>
          <a:lstStyle>
            <a:lvl1pPr>
              <a:defRPr sz="4800" b="1">
                <a:latin typeface="+mj-lt"/>
              </a:defRPr>
            </a:lvl1pPr>
          </a:lstStyle>
          <a:p>
            <a:r>
              <a:rPr lang="en-US" smtClean="0"/>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227758"/>
            <a:ext cx="1200374" cy="1201242"/>
          </a:xfrm>
        </p:spPr>
        <p:txBody>
          <a:bodyPr>
            <a:noAutofit/>
          </a:bodyPr>
          <a:lstStyle>
            <a:lvl1pPr marL="0" indent="0">
              <a:buNone/>
              <a:defRPr sz="1400">
                <a:solidFill>
                  <a:schemeClr val="tx1"/>
                </a:solidFill>
                <a:latin typeface="+mn-lt"/>
              </a:defRPr>
            </a:lvl1pPr>
          </a:lstStyle>
          <a:p>
            <a:r>
              <a:rPr lang="en-US" smtClean="0"/>
              <a:t>Click icon to add picture</a:t>
            </a:r>
            <a:endParaRPr lang="en-US" dirty="0"/>
          </a:p>
        </p:txBody>
      </p:sp>
      <p:sp>
        <p:nvSpPr>
          <p:cNvPr id="10" name="Text Placeholder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2123351" y="2426400"/>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1" name="Text Placeholder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2123350" y="2811646"/>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7" name="Picture Placeholder 23">
            <a:extLst>
              <a:ext uri="{FF2B5EF4-FFF2-40B4-BE49-F238E27FC236}">
                <a16:creationId xmlns:a16="http://schemas.microsoft.com/office/drawing/2014/main" id="{9ABA5222-6FD6-405B-8AC8-18022C36590F}"/>
              </a:ext>
            </a:extLst>
          </p:cNvPr>
          <p:cNvSpPr>
            <a:spLocks noGrp="1"/>
          </p:cNvSpPr>
          <p:nvPr>
            <p:ph type="pic" sz="quarter" idx="14"/>
          </p:nvPr>
        </p:nvSpPr>
        <p:spPr>
          <a:xfrm>
            <a:off x="5495813" y="2227758"/>
            <a:ext cx="1200374" cy="1201242"/>
          </a:xfrm>
        </p:spPr>
        <p:txBody>
          <a:bodyPr>
            <a:noAutofit/>
          </a:bodyPr>
          <a:lstStyle>
            <a:lvl1pPr marL="0" indent="0">
              <a:buNone/>
              <a:defRPr sz="1400">
                <a:solidFill>
                  <a:schemeClr val="tx1"/>
                </a:solidFill>
                <a:latin typeface="+mn-lt"/>
              </a:defRPr>
            </a:lvl1pPr>
          </a:lstStyle>
          <a:p>
            <a:r>
              <a:rPr lang="en-US" smtClean="0"/>
              <a:t>Click icon to add picture</a:t>
            </a:r>
            <a:endParaRPr lang="en-US" dirty="0"/>
          </a:p>
        </p:txBody>
      </p:sp>
      <p:sp>
        <p:nvSpPr>
          <p:cNvPr id="12" name="Text Placeholder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6870817" y="242256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3" name="Text Placeholder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6870816" y="280781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8" name="Picture Placeholder 23">
            <a:extLst>
              <a:ext uri="{FF2B5EF4-FFF2-40B4-BE49-F238E27FC236}">
                <a16:creationId xmlns:a16="http://schemas.microsoft.com/office/drawing/2014/main" id="{124DE785-775F-4AE4-94B3-FA728188EBA5}"/>
              </a:ext>
            </a:extLst>
          </p:cNvPr>
          <p:cNvSpPr>
            <a:spLocks noGrp="1"/>
          </p:cNvSpPr>
          <p:nvPr>
            <p:ph type="pic" sz="quarter" idx="15"/>
          </p:nvPr>
        </p:nvSpPr>
        <p:spPr>
          <a:xfrm>
            <a:off x="750429" y="4254273"/>
            <a:ext cx="1200374" cy="1201242"/>
          </a:xfrm>
        </p:spPr>
        <p:txBody>
          <a:bodyPr>
            <a:noAutofit/>
          </a:bodyPr>
          <a:lstStyle>
            <a:lvl1pPr marL="0" indent="0">
              <a:buNone/>
              <a:defRPr sz="1400">
                <a:solidFill>
                  <a:schemeClr val="tx1"/>
                </a:solidFill>
                <a:latin typeface="+mn-lt"/>
              </a:defRPr>
            </a:lvl1pPr>
          </a:lstStyle>
          <a:p>
            <a:r>
              <a:rPr lang="en-US" smtClean="0"/>
              <a:t>Click icon to add picture</a:t>
            </a:r>
            <a:endParaRPr lang="en-US" dirty="0"/>
          </a:p>
        </p:txBody>
      </p:sp>
      <p:sp>
        <p:nvSpPr>
          <p:cNvPr id="14" name="Text Placeholder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2123351"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5" name="Text Placeholder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2123350"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9" name="Picture Placeholder 23">
            <a:extLst>
              <a:ext uri="{FF2B5EF4-FFF2-40B4-BE49-F238E27FC236}">
                <a16:creationId xmlns:a16="http://schemas.microsoft.com/office/drawing/2014/main" id="{F5694B35-7776-4DB9-9EB7-3AF076EC357D}"/>
              </a:ext>
            </a:extLst>
          </p:cNvPr>
          <p:cNvSpPr>
            <a:spLocks noGrp="1"/>
          </p:cNvSpPr>
          <p:nvPr>
            <p:ph type="pic" sz="quarter" idx="16"/>
          </p:nvPr>
        </p:nvSpPr>
        <p:spPr>
          <a:xfrm>
            <a:off x="5495813" y="4254273"/>
            <a:ext cx="1200374" cy="1201242"/>
          </a:xfrm>
        </p:spPr>
        <p:txBody>
          <a:bodyPr>
            <a:noAutofit/>
          </a:bodyPr>
          <a:lstStyle>
            <a:lvl1pPr marL="0" indent="0">
              <a:buNone/>
              <a:defRPr sz="1400">
                <a:solidFill>
                  <a:schemeClr val="tx1"/>
                </a:solidFill>
                <a:latin typeface="+mn-lt"/>
              </a:defRPr>
            </a:lvl1pPr>
          </a:lstStyle>
          <a:p>
            <a:r>
              <a:rPr lang="en-US" smtClean="0"/>
              <a:t>Click icon to add picture</a:t>
            </a:r>
            <a:endParaRPr lang="en-US" dirty="0"/>
          </a:p>
        </p:txBody>
      </p:sp>
      <p:sp>
        <p:nvSpPr>
          <p:cNvPr id="16" name="Text Placeholder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6870817"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7" name="Text Placeholder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6870816"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a:xfrm>
            <a:off x="381000" y="6356350"/>
            <a:ext cx="1569803" cy="365125"/>
          </a:xfrm>
        </p:spPr>
        <p:txBody>
          <a:bodyPr>
            <a:noAutofit/>
          </a:bodyPr>
          <a:lstStyle>
            <a:lvl1pPr>
              <a:defRPr>
                <a:solidFill>
                  <a:schemeClr val="accent3"/>
                </a:solidFill>
                <a:latin typeface="+mn-lt"/>
              </a:defRPr>
            </a:lvl1pPr>
          </a:lstStyle>
          <a:p>
            <a:fld id="{C1F30CD5-42B1-4614-9F46-5D29928CC2DB}" type="datetime1">
              <a:rPr lang="en-US" smtClean="0"/>
              <a:t>3/19/2023</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a:xfrm>
            <a:off x="2871106" y="6356350"/>
            <a:ext cx="4114800" cy="365125"/>
          </a:xfrm>
        </p:spPr>
        <p:txBody>
          <a:bodyPr>
            <a:noAutofit/>
          </a:bodyPr>
          <a:lstStyle>
            <a:lvl1pPr>
              <a:defRPr>
                <a:solidFill>
                  <a:schemeClr val="accent3"/>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8332334" y="6356350"/>
            <a:ext cx="1167495"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
        <p:nvSpPr>
          <p:cNvPr id="19" name="Freeform 18">
            <a:extLst>
              <a:ext uri="{FF2B5EF4-FFF2-40B4-BE49-F238E27FC236}">
                <a16:creationId xmlns:a16="http://schemas.microsoft.com/office/drawing/2014/main" id="{AAB3BC7E-B34F-EF47-B125-1574C5484E22}"/>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20">
            <a:extLst>
              <a:ext uri="{FF2B5EF4-FFF2-40B4-BE49-F238E27FC236}">
                <a16:creationId xmlns:a16="http://schemas.microsoft.com/office/drawing/2014/main" id="{7CBC82D0-4F72-C649-8B7F-D4B087957B6C}"/>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24">
            <a:extLst>
              <a:ext uri="{FF2B5EF4-FFF2-40B4-BE49-F238E27FC236}">
                <a16:creationId xmlns:a16="http://schemas.microsoft.com/office/drawing/2014/main" id="{9383F23A-D872-2A4C-B386-A9D269BE694D}"/>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Oval 25">
            <a:extLst>
              <a:ext uri="{FF2B5EF4-FFF2-40B4-BE49-F238E27FC236}">
                <a16:creationId xmlns:a16="http://schemas.microsoft.com/office/drawing/2014/main" id="{9221FFDB-AAE2-5943-97A1-82D66AE05DB4}"/>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7" name="Freeform 26">
            <a:extLst>
              <a:ext uri="{FF2B5EF4-FFF2-40B4-BE49-F238E27FC236}">
                <a16:creationId xmlns:a16="http://schemas.microsoft.com/office/drawing/2014/main" id="{2E58EEF7-63CA-A845-BAC4-9D3BE05918B5}"/>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757A4624-D8ED-2E4B-AF8C-00DFA6A72D5F}"/>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28">
            <a:extLst>
              <a:ext uri="{FF2B5EF4-FFF2-40B4-BE49-F238E27FC236}">
                <a16:creationId xmlns:a16="http://schemas.microsoft.com/office/drawing/2014/main" id="{DF312EF8-91BE-5946-BE31-8CFE107A2FEA}"/>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154419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ole team">
    <p:bg>
      <p:bgPr>
        <a:solidFill>
          <a:schemeClr val="accent2"/>
        </a:solidFill>
        <a:effectLst/>
      </p:bgPr>
    </p:bg>
    <p:spTree>
      <p:nvGrpSpPr>
        <p:cNvPr id="1" name=""/>
        <p:cNvGrpSpPr/>
        <p:nvPr/>
      </p:nvGrpSpPr>
      <p:grpSpPr>
        <a:xfrm>
          <a:off x="0" y="0"/>
          <a:ext cx="0" cy="0"/>
          <a:chOff x="0" y="0"/>
          <a:chExt cx="0" cy="0"/>
        </a:xfrm>
      </p:grpSpPr>
      <p:sp>
        <p:nvSpPr>
          <p:cNvPr id="54" name="Title 1">
            <a:extLst>
              <a:ext uri="{FF2B5EF4-FFF2-40B4-BE49-F238E27FC236}">
                <a16:creationId xmlns:a16="http://schemas.microsoft.com/office/drawing/2014/main" id="{6825B690-1AD7-4243-AC42-D2CF19B7B02C}"/>
              </a:ext>
            </a:extLst>
          </p:cNvPr>
          <p:cNvSpPr>
            <a:spLocks noGrp="1"/>
          </p:cNvSpPr>
          <p:nvPr>
            <p:ph type="title"/>
          </p:nvPr>
        </p:nvSpPr>
        <p:spPr>
          <a:xfrm>
            <a:off x="750430" y="381000"/>
            <a:ext cx="10678142" cy="1325563"/>
          </a:xfrm>
        </p:spPr>
        <p:txBody>
          <a:bodyPr lIns="0" anchor="b">
            <a:noAutofit/>
          </a:bodyPr>
          <a:lstStyle>
            <a:lvl1pPr>
              <a:defRPr sz="4800" b="1">
                <a:latin typeface="+mj-lt"/>
              </a:defRPr>
            </a:lvl1pPr>
          </a:lstStyle>
          <a:p>
            <a:r>
              <a:rPr lang="en-US" smtClean="0"/>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068734"/>
            <a:ext cx="904987" cy="905641"/>
          </a:xfrm>
        </p:spPr>
        <p:txBody>
          <a:bodyPr>
            <a:noAutofit/>
          </a:bodyPr>
          <a:lstStyle>
            <a:lvl1pPr marL="0" indent="0">
              <a:buNone/>
              <a:defRPr sz="1400">
                <a:solidFill>
                  <a:schemeClr val="tx1"/>
                </a:solidFill>
              </a:defRPr>
            </a:lvl1pPr>
          </a:lstStyle>
          <a:p>
            <a:r>
              <a:rPr lang="en-US" smtClean="0"/>
              <a:t>Click icon to add picture</a:t>
            </a:r>
            <a:endParaRPr lang="en-US" dirty="0"/>
          </a:p>
        </p:txBody>
      </p:sp>
      <p:sp>
        <p:nvSpPr>
          <p:cNvPr id="31" name="Text Placeholder 28">
            <a:extLst>
              <a:ext uri="{FF2B5EF4-FFF2-40B4-BE49-F238E27FC236}">
                <a16:creationId xmlns:a16="http://schemas.microsoft.com/office/drawing/2014/main" id="{1825005B-0520-EC49-9A5C-554CB700387B}"/>
              </a:ext>
            </a:extLst>
          </p:cNvPr>
          <p:cNvSpPr>
            <a:spLocks noGrp="1"/>
          </p:cNvSpPr>
          <p:nvPr>
            <p:ph type="body" sz="quarter" idx="17" hasCustomPrompt="1"/>
          </p:nvPr>
        </p:nvSpPr>
        <p:spPr>
          <a:xfrm>
            <a:off x="750430"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2" name="Text Placeholder 28">
            <a:extLst>
              <a:ext uri="{FF2B5EF4-FFF2-40B4-BE49-F238E27FC236}">
                <a16:creationId xmlns:a16="http://schemas.microsoft.com/office/drawing/2014/main" id="{B6697B92-AF89-2C46-BC1E-6CB47E8EA421}"/>
              </a:ext>
            </a:extLst>
          </p:cNvPr>
          <p:cNvSpPr>
            <a:spLocks noGrp="1"/>
          </p:cNvSpPr>
          <p:nvPr>
            <p:ph type="body" sz="quarter" idx="18" hasCustomPrompt="1"/>
          </p:nvPr>
        </p:nvSpPr>
        <p:spPr>
          <a:xfrm>
            <a:off x="750429"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3" name="Picture Placeholder 23">
            <a:extLst>
              <a:ext uri="{FF2B5EF4-FFF2-40B4-BE49-F238E27FC236}">
                <a16:creationId xmlns:a16="http://schemas.microsoft.com/office/drawing/2014/main" id="{FA9FEBB0-45F1-DF45-89C4-B343F8B20BA0}"/>
              </a:ext>
            </a:extLst>
          </p:cNvPr>
          <p:cNvSpPr>
            <a:spLocks noGrp="1"/>
          </p:cNvSpPr>
          <p:nvPr>
            <p:ph type="pic" sz="quarter" idx="28"/>
          </p:nvPr>
        </p:nvSpPr>
        <p:spPr>
          <a:xfrm>
            <a:off x="3549397" y="2068734"/>
            <a:ext cx="904987" cy="905641"/>
          </a:xfrm>
        </p:spPr>
        <p:txBody>
          <a:bodyPr>
            <a:noAutofit/>
          </a:bodyPr>
          <a:lstStyle>
            <a:lvl1pPr marL="0" indent="0">
              <a:buNone/>
              <a:defRPr sz="1400">
                <a:solidFill>
                  <a:schemeClr val="tx1"/>
                </a:solidFill>
              </a:defRPr>
            </a:lvl1pPr>
          </a:lstStyle>
          <a:p>
            <a:r>
              <a:rPr lang="en-US" smtClean="0"/>
              <a:t>Click icon to add picture</a:t>
            </a:r>
            <a:endParaRPr lang="en-US" dirty="0"/>
          </a:p>
        </p:txBody>
      </p:sp>
      <p:sp>
        <p:nvSpPr>
          <p:cNvPr id="34" name="Text Placeholder 28">
            <a:extLst>
              <a:ext uri="{FF2B5EF4-FFF2-40B4-BE49-F238E27FC236}">
                <a16:creationId xmlns:a16="http://schemas.microsoft.com/office/drawing/2014/main" id="{EF331731-A7FC-C245-A9C1-0B1A2E994DB6}"/>
              </a:ext>
            </a:extLst>
          </p:cNvPr>
          <p:cNvSpPr>
            <a:spLocks noGrp="1"/>
          </p:cNvSpPr>
          <p:nvPr>
            <p:ph type="body" sz="quarter" idx="29" hasCustomPrompt="1"/>
          </p:nvPr>
        </p:nvSpPr>
        <p:spPr>
          <a:xfrm>
            <a:off x="354939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5" name="Text Placeholder 28">
            <a:extLst>
              <a:ext uri="{FF2B5EF4-FFF2-40B4-BE49-F238E27FC236}">
                <a16:creationId xmlns:a16="http://schemas.microsoft.com/office/drawing/2014/main" id="{313B974E-E762-EE48-B2DF-C8F10DF73444}"/>
              </a:ext>
            </a:extLst>
          </p:cNvPr>
          <p:cNvSpPr>
            <a:spLocks noGrp="1"/>
          </p:cNvSpPr>
          <p:nvPr>
            <p:ph type="body" sz="quarter" idx="30" hasCustomPrompt="1"/>
          </p:nvPr>
        </p:nvSpPr>
        <p:spPr>
          <a:xfrm>
            <a:off x="354939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6" name="Picture Placeholder 23">
            <a:extLst>
              <a:ext uri="{FF2B5EF4-FFF2-40B4-BE49-F238E27FC236}">
                <a16:creationId xmlns:a16="http://schemas.microsoft.com/office/drawing/2014/main" id="{8BA62E8C-79E6-D245-B706-FFB1E051B2D6}"/>
              </a:ext>
            </a:extLst>
          </p:cNvPr>
          <p:cNvSpPr>
            <a:spLocks noGrp="1"/>
          </p:cNvSpPr>
          <p:nvPr>
            <p:ph type="pic" sz="quarter" idx="31"/>
          </p:nvPr>
        </p:nvSpPr>
        <p:spPr>
          <a:xfrm>
            <a:off x="6348367" y="2068734"/>
            <a:ext cx="904987" cy="905641"/>
          </a:xfrm>
        </p:spPr>
        <p:txBody>
          <a:bodyPr>
            <a:noAutofit/>
          </a:bodyPr>
          <a:lstStyle>
            <a:lvl1pPr marL="0" indent="0">
              <a:buNone/>
              <a:defRPr sz="1400">
                <a:solidFill>
                  <a:schemeClr val="tx1"/>
                </a:solidFill>
              </a:defRPr>
            </a:lvl1pPr>
          </a:lstStyle>
          <a:p>
            <a:r>
              <a:rPr lang="en-US" smtClean="0"/>
              <a:t>Click icon to add picture</a:t>
            </a:r>
            <a:endParaRPr lang="en-US" dirty="0"/>
          </a:p>
        </p:txBody>
      </p:sp>
      <p:sp>
        <p:nvSpPr>
          <p:cNvPr id="37" name="Text Placeholder 28">
            <a:extLst>
              <a:ext uri="{FF2B5EF4-FFF2-40B4-BE49-F238E27FC236}">
                <a16:creationId xmlns:a16="http://schemas.microsoft.com/office/drawing/2014/main" id="{4199EE50-5386-0446-8ADA-23C1B0D6EA4F}"/>
              </a:ext>
            </a:extLst>
          </p:cNvPr>
          <p:cNvSpPr>
            <a:spLocks noGrp="1"/>
          </p:cNvSpPr>
          <p:nvPr>
            <p:ph type="body" sz="quarter" idx="32" hasCustomPrompt="1"/>
          </p:nvPr>
        </p:nvSpPr>
        <p:spPr>
          <a:xfrm>
            <a:off x="634836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8" name="Text Placeholder 28">
            <a:extLst>
              <a:ext uri="{FF2B5EF4-FFF2-40B4-BE49-F238E27FC236}">
                <a16:creationId xmlns:a16="http://schemas.microsoft.com/office/drawing/2014/main" id="{478AB5CA-B5A5-934D-BF51-1485953A703D}"/>
              </a:ext>
            </a:extLst>
          </p:cNvPr>
          <p:cNvSpPr>
            <a:spLocks noGrp="1"/>
          </p:cNvSpPr>
          <p:nvPr>
            <p:ph type="body" sz="quarter" idx="33" hasCustomPrompt="1"/>
          </p:nvPr>
        </p:nvSpPr>
        <p:spPr>
          <a:xfrm>
            <a:off x="634836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9" name="Picture Placeholder 23">
            <a:extLst>
              <a:ext uri="{FF2B5EF4-FFF2-40B4-BE49-F238E27FC236}">
                <a16:creationId xmlns:a16="http://schemas.microsoft.com/office/drawing/2014/main" id="{3D78BE06-1FC7-3C43-BD15-F4137B564B58}"/>
              </a:ext>
            </a:extLst>
          </p:cNvPr>
          <p:cNvSpPr>
            <a:spLocks noGrp="1"/>
          </p:cNvSpPr>
          <p:nvPr>
            <p:ph type="pic" sz="quarter" idx="34"/>
          </p:nvPr>
        </p:nvSpPr>
        <p:spPr>
          <a:xfrm>
            <a:off x="9147335" y="2068734"/>
            <a:ext cx="904987" cy="905641"/>
          </a:xfrm>
        </p:spPr>
        <p:txBody>
          <a:bodyPr>
            <a:noAutofit/>
          </a:bodyPr>
          <a:lstStyle>
            <a:lvl1pPr marL="0" indent="0">
              <a:buNone/>
              <a:defRPr sz="1400">
                <a:solidFill>
                  <a:schemeClr val="tx1"/>
                </a:solidFill>
              </a:defRPr>
            </a:lvl1pPr>
          </a:lstStyle>
          <a:p>
            <a:r>
              <a:rPr lang="en-US" smtClean="0"/>
              <a:t>Click icon to add picture</a:t>
            </a:r>
            <a:endParaRPr lang="en-US" dirty="0"/>
          </a:p>
        </p:txBody>
      </p:sp>
      <p:sp>
        <p:nvSpPr>
          <p:cNvPr id="40" name="Text Placeholder 28">
            <a:extLst>
              <a:ext uri="{FF2B5EF4-FFF2-40B4-BE49-F238E27FC236}">
                <a16:creationId xmlns:a16="http://schemas.microsoft.com/office/drawing/2014/main" id="{14F01FCC-4797-0343-8739-20331C751C18}"/>
              </a:ext>
            </a:extLst>
          </p:cNvPr>
          <p:cNvSpPr>
            <a:spLocks noGrp="1"/>
          </p:cNvSpPr>
          <p:nvPr>
            <p:ph type="body" sz="quarter" idx="35" hasCustomPrompt="1"/>
          </p:nvPr>
        </p:nvSpPr>
        <p:spPr>
          <a:xfrm>
            <a:off x="9147336"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1" name="Text Placeholder 28">
            <a:extLst>
              <a:ext uri="{FF2B5EF4-FFF2-40B4-BE49-F238E27FC236}">
                <a16:creationId xmlns:a16="http://schemas.microsoft.com/office/drawing/2014/main" id="{33FBE6CA-EC7A-1A4B-ADA3-6B78F2DE09C2}"/>
              </a:ext>
            </a:extLst>
          </p:cNvPr>
          <p:cNvSpPr>
            <a:spLocks noGrp="1"/>
          </p:cNvSpPr>
          <p:nvPr>
            <p:ph type="body" sz="quarter" idx="36" hasCustomPrompt="1"/>
          </p:nvPr>
        </p:nvSpPr>
        <p:spPr>
          <a:xfrm>
            <a:off x="9147335"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2" name="Picture Placeholder 23">
            <a:extLst>
              <a:ext uri="{FF2B5EF4-FFF2-40B4-BE49-F238E27FC236}">
                <a16:creationId xmlns:a16="http://schemas.microsoft.com/office/drawing/2014/main" id="{6DD7CCE4-AD48-B64F-909E-F88961FBDFC5}"/>
              </a:ext>
            </a:extLst>
          </p:cNvPr>
          <p:cNvSpPr>
            <a:spLocks noGrp="1"/>
          </p:cNvSpPr>
          <p:nvPr>
            <p:ph type="pic" sz="quarter" idx="37"/>
          </p:nvPr>
        </p:nvSpPr>
        <p:spPr>
          <a:xfrm>
            <a:off x="750429" y="4118551"/>
            <a:ext cx="904987" cy="905641"/>
          </a:xfrm>
        </p:spPr>
        <p:txBody>
          <a:bodyPr>
            <a:noAutofit/>
          </a:bodyPr>
          <a:lstStyle>
            <a:lvl1pPr marL="0" indent="0">
              <a:buNone/>
              <a:defRPr sz="1400">
                <a:solidFill>
                  <a:schemeClr val="tx1"/>
                </a:solidFill>
              </a:defRPr>
            </a:lvl1pPr>
          </a:lstStyle>
          <a:p>
            <a:r>
              <a:rPr lang="en-US" smtClean="0"/>
              <a:t>Click icon to add picture</a:t>
            </a:r>
            <a:endParaRPr lang="en-US" dirty="0"/>
          </a:p>
        </p:txBody>
      </p:sp>
      <p:sp>
        <p:nvSpPr>
          <p:cNvPr id="43" name="Text Placeholder 28">
            <a:extLst>
              <a:ext uri="{FF2B5EF4-FFF2-40B4-BE49-F238E27FC236}">
                <a16:creationId xmlns:a16="http://schemas.microsoft.com/office/drawing/2014/main" id="{C076E7E2-3D95-EA47-BF86-444615F1F141}"/>
              </a:ext>
            </a:extLst>
          </p:cNvPr>
          <p:cNvSpPr>
            <a:spLocks noGrp="1"/>
          </p:cNvSpPr>
          <p:nvPr>
            <p:ph type="body" sz="quarter" idx="38" hasCustomPrompt="1"/>
          </p:nvPr>
        </p:nvSpPr>
        <p:spPr>
          <a:xfrm>
            <a:off x="750430"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4" name="Text Placeholder 28">
            <a:extLst>
              <a:ext uri="{FF2B5EF4-FFF2-40B4-BE49-F238E27FC236}">
                <a16:creationId xmlns:a16="http://schemas.microsoft.com/office/drawing/2014/main" id="{612499D2-373C-3940-97A5-FCA8B245BE45}"/>
              </a:ext>
            </a:extLst>
          </p:cNvPr>
          <p:cNvSpPr>
            <a:spLocks noGrp="1"/>
          </p:cNvSpPr>
          <p:nvPr>
            <p:ph type="body" sz="quarter" idx="39" hasCustomPrompt="1"/>
          </p:nvPr>
        </p:nvSpPr>
        <p:spPr>
          <a:xfrm>
            <a:off x="750429"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5" name="Picture Placeholder 23">
            <a:extLst>
              <a:ext uri="{FF2B5EF4-FFF2-40B4-BE49-F238E27FC236}">
                <a16:creationId xmlns:a16="http://schemas.microsoft.com/office/drawing/2014/main" id="{24B34D6D-4F7E-3942-B8D7-9970BDE53C10}"/>
              </a:ext>
            </a:extLst>
          </p:cNvPr>
          <p:cNvSpPr>
            <a:spLocks noGrp="1"/>
          </p:cNvSpPr>
          <p:nvPr>
            <p:ph type="pic" sz="quarter" idx="40"/>
          </p:nvPr>
        </p:nvSpPr>
        <p:spPr>
          <a:xfrm>
            <a:off x="3549397" y="4118551"/>
            <a:ext cx="904987" cy="905641"/>
          </a:xfrm>
        </p:spPr>
        <p:txBody>
          <a:bodyPr>
            <a:noAutofit/>
          </a:bodyPr>
          <a:lstStyle>
            <a:lvl1pPr marL="0" indent="0">
              <a:buNone/>
              <a:defRPr sz="1400">
                <a:solidFill>
                  <a:schemeClr val="tx1"/>
                </a:solidFill>
              </a:defRPr>
            </a:lvl1pPr>
          </a:lstStyle>
          <a:p>
            <a:r>
              <a:rPr lang="en-US" smtClean="0"/>
              <a:t>Click icon to add picture</a:t>
            </a:r>
            <a:endParaRPr lang="en-US" dirty="0"/>
          </a:p>
        </p:txBody>
      </p:sp>
      <p:sp>
        <p:nvSpPr>
          <p:cNvPr id="46" name="Text Placeholder 28">
            <a:extLst>
              <a:ext uri="{FF2B5EF4-FFF2-40B4-BE49-F238E27FC236}">
                <a16:creationId xmlns:a16="http://schemas.microsoft.com/office/drawing/2014/main" id="{D34EDB1D-7E85-D242-B6AE-F6D6907D325A}"/>
              </a:ext>
            </a:extLst>
          </p:cNvPr>
          <p:cNvSpPr>
            <a:spLocks noGrp="1"/>
          </p:cNvSpPr>
          <p:nvPr>
            <p:ph type="body" sz="quarter" idx="41" hasCustomPrompt="1"/>
          </p:nvPr>
        </p:nvSpPr>
        <p:spPr>
          <a:xfrm>
            <a:off x="354939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7" name="Text Placeholder 28">
            <a:extLst>
              <a:ext uri="{FF2B5EF4-FFF2-40B4-BE49-F238E27FC236}">
                <a16:creationId xmlns:a16="http://schemas.microsoft.com/office/drawing/2014/main" id="{3E3BFFF0-114B-6D42-B5E0-8020AC2E26BF}"/>
              </a:ext>
            </a:extLst>
          </p:cNvPr>
          <p:cNvSpPr>
            <a:spLocks noGrp="1"/>
          </p:cNvSpPr>
          <p:nvPr>
            <p:ph type="body" sz="quarter" idx="42" hasCustomPrompt="1"/>
          </p:nvPr>
        </p:nvSpPr>
        <p:spPr>
          <a:xfrm>
            <a:off x="354939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8" name="Picture Placeholder 23">
            <a:extLst>
              <a:ext uri="{FF2B5EF4-FFF2-40B4-BE49-F238E27FC236}">
                <a16:creationId xmlns:a16="http://schemas.microsoft.com/office/drawing/2014/main" id="{EB4488EE-E854-724E-95AE-B9943EE249EA}"/>
              </a:ext>
            </a:extLst>
          </p:cNvPr>
          <p:cNvSpPr>
            <a:spLocks noGrp="1"/>
          </p:cNvSpPr>
          <p:nvPr>
            <p:ph type="pic" sz="quarter" idx="43"/>
          </p:nvPr>
        </p:nvSpPr>
        <p:spPr>
          <a:xfrm>
            <a:off x="6348367" y="4118551"/>
            <a:ext cx="904987" cy="905641"/>
          </a:xfrm>
        </p:spPr>
        <p:txBody>
          <a:bodyPr>
            <a:noAutofit/>
          </a:bodyPr>
          <a:lstStyle>
            <a:lvl1pPr marL="0" indent="0">
              <a:buNone/>
              <a:defRPr sz="1400">
                <a:solidFill>
                  <a:schemeClr val="tx1"/>
                </a:solidFill>
              </a:defRPr>
            </a:lvl1pPr>
          </a:lstStyle>
          <a:p>
            <a:r>
              <a:rPr lang="en-US" smtClean="0"/>
              <a:t>Click icon to add picture</a:t>
            </a:r>
            <a:endParaRPr lang="en-US" dirty="0"/>
          </a:p>
        </p:txBody>
      </p:sp>
      <p:sp>
        <p:nvSpPr>
          <p:cNvPr id="49" name="Text Placeholder 28">
            <a:extLst>
              <a:ext uri="{FF2B5EF4-FFF2-40B4-BE49-F238E27FC236}">
                <a16:creationId xmlns:a16="http://schemas.microsoft.com/office/drawing/2014/main" id="{C5551B4D-583E-D644-9069-EC096CE76F50}"/>
              </a:ext>
            </a:extLst>
          </p:cNvPr>
          <p:cNvSpPr>
            <a:spLocks noGrp="1"/>
          </p:cNvSpPr>
          <p:nvPr>
            <p:ph type="body" sz="quarter" idx="44" hasCustomPrompt="1"/>
          </p:nvPr>
        </p:nvSpPr>
        <p:spPr>
          <a:xfrm>
            <a:off x="634836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0" name="Text Placeholder 28">
            <a:extLst>
              <a:ext uri="{FF2B5EF4-FFF2-40B4-BE49-F238E27FC236}">
                <a16:creationId xmlns:a16="http://schemas.microsoft.com/office/drawing/2014/main" id="{E30C4783-1643-2243-BB4F-E99E04D9216B}"/>
              </a:ext>
            </a:extLst>
          </p:cNvPr>
          <p:cNvSpPr>
            <a:spLocks noGrp="1"/>
          </p:cNvSpPr>
          <p:nvPr>
            <p:ph type="body" sz="quarter" idx="45" hasCustomPrompt="1"/>
          </p:nvPr>
        </p:nvSpPr>
        <p:spPr>
          <a:xfrm>
            <a:off x="634836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51" name="Picture Placeholder 23">
            <a:extLst>
              <a:ext uri="{FF2B5EF4-FFF2-40B4-BE49-F238E27FC236}">
                <a16:creationId xmlns:a16="http://schemas.microsoft.com/office/drawing/2014/main" id="{7BBADCE0-02E8-3249-8CBA-17D3783DFE70}"/>
              </a:ext>
            </a:extLst>
          </p:cNvPr>
          <p:cNvSpPr>
            <a:spLocks noGrp="1"/>
          </p:cNvSpPr>
          <p:nvPr>
            <p:ph type="pic" sz="quarter" idx="46"/>
          </p:nvPr>
        </p:nvSpPr>
        <p:spPr>
          <a:xfrm>
            <a:off x="9147335" y="4118551"/>
            <a:ext cx="904987" cy="905641"/>
          </a:xfrm>
        </p:spPr>
        <p:txBody>
          <a:bodyPr>
            <a:noAutofit/>
          </a:bodyPr>
          <a:lstStyle>
            <a:lvl1pPr marL="0" indent="0">
              <a:buNone/>
              <a:defRPr sz="1400">
                <a:solidFill>
                  <a:schemeClr val="tx1"/>
                </a:solidFill>
              </a:defRPr>
            </a:lvl1pPr>
          </a:lstStyle>
          <a:p>
            <a:r>
              <a:rPr lang="en-US" smtClean="0"/>
              <a:t>Click icon to add picture</a:t>
            </a:r>
            <a:endParaRPr lang="en-US" dirty="0"/>
          </a:p>
        </p:txBody>
      </p:sp>
      <p:sp>
        <p:nvSpPr>
          <p:cNvPr id="52" name="Text Placeholder 28">
            <a:extLst>
              <a:ext uri="{FF2B5EF4-FFF2-40B4-BE49-F238E27FC236}">
                <a16:creationId xmlns:a16="http://schemas.microsoft.com/office/drawing/2014/main" id="{8D294C40-97E4-FF4F-8A02-10FC7D0EE8B0}"/>
              </a:ext>
            </a:extLst>
          </p:cNvPr>
          <p:cNvSpPr>
            <a:spLocks noGrp="1"/>
          </p:cNvSpPr>
          <p:nvPr>
            <p:ph type="body" sz="quarter" idx="47" hasCustomPrompt="1"/>
          </p:nvPr>
        </p:nvSpPr>
        <p:spPr>
          <a:xfrm>
            <a:off x="9147336"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3" name="Text Placeholder 28">
            <a:extLst>
              <a:ext uri="{FF2B5EF4-FFF2-40B4-BE49-F238E27FC236}">
                <a16:creationId xmlns:a16="http://schemas.microsoft.com/office/drawing/2014/main" id="{8B38241F-01B5-574C-A827-67C6352C463C}"/>
              </a:ext>
            </a:extLst>
          </p:cNvPr>
          <p:cNvSpPr>
            <a:spLocks noGrp="1"/>
          </p:cNvSpPr>
          <p:nvPr>
            <p:ph type="body" sz="quarter" idx="48" hasCustomPrompt="1"/>
          </p:nvPr>
        </p:nvSpPr>
        <p:spPr>
          <a:xfrm>
            <a:off x="9147335"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18" name="Date Placeholder 17">
            <a:extLst>
              <a:ext uri="{FF2B5EF4-FFF2-40B4-BE49-F238E27FC236}">
                <a16:creationId xmlns:a16="http://schemas.microsoft.com/office/drawing/2014/main" id="{30445668-2DC5-E84C-8B16-922BC95F13F2}"/>
              </a:ext>
            </a:extLst>
          </p:cNvPr>
          <p:cNvSpPr>
            <a:spLocks noGrp="1"/>
          </p:cNvSpPr>
          <p:nvPr>
            <p:ph type="dt" sz="half" idx="25"/>
          </p:nvPr>
        </p:nvSpPr>
        <p:spPr/>
        <p:txBody>
          <a:bodyPr>
            <a:noAutofit/>
          </a:bodyPr>
          <a:lstStyle>
            <a:lvl1pPr>
              <a:defRPr>
                <a:solidFill>
                  <a:schemeClr val="accent3"/>
                </a:solidFill>
                <a:latin typeface="+mn-lt"/>
              </a:defRPr>
            </a:lvl1pPr>
          </a:lstStyle>
          <a:p>
            <a:fld id="{EE6020E3-D95B-4E55-964F-4B1A98BDAA6F}" type="datetime1">
              <a:rPr lang="en-US" smtClean="0"/>
              <a:t>3/19/2023</a:t>
            </a:fld>
            <a:endParaRPr lang="en-US" dirty="0"/>
          </a:p>
        </p:txBody>
      </p:sp>
      <p:sp>
        <p:nvSpPr>
          <p:cNvPr id="22" name="Footer Placeholder 21">
            <a:extLst>
              <a:ext uri="{FF2B5EF4-FFF2-40B4-BE49-F238E27FC236}">
                <a16:creationId xmlns:a16="http://schemas.microsoft.com/office/drawing/2014/main" id="{D9227732-A878-814C-8621-64ED1B2CCF9F}"/>
              </a:ext>
            </a:extLst>
          </p:cNvPr>
          <p:cNvSpPr>
            <a:spLocks noGrp="1"/>
          </p:cNvSpPr>
          <p:nvPr>
            <p:ph type="ftr" sz="quarter" idx="26"/>
          </p:nvPr>
        </p:nvSpPr>
        <p:spPr/>
        <p:txBody>
          <a:bodyPr>
            <a:noAutofit/>
          </a:bodyPr>
          <a:lstStyle>
            <a:lvl1pPr>
              <a:defRPr>
                <a:solidFill>
                  <a:schemeClr val="accent3"/>
                </a:solidFill>
                <a:latin typeface="+mn-lt"/>
              </a:defRPr>
            </a:lvl1pPr>
          </a:lstStyle>
          <a:p>
            <a:r>
              <a:rPr lang="en-US" dirty="0"/>
              <a:t>PRESENTATION TITLE</a:t>
            </a:r>
          </a:p>
        </p:txBody>
      </p:sp>
      <p:sp>
        <p:nvSpPr>
          <p:cNvPr id="23" name="Slide Number Placeholder 22">
            <a:extLst>
              <a:ext uri="{FF2B5EF4-FFF2-40B4-BE49-F238E27FC236}">
                <a16:creationId xmlns:a16="http://schemas.microsoft.com/office/drawing/2014/main" id="{CE9F02AC-6DFB-0C47-BC8E-4B0594007F33}"/>
              </a:ext>
            </a:extLst>
          </p:cNvPr>
          <p:cNvSpPr>
            <a:spLocks noGrp="1"/>
          </p:cNvSpPr>
          <p:nvPr>
            <p:ph type="sldNum" sz="quarter" idx="27"/>
          </p:nvPr>
        </p:nvSpPr>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05721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smtClean="0"/>
              <a:t>Click to edit Master title style</a:t>
            </a:r>
            <a:endParaRPr lang="en-US"/>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fld id="{FC9A72C8-1C87-42EF-8A11-BF6DFA19ED8B}" type="datetime1">
              <a:rPr lang="en-US" smtClean="0"/>
              <a:t>3/19/2023</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60" r:id="rId5"/>
    <p:sldLayoutId id="2147483661" r:id="rId6"/>
    <p:sldLayoutId id="2147483654" r:id="rId7"/>
    <p:sldLayoutId id="2147483658" r:id="rId8"/>
    <p:sldLayoutId id="2147483662" r:id="rId9"/>
    <p:sldLayoutId id="2147483663" r:id="rId10"/>
    <p:sldLayoutId id="2147483664" r:id="rId11"/>
    <p:sldLayoutId id="2147483665" r:id="rId12"/>
    <p:sldLayoutId id="2147483666" r:id="rId13"/>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1167493" y="1122363"/>
            <a:ext cx="7096933" cy="1777855"/>
          </a:xfrm>
        </p:spPr>
        <p:txBody>
          <a:bodyPr/>
          <a:lstStyle/>
          <a:p>
            <a:r>
              <a:rPr lang="en-US" sz="4000" dirty="0">
                <a:latin typeface="Times New Roman" panose="02020603050405020304" pitchFamily="18" charset="0"/>
                <a:cs typeface="Times New Roman" panose="02020603050405020304" pitchFamily="18" charset="0"/>
              </a:rPr>
              <a:t>Wind </a:t>
            </a:r>
            <a:r>
              <a:rPr lang="en-US" sz="4000" dirty="0" smtClean="0">
                <a:latin typeface="Times New Roman" panose="02020603050405020304" pitchFamily="18" charset="0"/>
                <a:cs typeface="Times New Roman" panose="02020603050405020304" pitchFamily="18" charset="0"/>
              </a:rPr>
              <a:t>Speed Forecasting </a:t>
            </a:r>
            <a:r>
              <a:rPr lang="en-US" sz="4000" dirty="0">
                <a:latin typeface="Times New Roman" panose="02020603050405020304" pitchFamily="18" charset="0"/>
                <a:cs typeface="Times New Roman" panose="02020603050405020304" pitchFamily="18" charset="0"/>
              </a:rPr>
              <a:t>based on </a:t>
            </a:r>
            <a:r>
              <a:rPr lang="en-US" sz="4000" dirty="0" smtClean="0">
                <a:latin typeface="Times New Roman" panose="02020603050405020304" pitchFamily="18" charset="0"/>
                <a:cs typeface="Times New Roman" panose="02020603050405020304" pitchFamily="18" charset="0"/>
              </a:rPr>
              <a:t>Machine Learning</a:t>
            </a:r>
            <a:endParaRPr lang="en-US" sz="40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A068D447-28D3-4F5F-B2DC-FD67E9015868}"/>
              </a:ext>
            </a:extLst>
          </p:cNvPr>
          <p:cNvSpPr>
            <a:spLocks noGrp="1"/>
          </p:cNvSpPr>
          <p:nvPr>
            <p:ph type="subTitle" idx="1"/>
          </p:nvPr>
        </p:nvSpPr>
        <p:spPr>
          <a:xfrm>
            <a:off x="6889071" y="3602038"/>
            <a:ext cx="4971495" cy="806675"/>
          </a:xfrm>
        </p:spPr>
        <p:txBody>
          <a:bodyPr/>
          <a:lstStyle/>
          <a:p>
            <a:r>
              <a:rPr lang="en-US" sz="2400" dirty="0" smtClean="0">
                <a:latin typeface="Times New Roman" panose="02020603050405020304" pitchFamily="18" charset="0"/>
                <a:cs typeface="Times New Roman" panose="02020603050405020304" pitchFamily="18" charset="0"/>
              </a:rPr>
              <a:t>2019UIC3584   PREETAM KUMAR</a:t>
            </a:r>
          </a:p>
          <a:p>
            <a:r>
              <a:rPr lang="en-US" sz="2400" dirty="0" smtClean="0">
                <a:latin typeface="Times New Roman" panose="02020603050405020304" pitchFamily="18" charset="0"/>
                <a:cs typeface="Times New Roman" panose="02020603050405020304" pitchFamily="18" charset="0"/>
              </a:rPr>
              <a:t>2019UIC3647   MUKUL</a:t>
            </a:r>
            <a:endParaRPr lang="en-US" sz="24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40812" y="94849"/>
            <a:ext cx="1417006" cy="1417006"/>
          </a:xfrm>
          <a:prstGeom prst="rect">
            <a:avLst/>
          </a:prstGeom>
        </p:spPr>
      </p:pic>
    </p:spTree>
    <p:extLst>
      <p:ext uri="{BB962C8B-B14F-4D97-AF65-F5344CB8AC3E}">
        <p14:creationId xmlns:p14="http://schemas.microsoft.com/office/powerpoint/2010/main" val="225930889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Continue..</a:t>
            </a:r>
            <a:endParaRPr lang="en-IN" dirty="0"/>
          </a:p>
        </p:txBody>
      </p:sp>
      <p:sp>
        <p:nvSpPr>
          <p:cNvPr id="3" name="Content Placeholder 2"/>
          <p:cNvSpPr>
            <a:spLocks noGrp="1"/>
          </p:cNvSpPr>
          <p:nvPr>
            <p:ph idx="1"/>
          </p:nvPr>
        </p:nvSpPr>
        <p:spPr/>
        <p:txBody>
          <a:bodyPr/>
          <a:lstStyle/>
          <a:p>
            <a:pPr marL="457200" indent="-457200">
              <a:buAutoNum type="arabicPeriod" startAt="2"/>
            </a:pPr>
            <a:r>
              <a:rPr lang="en-US" sz="1800" dirty="0">
                <a:latin typeface="Times New Roman" panose="02020603050405020304" pitchFamily="18" charset="0"/>
                <a:cs typeface="Times New Roman" panose="02020603050405020304" pitchFamily="18" charset="0"/>
              </a:rPr>
              <a:t>Random Forest algorithm is a popular machine learning algorithm used for classification and regression tasks. It is an ensemble learning method that builds multiple decision trees and combines their predictions to improve accuracy and reduce overfitting.</a:t>
            </a:r>
          </a:p>
          <a:p>
            <a:pPr marL="457200" indent="-457200">
              <a:buAutoNum type="arabicPeriod" startAt="2"/>
            </a:pPr>
            <a:r>
              <a:rPr lang="en-US" sz="1800" dirty="0" err="1">
                <a:latin typeface="Times New Roman" panose="02020603050405020304" pitchFamily="18" charset="0"/>
                <a:cs typeface="Times New Roman" panose="02020603050405020304" pitchFamily="18" charset="0"/>
              </a:rPr>
              <a:t>XGBoost</a:t>
            </a:r>
            <a:r>
              <a:rPr lang="en-US" sz="1800" dirty="0">
                <a:latin typeface="Times New Roman" panose="02020603050405020304" pitchFamily="18" charset="0"/>
                <a:cs typeface="Times New Roman" panose="02020603050405020304" pitchFamily="18" charset="0"/>
              </a:rPr>
              <a:t> (Extreme Gradient Boosting) is a popular machine learning algorithm used for regression, classification, and ranking tasks. It is an implementation of the gradient boosting algorithm that uses a more regularized model and a variety of advanced features to improve its performance.</a:t>
            </a:r>
          </a:p>
          <a:p>
            <a:pPr marL="457200" indent="-457200">
              <a:buAutoNum type="arabicPeriod" startAt="2"/>
            </a:pPr>
            <a:r>
              <a:rPr lang="en-US" sz="1800" dirty="0">
                <a:latin typeface="Times New Roman" panose="02020603050405020304" pitchFamily="18" charset="0"/>
                <a:cs typeface="Times New Roman" panose="02020603050405020304" pitchFamily="18" charset="0"/>
              </a:rPr>
              <a:t>The CB(Contextual Bandit) algorithm, is a type of machine learning algorithm used in reinforcement learning. It is a variant of the multi-armed bandit problem, which involves finding the best arm (i.e., action) to pull in a given situation, while simultaneously learning from the outcomes of the actions taken.</a:t>
            </a:r>
            <a:endParaRPr lang="en-IN" sz="1800"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3"/>
          </p:nvPr>
        </p:nvSpPr>
        <p:spPr/>
        <p:txBody>
          <a:bodyPr/>
          <a:lstStyle/>
          <a:p>
            <a:r>
              <a:rPr lang="en-US" smtClean="0"/>
              <a:t>PRESENTATION TITLE</a:t>
            </a:r>
            <a:endParaRPr lang="en-US" dirty="0"/>
          </a:p>
        </p:txBody>
      </p:sp>
      <p:sp>
        <p:nvSpPr>
          <p:cNvPr id="5" name="Slide Number Placeholder 4"/>
          <p:cNvSpPr>
            <a:spLocks noGrp="1"/>
          </p:cNvSpPr>
          <p:nvPr>
            <p:ph type="sldNum" sz="quarter" idx="4"/>
          </p:nvPr>
        </p:nvSpPr>
        <p:spPr/>
        <p:txBody>
          <a:bodyPr/>
          <a:lstStyle/>
          <a:p>
            <a:fld id="{294A09A9-5501-47C1-A89A-A340965A2BE2}" type="slidenum">
              <a:rPr lang="en-US" smtClean="0"/>
              <a:pPr/>
              <a:t>10</a:t>
            </a:fld>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74994" y="-36945"/>
            <a:ext cx="1417006" cy="1417006"/>
          </a:xfrm>
          <a:prstGeom prst="rect">
            <a:avLst/>
          </a:prstGeom>
        </p:spPr>
      </p:pic>
    </p:spTree>
    <p:extLst>
      <p:ext uri="{BB962C8B-B14F-4D97-AF65-F5344CB8AC3E}">
        <p14:creationId xmlns:p14="http://schemas.microsoft.com/office/powerpoint/2010/main" val="209472914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Expected Outcomes</a:t>
            </a:r>
          </a:p>
        </p:txBody>
      </p:sp>
      <p:sp>
        <p:nvSpPr>
          <p:cNvPr id="3" name="Content Placeholder 2"/>
          <p:cNvSpPr>
            <a:spLocks noGrp="1"/>
          </p:cNvSpPr>
          <p:nvPr>
            <p:ph idx="1"/>
          </p:nvPr>
        </p:nvSpPr>
        <p:spPr/>
        <p:txBody>
          <a:bodyPr/>
          <a:lstStyle/>
          <a:p>
            <a:endParaRPr lang="en-IN"/>
          </a:p>
        </p:txBody>
      </p:sp>
      <p:sp>
        <p:nvSpPr>
          <p:cNvPr id="4" name="Footer Placeholder 3"/>
          <p:cNvSpPr>
            <a:spLocks noGrp="1"/>
          </p:cNvSpPr>
          <p:nvPr>
            <p:ph type="ftr" sz="quarter" idx="3"/>
          </p:nvPr>
        </p:nvSpPr>
        <p:spPr/>
        <p:txBody>
          <a:bodyPr/>
          <a:lstStyle/>
          <a:p>
            <a:r>
              <a:rPr lang="en-US" smtClean="0"/>
              <a:t>PRESENTATION TITLE</a:t>
            </a:r>
            <a:endParaRPr lang="en-US" dirty="0"/>
          </a:p>
        </p:txBody>
      </p:sp>
      <p:sp>
        <p:nvSpPr>
          <p:cNvPr id="5" name="Slide Number Placeholder 4"/>
          <p:cNvSpPr>
            <a:spLocks noGrp="1"/>
          </p:cNvSpPr>
          <p:nvPr>
            <p:ph type="sldNum" sz="quarter" idx="4"/>
          </p:nvPr>
        </p:nvSpPr>
        <p:spPr/>
        <p:txBody>
          <a:bodyPr/>
          <a:lstStyle/>
          <a:p>
            <a:fld id="{294A09A9-5501-47C1-A89A-A340965A2BE2}" type="slidenum">
              <a:rPr lang="en-US" smtClean="0"/>
              <a:pPr/>
              <a:t>11</a:t>
            </a:fld>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74994" y="-36945"/>
            <a:ext cx="1417006" cy="1417006"/>
          </a:xfrm>
          <a:prstGeom prst="rect">
            <a:avLst/>
          </a:prstGeom>
        </p:spPr>
      </p:pic>
    </p:spTree>
    <p:extLst>
      <p:ext uri="{BB962C8B-B14F-4D97-AF65-F5344CB8AC3E}">
        <p14:creationId xmlns:p14="http://schemas.microsoft.com/office/powerpoint/2010/main" val="237436338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References</a:t>
            </a:r>
          </a:p>
        </p:txBody>
      </p:sp>
      <p:sp>
        <p:nvSpPr>
          <p:cNvPr id="3" name="Content Placeholder 2"/>
          <p:cNvSpPr>
            <a:spLocks noGrp="1"/>
          </p:cNvSpPr>
          <p:nvPr>
            <p:ph idx="1"/>
          </p:nvPr>
        </p:nvSpPr>
        <p:spPr/>
        <p:txBody>
          <a:bodyPr/>
          <a:lstStyle/>
          <a:p>
            <a:endParaRPr lang="en-IN"/>
          </a:p>
        </p:txBody>
      </p:sp>
      <p:sp>
        <p:nvSpPr>
          <p:cNvPr id="4" name="Footer Placeholder 3"/>
          <p:cNvSpPr>
            <a:spLocks noGrp="1"/>
          </p:cNvSpPr>
          <p:nvPr>
            <p:ph type="ftr" sz="quarter" idx="3"/>
          </p:nvPr>
        </p:nvSpPr>
        <p:spPr/>
        <p:txBody>
          <a:bodyPr/>
          <a:lstStyle/>
          <a:p>
            <a:r>
              <a:rPr lang="en-US" dirty="0" smtClean="0"/>
              <a:t>PRESENTATION TITLE</a:t>
            </a:r>
            <a:endParaRPr lang="en-US" dirty="0"/>
          </a:p>
        </p:txBody>
      </p:sp>
      <p:sp>
        <p:nvSpPr>
          <p:cNvPr id="5" name="Slide Number Placeholder 4"/>
          <p:cNvSpPr>
            <a:spLocks noGrp="1"/>
          </p:cNvSpPr>
          <p:nvPr>
            <p:ph type="sldNum" sz="quarter" idx="4"/>
          </p:nvPr>
        </p:nvSpPr>
        <p:spPr/>
        <p:txBody>
          <a:bodyPr/>
          <a:lstStyle/>
          <a:p>
            <a:fld id="{294A09A9-5501-47C1-A89A-A340965A2BE2}" type="slidenum">
              <a:rPr lang="en-US" smtClean="0"/>
              <a:pPr/>
              <a:t>12</a:t>
            </a:fld>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74994" y="-36945"/>
            <a:ext cx="1417006" cy="1417006"/>
          </a:xfrm>
          <a:prstGeom prst="rect">
            <a:avLst/>
          </a:prstGeom>
        </p:spPr>
      </p:pic>
    </p:spTree>
    <p:extLst>
      <p:ext uri="{BB962C8B-B14F-4D97-AF65-F5344CB8AC3E}">
        <p14:creationId xmlns:p14="http://schemas.microsoft.com/office/powerpoint/2010/main" val="353882097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AE308-3076-43DB-B834-DA0B0AE19AF9}"/>
              </a:ext>
            </a:extLst>
          </p:cNvPr>
          <p:cNvSpPr>
            <a:spLocks noGrp="1"/>
          </p:cNvSpPr>
          <p:nvPr>
            <p:ph type="ctrTitle"/>
          </p:nvPr>
        </p:nvSpPr>
        <p:spPr>
          <a:xfrm>
            <a:off x="2068944" y="1122363"/>
            <a:ext cx="5318827" cy="2387600"/>
          </a:xfrm>
        </p:spPr>
        <p:txBody>
          <a:bodyPr/>
          <a:lstStyle/>
          <a:p>
            <a:r>
              <a:rPr lang="en-US" dirty="0"/>
              <a:t>Thank you</a:t>
            </a:r>
          </a:p>
        </p:txBody>
      </p:sp>
      <p:sp>
        <p:nvSpPr>
          <p:cNvPr id="3" name="Content Placeholder 2">
            <a:extLst>
              <a:ext uri="{FF2B5EF4-FFF2-40B4-BE49-F238E27FC236}">
                <a16:creationId xmlns:a16="http://schemas.microsoft.com/office/drawing/2014/main" id="{BABC2CE0-8806-4B2A-A10A-32984D317434}"/>
              </a:ext>
            </a:extLst>
          </p:cNvPr>
          <p:cNvSpPr>
            <a:spLocks noGrp="1"/>
          </p:cNvSpPr>
          <p:nvPr>
            <p:ph type="subTitle" idx="1"/>
          </p:nvPr>
        </p:nvSpPr>
        <p:spPr>
          <a:xfrm>
            <a:off x="2216727" y="3823855"/>
            <a:ext cx="5765848" cy="2016525"/>
          </a:xfrm>
        </p:spPr>
        <p:txBody>
          <a:bodyPr>
            <a:normAutofit/>
          </a:bodyPr>
          <a:lstStyle/>
          <a:p>
            <a:r>
              <a:rPr lang="en-US" dirty="0">
                <a:latin typeface="Times New Roman" panose="02020603050405020304" pitchFamily="18" charset="0"/>
                <a:cs typeface="Times New Roman" panose="02020603050405020304" pitchFamily="18" charset="0"/>
              </a:rPr>
              <a:t>2019UIC3584   PREETAM KUMAR</a:t>
            </a:r>
          </a:p>
          <a:p>
            <a:r>
              <a:rPr lang="en-US" dirty="0">
                <a:latin typeface="Times New Roman" panose="02020603050405020304" pitchFamily="18" charset="0"/>
                <a:cs typeface="Times New Roman" panose="02020603050405020304" pitchFamily="18" charset="0"/>
              </a:rPr>
              <a:t>2019UIC3647   MUKUL</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74994" y="0"/>
            <a:ext cx="1417006" cy="1417006"/>
          </a:xfrm>
          <a:prstGeom prst="rect">
            <a:avLst/>
          </a:prstGeom>
        </p:spPr>
      </p:pic>
    </p:spTree>
    <p:extLst>
      <p:ext uri="{BB962C8B-B14F-4D97-AF65-F5344CB8AC3E}">
        <p14:creationId xmlns:p14="http://schemas.microsoft.com/office/powerpoint/2010/main" val="92618457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67492" y="381000"/>
            <a:ext cx="9779183" cy="1325563"/>
          </a:xfrm>
        </p:spPr>
        <p:txBody>
          <a:bodyPr/>
          <a:lstStyle/>
          <a:p>
            <a:r>
              <a:rPr lang="en-US" dirty="0" smtClean="0"/>
              <a:t>Content</a:t>
            </a:r>
            <a:endParaRPr lang="en-US" dirty="0"/>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167493" y="2017467"/>
            <a:ext cx="9779182" cy="3366815"/>
          </a:xfrm>
        </p:spPr>
        <p:txBody>
          <a:bodyPr vert="horz" lIns="91440" tIns="45720" rIns="91440" bIns="45720" rtlCol="0" anchor="t">
            <a:normAutofit lnSpcReduction="10000"/>
          </a:bodyPr>
          <a:lstStyle/>
          <a:p>
            <a:pPr marL="457200" indent="-457200">
              <a:buFont typeface="Arial" panose="020B0604020202020204" pitchFamily="34" charset="0"/>
              <a:buChar char="•"/>
            </a:pPr>
            <a:r>
              <a:rPr lang="en-US" dirty="0" smtClean="0"/>
              <a:t>Introduction</a:t>
            </a:r>
          </a:p>
          <a:p>
            <a:pPr marL="457200" indent="-457200">
              <a:buFont typeface="Arial" panose="020B0604020202020204" pitchFamily="34" charset="0"/>
              <a:buChar char="•"/>
            </a:pPr>
            <a:r>
              <a:rPr lang="en-US" dirty="0" smtClean="0"/>
              <a:t>Literature Survey</a:t>
            </a:r>
          </a:p>
          <a:p>
            <a:pPr marL="457200" indent="-457200">
              <a:buFont typeface="Arial" panose="020B0604020202020204" pitchFamily="34" charset="0"/>
              <a:buChar char="•"/>
            </a:pPr>
            <a:r>
              <a:rPr lang="en-US" dirty="0" smtClean="0"/>
              <a:t>Gaps Identified</a:t>
            </a:r>
          </a:p>
          <a:p>
            <a:pPr marL="457200" indent="-457200">
              <a:buFont typeface="Arial" panose="020B0604020202020204" pitchFamily="34" charset="0"/>
              <a:buChar char="•"/>
            </a:pPr>
            <a:r>
              <a:rPr lang="en-US" dirty="0" smtClean="0"/>
              <a:t>Aim</a:t>
            </a:r>
          </a:p>
          <a:p>
            <a:pPr marL="457200" indent="-457200">
              <a:buFont typeface="Arial" panose="020B0604020202020204" pitchFamily="34" charset="0"/>
              <a:buChar char="•"/>
            </a:pPr>
            <a:r>
              <a:rPr lang="en-US" dirty="0" smtClean="0"/>
              <a:t>Work to </a:t>
            </a:r>
            <a:r>
              <a:rPr lang="en-US" dirty="0" smtClean="0"/>
              <a:t>be </a:t>
            </a:r>
            <a:r>
              <a:rPr lang="en-US" dirty="0" smtClean="0"/>
              <a:t>Done</a:t>
            </a:r>
          </a:p>
          <a:p>
            <a:pPr marL="457200" indent="-457200">
              <a:buFont typeface="Arial" panose="020B0604020202020204" pitchFamily="34" charset="0"/>
              <a:buChar char="•"/>
            </a:pPr>
            <a:r>
              <a:rPr lang="en-US" dirty="0" smtClean="0"/>
              <a:t>Expected Outcomes</a:t>
            </a:r>
          </a:p>
          <a:p>
            <a:pPr marL="457200" indent="-457200">
              <a:buFont typeface="Arial" panose="020B0604020202020204" pitchFamily="34" charset="0"/>
              <a:buChar char="•"/>
            </a:pPr>
            <a:r>
              <a:rPr lang="en-US" dirty="0" smtClean="0"/>
              <a:t>References</a:t>
            </a:r>
          </a:p>
          <a:p>
            <a:pPr marL="457200" indent="-457200">
              <a:buFont typeface="Arial" panose="020B0604020202020204" pitchFamily="34" charset="0"/>
              <a:buChar char="•"/>
            </a:pPr>
            <a:endParaRPr lang="en-US" dirty="0"/>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2</a:t>
            </a:fld>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74994" y="-36945"/>
            <a:ext cx="1417006" cy="1417006"/>
          </a:xfrm>
          <a:prstGeom prst="rect">
            <a:avLst/>
          </a:prstGeom>
        </p:spPr>
      </p:pic>
    </p:spTree>
    <p:extLst>
      <p:ext uri="{BB962C8B-B14F-4D97-AF65-F5344CB8AC3E}">
        <p14:creationId xmlns:p14="http://schemas.microsoft.com/office/powerpoint/2010/main" val="132560859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endParaRPr lang="en-IN" dirty="0"/>
          </a:p>
        </p:txBody>
      </p:sp>
      <p:sp>
        <p:nvSpPr>
          <p:cNvPr id="3" name="Content Placeholder 2"/>
          <p:cNvSpPr>
            <a:spLocks noGrp="1"/>
          </p:cNvSpPr>
          <p:nvPr>
            <p:ph idx="1"/>
          </p:nvPr>
        </p:nvSpPr>
        <p:spPr/>
        <p:txBody>
          <a:bodyPr/>
          <a:lstStyle/>
          <a:p>
            <a:pPr>
              <a:lnSpc>
                <a:spcPct val="100000"/>
              </a:lnSpc>
            </a:pPr>
            <a:r>
              <a:rPr lang="en-US" sz="1800" dirty="0">
                <a:latin typeface="Times New Roman" panose="02020603050405020304" pitchFamily="18" charset="0"/>
                <a:cs typeface="Times New Roman" panose="02020603050405020304" pitchFamily="18" charset="0"/>
              </a:rPr>
              <a:t>Wind speed forecasting is an essential aspect of weather forecasting as it plays a significant role in various industries, including agriculture, transportation, and energy generation. Accurate predictions of wind speed allow for better planning and decision-making, thereby reducing risks and maximizing benefits. However, traditional methods of wind speed forecasting have limitations, and their accuracy is subject to various factors such as topography, atmospheric conditions, and terrain. With the advent of machine learning, there has been a growing interest in using this technology to improve the accuracy of wind speed forecasting. Machine learning algorithms can analyze large datasets, identify patterns, and generate predictions based on historical and real-time data. In this context, this paper explores the application of machine learning in wind speed forecasting, its benefits, and challenges</a:t>
            </a:r>
            <a:r>
              <a:rPr lang="en-US" sz="1800" dirty="0" smtClean="0">
                <a:latin typeface="Times New Roman" panose="02020603050405020304" pitchFamily="18" charset="0"/>
                <a:cs typeface="Times New Roman" panose="02020603050405020304" pitchFamily="18" charset="0"/>
              </a:rPr>
              <a:t>.</a:t>
            </a:r>
            <a:endParaRPr lang="en-US" sz="1800"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3"/>
          </p:nvPr>
        </p:nvSpPr>
        <p:spPr/>
        <p:txBody>
          <a:bodyPr/>
          <a:lstStyle/>
          <a:p>
            <a:r>
              <a:rPr lang="en-US" smtClean="0"/>
              <a:t>PRESENTATION TITLE</a:t>
            </a:r>
            <a:endParaRPr lang="en-US" dirty="0"/>
          </a:p>
        </p:txBody>
      </p:sp>
      <p:sp>
        <p:nvSpPr>
          <p:cNvPr id="5" name="Slide Number Placeholder 4"/>
          <p:cNvSpPr>
            <a:spLocks noGrp="1"/>
          </p:cNvSpPr>
          <p:nvPr>
            <p:ph type="sldNum" sz="quarter" idx="4"/>
          </p:nvPr>
        </p:nvSpPr>
        <p:spPr/>
        <p:txBody>
          <a:bodyPr/>
          <a:lstStyle/>
          <a:p>
            <a:fld id="{294A09A9-5501-47C1-A89A-A340965A2BE2}" type="slidenum">
              <a:rPr lang="en-US" smtClean="0"/>
              <a:pPr/>
              <a:t>3</a:t>
            </a:fld>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74994" y="-36945"/>
            <a:ext cx="1417006" cy="1417006"/>
          </a:xfrm>
          <a:prstGeom prst="rect">
            <a:avLst/>
          </a:prstGeom>
        </p:spPr>
      </p:pic>
    </p:spTree>
    <p:extLst>
      <p:ext uri="{BB962C8B-B14F-4D97-AF65-F5344CB8AC3E}">
        <p14:creationId xmlns:p14="http://schemas.microsoft.com/office/powerpoint/2010/main" val="176571652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Literature Survey</a:t>
            </a:r>
          </a:p>
        </p:txBody>
      </p:sp>
      <p:sp>
        <p:nvSpPr>
          <p:cNvPr id="3" name="Content Placeholder 2"/>
          <p:cNvSpPr>
            <a:spLocks noGrp="1"/>
          </p:cNvSpPr>
          <p:nvPr>
            <p:ph idx="1"/>
          </p:nvPr>
        </p:nvSpPr>
        <p:spPr/>
        <p:txBody>
          <a:bodyPr/>
          <a:lstStyle/>
          <a:p>
            <a:r>
              <a:rPr lang="en-US" sz="1800" dirty="0">
                <a:latin typeface="Times New Roman" panose="02020603050405020304" pitchFamily="18" charset="0"/>
                <a:cs typeface="Times New Roman" panose="02020603050405020304" pitchFamily="18" charset="0"/>
              </a:rPr>
              <a:t>Wind speed prediction is an important problem in the field of renewable energy as it enables better planning and management of wind power generation systems. Machine learning techniques have been shown to be effective in predicting wind speeds, and numerous studies have been conducted to develop models for this purpose. In this literature review, we will discuss some of the recent research on wind speed prediction using machine learning.</a:t>
            </a:r>
          </a:p>
          <a:p>
            <a:r>
              <a:rPr lang="en-US" sz="1800" dirty="0" err="1">
                <a:latin typeface="Times New Roman" panose="02020603050405020304" pitchFamily="18" charset="0"/>
                <a:cs typeface="Times New Roman" panose="02020603050405020304" pitchFamily="18" charset="0"/>
              </a:rPr>
              <a:t>Barhmi</a:t>
            </a:r>
            <a:r>
              <a:rPr lang="en-US" sz="1800" dirty="0">
                <a:latin typeface="Times New Roman" panose="02020603050405020304" pitchFamily="18" charset="0"/>
                <a:cs typeface="Times New Roman" panose="02020603050405020304" pitchFamily="18" charset="0"/>
              </a:rPr>
              <a:t> and El </a:t>
            </a:r>
            <a:r>
              <a:rPr lang="en-US" sz="1800" dirty="0" err="1">
                <a:latin typeface="Times New Roman" panose="02020603050405020304" pitchFamily="18" charset="0"/>
                <a:cs typeface="Times New Roman" panose="02020603050405020304" pitchFamily="18" charset="0"/>
              </a:rPr>
              <a:t>Fatni</a:t>
            </a:r>
            <a:r>
              <a:rPr lang="en-US" sz="1800" dirty="0">
                <a:latin typeface="Times New Roman" panose="02020603050405020304" pitchFamily="18" charset="0"/>
                <a:cs typeface="Times New Roman" panose="02020603050405020304" pitchFamily="18" charset="0"/>
              </a:rPr>
              <a:t> (2019) used various hybrid models based on the support vector machine (SVM), and artificial neural network or neural network machines were used to predict hourly wind speed.</a:t>
            </a:r>
          </a:p>
          <a:p>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Md</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Abul</a:t>
            </a:r>
            <a:r>
              <a:rPr lang="en-US" sz="1800" dirty="0">
                <a:latin typeface="Times New Roman" panose="02020603050405020304" pitchFamily="18" charset="0"/>
                <a:cs typeface="Times New Roman" panose="02020603050405020304" pitchFamily="18" charset="0"/>
              </a:rPr>
              <a:t> Ehsan et al. (2019) used multiple non-parametric tree-based machine learning approaches to predict the extreme wind speed. Moreover, to predict short–long-term wind speed, a hybrid model was applied in the short–long-term prediction period of 10 min (L. Wang et al., 2018). </a:t>
            </a:r>
            <a:endParaRPr lang="en-IN" sz="1800"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3"/>
          </p:nvPr>
        </p:nvSpPr>
        <p:spPr/>
        <p:txBody>
          <a:bodyPr/>
          <a:lstStyle/>
          <a:p>
            <a:r>
              <a:rPr lang="en-US" dirty="0" smtClean="0"/>
              <a:t>PRESENTATION TITLE</a:t>
            </a:r>
            <a:endParaRPr lang="en-US" dirty="0"/>
          </a:p>
        </p:txBody>
      </p:sp>
      <p:sp>
        <p:nvSpPr>
          <p:cNvPr id="5" name="Slide Number Placeholder 4"/>
          <p:cNvSpPr>
            <a:spLocks noGrp="1"/>
          </p:cNvSpPr>
          <p:nvPr>
            <p:ph type="sldNum" sz="quarter" idx="4"/>
          </p:nvPr>
        </p:nvSpPr>
        <p:spPr/>
        <p:txBody>
          <a:bodyPr/>
          <a:lstStyle/>
          <a:p>
            <a:fld id="{294A09A9-5501-47C1-A89A-A340965A2BE2}" type="slidenum">
              <a:rPr lang="en-US" smtClean="0"/>
              <a:pPr/>
              <a:t>4</a:t>
            </a:fld>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74994" y="-36945"/>
            <a:ext cx="1417006" cy="1417006"/>
          </a:xfrm>
          <a:prstGeom prst="rect">
            <a:avLst/>
          </a:prstGeom>
        </p:spPr>
      </p:pic>
    </p:spTree>
    <p:extLst>
      <p:ext uri="{BB962C8B-B14F-4D97-AF65-F5344CB8AC3E}">
        <p14:creationId xmlns:p14="http://schemas.microsoft.com/office/powerpoint/2010/main" val="412092432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Continue</a:t>
            </a:r>
            <a:endParaRPr lang="en-IN" dirty="0"/>
          </a:p>
        </p:txBody>
      </p:sp>
      <p:sp>
        <p:nvSpPr>
          <p:cNvPr id="3" name="Content Placeholder 2"/>
          <p:cNvSpPr>
            <a:spLocks noGrp="1"/>
          </p:cNvSpPr>
          <p:nvPr>
            <p:ph idx="1"/>
          </p:nvPr>
        </p:nvSpPr>
        <p:spPr/>
        <p:txBody>
          <a:bodyPr/>
          <a:lstStyle/>
          <a:p>
            <a:r>
              <a:rPr lang="en-US" sz="1800" dirty="0">
                <a:latin typeface="Times New Roman" panose="02020603050405020304" pitchFamily="18" charset="0"/>
                <a:cs typeface="Times New Roman" panose="02020603050405020304" pitchFamily="18" charset="0"/>
              </a:rPr>
              <a:t>M. R. Chen et al. (2019) developed a new two-layer nonlinear combination approach termed EEL-ELM for short-term wind speed prediction problems, e.g. 10 min or 1 h in advance. The first layer is based on ELM, Elman neural network (ENN) and long–short-term memory (LSTM) to individually predict wind speed, and this model achieved good performance. Furthermore, the LSTM method was applied via a nonlinear training ensemble of deep learning prediction based on SVR, LSTM and extremal optimization (EO) algorithm to predict wind speed</a:t>
            </a:r>
            <a:r>
              <a:rPr lang="en-US" sz="1800" dirty="0" smtClean="0">
                <a:latin typeface="Times New Roman" panose="02020603050405020304" pitchFamily="18" charset="0"/>
                <a:cs typeface="Times New Roman" panose="02020603050405020304" pitchFamily="18" charset="0"/>
              </a:rPr>
              <a:t>.</a:t>
            </a:r>
          </a:p>
          <a:p>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In recent years, ensemble models, which combine many individual models into an ensemble modeling method, have presented an efficient replacement for the traditional machine learning methods (James et al., 2013). The potential of ensemble modeling methods to reduce the variance of the sample while achieving low bias make them very desirable to improve the accuracy of prediction (</a:t>
            </a:r>
            <a:r>
              <a:rPr lang="en-US" sz="1800" dirty="0" err="1">
                <a:latin typeface="Times New Roman" panose="02020603050405020304" pitchFamily="18" charset="0"/>
                <a:cs typeface="Times New Roman" panose="02020603050405020304" pitchFamily="18" charset="0"/>
              </a:rPr>
              <a:t>Breiman</a:t>
            </a:r>
            <a:r>
              <a:rPr lang="en-US" sz="1800" dirty="0">
                <a:latin typeface="Times New Roman" panose="02020603050405020304" pitchFamily="18" charset="0"/>
                <a:cs typeface="Times New Roman" panose="02020603050405020304" pitchFamily="18" charset="0"/>
              </a:rPr>
              <a:t>, 1996). The bagging ensembles of decision trees are implemented to efficiently predict wind energy (</a:t>
            </a:r>
            <a:r>
              <a:rPr lang="en-US" sz="1800" dirty="0" err="1">
                <a:latin typeface="Times New Roman" panose="02020603050405020304" pitchFamily="18" charset="0"/>
                <a:cs typeface="Times New Roman" panose="02020603050405020304" pitchFamily="18" charset="0"/>
              </a:rPr>
              <a:t>Breiman</a:t>
            </a:r>
            <a:r>
              <a:rPr lang="en-US" sz="1800" dirty="0">
                <a:latin typeface="Times New Roman" panose="02020603050405020304" pitchFamily="18" charset="0"/>
                <a:cs typeface="Times New Roman" panose="02020603050405020304" pitchFamily="18" charset="0"/>
              </a:rPr>
              <a:t>, 1996).</a:t>
            </a:r>
          </a:p>
          <a:p>
            <a:endParaRPr lang="en-IN" sz="1600" dirty="0"/>
          </a:p>
        </p:txBody>
      </p:sp>
      <p:sp>
        <p:nvSpPr>
          <p:cNvPr id="4" name="Footer Placeholder 3"/>
          <p:cNvSpPr>
            <a:spLocks noGrp="1"/>
          </p:cNvSpPr>
          <p:nvPr>
            <p:ph type="ftr" sz="quarter" idx="3"/>
          </p:nvPr>
        </p:nvSpPr>
        <p:spPr/>
        <p:txBody>
          <a:bodyPr/>
          <a:lstStyle/>
          <a:p>
            <a:r>
              <a:rPr lang="en-US" smtClean="0"/>
              <a:t>PRESENTATION TITLE</a:t>
            </a:r>
            <a:endParaRPr lang="en-US" dirty="0"/>
          </a:p>
        </p:txBody>
      </p:sp>
      <p:sp>
        <p:nvSpPr>
          <p:cNvPr id="5" name="Slide Number Placeholder 4"/>
          <p:cNvSpPr>
            <a:spLocks noGrp="1"/>
          </p:cNvSpPr>
          <p:nvPr>
            <p:ph type="sldNum" sz="quarter" idx="4"/>
          </p:nvPr>
        </p:nvSpPr>
        <p:spPr/>
        <p:txBody>
          <a:bodyPr/>
          <a:lstStyle/>
          <a:p>
            <a:fld id="{294A09A9-5501-47C1-A89A-A340965A2BE2}" type="slidenum">
              <a:rPr lang="en-US" smtClean="0"/>
              <a:pPr/>
              <a:t>5</a:t>
            </a:fld>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74994" y="-36945"/>
            <a:ext cx="1417006" cy="1417006"/>
          </a:xfrm>
          <a:prstGeom prst="rect">
            <a:avLst/>
          </a:prstGeom>
        </p:spPr>
      </p:pic>
    </p:spTree>
    <p:extLst>
      <p:ext uri="{BB962C8B-B14F-4D97-AF65-F5344CB8AC3E}">
        <p14:creationId xmlns:p14="http://schemas.microsoft.com/office/powerpoint/2010/main" val="83486245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Continue</a:t>
            </a:r>
            <a:endParaRPr lang="en-IN" dirty="0"/>
          </a:p>
        </p:txBody>
      </p:sp>
      <p:sp>
        <p:nvSpPr>
          <p:cNvPr id="3" name="Content Placeholder 2"/>
          <p:cNvSpPr>
            <a:spLocks noGrp="1"/>
          </p:cNvSpPr>
          <p:nvPr>
            <p:ph idx="1"/>
          </p:nvPr>
        </p:nvSpPr>
        <p:spPr/>
        <p:txBody>
          <a:bodyPr/>
          <a:lstStyle/>
          <a:p>
            <a:r>
              <a:rPr lang="en-US" sz="1800" dirty="0">
                <a:latin typeface="Times New Roman" panose="02020603050405020304" pitchFamily="18" charset="0"/>
                <a:cs typeface="Times New Roman" panose="02020603050405020304" pitchFamily="18" charset="0"/>
              </a:rPr>
              <a:t>Another popular group is SVR methods, which have good generalization capability. Jiang et al. (2017) introduced the hybrid short-term model for predicting wind speed using the v-SVM, optimized using the cuckoo search algorithm</a:t>
            </a:r>
            <a:r>
              <a:rPr lang="en-US" sz="1800" dirty="0" smtClean="0">
                <a:latin typeface="Times New Roman" panose="02020603050405020304" pitchFamily="18" charset="0"/>
                <a:cs typeface="Times New Roman" panose="02020603050405020304" pitchFamily="18" charset="0"/>
              </a:rPr>
              <a:t>.</a:t>
            </a:r>
            <a:endParaRPr lang="en-US" sz="1800" dirty="0">
              <a:latin typeface="Times New Roman" panose="02020603050405020304" pitchFamily="18" charset="0"/>
              <a:cs typeface="Times New Roman" panose="02020603050405020304" pitchFamily="18" charset="0"/>
            </a:endParaRPr>
          </a:p>
          <a:p>
            <a:r>
              <a:rPr lang="en-US" sz="1800" dirty="0" smtClean="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J. Wang and Hu (2015) introduced the stable combination model of the autoregressive integrated moving average (ARIMA), SVM, ELM and least square support vector machine (LSSVM) for the short-term probabilistic estimation of wind speed, using GPR to integrate the outcomes of each </a:t>
            </a:r>
            <a:r>
              <a:rPr lang="en-US" sz="1800" dirty="0" smtClean="0">
                <a:latin typeface="Times New Roman" panose="02020603050405020304" pitchFamily="18" charset="0"/>
                <a:cs typeface="Times New Roman" panose="02020603050405020304" pitchFamily="18" charset="0"/>
              </a:rPr>
              <a:t>predictor.</a:t>
            </a:r>
            <a:endParaRPr lang="en-US" sz="1800" dirty="0">
              <a:latin typeface="Times New Roman" panose="02020603050405020304" pitchFamily="18" charset="0"/>
              <a:cs typeface="Times New Roman" panose="02020603050405020304" pitchFamily="18" charset="0"/>
            </a:endParaRPr>
          </a:p>
          <a:p>
            <a:r>
              <a:rPr lang="en-US" sz="1800" dirty="0" err="1">
                <a:latin typeface="Times New Roman" panose="02020603050405020304" pitchFamily="18" charset="0"/>
                <a:cs typeface="Times New Roman" panose="02020603050405020304" pitchFamily="18" charset="0"/>
              </a:rPr>
              <a:t>Citakoglu</a:t>
            </a:r>
            <a:r>
              <a:rPr lang="en-US" sz="1800" dirty="0">
                <a:latin typeface="Times New Roman" panose="02020603050405020304" pitchFamily="18" charset="0"/>
                <a:cs typeface="Times New Roman" panose="02020603050405020304" pitchFamily="18" charset="0"/>
              </a:rPr>
              <a:t> and </a:t>
            </a:r>
            <a:r>
              <a:rPr lang="en-US" sz="1800" dirty="0" err="1">
                <a:latin typeface="Times New Roman" panose="02020603050405020304" pitchFamily="18" charset="0"/>
                <a:cs typeface="Times New Roman" panose="02020603050405020304" pitchFamily="18" charset="0"/>
              </a:rPr>
              <a:t>Aydemir</a:t>
            </a:r>
            <a:r>
              <a:rPr lang="en-US" sz="1800" dirty="0">
                <a:latin typeface="Times New Roman" panose="02020603050405020304" pitchFamily="18" charset="0"/>
                <a:cs typeface="Times New Roman" panose="02020603050405020304" pitchFamily="18" charset="0"/>
              </a:rPr>
              <a:t> (2019) used the gray estimation technique for the monthly wind speed dataset measured for the years 2000–2017 at three weather stations in Kayseri. Three different gray model (GM) (1,1) equations were obtained from the results of their analyses. Their results showed that prediction of wind speed at locations without measurements can be precisely achieved with the GM(1,1) model obtained from other nearby stations.</a:t>
            </a:r>
            <a:endParaRPr lang="en-IN" sz="1800"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3"/>
          </p:nvPr>
        </p:nvSpPr>
        <p:spPr/>
        <p:txBody>
          <a:bodyPr/>
          <a:lstStyle/>
          <a:p>
            <a:r>
              <a:rPr lang="en-US" smtClean="0"/>
              <a:t>PRESENTATION TITLE</a:t>
            </a:r>
            <a:endParaRPr lang="en-US" dirty="0"/>
          </a:p>
        </p:txBody>
      </p:sp>
      <p:sp>
        <p:nvSpPr>
          <p:cNvPr id="5" name="Slide Number Placeholder 4"/>
          <p:cNvSpPr>
            <a:spLocks noGrp="1"/>
          </p:cNvSpPr>
          <p:nvPr>
            <p:ph type="sldNum" sz="quarter" idx="4"/>
          </p:nvPr>
        </p:nvSpPr>
        <p:spPr/>
        <p:txBody>
          <a:bodyPr/>
          <a:lstStyle/>
          <a:p>
            <a:fld id="{294A09A9-5501-47C1-A89A-A340965A2BE2}" type="slidenum">
              <a:rPr lang="en-US" smtClean="0"/>
              <a:pPr/>
              <a:t>6</a:t>
            </a:fld>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74994" y="-36945"/>
            <a:ext cx="1417006" cy="1417006"/>
          </a:xfrm>
          <a:prstGeom prst="rect">
            <a:avLst/>
          </a:prstGeom>
        </p:spPr>
      </p:pic>
    </p:spTree>
    <p:extLst>
      <p:ext uri="{BB962C8B-B14F-4D97-AF65-F5344CB8AC3E}">
        <p14:creationId xmlns:p14="http://schemas.microsoft.com/office/powerpoint/2010/main" val="242053144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Gaps Identified</a:t>
            </a:r>
          </a:p>
        </p:txBody>
      </p:sp>
      <p:sp>
        <p:nvSpPr>
          <p:cNvPr id="3" name="Content Placeholder 2"/>
          <p:cNvSpPr>
            <a:spLocks noGrp="1"/>
          </p:cNvSpPr>
          <p:nvPr>
            <p:ph idx="1"/>
          </p:nvPr>
        </p:nvSpPr>
        <p:spPr>
          <a:xfrm>
            <a:off x="1167493" y="2017467"/>
            <a:ext cx="9779182" cy="3672133"/>
          </a:xfrm>
        </p:spPr>
        <p:txBody>
          <a:bodyPr/>
          <a:lstStyle/>
          <a:p>
            <a:r>
              <a:rPr lang="en-US" sz="1800" dirty="0">
                <a:latin typeface="Times New Roman" panose="02020603050405020304" pitchFamily="18" charset="0"/>
                <a:cs typeface="Times New Roman" panose="02020603050405020304" pitchFamily="18" charset="0"/>
              </a:rPr>
              <a:t>There have been various gaps identified in previous wind speed forecasting using machine learning:</a:t>
            </a:r>
          </a:p>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Limited Data Availability: Historical weather data is often limited in both spatial and temporal resolution, which can lead to inaccurate.</a:t>
            </a:r>
          </a:p>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Non-linear Relationship: Wind speed is a non-linear function of various meteorological variables such as temperature, humidity, pressure, and wind direction. Capturing these non-linear relationships accurately is crucial for accurate predictions.</a:t>
            </a:r>
          </a:p>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Data Quality: The quality of the data used for training and testing the models can significantly impact their accuracy. Inaccurate or missing data can lead to biased or incorrect predictions. Therefore, ensuring data quality is crucial for accurate wind speed </a:t>
            </a:r>
            <a:r>
              <a:rPr lang="en-US" sz="1800" dirty="0" smtClean="0">
                <a:latin typeface="Times New Roman" panose="02020603050405020304" pitchFamily="18" charset="0"/>
                <a:cs typeface="Times New Roman" panose="02020603050405020304" pitchFamily="18" charset="0"/>
              </a:rPr>
              <a:t>forecasting.</a:t>
            </a:r>
          </a:p>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Changing Weather Patterns: Weather patterns change over time and are influenced by various factors such as topography, vegetation, and land use. Therefore, machine learning models need to be updated regularly to account for these changes.</a:t>
            </a:r>
            <a:endParaRPr lang="en-IN" sz="1800"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3"/>
          </p:nvPr>
        </p:nvSpPr>
        <p:spPr/>
        <p:txBody>
          <a:bodyPr/>
          <a:lstStyle/>
          <a:p>
            <a:r>
              <a:rPr lang="en-US" smtClean="0"/>
              <a:t>PRESENTATION TITLE</a:t>
            </a:r>
            <a:endParaRPr lang="en-US" dirty="0"/>
          </a:p>
        </p:txBody>
      </p:sp>
      <p:sp>
        <p:nvSpPr>
          <p:cNvPr id="5" name="Slide Number Placeholder 4"/>
          <p:cNvSpPr>
            <a:spLocks noGrp="1"/>
          </p:cNvSpPr>
          <p:nvPr>
            <p:ph type="sldNum" sz="quarter" idx="4"/>
          </p:nvPr>
        </p:nvSpPr>
        <p:spPr/>
        <p:txBody>
          <a:bodyPr/>
          <a:lstStyle/>
          <a:p>
            <a:fld id="{294A09A9-5501-47C1-A89A-A340965A2BE2}" type="slidenum">
              <a:rPr lang="en-US" smtClean="0"/>
              <a:pPr/>
              <a:t>7</a:t>
            </a:fld>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74994" y="-36945"/>
            <a:ext cx="1417006" cy="1417006"/>
          </a:xfrm>
          <a:prstGeom prst="rect">
            <a:avLst/>
          </a:prstGeom>
        </p:spPr>
      </p:pic>
    </p:spTree>
    <p:extLst>
      <p:ext uri="{BB962C8B-B14F-4D97-AF65-F5344CB8AC3E}">
        <p14:creationId xmlns:p14="http://schemas.microsoft.com/office/powerpoint/2010/main" val="27571080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Aim</a:t>
            </a:r>
          </a:p>
        </p:txBody>
      </p:sp>
      <p:sp>
        <p:nvSpPr>
          <p:cNvPr id="3" name="Content Placeholder 2"/>
          <p:cNvSpPr>
            <a:spLocks noGrp="1"/>
          </p:cNvSpPr>
          <p:nvPr>
            <p:ph idx="1"/>
          </p:nvPr>
        </p:nvSpPr>
        <p:spPr/>
        <p:txBody>
          <a:bodyPr/>
          <a:lstStyle/>
          <a:p>
            <a:r>
              <a:rPr lang="en-US" sz="1800" dirty="0">
                <a:latin typeface="Times New Roman" panose="02020603050405020304" pitchFamily="18" charset="0"/>
                <a:cs typeface="Times New Roman" panose="02020603050405020304" pitchFamily="18" charset="0"/>
              </a:rPr>
              <a:t>The aim of wind speed forecasting using machine learning is to develop a predictive model that can accurately estimate the wind speed at a given location and time in the future based on historical data and other relevant factors. Accurate wind speed forecasting is essential for effective and efficient management of renewable energy resources, such as wind turbines, as well as for planning and scheduling activities that may be impacted by wind speed, such as transportation, construction, and agriculture.</a:t>
            </a:r>
          </a:p>
          <a:p>
            <a:r>
              <a:rPr lang="en-US" sz="1800" dirty="0">
                <a:latin typeface="Times New Roman" panose="02020603050405020304" pitchFamily="18" charset="0"/>
                <a:cs typeface="Times New Roman" panose="02020603050405020304" pitchFamily="18" charset="0"/>
              </a:rPr>
              <a:t>The use of machine learning for wind speed forecasting has several potential benefits, including improved accuracy, increased efficiency, and reduced costs compared to traditional forecasting methods. By accurately predicting wind speeds, renewable energy companies can optimize their operations and maximize energy production, while other industries can plan and schedule activities more effectively. Overall, wind speed forecasting using machine learning can help to promote a more sustainable and efficient use of energy </a:t>
            </a:r>
            <a:r>
              <a:rPr lang="en-US" sz="1800" dirty="0" smtClean="0">
                <a:latin typeface="Times New Roman" panose="02020603050405020304" pitchFamily="18" charset="0"/>
                <a:cs typeface="Times New Roman" panose="02020603050405020304" pitchFamily="18" charset="0"/>
              </a:rPr>
              <a:t>resources.</a:t>
            </a:r>
            <a:endParaRPr lang="en-IN" sz="1800" dirty="0"/>
          </a:p>
        </p:txBody>
      </p:sp>
      <p:sp>
        <p:nvSpPr>
          <p:cNvPr id="4" name="Footer Placeholder 3"/>
          <p:cNvSpPr>
            <a:spLocks noGrp="1"/>
          </p:cNvSpPr>
          <p:nvPr>
            <p:ph type="ftr" sz="quarter" idx="3"/>
          </p:nvPr>
        </p:nvSpPr>
        <p:spPr/>
        <p:txBody>
          <a:bodyPr/>
          <a:lstStyle/>
          <a:p>
            <a:r>
              <a:rPr lang="en-US" smtClean="0"/>
              <a:t>PRESENTATION TITLE</a:t>
            </a:r>
            <a:endParaRPr lang="en-US" dirty="0"/>
          </a:p>
        </p:txBody>
      </p:sp>
      <p:sp>
        <p:nvSpPr>
          <p:cNvPr id="5" name="Slide Number Placeholder 4"/>
          <p:cNvSpPr>
            <a:spLocks noGrp="1"/>
          </p:cNvSpPr>
          <p:nvPr>
            <p:ph type="sldNum" sz="quarter" idx="4"/>
          </p:nvPr>
        </p:nvSpPr>
        <p:spPr/>
        <p:txBody>
          <a:bodyPr/>
          <a:lstStyle/>
          <a:p>
            <a:fld id="{294A09A9-5501-47C1-A89A-A340965A2BE2}" type="slidenum">
              <a:rPr lang="en-US" smtClean="0"/>
              <a:pPr/>
              <a:t>8</a:t>
            </a:fld>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74994" y="-36945"/>
            <a:ext cx="1417006" cy="1417006"/>
          </a:xfrm>
          <a:prstGeom prst="rect">
            <a:avLst/>
          </a:prstGeom>
        </p:spPr>
      </p:pic>
    </p:spTree>
    <p:extLst>
      <p:ext uri="{BB962C8B-B14F-4D97-AF65-F5344CB8AC3E}">
        <p14:creationId xmlns:p14="http://schemas.microsoft.com/office/powerpoint/2010/main" val="141420953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Work to be done</a:t>
            </a:r>
          </a:p>
        </p:txBody>
      </p:sp>
      <p:sp>
        <p:nvSpPr>
          <p:cNvPr id="3" name="Content Placeholder 2"/>
          <p:cNvSpPr>
            <a:spLocks noGrp="1"/>
          </p:cNvSpPr>
          <p:nvPr>
            <p:ph idx="1"/>
          </p:nvPr>
        </p:nvSpPr>
        <p:spPr>
          <a:xfrm>
            <a:off x="1167493" y="2017467"/>
            <a:ext cx="9779182" cy="3986169"/>
          </a:xfrm>
        </p:spPr>
        <p:txBody>
          <a:bodyPr/>
          <a:lstStyle/>
          <a:p>
            <a:r>
              <a:rPr lang="en-IN" sz="1800" dirty="0">
                <a:latin typeface="Times New Roman" panose="02020603050405020304" pitchFamily="18" charset="0"/>
                <a:cs typeface="Times New Roman" panose="02020603050405020304" pitchFamily="18" charset="0"/>
              </a:rPr>
              <a:t>We will use  different algorithms and will deduce the following parameters:</a:t>
            </a:r>
          </a:p>
          <a:p>
            <a:pPr marL="457200" indent="-457200">
              <a:lnSpc>
                <a:spcPct val="100000"/>
              </a:lnSpc>
              <a:spcBef>
                <a:spcPts val="0"/>
              </a:spcBef>
              <a:buFont typeface="+mj-lt"/>
              <a:buAutoNum type="arabicPeriod"/>
            </a:pPr>
            <a:r>
              <a:rPr lang="en-IN" sz="1800" dirty="0">
                <a:latin typeface="Times New Roman" panose="02020603050405020304" pitchFamily="18" charset="0"/>
                <a:cs typeface="Times New Roman" panose="02020603050405020304" pitchFamily="18" charset="0"/>
              </a:rPr>
              <a:t>R-squared</a:t>
            </a:r>
          </a:p>
          <a:p>
            <a:pPr marL="457200" indent="-457200">
              <a:lnSpc>
                <a:spcPct val="100000"/>
              </a:lnSpc>
              <a:spcBef>
                <a:spcPts val="0"/>
              </a:spcBef>
              <a:buFont typeface="+mj-lt"/>
              <a:buAutoNum type="arabicPeriod"/>
            </a:pPr>
            <a:r>
              <a:rPr lang="en-IN" sz="1800" dirty="0">
                <a:latin typeface="Times New Roman" panose="02020603050405020304" pitchFamily="18" charset="0"/>
                <a:cs typeface="Times New Roman" panose="02020603050405020304" pitchFamily="18" charset="0"/>
              </a:rPr>
              <a:t>Mean Absolute Error(MAE)</a:t>
            </a:r>
          </a:p>
          <a:p>
            <a:pPr marL="457200" indent="-457200">
              <a:lnSpc>
                <a:spcPct val="100000"/>
              </a:lnSpc>
              <a:spcBef>
                <a:spcPts val="0"/>
              </a:spcBef>
              <a:buFont typeface="+mj-lt"/>
              <a:buAutoNum type="arabicPeriod"/>
            </a:pPr>
            <a:r>
              <a:rPr lang="en-IN" sz="1800" dirty="0">
                <a:latin typeface="Times New Roman" panose="02020603050405020304" pitchFamily="18" charset="0"/>
                <a:cs typeface="Times New Roman" panose="02020603050405020304" pitchFamily="18" charset="0"/>
              </a:rPr>
              <a:t>Root Mean Square Error(RMSE)</a:t>
            </a:r>
          </a:p>
          <a:p>
            <a:pPr marL="457200" indent="-457200">
              <a:lnSpc>
                <a:spcPct val="100000"/>
              </a:lnSpc>
              <a:spcBef>
                <a:spcPts val="0"/>
              </a:spcBef>
              <a:buFont typeface="+mj-lt"/>
              <a:buAutoNum type="arabicPeriod"/>
            </a:pPr>
            <a:r>
              <a:rPr lang="en-IN" sz="1800" dirty="0">
                <a:latin typeface="Times New Roman" panose="02020603050405020304" pitchFamily="18" charset="0"/>
                <a:cs typeface="Times New Roman" panose="02020603050405020304" pitchFamily="18" charset="0"/>
              </a:rPr>
              <a:t>Mean Square Error(MSE) </a:t>
            </a:r>
          </a:p>
          <a:p>
            <a:r>
              <a:rPr lang="en-IN" sz="1800" dirty="0">
                <a:latin typeface="Times New Roman" panose="02020603050405020304" pitchFamily="18" charset="0"/>
                <a:cs typeface="Times New Roman" panose="02020603050405020304" pitchFamily="18" charset="0"/>
              </a:rPr>
              <a:t>Algorithms :</a:t>
            </a:r>
          </a:p>
          <a:p>
            <a:pPr marL="342900" indent="-342900">
              <a:lnSpc>
                <a:spcPct val="100000"/>
              </a:lnSpc>
              <a:spcBef>
                <a:spcPts val="0"/>
              </a:spcBef>
              <a:buAutoNum type="arabicPeriod"/>
            </a:pPr>
            <a:r>
              <a:rPr lang="en-US" sz="1800" dirty="0" err="1">
                <a:latin typeface="Times New Roman" panose="02020603050405020304" pitchFamily="18" charset="0"/>
                <a:cs typeface="Times New Roman" panose="02020603050405020304" pitchFamily="18" charset="0"/>
              </a:rPr>
              <a:t>LightGBM</a:t>
            </a:r>
            <a:r>
              <a:rPr lang="en-US" sz="1800" dirty="0">
                <a:latin typeface="Times New Roman" panose="02020603050405020304" pitchFamily="18" charset="0"/>
                <a:cs typeface="Times New Roman" panose="02020603050405020304" pitchFamily="18" charset="0"/>
              </a:rPr>
              <a:t> (Light Gradient Boosting Machine) is a gradient boosting framework that uses tree-based learning algorithms. It was developed by Microsoft and is an open-source project on GitHub. </a:t>
            </a:r>
            <a:r>
              <a:rPr lang="en-US" sz="1800" dirty="0" err="1">
                <a:latin typeface="Times New Roman" panose="02020603050405020304" pitchFamily="18" charset="0"/>
                <a:cs typeface="Times New Roman" panose="02020603050405020304" pitchFamily="18" charset="0"/>
              </a:rPr>
              <a:t>LightGBM</a:t>
            </a:r>
            <a:r>
              <a:rPr lang="en-US" sz="1800" dirty="0">
                <a:latin typeface="Times New Roman" panose="02020603050405020304" pitchFamily="18" charset="0"/>
                <a:cs typeface="Times New Roman" panose="02020603050405020304" pitchFamily="18" charset="0"/>
              </a:rPr>
              <a:t> is designed to be a high-performance and scalable machine learning library, particularly for problems with large datasets. It uses a histogram-based algorithm for computing the gradients, which allows it to train models faster than other gradient boosting frameworks. It also supports parallel and distributed computing to further improve its speed </a:t>
            </a:r>
            <a:r>
              <a:rPr lang="en-US" sz="1800" dirty="0" smtClean="0">
                <a:latin typeface="Times New Roman" panose="02020603050405020304" pitchFamily="18" charset="0"/>
                <a:cs typeface="Times New Roman" panose="02020603050405020304" pitchFamily="18" charset="0"/>
              </a:rPr>
              <a:t>and </a:t>
            </a:r>
            <a:r>
              <a:rPr lang="en-US" sz="1800" dirty="0">
                <a:latin typeface="Times New Roman" panose="02020603050405020304" pitchFamily="18" charset="0"/>
                <a:cs typeface="Times New Roman" panose="02020603050405020304" pitchFamily="18" charset="0"/>
              </a:rPr>
              <a:t>Scalability.</a:t>
            </a:r>
          </a:p>
          <a:p>
            <a:pPr>
              <a:lnSpc>
                <a:spcPct val="100000"/>
              </a:lnSpc>
              <a:spcBef>
                <a:spcPts val="0"/>
              </a:spcBef>
            </a:pPr>
            <a:r>
              <a:rPr lang="en-US" sz="1800" dirty="0">
                <a:latin typeface="Times New Roman" panose="02020603050405020304" pitchFamily="18" charset="0"/>
                <a:cs typeface="Times New Roman" panose="02020603050405020304" pitchFamily="18" charset="0"/>
              </a:rPr>
              <a:t>  </a:t>
            </a:r>
            <a:endParaRPr lang="en-IN" sz="1800"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3"/>
          </p:nvPr>
        </p:nvSpPr>
        <p:spPr/>
        <p:txBody>
          <a:bodyPr/>
          <a:lstStyle/>
          <a:p>
            <a:r>
              <a:rPr lang="en-US" smtClean="0"/>
              <a:t>PRESENTATION TITLE</a:t>
            </a:r>
            <a:endParaRPr lang="en-US" dirty="0"/>
          </a:p>
        </p:txBody>
      </p:sp>
      <p:sp>
        <p:nvSpPr>
          <p:cNvPr id="5" name="Slide Number Placeholder 4"/>
          <p:cNvSpPr>
            <a:spLocks noGrp="1"/>
          </p:cNvSpPr>
          <p:nvPr>
            <p:ph type="sldNum" sz="quarter" idx="4"/>
          </p:nvPr>
        </p:nvSpPr>
        <p:spPr/>
        <p:txBody>
          <a:bodyPr/>
          <a:lstStyle/>
          <a:p>
            <a:fld id="{294A09A9-5501-47C1-A89A-A340965A2BE2}" type="slidenum">
              <a:rPr lang="en-US" smtClean="0"/>
              <a:pPr/>
              <a:t>9</a:t>
            </a:fld>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74994" y="-36945"/>
            <a:ext cx="1417006" cy="1417006"/>
          </a:xfrm>
          <a:prstGeom prst="rect">
            <a:avLst/>
          </a:prstGeom>
        </p:spPr>
      </p:pic>
    </p:spTree>
    <p:extLst>
      <p:ext uri="{BB962C8B-B14F-4D97-AF65-F5344CB8AC3E}">
        <p14:creationId xmlns:p14="http://schemas.microsoft.com/office/powerpoint/2010/main" val="201687852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1" ma:contentTypeDescription="Create a new document." ma:contentTypeScope="" ma:versionID="64dfb1555687e0874b4304b796b5b0c7">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6e4c555b5e194d05b7203de9c4567b3"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2076B5C-85B0-4D30-852D-5E5312EEA93B}">
  <ds:schemaRefs>
    <ds:schemaRef ds:uri="http://schemas.microsoft.com/sharepoint/v3/contenttype/forms"/>
  </ds:schemaRefs>
</ds:datastoreItem>
</file>

<file path=customXml/itemProps2.xml><?xml version="1.0" encoding="utf-8"?>
<ds:datastoreItem xmlns:ds="http://schemas.openxmlformats.org/officeDocument/2006/customXml" ds:itemID="{1342FAFE-88B4-49B4-9588-86CB0E564E50}">
  <ds:schemaRefs>
    <ds:schemaRef ds:uri="230e9df3-be65-4c73-a93b-d1236ebd677e"/>
    <ds:schemaRef ds:uri="http://schemas.openxmlformats.org/package/2006/metadata/core-properties"/>
    <ds:schemaRef ds:uri="http://purl.org/dc/terms/"/>
    <ds:schemaRef ds:uri="http://schemas.microsoft.com/office/2006/documentManagement/types"/>
    <ds:schemaRef ds:uri="http://schemas.microsoft.com/office/infopath/2007/PartnerControls"/>
    <ds:schemaRef ds:uri="http://www.w3.org/XML/1998/namespace"/>
    <ds:schemaRef ds:uri="http://purl.org/dc/dcmitype/"/>
    <ds:schemaRef ds:uri="16c05727-aa75-4e4a-9b5f-8a80a1165891"/>
    <ds:schemaRef ds:uri="71af3243-3dd4-4a8d-8c0d-dd76da1f02a5"/>
    <ds:schemaRef ds:uri="http://schemas.microsoft.com/sharepoint/v3"/>
    <ds:schemaRef ds:uri="http://schemas.microsoft.com/office/2006/metadata/properties"/>
    <ds:schemaRef ds:uri="http://purl.org/dc/elements/1.1/"/>
  </ds:schemaRefs>
</ds:datastoreItem>
</file>

<file path=customXml/itemProps3.xml><?xml version="1.0" encoding="utf-8"?>
<ds:datastoreItem xmlns:ds="http://schemas.openxmlformats.org/officeDocument/2006/customXml" ds:itemID="{2F1176D5-513E-4E73-98C9-4CEA832F576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tf45331398_wac</Template>
  <TotalTime>0</TotalTime>
  <Words>1342</Words>
  <Application>Microsoft Office PowerPoint</Application>
  <PresentationFormat>Widescreen</PresentationFormat>
  <Paragraphs>74</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Tenorite</vt:lpstr>
      <vt:lpstr>Times New Roman</vt:lpstr>
      <vt:lpstr>Office Theme</vt:lpstr>
      <vt:lpstr>Wind Speed Forecasting based on Machine Learning</vt:lpstr>
      <vt:lpstr>Content</vt:lpstr>
      <vt:lpstr>Introduction</vt:lpstr>
      <vt:lpstr>Literature Survey</vt:lpstr>
      <vt:lpstr>Continue</vt:lpstr>
      <vt:lpstr>Continue</vt:lpstr>
      <vt:lpstr>Gaps Identified</vt:lpstr>
      <vt:lpstr>Aim</vt:lpstr>
      <vt:lpstr>Work to be done</vt:lpstr>
      <vt:lpstr>Continue..</vt:lpstr>
      <vt:lpstr>Expected Outcomes</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2023-03-19T06:26:42Z</dcterms:created>
  <dcterms:modified xsi:type="dcterms:W3CDTF">2023-03-19T14:52:49Z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