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EC2"/>
    <a:srgbClr val="BE9636"/>
    <a:srgbClr val="886B2A"/>
    <a:srgbClr val="1D2235"/>
    <a:srgbClr val="A1970F"/>
    <a:srgbClr val="EDCC05"/>
    <a:srgbClr val="A58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FBF8-572E-A9E5-6862-0300D415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7D9D5-4656-6864-909F-3D8E03F65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E884F-C309-3C9D-99AE-FD937CB9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6A484-7A6D-5487-6E21-9A2265BE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75ECB-D628-521E-648C-384CE38D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7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3AA6F-72BE-11CE-F76E-A690BBE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CEC05-A819-2207-8E72-5249AA7A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4C899-D7C7-967F-E61C-51F7840A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7AF4D-C21D-B1E4-466E-1C4348F5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78573-F521-8CB0-74C0-9275CEA2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4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6A1B-53DE-93BA-9F15-BCD269AB4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3CBE2F-B48F-0470-14B4-1B5106E0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D7A12-5D6D-BEF7-B6B7-854F23B6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BDC45-7D91-0C77-A7B1-85D1CD98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35D46-77C7-F72D-92A4-194C9DC6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2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AFB8-BBFE-EDBE-02EC-B7A570FB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1F841-D889-C846-D717-C7D43BC6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71BB1-3DAA-19D5-63E9-E47508E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80638-3104-A6B3-4FBB-7CA39582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10B91-71FE-C787-FFCF-86E69B1A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7FCD-F0FB-049A-91D5-E093E5BB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589C8-8829-7083-98DE-67A6B540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2C282-E0EA-9FFA-C33C-D2DAEE4D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B37B5-7AC4-50E1-3BF0-11E77D29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82C2-9037-9F92-EECF-300D1D33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3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07732-C98D-54EA-A8B8-A20354A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93439-D27B-C058-B036-764DDD3B8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66E904-E1B6-5BD6-F274-855921ADC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5155F-2796-3B2B-20CD-2D396908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D5177-8EE3-F5DE-8D92-43426EE2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37F03-28E1-3BC1-303B-9B1251A9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F77A7-A712-C6FE-65B9-A443E1E3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36B55-8EB9-2F95-BDD5-8DE5F6CC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8F7A9-D29A-4C99-9F87-6AB9775E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B219AB-D311-FEC1-54B0-C97C3761A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479080-7846-CB30-A099-6EBB46B2D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BFC466-E574-60D9-88E8-BDF5A7D5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90B2D-6C5E-AD15-AD7C-26BCCF45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69DAAF-5CFC-F260-5194-4313083E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7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76391-6586-7685-16E4-2451540E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96DCBB-1FC5-2F9B-B1D4-BB1B18D6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755E3F-B186-4C8E-5C2F-AB4C2086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795FB5-4B06-3047-DDEF-6E94849E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0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345831-46D5-7062-B613-3AB1E66C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9BAA5-5D6D-316A-B220-8BD84D34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B2B90-18D0-5F88-54DE-C6DAD62A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6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C419-8498-278A-37F2-7E7161A8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76CF1-BFB9-9F5A-500B-EA7A9D7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C4AA1-4B4D-6954-3B7C-8D276B86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19D05-9C36-9EAA-33A1-9162924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6EF7B-EBFD-D012-7363-551E617B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89A53-BDFE-6659-FF7B-36B307AE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9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658F6-8627-56E1-D30E-6C5E9C0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C6F3C6-7C9C-756B-1514-C6244D3EC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00B2C-2908-E21A-68CD-94478D27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212AC-21CC-5C69-EFE8-81D3D242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273E6-B6E4-EAD7-84D6-F6A525D9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865F8-BA5A-DD43-F048-3189D714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1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C66541-0864-ED4E-D209-ADB3250F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7399E-C7EF-ECA7-AB6C-EADBCDAF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84C2A-C22A-C3DA-13CE-B23C67D1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14C12-E37F-5CD9-AEAE-F3EE8D056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60D4F-3F19-67D1-7C2D-19844F9A1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4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7.wdp"/><Relationship Id="rId18" Type="http://schemas.openxmlformats.org/officeDocument/2006/relationships/image" Target="../media/image13.png"/><Relationship Id="rId3" Type="http://schemas.microsoft.com/office/2007/relationships/hdphoto" Target="../media/hdphoto2.wdp"/><Relationship Id="rId21" Type="http://schemas.microsoft.com/office/2007/relationships/hdphoto" Target="../media/hdphoto11.wdp"/><Relationship Id="rId7" Type="http://schemas.microsoft.com/office/2007/relationships/hdphoto" Target="../media/hdphoto4.wdp"/><Relationship Id="rId12" Type="http://schemas.openxmlformats.org/officeDocument/2006/relationships/image" Target="../media/image10.png"/><Relationship Id="rId17" Type="http://schemas.microsoft.com/office/2007/relationships/hdphoto" Target="../media/hdphoto9.wdp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microsoft.com/office/2007/relationships/hdphoto" Target="../media/hdphoto8.wdp"/><Relationship Id="rId10" Type="http://schemas.openxmlformats.org/officeDocument/2006/relationships/image" Target="../media/image9.png"/><Relationship Id="rId19" Type="http://schemas.microsoft.com/office/2007/relationships/hdphoto" Target="../media/hdphoto10.wdp"/><Relationship Id="rId4" Type="http://schemas.openxmlformats.org/officeDocument/2006/relationships/image" Target="../media/image6.png"/><Relationship Id="rId9" Type="http://schemas.microsoft.com/office/2007/relationships/hdphoto" Target="../media/hdphoto5.wdp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리모 호로스코프벨린 오라클카드 - 위시버킷">
            <a:extLst>
              <a:ext uri="{FF2B5EF4-FFF2-40B4-BE49-F238E27FC236}">
                <a16:creationId xmlns:a16="http://schemas.microsoft.com/office/drawing/2014/main" id="{779D73B3-D066-6B77-A456-F647431F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74" y="63882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EFA316-C446-04A5-4BB8-168610A32335}"/>
              </a:ext>
            </a:extLst>
          </p:cNvPr>
          <p:cNvGrpSpPr/>
          <p:nvPr/>
        </p:nvGrpSpPr>
        <p:grpSpPr>
          <a:xfrm>
            <a:off x="226496" y="189000"/>
            <a:ext cx="2160000" cy="3240000"/>
            <a:chOff x="3137647" y="1228165"/>
            <a:chExt cx="2160000" cy="3240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1C09FB5-B353-E488-A00B-53ED9B624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7647" y="1228165"/>
              <a:ext cx="2160000" cy="3240000"/>
            </a:xfrm>
            <a:prstGeom prst="roundRect">
              <a:avLst>
                <a:gd name="adj" fmla="val 6667"/>
              </a:avLst>
            </a:prstGeom>
            <a:solidFill>
              <a:srgbClr val="BE96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6542FF-C529-4758-4847-C5D3E7C44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0432" y="1318165"/>
              <a:ext cx="2014425" cy="3060000"/>
            </a:xfrm>
            <a:prstGeom prst="roundRect">
              <a:avLst>
                <a:gd name="adj" fmla="val 2498"/>
              </a:avLst>
            </a:prstGeom>
            <a:solidFill>
              <a:srgbClr val="1D22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1339C63-E4CC-B10A-2670-C2BF7FCE6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02" b="89976" l="9953" r="90047">
                          <a14:foregroundMark x1="66825" y1="14548" x2="69431" y2="16870"/>
                          <a14:foregroundMark x1="37085" y1="34963" x2="37085" y2="34963"/>
                          <a14:foregroundMark x1="54976" y1="34841" x2="54976" y2="34841"/>
                          <a14:foregroundMark x1="71445" y1="36308" x2="71445" y2="36308"/>
                          <a14:foregroundMark x1="68839" y1="43154" x2="68839" y2="43154"/>
                          <a14:foregroundMark x1="63981" y1="46822" x2="63981" y2="46822"/>
                          <a14:foregroundMark x1="90047" y1="50489" x2="90047" y2="50489"/>
                          <a14:foregroundMark x1="25592" y1="36553" x2="25592" y2="36553"/>
                          <a14:foregroundMark x1="24289" y1="42543" x2="24289" y2="42543"/>
                          <a14:foregroundMark x1="26896" y1="45721" x2="26896" y2="45721"/>
                          <a14:foregroundMark x1="45142" y1="39487" x2="45142" y2="39487"/>
                          <a14:backgroundMark x1="42417" y1="42543" x2="42417" y2="42543"/>
                          <a14:backgroundMark x1="62559" y1="84474" x2="62559" y2="84474"/>
                          <a14:backgroundMark x1="62085" y1="81418" x2="62085" y2="81418"/>
                          <a14:backgroundMark x1="87915" y1="48778" x2="87915" y2="48778"/>
                          <a14:backgroundMark x1="85071" y1="48778" x2="85071" y2="48778"/>
                          <a14:backgroundMark x1="86374" y1="48778" x2="86374" y2="48778"/>
                          <a14:backgroundMark x1="82464" y1="67482" x2="82464" y2="674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239" y="1269651"/>
              <a:ext cx="1726810" cy="167361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DF24390-0733-EBC2-DB8E-80ED7666C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02" b="89976" l="9953" r="90047">
                          <a14:foregroundMark x1="66825" y1="14548" x2="69431" y2="16870"/>
                          <a14:foregroundMark x1="37085" y1="34963" x2="37085" y2="34963"/>
                          <a14:foregroundMark x1="54976" y1="34841" x2="54976" y2="34841"/>
                          <a14:foregroundMark x1="71445" y1="36308" x2="71445" y2="36308"/>
                          <a14:foregroundMark x1="68839" y1="43154" x2="68839" y2="43154"/>
                          <a14:foregroundMark x1="63981" y1="46822" x2="63981" y2="46822"/>
                          <a14:foregroundMark x1="90047" y1="50489" x2="90047" y2="50489"/>
                          <a14:foregroundMark x1="25592" y1="36553" x2="25592" y2="36553"/>
                          <a14:foregroundMark x1="24289" y1="42543" x2="24289" y2="42543"/>
                          <a14:foregroundMark x1="26896" y1="45721" x2="26896" y2="45721"/>
                          <a14:foregroundMark x1="45142" y1="39487" x2="45142" y2="39487"/>
                          <a14:backgroundMark x1="42417" y1="42543" x2="42417" y2="42543"/>
                          <a14:backgroundMark x1="62559" y1="84474" x2="62559" y2="84474"/>
                          <a14:backgroundMark x1="62085" y1="81418" x2="62085" y2="81418"/>
                          <a14:backgroundMark x1="87915" y1="48778" x2="87915" y2="48778"/>
                          <a14:backgroundMark x1="85071" y1="48778" x2="85071" y2="48778"/>
                          <a14:backgroundMark x1="86374" y1="48778" x2="86374" y2="48778"/>
                          <a14:backgroundMark x1="82464" y1="67482" x2="82464" y2="674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54239" y="2749550"/>
              <a:ext cx="1726810" cy="1673615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BA2F6EE-87EC-4178-79DB-779245B61F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2" b="89976" l="9953" r="90047">
                        <a14:foregroundMark x1="66825" y1="14548" x2="69431" y2="16870"/>
                        <a14:foregroundMark x1="37085" y1="34963" x2="37085" y2="34963"/>
                        <a14:foregroundMark x1="54976" y1="34841" x2="54976" y2="34841"/>
                        <a14:foregroundMark x1="71445" y1="36308" x2="71445" y2="36308"/>
                        <a14:foregroundMark x1="68839" y1="43154" x2="68839" y2="43154"/>
                        <a14:foregroundMark x1="63981" y1="46822" x2="63981" y2="46822"/>
                        <a14:foregroundMark x1="90047" y1="50489" x2="90047" y2="50489"/>
                        <a14:foregroundMark x1="25592" y1="36553" x2="25592" y2="36553"/>
                        <a14:foregroundMark x1="24289" y1="42543" x2="24289" y2="42543"/>
                        <a14:foregroundMark x1="26896" y1="45721" x2="26896" y2="45721"/>
                        <a14:foregroundMark x1="45142" y1="39487" x2="45142" y2="39487"/>
                        <a14:backgroundMark x1="42417" y1="42543" x2="42417" y2="42543"/>
                        <a14:backgroundMark x1="62559" y1="84474" x2="62559" y2="84474"/>
                        <a14:backgroundMark x1="62085" y1="81418" x2="62085" y2="81418"/>
                        <a14:backgroundMark x1="87915" y1="48778" x2="87915" y2="48778"/>
                        <a14:backgroundMark x1="85071" y1="48778" x2="85071" y2="48778"/>
                        <a14:backgroundMark x1="86374" y1="48778" x2="86374" y2="48778"/>
                        <a14:backgroundMark x1="82464" y1="67482" x2="82464" y2="674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469" y="3108156"/>
            <a:ext cx="1726810" cy="16736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2E3CF7-E9A3-51A1-1BDA-ADCA95808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19" y="1710384"/>
            <a:ext cx="370574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918C14-68B3-A347-B95B-6F46BB70DC6D}"/>
              </a:ext>
            </a:extLst>
          </p:cNvPr>
          <p:cNvGrpSpPr/>
          <p:nvPr/>
        </p:nvGrpSpPr>
        <p:grpSpPr>
          <a:xfrm>
            <a:off x="842315" y="1511559"/>
            <a:ext cx="2300350" cy="1230214"/>
            <a:chOff x="3286936" y="2304661"/>
            <a:chExt cx="2300350" cy="123021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5584184-5573-E6F5-22B9-82FF56FC331D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BFF9555-03F4-EDE3-7CB5-D75EF29DAB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A35DE5E-8040-74FC-14FE-60343DEBD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51095D-F8B7-1F88-62DF-A5A83E4831A0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시작하기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56E8C9-7605-7AA3-9E02-E963BD95D171}"/>
              </a:ext>
            </a:extLst>
          </p:cNvPr>
          <p:cNvGrpSpPr/>
          <p:nvPr/>
        </p:nvGrpSpPr>
        <p:grpSpPr>
          <a:xfrm>
            <a:off x="3499580" y="1511559"/>
            <a:ext cx="2300350" cy="1230214"/>
            <a:chOff x="3286936" y="2304661"/>
            <a:chExt cx="2300350" cy="123021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270DE1C-670D-95E7-A0A0-3F90FC858AAF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44922F30-320C-A7E9-6BF0-0C55FDF301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F4A7208-0294-B635-D092-70E53908B9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7322C4-9C3E-DCEB-FE63-C3204DDF2917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다시하기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F31893-FB8C-B145-E364-94631B0C1ADC}"/>
              </a:ext>
            </a:extLst>
          </p:cNvPr>
          <p:cNvGrpSpPr/>
          <p:nvPr/>
        </p:nvGrpSpPr>
        <p:grpSpPr>
          <a:xfrm>
            <a:off x="745202" y="3116424"/>
            <a:ext cx="2300350" cy="1230214"/>
            <a:chOff x="3286936" y="2304661"/>
            <a:chExt cx="2300350" cy="123021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BD0196A-DF8E-D884-0A9E-F9E76E0483FE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1F725CB9-D0DD-3B72-25DE-06672E95F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7F316BC-834A-0064-0FB4-28D83E7E99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1DEBF3-295F-9D81-1264-2DC118F20D8F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연애운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솔로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77C1EAD-0600-E8CD-C326-85DA0457A1BE}"/>
              </a:ext>
            </a:extLst>
          </p:cNvPr>
          <p:cNvGrpSpPr/>
          <p:nvPr/>
        </p:nvGrpSpPr>
        <p:grpSpPr>
          <a:xfrm>
            <a:off x="709466" y="4731334"/>
            <a:ext cx="2300350" cy="1230214"/>
            <a:chOff x="3286936" y="2304661"/>
            <a:chExt cx="2300350" cy="123021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4676B57-44C1-E816-EEF0-3F5A37E2BA26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B8F5665-C5EB-F864-76C4-52439C76F5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EEB6A29-59DD-94BD-57D2-D6E9163929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11F38D-708E-929B-B752-BBB1DC6FC998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연애운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커플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5F4D3CD-7C8A-A212-9913-F8B1E7B2FD80}"/>
              </a:ext>
            </a:extLst>
          </p:cNvPr>
          <p:cNvGrpSpPr/>
          <p:nvPr/>
        </p:nvGrpSpPr>
        <p:grpSpPr>
          <a:xfrm>
            <a:off x="3537372" y="3201631"/>
            <a:ext cx="2300350" cy="1230214"/>
            <a:chOff x="3286936" y="2304661"/>
            <a:chExt cx="2300350" cy="123021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A07A83-5B09-66B4-1BD9-8B9F47B91FB7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1CBE3131-85E6-A9E0-7DC6-479C3DC26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8040BDBB-C3D9-AEFE-1C0B-A78D338D9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D3A53B5-E9AA-482E-F181-B730569B6B5D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오늘의 운세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155056A-5DBD-DC81-6855-B31486784571}"/>
              </a:ext>
            </a:extLst>
          </p:cNvPr>
          <p:cNvGrpSpPr/>
          <p:nvPr/>
        </p:nvGrpSpPr>
        <p:grpSpPr>
          <a:xfrm>
            <a:off x="9309139" y="1127769"/>
            <a:ext cx="2300350" cy="1230214"/>
            <a:chOff x="3286936" y="2304661"/>
            <a:chExt cx="2300350" cy="1230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9091D11-684E-C517-6BA3-505024B09085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9481E5BF-424E-EE07-AF89-329DAB2E8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7AE71EC3-5B5A-C9AF-1FDB-704A28DE4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EDB96E3-12E9-E877-4158-044C1FC905B3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재물운</a:t>
              </a:r>
              <a:endParaRPr lang="ko-KR" altLang="en-US" sz="2400" dirty="0">
                <a:solidFill>
                  <a:srgbClr val="BE96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3EE0D3-339E-61BB-8594-1A0DEAE912DF}"/>
              </a:ext>
            </a:extLst>
          </p:cNvPr>
          <p:cNvGrpSpPr/>
          <p:nvPr/>
        </p:nvGrpSpPr>
        <p:grpSpPr>
          <a:xfrm>
            <a:off x="6748987" y="1063323"/>
            <a:ext cx="2300350" cy="1230214"/>
            <a:chOff x="3286936" y="2304661"/>
            <a:chExt cx="2300350" cy="123021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5487FD8-F8BE-E6F2-358D-F8550E3A9B12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3C92947-784B-7F13-2230-535590587B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C5D61D4-95B4-CE6A-A8D0-98802866C9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D5E802-231F-A19B-77DE-294FCC951CFE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이전화면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29B8EF-1128-60B4-0465-A0147579F240}"/>
              </a:ext>
            </a:extLst>
          </p:cNvPr>
          <p:cNvSpPr/>
          <p:nvPr/>
        </p:nvSpPr>
        <p:spPr>
          <a:xfrm>
            <a:off x="7413364" y="2802264"/>
            <a:ext cx="2286000" cy="3524400"/>
          </a:xfrm>
          <a:prstGeom prst="roundRect">
            <a:avLst>
              <a:gd name="adj" fmla="val 5294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5E6339B-F0D9-2F42-B8CD-31C4D6E3A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98" y="4888464"/>
            <a:ext cx="1750783" cy="13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6FF77C-3AFE-3190-849F-1B2114DD40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BA70362-AA23-0C0B-1DAF-17050D55D317}"/>
              </a:ext>
            </a:extLst>
          </p:cNvPr>
          <p:cNvSpPr/>
          <p:nvPr/>
        </p:nvSpPr>
        <p:spPr>
          <a:xfrm>
            <a:off x="0" y="0"/>
            <a:ext cx="2286000" cy="3524400"/>
          </a:xfrm>
          <a:prstGeom prst="roundRect">
            <a:avLst>
              <a:gd name="adj" fmla="val 5294"/>
            </a:avLst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BDB593-8D45-69EE-FAF2-6D06FCA5569E}"/>
              </a:ext>
            </a:extLst>
          </p:cNvPr>
          <p:cNvGrpSpPr/>
          <p:nvPr/>
        </p:nvGrpSpPr>
        <p:grpSpPr>
          <a:xfrm>
            <a:off x="2286000" y="0"/>
            <a:ext cx="2286000" cy="3524400"/>
            <a:chOff x="7239159" y="770964"/>
            <a:chExt cx="2286000" cy="35244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5C5F5B7-C8F9-5C0A-3686-3DCDEBBCFE9E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E7F3E2-D8ED-22E9-B902-5852EE2B5425}"/>
                </a:ext>
              </a:extLst>
            </p:cNvPr>
            <p:cNvSpPr txBox="1"/>
            <p:nvPr/>
          </p:nvSpPr>
          <p:spPr>
            <a:xfrm>
              <a:off x="9120720" y="914399"/>
              <a:ext cx="2423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58AEC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1</a:t>
              </a:r>
              <a:endParaRPr lang="ko-KR" altLang="en-US" sz="1200" b="1" dirty="0">
                <a:solidFill>
                  <a:srgbClr val="58AEC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0216ED-3FCF-DC8D-15EE-B4F1B8E528D8}"/>
                </a:ext>
              </a:extLst>
            </p:cNvPr>
            <p:cNvSpPr txBox="1"/>
            <p:nvPr/>
          </p:nvSpPr>
          <p:spPr>
            <a:xfrm rot="16200000">
              <a:off x="8634997" y="3442446"/>
              <a:ext cx="1266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Man’s thought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2BAF78-BD67-0EDD-044E-2A1246EF915E}"/>
              </a:ext>
            </a:extLst>
          </p:cNvPr>
          <p:cNvGrpSpPr/>
          <p:nvPr/>
        </p:nvGrpSpPr>
        <p:grpSpPr>
          <a:xfrm>
            <a:off x="4572000" y="0"/>
            <a:ext cx="2286000" cy="3524400"/>
            <a:chOff x="7239159" y="770964"/>
            <a:chExt cx="2286000" cy="3524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D8EE8C4-58A7-4D12-D2EF-0A3093E8B31E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49C4E3-39AD-92A4-606C-1C0A2C62FC7D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58AEC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2</a:t>
              </a:r>
              <a:endParaRPr lang="ko-KR" altLang="en-US" sz="1200" b="1" dirty="0">
                <a:solidFill>
                  <a:srgbClr val="58AEC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F8B416-79F8-8E9B-616E-A7D402B98EDB}"/>
                </a:ext>
              </a:extLst>
            </p:cNvPr>
            <p:cNvSpPr txBox="1"/>
            <p:nvPr/>
          </p:nvSpPr>
          <p:spPr>
            <a:xfrm rot="16200000">
              <a:off x="8052214" y="2859662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Waman’s thought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F23FE6-AACA-59EB-1591-58C097414525}"/>
              </a:ext>
            </a:extLst>
          </p:cNvPr>
          <p:cNvGrpSpPr/>
          <p:nvPr/>
        </p:nvGrpSpPr>
        <p:grpSpPr>
          <a:xfrm>
            <a:off x="6858000" y="0"/>
            <a:ext cx="2286000" cy="3524400"/>
            <a:chOff x="6858000" y="0"/>
            <a:chExt cx="2286000" cy="35244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0772E47-0B03-932D-A9C9-DC7564A43618}"/>
                </a:ext>
              </a:extLst>
            </p:cNvPr>
            <p:cNvSpPr/>
            <p:nvPr/>
          </p:nvSpPr>
          <p:spPr>
            <a:xfrm>
              <a:off x="6858000" y="0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2A834E-A366-D7EA-B268-BA0A15F241EB}"/>
                </a:ext>
              </a:extLst>
            </p:cNvPr>
            <p:cNvSpPr txBox="1"/>
            <p:nvPr/>
          </p:nvSpPr>
          <p:spPr>
            <a:xfrm rot="16200000">
              <a:off x="7671055" y="2088698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Destiny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CB950A1-2940-F2A3-5F0C-3608F24DEFBD}"/>
                </a:ext>
              </a:extLst>
            </p:cNvPr>
            <p:cNvSpPr/>
            <p:nvPr/>
          </p:nvSpPr>
          <p:spPr>
            <a:xfrm>
              <a:off x="8631400" y="68574"/>
              <a:ext cx="457200" cy="42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4CBF9D-310B-5654-E281-7DE6E3B7A2BE}"/>
                </a:ext>
              </a:extLst>
            </p:cNvPr>
            <p:cNvSpPr txBox="1"/>
            <p:nvPr/>
          </p:nvSpPr>
          <p:spPr>
            <a:xfrm>
              <a:off x="8252012" y="143435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3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996530-F4BE-D7AD-7ABA-490DB59BB55A}"/>
              </a:ext>
            </a:extLst>
          </p:cNvPr>
          <p:cNvGrpSpPr/>
          <p:nvPr/>
        </p:nvGrpSpPr>
        <p:grpSpPr>
          <a:xfrm>
            <a:off x="9144000" y="0"/>
            <a:ext cx="2286000" cy="3524400"/>
            <a:chOff x="6858000" y="0"/>
            <a:chExt cx="2286000" cy="352440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DC94FAD-6700-9970-F3C5-727F0E4EB634}"/>
                </a:ext>
              </a:extLst>
            </p:cNvPr>
            <p:cNvSpPr/>
            <p:nvPr/>
          </p:nvSpPr>
          <p:spPr>
            <a:xfrm>
              <a:off x="6858000" y="0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3513E5-ED11-B0F0-6AD2-5B321E6F46E1}"/>
                </a:ext>
              </a:extLst>
            </p:cNvPr>
            <p:cNvSpPr txBox="1"/>
            <p:nvPr/>
          </p:nvSpPr>
          <p:spPr>
            <a:xfrm rot="16200000">
              <a:off x="7671055" y="2088698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Blossom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FC6E95-C70C-9C3A-DD59-6A2F0E3D3B01}"/>
                </a:ext>
              </a:extLst>
            </p:cNvPr>
            <p:cNvSpPr/>
            <p:nvPr/>
          </p:nvSpPr>
          <p:spPr>
            <a:xfrm>
              <a:off x="8631400" y="68574"/>
              <a:ext cx="457200" cy="42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852F89-8419-B33D-E046-E696E2DC9C9A}"/>
                </a:ext>
              </a:extLst>
            </p:cNvPr>
            <p:cNvSpPr txBox="1"/>
            <p:nvPr/>
          </p:nvSpPr>
          <p:spPr>
            <a:xfrm>
              <a:off x="8252012" y="143435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4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AE17D8-7D02-73D7-6CBC-A9F2659E346E}"/>
              </a:ext>
            </a:extLst>
          </p:cNvPr>
          <p:cNvGrpSpPr/>
          <p:nvPr/>
        </p:nvGrpSpPr>
        <p:grpSpPr>
          <a:xfrm>
            <a:off x="0" y="3333600"/>
            <a:ext cx="2286000" cy="3524400"/>
            <a:chOff x="7239159" y="770964"/>
            <a:chExt cx="2286000" cy="352440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9BCBD91-451A-4F54-DC03-936750454942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626F07-E229-058F-6687-94123D342454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5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B093CB-540F-DAB7-6699-1726CC133EBC}"/>
                </a:ext>
              </a:extLst>
            </p:cNvPr>
            <p:cNvSpPr txBox="1"/>
            <p:nvPr/>
          </p:nvSpPr>
          <p:spPr>
            <a:xfrm rot="16200000">
              <a:off x="8052214" y="2859662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Heights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8FD0F2A-294D-99CF-8BD1-1A90786F572E}"/>
              </a:ext>
            </a:extLst>
          </p:cNvPr>
          <p:cNvGrpSpPr/>
          <p:nvPr/>
        </p:nvGrpSpPr>
        <p:grpSpPr>
          <a:xfrm>
            <a:off x="2286000" y="3333600"/>
            <a:ext cx="2286000" cy="3524400"/>
            <a:chOff x="7239159" y="770964"/>
            <a:chExt cx="2286000" cy="35244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E0FAF48-B881-F0B9-E746-BF5168EA0E1D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421959-228F-6017-F361-6D31A3ABAE68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6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3196F-267E-86BC-A83E-5166AC7A1D63}"/>
                </a:ext>
              </a:extLst>
            </p:cNvPr>
            <p:cNvSpPr txBox="1"/>
            <p:nvPr/>
          </p:nvSpPr>
          <p:spPr>
            <a:xfrm rot="16200000">
              <a:off x="8052214" y="2859662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Reward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3CFE42E-1857-C726-1A79-AB7BAE6EC1ED}"/>
              </a:ext>
            </a:extLst>
          </p:cNvPr>
          <p:cNvGrpSpPr/>
          <p:nvPr/>
        </p:nvGrpSpPr>
        <p:grpSpPr>
          <a:xfrm>
            <a:off x="4567355" y="3314183"/>
            <a:ext cx="2286000" cy="3524400"/>
            <a:chOff x="7239159" y="770964"/>
            <a:chExt cx="2286000" cy="352440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368AF80-2A0A-5FA2-6160-15930B442981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8D9884-7B53-ED52-C189-9C1B1F846272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7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6BEBE8-E70A-91E0-308F-CBC7DAE26E20}"/>
                </a:ext>
              </a:extLst>
            </p:cNvPr>
            <p:cNvSpPr txBox="1"/>
            <p:nvPr/>
          </p:nvSpPr>
          <p:spPr>
            <a:xfrm rot="16200000">
              <a:off x="8058119" y="2879079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Fidelity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F78EFB-05A9-3B0B-23A2-7C16D716C422}"/>
              </a:ext>
            </a:extLst>
          </p:cNvPr>
          <p:cNvGrpSpPr/>
          <p:nvPr/>
        </p:nvGrpSpPr>
        <p:grpSpPr>
          <a:xfrm>
            <a:off x="6899953" y="3314183"/>
            <a:ext cx="2286000" cy="3524400"/>
            <a:chOff x="7239159" y="770964"/>
            <a:chExt cx="2286000" cy="35244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712670F-1CA4-2A9C-7EA6-A94C1F037454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9F666F-1DAF-00CC-DD31-DF9DEB38557C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8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C03B21-FE38-1D30-D57C-D2492DE6829D}"/>
                </a:ext>
              </a:extLst>
            </p:cNvPr>
            <p:cNvSpPr txBox="1"/>
            <p:nvPr/>
          </p:nvSpPr>
          <p:spPr>
            <a:xfrm rot="16200000">
              <a:off x="8058119" y="2879079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Honours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D41053-534A-B40A-5A15-E3DFD8F4A240}"/>
              </a:ext>
            </a:extLst>
          </p:cNvPr>
          <p:cNvGrpSpPr/>
          <p:nvPr/>
        </p:nvGrpSpPr>
        <p:grpSpPr>
          <a:xfrm>
            <a:off x="9262315" y="3314183"/>
            <a:ext cx="2286000" cy="3524400"/>
            <a:chOff x="7239159" y="770964"/>
            <a:chExt cx="2286000" cy="3524400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C032840-AF17-FC00-E416-ABE35CF9D02B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3F053C-5C19-F96F-D093-ADCAE9A16112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9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83FB0C-469B-8D27-B524-A236B57BE306}"/>
                </a:ext>
              </a:extLst>
            </p:cNvPr>
            <p:cNvSpPr txBox="1"/>
            <p:nvPr/>
          </p:nvSpPr>
          <p:spPr>
            <a:xfrm rot="16200000">
              <a:off x="8052214" y="2859662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Gifts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62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57F5-1ADB-8CF6-5133-90F059B5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C2AF3-4181-4C11-5EEA-60F7038E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208959-C97B-C03E-0874-CB52AD3669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479BA2-BB16-CDF6-5129-410D08C3A906}"/>
              </a:ext>
            </a:extLst>
          </p:cNvPr>
          <p:cNvGrpSpPr/>
          <p:nvPr/>
        </p:nvGrpSpPr>
        <p:grpSpPr>
          <a:xfrm>
            <a:off x="0" y="-4043"/>
            <a:ext cx="2286000" cy="3524400"/>
            <a:chOff x="7239159" y="770964"/>
            <a:chExt cx="2286000" cy="35244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64B5C2E-EFA7-FFBF-527E-711B655DD6CC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6E93A7-C812-3649-7EFE-3870E7D4AAEF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10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573F1C-93DD-C44E-72AD-C418B040E739}"/>
                </a:ext>
              </a:extLst>
            </p:cNvPr>
            <p:cNvSpPr txBox="1"/>
            <p:nvPr/>
          </p:nvSpPr>
          <p:spPr>
            <a:xfrm rot="16200000">
              <a:off x="8052214" y="2859662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Peace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32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34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 ExtraBold</vt:lpstr>
      <vt:lpstr>맑은 고딕</vt:lpstr>
      <vt:lpstr>한컴 말랑말랑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Seonho Gwak</dc:creator>
  <cp:lastModifiedBy>Seonho Gwak</cp:lastModifiedBy>
  <cp:revision>10</cp:revision>
  <dcterms:created xsi:type="dcterms:W3CDTF">2024-08-07T11:21:49Z</dcterms:created>
  <dcterms:modified xsi:type="dcterms:W3CDTF">2024-08-09T09:35:53Z</dcterms:modified>
</cp:coreProperties>
</file>