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636"/>
    <a:srgbClr val="886B2A"/>
    <a:srgbClr val="1D2235"/>
    <a:srgbClr val="A1970F"/>
    <a:srgbClr val="EDCC05"/>
    <a:srgbClr val="A58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FBF8-572E-A9E5-6862-0300D415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D9D5-4656-6864-909F-3D8E03F6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884F-C309-3C9D-99AE-FD937CB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A484-7A6D-5487-6E21-9A2265BE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5ECB-D628-521E-648C-384CE38D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AA6F-72BE-11CE-F76E-A690BBE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CEC05-A819-2207-8E72-5249AA7A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4C899-D7C7-967F-E61C-51F7840A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AF4D-C21D-B1E4-466E-1C4348F5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78573-F521-8CB0-74C0-9275CE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6A1B-53DE-93BA-9F15-BCD269AB4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CBE2F-B48F-0470-14B4-1B5106E0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7A12-5D6D-BEF7-B6B7-854F23B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DC45-7D91-0C77-A7B1-85D1CD9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5D46-77C7-F72D-92A4-194C9DC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AFB8-BBFE-EDBE-02EC-B7A570F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1F841-D889-C846-D717-C7D43BC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BB1-3DAA-19D5-63E9-E47508E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0638-3104-A6B3-4FBB-7CA39582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0B91-71FE-C787-FFCF-86E69B1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7FCD-F0FB-049A-91D5-E093E5B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589C8-8829-7083-98DE-67A6B540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2C282-E0EA-9FFA-C33C-D2DAEE4D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B37B5-7AC4-50E1-3BF0-11E77D2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82C2-9037-9F92-EECF-300D1D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7732-C98D-54EA-A8B8-A20354A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3439-D27B-C058-B036-764DDD3B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6E904-E1B6-5BD6-F274-855921AD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5155F-2796-3B2B-20CD-2D396908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D5177-8EE3-F5DE-8D92-43426EE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37F03-28E1-3BC1-303B-9B1251A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77A7-A712-C6FE-65B9-A443E1E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36B55-8EB9-2F95-BDD5-8DE5F6CC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8F7A9-D29A-4C99-9F87-6AB9775E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219AB-D311-FEC1-54B0-C97C3761A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79080-7846-CB30-A099-6EBB46B2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FC466-E574-60D9-88E8-BDF5A7D5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90B2D-6C5E-AD15-AD7C-26BCCF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9DAAF-5CFC-F260-5194-4313083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6391-6586-7685-16E4-2451540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6DCBB-1FC5-2F9B-B1D4-BB1B18D6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55E3F-B186-4C8E-5C2F-AB4C208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95FB5-4B06-3047-DDEF-6E94849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45831-46D5-7062-B613-3AB1E66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9BAA5-5D6D-316A-B220-8BD84D34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B2B90-18D0-5F88-54DE-C6DAD62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C419-8498-278A-37F2-7E7161A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76CF1-BFB9-9F5A-500B-EA7A9D7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C4AA1-4B4D-6954-3B7C-8D276B86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19D05-9C36-9EAA-33A1-9162924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6EF7B-EBFD-D012-7363-551E617B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89A53-BDFE-6659-FF7B-36B307AE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58F6-8627-56E1-D30E-6C5E9C0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6F3C6-7C9C-756B-1514-C6244D3E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00B2C-2908-E21A-68CD-94478D27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12AC-21CC-5C69-EFE8-81D3D24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273E6-B6E4-EAD7-84D6-F6A525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865F8-BA5A-DD43-F048-3189D71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66541-0864-ED4E-D209-ADB3250F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399E-C7EF-ECA7-AB6C-EADBCDAF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4C2A-C22A-C3DA-13CE-B23C67D1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3F5-8A1B-4297-8C84-A0DEEFD1C67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4C12-E37F-5CD9-AEAE-F3EE8D05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60D4F-3F19-67D1-7C2D-19844F9A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모 호로스코프벨린 오라클카드 - 위시버킷">
            <a:extLst>
              <a:ext uri="{FF2B5EF4-FFF2-40B4-BE49-F238E27FC236}">
                <a16:creationId xmlns:a16="http://schemas.microsoft.com/office/drawing/2014/main" id="{779D73B3-D066-6B77-A456-F647431F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62" y="6867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EFA316-C446-04A5-4BB8-168610A32335}"/>
              </a:ext>
            </a:extLst>
          </p:cNvPr>
          <p:cNvGrpSpPr/>
          <p:nvPr/>
        </p:nvGrpSpPr>
        <p:grpSpPr>
          <a:xfrm>
            <a:off x="226496" y="189000"/>
            <a:ext cx="2160000" cy="3240000"/>
            <a:chOff x="3137647" y="1228165"/>
            <a:chExt cx="2160000" cy="324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1C09FB5-B353-E488-A00B-53ED9B624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647" y="1228165"/>
              <a:ext cx="2160000" cy="3240000"/>
            </a:xfrm>
            <a:prstGeom prst="roundRect">
              <a:avLst>
                <a:gd name="adj" fmla="val 6667"/>
              </a:avLst>
            </a:prstGeom>
            <a:solidFill>
              <a:srgbClr val="BE9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6542FF-C529-4758-4847-C5D3E7C44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432" y="1318165"/>
              <a:ext cx="2014425" cy="3060000"/>
            </a:xfrm>
            <a:prstGeom prst="roundRect">
              <a:avLst>
                <a:gd name="adj" fmla="val 2498"/>
              </a:avLst>
            </a:prstGeom>
            <a:solidFill>
              <a:srgbClr val="1D22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339C63-E4CC-B10A-2670-C2BF7FCE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239" y="1269651"/>
              <a:ext cx="1726810" cy="1673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F24390-0733-EBC2-DB8E-80ED7666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54239" y="2749550"/>
              <a:ext cx="1726810" cy="167361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BA2F6EE-87EC-4178-79DB-779245B6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2" b="89976" l="9953" r="90047">
                        <a14:foregroundMark x1="66825" y1="14548" x2="69431" y2="16870"/>
                        <a14:foregroundMark x1="37085" y1="34963" x2="37085" y2="34963"/>
                        <a14:foregroundMark x1="54976" y1="34841" x2="54976" y2="34841"/>
                        <a14:foregroundMark x1="71445" y1="36308" x2="71445" y2="36308"/>
                        <a14:foregroundMark x1="68839" y1="43154" x2="68839" y2="43154"/>
                        <a14:foregroundMark x1="63981" y1="46822" x2="63981" y2="46822"/>
                        <a14:foregroundMark x1="90047" y1="50489" x2="90047" y2="50489"/>
                        <a14:foregroundMark x1="25592" y1="36553" x2="25592" y2="36553"/>
                        <a14:foregroundMark x1="24289" y1="42543" x2="24289" y2="42543"/>
                        <a14:foregroundMark x1="26896" y1="45721" x2="26896" y2="45721"/>
                        <a14:foregroundMark x1="45142" y1="39487" x2="45142" y2="39487"/>
                        <a14:backgroundMark x1="42417" y1="42543" x2="42417" y2="42543"/>
                        <a14:backgroundMark x1="62559" y1="84474" x2="62559" y2="84474"/>
                        <a14:backgroundMark x1="62085" y1="81418" x2="62085" y2="81418"/>
                        <a14:backgroundMark x1="87915" y1="48778" x2="87915" y2="48778"/>
                        <a14:backgroundMark x1="85071" y1="48778" x2="85071" y2="48778"/>
                        <a14:backgroundMark x1="86374" y1="48778" x2="86374" y2="48778"/>
                        <a14:backgroundMark x1="82464" y1="67482" x2="82464" y2="67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69" y="3108156"/>
            <a:ext cx="1726810" cy="16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918C14-68B3-A347-B95B-6F46BB70DC6D}"/>
              </a:ext>
            </a:extLst>
          </p:cNvPr>
          <p:cNvGrpSpPr/>
          <p:nvPr/>
        </p:nvGrpSpPr>
        <p:grpSpPr>
          <a:xfrm>
            <a:off x="842315" y="1511559"/>
            <a:ext cx="2300350" cy="1230214"/>
            <a:chOff x="3286936" y="2304661"/>
            <a:chExt cx="2300350" cy="12302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5584184-5573-E6F5-22B9-82FF56FC331D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BFF9555-03F4-EDE3-7CB5-D75EF29DA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A35DE5E-8040-74FC-14FE-60343DEB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1095D-F8B7-1F88-62DF-A5A83E4831A0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시작하기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56E8C9-7605-7AA3-9E02-E963BD95D171}"/>
              </a:ext>
            </a:extLst>
          </p:cNvPr>
          <p:cNvGrpSpPr/>
          <p:nvPr/>
        </p:nvGrpSpPr>
        <p:grpSpPr>
          <a:xfrm>
            <a:off x="3499580" y="1511559"/>
            <a:ext cx="2300350" cy="1230214"/>
            <a:chOff x="3286936" y="2304661"/>
            <a:chExt cx="2300350" cy="12302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70DE1C-670D-95E7-A0A0-3F90FC858AAF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4922F30-320C-A7E9-6BF0-0C55FDF301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F4A7208-0294-B635-D092-70E53908B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7322C4-9C3E-DCEB-FE63-C3204DDF2917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다시하기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F31893-FB8C-B145-E364-94631B0C1ADC}"/>
              </a:ext>
            </a:extLst>
          </p:cNvPr>
          <p:cNvGrpSpPr/>
          <p:nvPr/>
        </p:nvGrpSpPr>
        <p:grpSpPr>
          <a:xfrm>
            <a:off x="745202" y="3116424"/>
            <a:ext cx="2300350" cy="1230214"/>
            <a:chOff x="3286936" y="2304661"/>
            <a:chExt cx="2300350" cy="12302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D0196A-DF8E-D884-0A9E-F9E76E0483FE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1F725CB9-D0DD-3B72-25DE-06672E95F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7F316BC-834A-0064-0FB4-28D83E7E9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1DEBF3-295F-9D81-1264-2DC118F20D8F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솔로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7C1EAD-0600-E8CD-C326-85DA0457A1BE}"/>
              </a:ext>
            </a:extLst>
          </p:cNvPr>
          <p:cNvGrpSpPr/>
          <p:nvPr/>
        </p:nvGrpSpPr>
        <p:grpSpPr>
          <a:xfrm>
            <a:off x="709466" y="4731334"/>
            <a:ext cx="2300350" cy="1230214"/>
            <a:chOff x="3286936" y="2304661"/>
            <a:chExt cx="2300350" cy="12302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4676B57-44C1-E816-EEF0-3F5A37E2BA26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B8F5665-C5EB-F864-76C4-52439C76F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EB6A29-59DD-94BD-57D2-D6E916392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11F38D-708E-929B-B752-BBB1DC6FC998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F4D3CD-7C8A-A212-9913-F8B1E7B2FD80}"/>
              </a:ext>
            </a:extLst>
          </p:cNvPr>
          <p:cNvGrpSpPr/>
          <p:nvPr/>
        </p:nvGrpSpPr>
        <p:grpSpPr>
          <a:xfrm>
            <a:off x="3537372" y="3201631"/>
            <a:ext cx="2300350" cy="1230214"/>
            <a:chOff x="3286936" y="2304661"/>
            <a:chExt cx="2300350" cy="123021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A07A83-5B09-66B4-1BD9-8B9F47B91FB7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CBE3131-85E6-A9E0-7DC6-479C3DC26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040BDBB-C3D9-AEFE-1C0B-A78D338D9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3A53B5-E9AA-482E-F181-B730569B6B5D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운세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55056A-5DBD-DC81-6855-B31486784571}"/>
              </a:ext>
            </a:extLst>
          </p:cNvPr>
          <p:cNvGrpSpPr/>
          <p:nvPr/>
        </p:nvGrpSpPr>
        <p:grpSpPr>
          <a:xfrm>
            <a:off x="8689213" y="2498868"/>
            <a:ext cx="2300350" cy="1230214"/>
            <a:chOff x="3286936" y="2304661"/>
            <a:chExt cx="2300350" cy="1230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9091D11-684E-C517-6BA3-505024B09085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481E5BF-424E-EE07-AF89-329DAB2E8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AE71EC3-5B5A-C9AF-1FDB-704A28DE4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DB96E3-12E9-E877-4158-044C1FC905B3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재물운</a:t>
              </a:r>
              <a:endParaRPr lang="ko-KR" altLang="en-US" sz="2400" dirty="0">
                <a:solidFill>
                  <a:srgbClr val="BE96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664AB1-1E6C-B2E7-07F2-1B596A8E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37"/>
            <a:ext cx="2286319" cy="35247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A70362-AA23-0C0B-1DAF-17050D55D317}"/>
              </a:ext>
            </a:extLst>
          </p:cNvPr>
          <p:cNvSpPr/>
          <p:nvPr/>
        </p:nvSpPr>
        <p:spPr>
          <a:xfrm>
            <a:off x="2769773" y="685159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BD2E05-EE9A-1D59-FCC8-5F161B97DF4C}"/>
              </a:ext>
            </a:extLst>
          </p:cNvPr>
          <p:cNvSpPr/>
          <p:nvPr/>
        </p:nvSpPr>
        <p:spPr>
          <a:xfrm>
            <a:off x="5652931" y="789722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2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Seonho Gwak</dc:creator>
  <cp:lastModifiedBy>Seonho Gwak</cp:lastModifiedBy>
  <cp:revision>4</cp:revision>
  <dcterms:created xsi:type="dcterms:W3CDTF">2024-08-07T11:21:49Z</dcterms:created>
  <dcterms:modified xsi:type="dcterms:W3CDTF">2024-08-07T13:35:25Z</dcterms:modified>
</cp:coreProperties>
</file>