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15EF-0BDB-474E-88B9-E5D6EB18C4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0394C-ED89-409D-B418-275F3C6C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B62D-676C-49A1-98B7-75BC137B4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24DFA-8F2F-43FE-9439-F172F6498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68D8-AC36-40E7-8B7A-6678C29D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6703-6782-4DC2-91E6-B25D5BD23450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4591-3771-4F03-B9A7-EEA4F4E6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1D3F-6770-41F3-84BB-08F867CD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624D-0357-46E5-8DAF-70B29D5C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25E8F-9663-4B67-AF8C-EAD27C89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BDFD-BD36-4628-9057-A1F34CB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9BC-F9C0-47B5-A586-0F6A27FCE4B1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9C88-8C15-4E48-A962-D7E164F5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7C52-9868-4CD8-8988-31A6F1C7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6AD7F-1280-4301-A272-067FBE54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E945-97C3-4714-9A17-14C033E6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835E-E925-446D-AFF3-C27F22DD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C9E-C186-4415-9549-B8E3B5D4EC7D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C26B-9C14-43F3-A949-FE4AA26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ACEC-D83D-43E3-85C8-15D3096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8493-7089-4B16-AF81-F4F04875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2850-017B-472E-A90F-99D5DE37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6FD4-BEDE-4BEB-B418-6CE3501F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A587-81CB-412A-A0A9-BE4EBF4F8719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B121-B8DE-47C6-A132-F177D75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D42-14C5-42A3-AA43-58F019A5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572A-4668-4361-B874-56C58FF8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3E2-68B5-4BF2-9941-509E064E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4BB5-8660-4454-8EA1-2AC08840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F57D-CDF9-460F-9BF3-2F69438D1336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DB9C-E999-4EC4-8F5C-20F88EB5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584A-D8A9-4D9A-8625-48881220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AC41-FEFF-4DE7-A940-A428A928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4558-46BF-457E-93C6-2DC1937DC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B53F-CC9E-4C2F-9BCF-5D390731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4093-5323-4A47-BA2C-83E485F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90ED-32B5-440B-8450-327D868959B9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9A28-03AF-4416-8511-A90194C6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6C72-4EA9-4677-BEE1-CD4038F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F21-C591-4A4E-9F9E-0676D90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03AF-89E7-43F2-95D7-DB2B7654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EA8AE-7D57-4779-8076-77078B25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5C4F2-B78F-43DC-981A-19D059F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2480E-1156-4CCC-BEB1-90E74643F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37FDB-0EA1-4CC3-8D05-DF4AEEB3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7B67-A6DD-47D3-AB05-F517385693C6}" type="datetime1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4B6B4-3973-4DF9-ACFD-28414836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93B37-F6E2-444F-8427-3BF87A0B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68D3-10C4-41BD-84B5-79CC046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A375-08B8-487D-BCD9-F0AA41AA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C2A-C3E8-4CFA-BCB4-345DEB218459}" type="datetime1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F9070-0659-4BCC-AA57-2868441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8FFC-1441-4A1C-9144-CEED5C86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1FB09-372A-40BE-A061-714A0DD3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93BA-3172-4A9E-90DF-F5201500243F}" type="datetime1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8926-429F-4EF4-97D5-2ADBCDB4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15F9F-0026-47D3-AEA2-DC59F9D8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E6D3-01D8-4425-9703-0547DE02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AEC7-AFB0-494C-9635-66D12CF7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86E1-A3E5-4E24-94F0-372450B1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CDDC8-F5B4-4E8F-B375-F0E57097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840-6927-41A3-A03C-5243864C7C06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3D66-B1E5-4725-BD91-17E0C853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6F89-27EA-4EE5-8CDA-43BCEAF7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2503-9C4A-4B45-A145-1C79A230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FD69-7FCB-4545-BB02-1B144DF1C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EC51-E4D0-4B9F-9D53-065DE956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E058-E099-4B10-B124-B9A9C751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2880-B3EB-4D96-963A-63FDE7E46F5A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4DFE2-2262-47A3-A03B-222F1F5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F53D-2A25-4744-BDF3-82FBF52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926B4-3FD9-4C8B-91B8-FEFDD52B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A593-5FF4-4C46-8A20-F2FAADB8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6EAD-7368-47EE-A0D8-38317264D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6E22-1078-40C2-88B1-FCBD67DE3C70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AB9A-49F2-4B9D-8EF3-0F8F7B2B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9679-3F18-4BAD-BA3E-7AF0FB40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72A3-2C47-488C-B1CC-FD1DE31A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A8AC-3C46-40E3-A1BB-2CEE03051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FF7A-E9AD-4912-80B1-5EA91E63C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1754-B144-4798-9A77-F5981BF6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2446-2273-4115-8686-CEF9B377E501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82041-3921-4E72-B70A-8A4C3E9C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79E7-80CD-4262-B590-ECE0EA9D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6E9F-5277-43E4-A196-3B592C82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89"/>
          </a:xfrm>
        </p:spPr>
        <p:txBody>
          <a:bodyPr/>
          <a:lstStyle/>
          <a:p>
            <a:r>
              <a:rPr lang="en-US" dirty="0"/>
              <a:t>Right Click Options: (Kelsey’s opinion) Should be avoided on webpages. This capability is unusual and not expected in web applications and therefore not obvious to the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40D3-C57D-4E7B-9045-BA6DED6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70C4-A1A5-4F9A-987F-AC7286CACDB1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968B-4233-4CF6-86F2-C0762380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8A642-359B-41F7-85C0-6AAEA803A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640544" y="3170635"/>
            <a:ext cx="2673221" cy="127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A748A-0190-4E96-8E2E-AE3F1563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640544" y="1521092"/>
            <a:ext cx="2673221" cy="1271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9ED67-445B-47BC-9E2C-ED62F088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Insert Below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971E5-5703-4B46-9D4C-32E0991D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7" y="3543060"/>
            <a:ext cx="3810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99EB6-842D-4CF2-9F31-5B913CECB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3"/>
          <a:stretch/>
        </p:blipFill>
        <p:spPr>
          <a:xfrm>
            <a:off x="855618" y="1886272"/>
            <a:ext cx="294656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E260-A3A0-4579-98FE-3E0510063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640544" y="4701182"/>
            <a:ext cx="2673221" cy="1271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D8B623-311B-4AA5-AEDC-992E91265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4367416" y="1521091"/>
            <a:ext cx="2673221" cy="1271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AFCAD-7BB4-4799-8092-2031886B6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2994" y="2257169"/>
            <a:ext cx="347290" cy="32464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B0885A8-3535-4E86-B81D-ED34307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6DF-2180-4E77-9481-22F458ADE020}" type="datetime1">
              <a:rPr lang="en-US" smtClean="0"/>
              <a:t>11/20/2017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C419813-3851-4CAD-8AA3-0045E4D5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72A3-2C47-488C-B1CC-FD1DE31A6653}" type="slidenum">
              <a:rPr lang="en-US" smtClean="0"/>
              <a:t>3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DC0C3B-7D16-4E6C-BAA3-19F4851D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4367416" y="3172944"/>
            <a:ext cx="2673221" cy="1271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92A63-02A9-415B-8EFB-BA9BFA24D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0175" y1="70909" x2="70175" y2="70909"/>
                        <a14:foregroundMark x1="66667" y1="32727" x2="36842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4214" y="3951404"/>
            <a:ext cx="244849" cy="2362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F4A639-75C1-4FE3-8CE7-4D1312387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75" r="73166" b="19931"/>
          <a:stretch/>
        </p:blipFill>
        <p:spPr>
          <a:xfrm>
            <a:off x="4367415" y="4614132"/>
            <a:ext cx="2673221" cy="12714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A31138-3E1E-4CD4-A250-285371CB38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377" b="81559" l="19062" r="79635">
                        <a14:foregroundMark x1="50685" y1="57895" x2="58904" y2="42105"/>
                        <a14:foregroundMark x1="57534" y1="72368" x2="60274" y2="78947"/>
                      </a14:backgroundRemoval>
                    </a14:imgEffect>
                  </a14:imgLayer>
                </a14:imgProps>
              </a:ext>
            </a:extLst>
          </a:blip>
          <a:srcRect l="11491" t="16104" r="12793" b="11168"/>
          <a:stretch/>
        </p:blipFill>
        <p:spPr>
          <a:xfrm>
            <a:off x="4588918" y="5396690"/>
            <a:ext cx="240145" cy="2401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2043CC-5801-4773-BB09-121F5F14C3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5129990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Open Items</vt:lpstr>
      <vt:lpstr>Discussion Topics</vt:lpstr>
      <vt:lpstr>Insert Below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Issues Doc</dc:title>
  <dc:creator>Kelsey Pritsker</dc:creator>
  <cp:lastModifiedBy>Kelsey Pritsker</cp:lastModifiedBy>
  <cp:revision>8</cp:revision>
  <dcterms:created xsi:type="dcterms:W3CDTF">2017-11-20T22:55:30Z</dcterms:created>
  <dcterms:modified xsi:type="dcterms:W3CDTF">2017-11-22T18:11:29Z</dcterms:modified>
</cp:coreProperties>
</file>