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61" r:id="rId4"/>
    <p:sldId id="260" r:id="rId5"/>
    <p:sldId id="271" r:id="rId6"/>
    <p:sldId id="273" r:id="rId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</a:t>
            </a: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Оглянитесь вокруг — везде находятся объекты: книги, здания, еда и даже Вы.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 имеют два основных компонента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Свойства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(например: вес, цвет, размер, прочность, форма и т. д.)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Поведение</a:t>
            </a: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которое они могут проявить (например: открывать что-либо, делать какие-то действия и т. д.)</a:t>
            </a:r>
            <a:endParaRPr lang="en-US" alt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Свойства и поведение неотделимы друг от друга.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Объектно-ориентированное программирование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(сокр.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«ООП»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предоставляет возможность создавать объекты, которые объединяют свойства и поведение в самостоятельный союз, который затем можно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использовать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1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конструктор по умолчанию и конструктор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Выполнить задание, используя указатели на объекты класса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94</Words>
  <Application>Microsoft Office PowerPoint</Application>
  <PresentationFormat>Экран (4:3)</PresentationFormat>
  <Paragraphs>50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81</cp:revision>
  <dcterms:created xsi:type="dcterms:W3CDTF">2012-07-30T23:42:41Z</dcterms:created>
  <dcterms:modified xsi:type="dcterms:W3CDTF">2019-10-19T15:43:11Z</dcterms:modified>
  <dc:language>ru-RU</dc:language>
</cp:coreProperties>
</file>