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qzaQ7kiuljkAiYBAbXFRylDT4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F8D26E-4D11-499C-A7D2-1A47CE3EA1A4}">
  <a:tblStyle styleId="{65F8D26E-4D11-499C-A7D2-1A47CE3EA1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2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251c961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6c251c9613_0_1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6c251c9613_0_110:notes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251c9613_0_7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6c251c961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251c9613_0_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6c251c961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251c9613_0_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g6c251c961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251c9613_0_2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6c251c961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c251c9613_0_6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00" cy="42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6c251c961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6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7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8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8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8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978660" y="3699180"/>
            <a:ext cx="7233120" cy="86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941280" y="2167200"/>
            <a:ext cx="1222920" cy="381240"/>
          </a:xfrm>
          <a:prstGeom prst="rect">
            <a:avLst/>
          </a:prstGeom>
          <a:solidFill>
            <a:srgbClr val="CF2366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5-8 классы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360" y="566280"/>
            <a:ext cx="1345320" cy="134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"/>
          <p:cNvSpPr/>
          <p:nvPr/>
        </p:nvSpPr>
        <p:spPr>
          <a:xfrm>
            <a:off x="3430080" y="2674440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3296160" y="3391560"/>
            <a:ext cx="259812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Презентация занятия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2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2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1581625" y="24876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1">
                <a:latin typeface="Calibri"/>
                <a:ea typeface="Calibri"/>
                <a:cs typeface="Calibri"/>
                <a:sym typeface="Calibri"/>
              </a:rPr>
              <a:t>Задание 1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Найти минимальный элемент в массиве.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Найти максимальный элемент в массиве.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Найти сумму минимального и максимального значения в массиве.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*Пользователь добавляет элементы массива из стандартного потока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2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2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g6c251c9613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6c251c9613_0_110"/>
          <p:cNvSpPr/>
          <p:nvPr/>
        </p:nvSpPr>
        <p:spPr>
          <a:xfrm>
            <a:off x="739080" y="1900440"/>
            <a:ext cx="5170800" cy="17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6c251c9613_0_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6c251c9613_0_1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6c251c9613_0_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6c251c9613_0_110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g6c251c9613_0_1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6c251c9613_0_1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6c251c9613_0_110"/>
          <p:cNvSpPr/>
          <p:nvPr/>
        </p:nvSpPr>
        <p:spPr>
          <a:xfrm>
            <a:off x="891480" y="1913751"/>
            <a:ext cx="7665300" cy="2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6c251c9613_0_110"/>
          <p:cNvSpPr/>
          <p:nvPr/>
        </p:nvSpPr>
        <p:spPr>
          <a:xfrm>
            <a:off x="1288225" y="2421602"/>
            <a:ext cx="6498000" cy="30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Задание 2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Найти сумму (n) элементов последовательности натуральных чисел, где n- число, введённое пользователем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2, 3, 4, 5, … , n)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Записывая значения последовательности в массив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6c251c9613_0_110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6c251c9613_0_110"/>
          <p:cNvSpPr/>
          <p:nvPr/>
        </p:nvSpPr>
        <p:spPr>
          <a:xfrm>
            <a:off x="8511925" y="419050"/>
            <a:ext cx="3687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6c251c9613_0_110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Теоретическая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970500" y="370848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2;p1">
            <a:extLst>
              <a:ext uri="{FF2B5EF4-FFF2-40B4-BE49-F238E27FC236}">
                <a16:creationId xmlns:a16="http://schemas.microsoft.com/office/drawing/2014/main" id="{B15A84D4-C3A9-4B08-A8E6-C44B5E7EE498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200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7701840" y="6388200"/>
            <a:ext cx="900360" cy="2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0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60" cy="2152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8556840" y="419040"/>
            <a:ext cx="26424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690120" y="1153800"/>
            <a:ext cx="755316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7888" y="1789600"/>
            <a:ext cx="6840171" cy="47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6c251c9613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6c251c9613_0_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6c251c9613_0_7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6c251c9613_0_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6c251c9613_0_76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6c251c9613_0_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6c251c9613_0_7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6c251c9613_0_76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6c251c9613_0_76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6c251c9613_0_76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6c251c9613_0_76"/>
          <p:cNvSpPr/>
          <p:nvPr/>
        </p:nvSpPr>
        <p:spPr>
          <a:xfrm>
            <a:off x="500125" y="1651419"/>
            <a:ext cx="85362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Многомерные массивы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Многомерный массив хранит один или более массивов.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Таким образом мы создали двумерный массив целых чисел 3x4: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Представляйте этот массив как таблицу, состоящую из 3 строк и 4 столбцов.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6c251c9613_0_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2525" y="4287794"/>
            <a:ext cx="4998949" cy="232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6c251c9613_0_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66575" y="3205963"/>
            <a:ext cx="2737500" cy="4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6c251c961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513" y="2083125"/>
            <a:ext cx="4291462" cy="467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6c251c9613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c251c9613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6c251c9613_0_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6c251c9613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6c251c9613_0_1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g6c251c9613_0_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6c251c9613_0_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6c251c9613_0_11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6c251c9613_0_1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6c251c9613_0_1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6c251c9613_0_11"/>
          <p:cNvSpPr/>
          <p:nvPr/>
        </p:nvSpPr>
        <p:spPr>
          <a:xfrm>
            <a:off x="643675" y="2083125"/>
            <a:ext cx="3541200" cy="43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Двумерные массивы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Многомерные массивы могут быть инициализированы с использованием заключения значений внутри специальных скобок для каждой строки.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Далее следует массив из трёх строк и 3 столбцов: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Вы также можете использовать такую же инициализацию в одной строке.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6c251c9613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6c251c9613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6c251c9613_0_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6c251c9613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6c251c9613_0_44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6c251c9613_0_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6c251c9613_0_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6c251c9613_0_44"/>
          <p:cNvSpPr/>
          <p:nvPr/>
        </p:nvSpPr>
        <p:spPr>
          <a:xfrm>
            <a:off x="8556840" y="419040"/>
            <a:ext cx="264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6c251c9613_0_44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6c251c9613_0_44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6c251c9613_0_44"/>
          <p:cNvSpPr/>
          <p:nvPr/>
        </p:nvSpPr>
        <p:spPr>
          <a:xfrm>
            <a:off x="1332525" y="2559100"/>
            <a:ext cx="6405600" cy="30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Многомерные массивы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700">
                <a:latin typeface="Calibri"/>
                <a:ea typeface="Calibri"/>
                <a:cs typeface="Calibri"/>
                <a:sym typeface="Calibri"/>
              </a:rPr>
              <a:t>Можно ли создать трёхмерный массив, четырёхмерный, пятимерный … n-мерный массив?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7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6c251c9613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6c251c9613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6c251c9613_0_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6c251c9613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6c251c9613_0_28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6c251c9613_0_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6c251c9613_0_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6c251c9613_0_28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6c251c9613_0_28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6c251c9613_0_28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6c251c9613_0_28"/>
          <p:cNvSpPr/>
          <p:nvPr/>
        </p:nvSpPr>
        <p:spPr>
          <a:xfrm>
            <a:off x="397425" y="1798120"/>
            <a:ext cx="8536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g6c251c9613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775" y="1697750"/>
            <a:ext cx="3721675" cy="50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6c251c9613_0_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4875" y="2196726"/>
            <a:ext cx="4355600" cy="370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6c251c9613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20" y="422280"/>
            <a:ext cx="1690198" cy="29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6c251c9613_0_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440" y="447120"/>
            <a:ext cx="309240" cy="25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6c251c9613_0_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00" y="998640"/>
            <a:ext cx="640080" cy="69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6c251c9613_0_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8640" y="437400"/>
            <a:ext cx="309240" cy="25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6c251c9613_0_61"/>
          <p:cNvSpPr/>
          <p:nvPr/>
        </p:nvSpPr>
        <p:spPr>
          <a:xfrm>
            <a:off x="7701840" y="6388200"/>
            <a:ext cx="9003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inginirium.ru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6c251c9613_0_6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33600" y="6606360"/>
            <a:ext cx="672481" cy="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6c251c9613_0_6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53320" y="6401880"/>
            <a:ext cx="227159" cy="21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6c251c9613_0_61"/>
          <p:cNvSpPr/>
          <p:nvPr/>
        </p:nvSpPr>
        <p:spPr>
          <a:xfrm>
            <a:off x="8506075" y="419050"/>
            <a:ext cx="3744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6c251c9613_0_61"/>
          <p:cNvSpPr/>
          <p:nvPr/>
        </p:nvSpPr>
        <p:spPr>
          <a:xfrm>
            <a:off x="690120" y="1153800"/>
            <a:ext cx="75531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Тема: Массивы. Часть </a:t>
            </a:r>
            <a:r>
              <a:rPr lang="ru-RU" sz="2000" b="1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6c251c9613_0_61"/>
          <p:cNvSpPr/>
          <p:nvPr/>
        </p:nvSpPr>
        <p:spPr>
          <a:xfrm>
            <a:off x="4411800" y="379080"/>
            <a:ext cx="38181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6c251c9613_0_61"/>
          <p:cNvSpPr/>
          <p:nvPr/>
        </p:nvSpPr>
        <p:spPr>
          <a:xfrm>
            <a:off x="1263875" y="2698450"/>
            <a:ext cx="6405600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2000">
                <a:latin typeface="Calibri"/>
                <a:ea typeface="Calibri"/>
                <a:cs typeface="Calibri"/>
                <a:sym typeface="Calibri"/>
              </a:rPr>
              <a:t>В приведенном выше примере объявлен трехмерный массив строк. Как мы делали ранее, можно использовать номера индексов для доступа и модификации элементов.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g6c251c9613_0_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0175" y="4374050"/>
            <a:ext cx="495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500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9680" y="5519160"/>
            <a:ext cx="1514520" cy="7239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1"/>
          <p:cNvSpPr/>
          <p:nvPr/>
        </p:nvSpPr>
        <p:spPr>
          <a:xfrm>
            <a:off x="3387420" y="531315"/>
            <a:ext cx="233064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Программирование на C++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3391560" y="4778640"/>
            <a:ext cx="233064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занятие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970380" y="1814355"/>
            <a:ext cx="7233120" cy="4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часть</a:t>
            </a: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970500" y="3708360"/>
            <a:ext cx="7233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Массивы.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Часть 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22;p1">
            <a:extLst>
              <a:ext uri="{FF2B5EF4-FFF2-40B4-BE49-F238E27FC236}">
                <a16:creationId xmlns:a16="http://schemas.microsoft.com/office/drawing/2014/main" id="{D088A693-CA85-44EE-8060-B4B0FC26055A}"/>
              </a:ext>
            </a:extLst>
          </p:cNvPr>
          <p:cNvSpPr/>
          <p:nvPr/>
        </p:nvSpPr>
        <p:spPr>
          <a:xfrm>
            <a:off x="3941280" y="6452280"/>
            <a:ext cx="122292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352</Words>
  <Application>Microsoft Office PowerPoint</Application>
  <PresentationFormat>Экран (4:3)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Приёмко</dc:creator>
  <cp:lastModifiedBy>Kirill Priyomko</cp:lastModifiedBy>
  <cp:revision>3</cp:revision>
  <dcterms:created xsi:type="dcterms:W3CDTF">2012-07-30T23:42:41Z</dcterms:created>
  <dcterms:modified xsi:type="dcterms:W3CDTF">2020-04-28T13:09:37Z</dcterms:modified>
</cp:coreProperties>
</file>