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DHon49JguBXfaHr/dTQpc8Cc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758356-B316-48E8-9C9C-771509905C4F}">
  <a:tblStyle styleId="{AD758356-B316-48E8-9C9C-771509905C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c25a9255f_0_17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g6c25a9255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c25a9255f_0_20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g6c25a9255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c25a9255f_0_23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6c25a9255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c25a9255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6c25a9255f_0_25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g6c25a9255f_0_25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c25a9255f_0_27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6c25a9255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25a9255f_0_3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6c25a925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25a9255f_0_5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6c25a925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25a9255f_0_7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6c25a9255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25a9255f_0_10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6c25a9255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c25a9255f_0_14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6c25a9255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970450" y="3818823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6c25a9255f_0_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6c25a9255f_0_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6c25a9255f_0_1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6c25a9255f_0_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6c25a9255f_0_17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6c25a9255f_0_1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6c25a9255f_0_17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6c25a9255f_0_173"/>
          <p:cNvSpPr/>
          <p:nvPr/>
        </p:nvSpPr>
        <p:spPr>
          <a:xfrm>
            <a:off x="643675" y="1889075"/>
            <a:ext cx="3510300" cy="4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Определяем функцию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примера, давайте определим функцию, которая не возвращает значение, а только выводит строку текста на экран.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Наша функция, названная print_hello, возвращает void и не имеет параметров.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мы используем нашу функцию в функции main().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должны объявить функцию перед ее вызовом.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6c25a9255f_0_173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6c25a9255f_0_17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6c25a9255f_0_17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g6c25a9255f_0_1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69025" y="2126075"/>
            <a:ext cx="3780424" cy="390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6c25a9255f_0_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6c25a9255f_0_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6c25a9255f_0_2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6c25a9255f_0_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6c25a9255f_0_20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6c25a9255f_0_2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6c25a9255f_0_2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6c25a9255f_0_204"/>
          <p:cNvSpPr/>
          <p:nvPr/>
        </p:nvSpPr>
        <p:spPr>
          <a:xfrm>
            <a:off x="1563675" y="3025125"/>
            <a:ext cx="62100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Размещение объявления функции после main() приведет к ошибке.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6c25a9255f_0_204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6c25a9255f_0_20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6c25a9255f_0_20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6c25a9255f_0_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743" y="1613450"/>
            <a:ext cx="4157593" cy="50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6c25a9255f_0_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6c25a9255f_0_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6c25a9255f_0_2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6c25a9255f_0_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6c25a9255f_0_23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6c25a9255f_0_2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6c25a9255f_0_2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6c25a9255f_0_236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6c25a9255f_0_23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6c25a9255f_0_23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6c25a9255f_0_236"/>
          <p:cNvSpPr/>
          <p:nvPr/>
        </p:nvSpPr>
        <p:spPr>
          <a:xfrm>
            <a:off x="601850" y="1916975"/>
            <a:ext cx="3740100" cy="20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num_1, num_2 - параметры функции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10 - аргументы функции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g6c25a9255f_0_2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6925" y="3618225"/>
            <a:ext cx="3175550" cy="2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970440" y="3721800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1154025" y="1913750"/>
            <a:ext cx="6498000" cy="27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Написать программу, в которой будет функция (помимо функции main), которая принимает 2 аргумента (2 целочисленных числа) и вывод в стандартный выходной поток (печатает на экран) частное двух чисел.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Обработать случай нулей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6c25a9255f_0_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6c25a9255f_0_251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g6c25a9255f_0_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6c25a9255f_0_2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6c25a9255f_0_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6c25a9255f_0_25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6c25a9255f_0_2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6c25a9255f_0_2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6c25a9255f_0_251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6c25a9255f_0_251"/>
          <p:cNvSpPr/>
          <p:nvPr/>
        </p:nvSpPr>
        <p:spPr>
          <a:xfrm>
            <a:off x="1154025" y="1913750"/>
            <a:ext cx="6498000" cy="1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должна переводить число, введенное с клавиатуры в метрах, в километры (создать отдельную функцию!)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6c25a9255f_0_251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6c25a9255f_0_25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6c25a9255f_0_25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36240" y="3708360"/>
            <a:ext cx="72330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8350" y="1976125"/>
            <a:ext cx="2688401" cy="17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1250" y="1697750"/>
            <a:ext cx="2745650" cy="21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34950" y="4072375"/>
            <a:ext cx="4299556" cy="24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6c25a9255f_0_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6c25a9255f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6c25a9255f_0_2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6c25a9255f_0_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6c25a9255f_0_27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6c25a9255f_0_2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6c25a9255f_0_2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6c25a9255f_0_270"/>
          <p:cNvSpPr/>
          <p:nvPr/>
        </p:nvSpPr>
        <p:spPr>
          <a:xfrm>
            <a:off x="1168800" y="1920775"/>
            <a:ext cx="6225900" cy="4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это группа выражений, которая выполняет конкретное задание.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в программировании - это изолированный блок кода, обращение к которому в процессе выполнения программы может быть многократным.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 используют, чтобы сократить объём исходного кода: рационально вынести часто повторяющиеся выражения в отдельный блок и, затем, по мере надобности, обращаться к нему.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определять ваши собственные функции в C++.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6c25a9255f_0_270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6c25a9255f_0_27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6c25a9255f_0_27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6c25a9255f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6c25a9255f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c25a9255f_0_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c25a9255f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6c25a9255f_0_3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6c25a9255f_0_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6c25a9255f_0_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6c25a9255f_0_39"/>
          <p:cNvSpPr/>
          <p:nvPr/>
        </p:nvSpPr>
        <p:spPr>
          <a:xfrm>
            <a:off x="483300" y="2707300"/>
            <a:ext cx="8177400" cy="20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функций может дать множество преимуществ, включая следующие: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использовать код многократно, используя функции.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легко тестировать отдельные функции.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есть необходимость сделать некоторые изменения в программе, вы можете модифицировать отдельную функцию, не изменяя структуру программы.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Вы можете использовать одну и ту же функцию для ввода разной информации.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6c25a9255f_0_39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6c25a9255f_0_39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6c25a9255f_0_39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6c25a9255f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6c25a9255f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6c25a9255f_0_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6c25a9255f_0_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6c25a9255f_0_5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6c25a9255f_0_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6c25a9255f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6c25a9255f_0_55"/>
          <p:cNvSpPr/>
          <p:nvPr/>
        </p:nvSpPr>
        <p:spPr>
          <a:xfrm>
            <a:off x="424750" y="2156725"/>
            <a:ext cx="81774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каждой исправной программе на языке C++ должна быть хотя бы одна функция - функция main().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“Точка входа в программу”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6c25a9255f_0_55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6c25a9255f_0_55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6c25a9255f_0_55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g6c25a9255f_0_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8788" y="3319500"/>
            <a:ext cx="3806434" cy="29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6c25a9255f_0_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6c25a9255f_0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6c25a9255f_0_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6c25a9255f_0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6c25a9255f_0_7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6c25a9255f_0_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6c25a9255f_0_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6c25a9255f_0_71"/>
          <p:cNvSpPr/>
          <p:nvPr/>
        </p:nvSpPr>
        <p:spPr>
          <a:xfrm>
            <a:off x="475925" y="2386725"/>
            <a:ext cx="81774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main имеет следующий общий вид: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функции объявляется до ее имени. В вышеуказанном примере возвращаемый тип int, который указывает, что функция возвращает целочисленное значение.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Иногда, функция выполняет необходимые операции без возвращения значения. Такие функции определяются с помощью ключевого слова void.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6c25a9255f_0_71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6c25a9255f_0_7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c25a9255f_0_7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6c25a9255f_0_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6973" y="1697750"/>
            <a:ext cx="3215175" cy="250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6c25a9255f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6c25a9255f_0_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6c25a9255f_0_1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6c25a9255f_0_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6c25a9255f_0_10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6c25a9255f_0_10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6c25a9255f_0_10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6c25a9255f_0_103"/>
          <p:cNvSpPr/>
          <p:nvPr/>
        </p:nvSpPr>
        <p:spPr>
          <a:xfrm>
            <a:off x="483300" y="2045225"/>
            <a:ext cx="8177400" cy="20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Возвращаемый тип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это базовый тип данных, имеющий пустое множество значений.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Определяем функцию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определения функции в языке C++ используется следующий синтаксис: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6c25a9255f_0_103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6c25a9255f_0_103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6c25a9255f_0_103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6c25a9255f_0_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500" y="4361013"/>
            <a:ext cx="7239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6c25a9255f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6c25a9255f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6c25a9255f_0_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6c25a9255f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6c25a9255f_0_14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6c25a9255f_0_1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6c25a9255f_0_1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6c25a9255f_0_141"/>
          <p:cNvSpPr/>
          <p:nvPr/>
        </p:nvSpPr>
        <p:spPr>
          <a:xfrm>
            <a:off x="643675" y="3777825"/>
            <a:ext cx="8177400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return-type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(возвращаемый тип): Тип данных возвращаемый функцией.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Имя функции.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(список параметров): При вызове функции, вы передаете значения в параметр. Это значение ссылается на актуальный параметр или аргумент. Для каждого параметра указывается его тип и имя (в объявлении имена можно опускать). Параметры опциональны; это значит, что у вас может быть функция без параметров.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of the function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(тело функции): Набор выражений, который определяет, что делает функция.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6c25a9255f_0_141"/>
          <p:cNvSpPr/>
          <p:nvPr/>
        </p:nvSpPr>
        <p:spPr>
          <a:xfrm>
            <a:off x="8511925" y="419050"/>
            <a:ext cx="368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6c25a9255f_0_14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Функции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Часть 1.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6c25a9255f_0_14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1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6c25a9255f_0_1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500" y="1970650"/>
            <a:ext cx="7239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717</Words>
  <Application>Microsoft Office PowerPoint</Application>
  <PresentationFormat>Экран (4:3)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6</cp:revision>
  <dcterms:created xsi:type="dcterms:W3CDTF">2012-07-30T23:42:41Z</dcterms:created>
  <dcterms:modified xsi:type="dcterms:W3CDTF">2020-04-28T13:14:16Z</dcterms:modified>
</cp:coreProperties>
</file>