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9022FE-8A25-4C77-A840-A65E13D239F6}">
  <a:tblStyle styleId="{9B9022FE-8A25-4C77-A840-A65E13D239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/>
          <p:nvPr/>
        </p:nvSpPr>
        <p:spPr>
          <a:xfrm>
            <a:off x="955442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1023300" y="1697754"/>
            <a:ext cx="7097400" cy="1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шифр Цезаря. Написать функцию, которая будет применять шифр Цезаря к строке, переданной в качестве параметра функции. Реализовать для букв нижнего регистра. Смещение по алфавиту - 10 позиций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*Для верхнего регистра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25" y="4244325"/>
            <a:ext cx="5320299" cy="2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7369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1101250" y="2255174"/>
            <a:ext cx="70974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Улучшить функцию из задания 2. На вход функции подают целое число - значение, на которое и происходит сдвиг по алфавиту.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*Реализовать функцию дешифровки (расшифровать строку обратно)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955442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16093" y="1549450"/>
            <a:ext cx="4157593" cy="50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2000" y="1219575"/>
            <a:ext cx="3950949" cy="5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8506081" y="42186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051150" y="5515750"/>
            <a:ext cx="1895700" cy="296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6840000" algn="bl" rotWithShape="0">
              <a:srgbClr val="FFFF00">
                <a:alpha val="7882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573900" y="2691775"/>
            <a:ext cx="3818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создадим простую функцию, которая возвращает сумму двух параметров.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Функция sum принимает два параметра типа int, и возвращает int.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7751825" y="3608575"/>
            <a:ext cx="491400" cy="2167200"/>
          </a:xfrm>
          <a:prstGeom prst="curvedLeftArrow">
            <a:avLst>
              <a:gd name="adj1" fmla="val 25000"/>
              <a:gd name="adj2" fmla="val 32771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922925" y="3124625"/>
            <a:ext cx="74742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параметров 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можете определить в функции столько параметров, сколько вы захотите, разделяя их запятыми.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(Суммирование не двух чисел, а трёх, четырёх и т д)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525" y="1271600"/>
            <a:ext cx="3732950" cy="535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805550" y="2008150"/>
            <a:ext cx="36063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Размещение объявления функции после main() приведет к ошибке.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НО!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Объявление функции, или прототип функции сообщает компилятору имя функции и как ее вызвать. Тело функции может быть объявлено отдельно.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Например: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/>
          <p:nvPr/>
        </p:nvSpPr>
        <p:spPr>
          <a:xfrm>
            <a:off x="8507875" y="439350"/>
            <a:ext cx="368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146250" y="3092618"/>
            <a:ext cx="70524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Объявление(declaration) функции необходимо при ее определении(definition) в одном исходном файле и вызове в другом файле. В таком случае, вам необходимо объявить функцию вверху файла, вызывающего функцию.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955442" y="375031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/>
          <p:nvPr/>
        </p:nvSpPr>
        <p:spPr>
          <a:xfrm>
            <a:off x="739620" y="1900440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Функции. Часть 2.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1044275" y="1742374"/>
            <a:ext cx="14937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8">
            <a:alphaModFix/>
          </a:blip>
          <a:srcRect l="28588" r="30662"/>
          <a:stretch/>
        </p:blipFill>
        <p:spPr>
          <a:xfrm>
            <a:off x="5434879" y="1284076"/>
            <a:ext cx="2120423" cy="520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81675" y="2434725"/>
            <a:ext cx="3319900" cy="3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373</Words>
  <Application>Microsoft Office PowerPoint</Application>
  <PresentationFormat>Экран (4:3)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Kirill Priyomko</cp:lastModifiedBy>
  <cp:revision>8</cp:revision>
  <dcterms:modified xsi:type="dcterms:W3CDTF">2020-04-28T13:20:30Z</dcterms:modified>
</cp:coreProperties>
</file>