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hX6YjuDi0mp9XWcZAjmNPNTc3y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1106DD-01B7-4FF2-A459-C073D8AD7E31}">
  <a:tblStyle styleId="{531106DD-01B7-4FF2-A459-C073D8AD7E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5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5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5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5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jpg"/><Relationship Id="rId4" Type="http://schemas.openxmlformats.org/officeDocument/2006/relationships/image" Target="../media/image3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978847" y="3944105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-8 классы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9;p5">
            <a:extLst>
              <a:ext uri="{FF2B5EF4-FFF2-40B4-BE49-F238E27FC236}">
                <a16:creationId xmlns:a16="http://schemas.microsoft.com/office/drawing/2014/main" id="{9CA1B18E-AD39-4A5A-8361-A192186317C2}"/>
              </a:ext>
            </a:extLst>
          </p:cNvPr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/>
          <p:nvPr/>
        </p:nvSpPr>
        <p:spPr>
          <a:xfrm>
            <a:off x="781560" y="1929071"/>
            <a:ext cx="7461720" cy="163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Режимы открытия файлов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Опциональный второй параметр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определяет режим, в котором будет открыт файл. В списке показаны поддерживаемые режимы.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06076" y="3811245"/>
            <a:ext cx="6521247" cy="202911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4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5"/>
          <p:cNvSpPr/>
          <p:nvPr/>
        </p:nvSpPr>
        <p:spPr>
          <a:xfrm>
            <a:off x="862800" y="2332080"/>
            <a:ext cx="7307040" cy="320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Режимы открытия файлов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эти режимы могут использоваться с оператором ИЛИ (|).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чтобы открыть файл в режиме записи и переписать его, если он уже существует, используйте следующий синтаксис: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ofstream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outfile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outfile.open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("file.dat", 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);</a:t>
            </a: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5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5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700" y="1348200"/>
            <a:ext cx="4187079" cy="504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6"/>
          <p:cNvSpPr/>
          <p:nvPr/>
        </p:nvSpPr>
        <p:spPr>
          <a:xfrm>
            <a:off x="1018400" y="1897200"/>
            <a:ext cx="3120021" cy="212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Чтение из файла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читать информацию из файла с помощью объекта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или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getline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считывает символы из потока ввода и помещает их в строку.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83870" y="5297590"/>
            <a:ext cx="1872285" cy="54608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6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7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/>
          <p:nvPr/>
        </p:nvSpPr>
        <p:spPr>
          <a:xfrm>
            <a:off x="978660" y="389538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9;p5">
            <a:extLst>
              <a:ext uri="{FF2B5EF4-FFF2-40B4-BE49-F238E27FC236}">
                <a16:creationId xmlns:a16="http://schemas.microsoft.com/office/drawing/2014/main" id="{B61D236F-77D6-4D86-ACA5-C44755E99C27}"/>
              </a:ext>
            </a:extLst>
          </p:cNvPr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8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643680" y="2161215"/>
            <a:ext cx="7618260" cy="17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Напишите программу для открытия (создания файла). И записи в него необходимой информации. Для контроля исключений используйте блоки 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try, catch</a:t>
            </a:r>
            <a:r>
              <a:rPr lang="ru-RU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383" name="Google Shape;383;p18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994885" y="3915693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906480" y="1897200"/>
            <a:ext cx="7599600" cy="373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Проблемы, которые возникают во время выполнения программы, называются исключениями.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C++ исключения относятся к аномалиям, которые происходят во время работы программы, таким как попытка деления на ноль.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Обработка исключений в C++ построена на трех ключевых словах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используется для генерации исключения при возникновении проблемы.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700" y="864824"/>
            <a:ext cx="4297785" cy="589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1295681" y="2217728"/>
            <a:ext cx="6856339" cy="369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9135" y="2456493"/>
            <a:ext cx="2728938" cy="97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9135" y="3902149"/>
            <a:ext cx="2877735" cy="101391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736920" y="2001279"/>
            <a:ext cx="7769160" cy="20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использоваться множество выражений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обработки различных исключений в случае, если множество исключений было сгенерировано блоком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указать, что блок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обрабатывает любой тип сгенерированного исключения в блоке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Чтобы так сделать, добавьте многоточие (...) в скобках блока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58389" y="4084234"/>
            <a:ext cx="4216621" cy="23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807120" y="1620337"/>
            <a:ext cx="7846200" cy="482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файлами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Другой полезной особенностью языка C++ является возможность считывать с файла и записывать в файл. Для этого необходима стандартная библиотека C++, которая называется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Три новых типа данных определены в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ofstream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выходных файловых потоков (создает и записывает информацию в файлы).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ifstream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входных файловых потоков (читает информацию из файлов).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Класс двунаправленных файловых потоков (позволяет создавать, считывать и записывать информацию).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выполнять обработку файлов в C++, должны быть подключены заголовочные файлы &lt;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и &lt;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в исходном файле C++.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74;p11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"/>
          <p:cNvSpPr/>
          <p:nvPr/>
        </p:nvSpPr>
        <p:spPr>
          <a:xfrm>
            <a:off x="736920" y="2036097"/>
            <a:ext cx="7846200" cy="83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Эти классы производятся прямо или косвенно из классов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Мы уже использовали объекты, типы которых были этими классами: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это объект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объект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1"/>
          <p:cNvSpPr/>
          <p:nvPr/>
        </p:nvSpPr>
        <p:spPr>
          <a:xfrm>
            <a:off x="2237713" y="3307635"/>
            <a:ext cx="4708777" cy="102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73;p11"/>
          <p:cNvSpPr/>
          <p:nvPr/>
        </p:nvSpPr>
        <p:spPr>
          <a:xfrm>
            <a:off x="3463539" y="4336026"/>
            <a:ext cx="2392961" cy="134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&lt;&lt; *;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&gt;&gt; **;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2"/>
          <p:cNvSpPr/>
          <p:nvPr/>
        </p:nvSpPr>
        <p:spPr>
          <a:xfrm>
            <a:off x="736925" y="2036102"/>
            <a:ext cx="3510600" cy="3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Открываем файл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Файл должен быть открыт до того, как вы захотите считывать с него информацию, или записывать ее в файл.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Оба объекта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могут быть использованы для открытия файла для записи.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откроем файл "test.txt" и запишем в него немного информации. Когда вы закончите работать с файлом закройте его, с помощью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6699" y="2036096"/>
            <a:ext cx="4348673" cy="39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2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3"/>
          <p:cNvSpPr/>
          <p:nvPr/>
        </p:nvSpPr>
        <p:spPr>
          <a:xfrm>
            <a:off x="736920" y="2036097"/>
            <a:ext cx="3643560" cy="340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файлами.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вас также есть возможность указать путь к файлу в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так что он может находиться в любом месте.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некоторых обстоятельствах, например, если у вас нет допуска к файлу, функция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выдать ошибку.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is_open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проверяет открыт ли файл и доступен ли он.</a:t>
            </a:r>
            <a:endParaRPr dirty="0"/>
          </a:p>
        </p:txBody>
      </p:sp>
      <p:pic>
        <p:nvPicPr>
          <p:cNvPr id="299" name="Google Shape;29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80480" y="1697760"/>
            <a:ext cx="4577367" cy="421538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3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712</Words>
  <Application>Microsoft Office PowerPoint</Application>
  <PresentationFormat>Экран (4:3)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17</cp:revision>
  <dcterms:created xsi:type="dcterms:W3CDTF">2012-07-30T23:42:41Z</dcterms:created>
  <dcterms:modified xsi:type="dcterms:W3CDTF">2020-04-28T13:49:04Z</dcterms:modified>
</cp:coreProperties>
</file>