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61" r:id="rId6"/>
    <p:sldId id="262" r:id="rId7"/>
    <p:sldId id="265" r:id="rId8"/>
    <p:sldId id="266" r:id="rId9"/>
    <p:sldId id="267" r:id="rId10"/>
    <p:sldId id="268" r:id="rId11"/>
    <p:sldId id="264" r:id="rId12"/>
    <p:sldId id="269" r:id="rId13"/>
    <p:sldId id="263" r:id="rId14"/>
    <p:sldId id="271" r:id="rId15"/>
    <p:sldId id="259" r:id="rId16"/>
    <p:sldId id="260" r:id="rId1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790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430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65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12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9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4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496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20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E457E19A-9125-4DBE-9FC3-ACCE730BA2DB}"/>
              </a:ext>
            </a:extLst>
          </p:cNvPr>
          <p:cNvSpPr/>
          <p:nvPr/>
        </p:nvSpPr>
        <p:spPr>
          <a:xfrm>
            <a:off x="955500" y="4018097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400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4D19B4-8B74-4229-85F7-3F0501EB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06" y="2118248"/>
            <a:ext cx="6456594" cy="4511512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09CCABC3-4517-41B7-9DAE-E4A7FAA5BB0C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1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2955DD3-A877-437D-9374-88874DEEB4BF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22F3A7-2210-40D2-80CC-BA82CE824432}"/>
              </a:ext>
            </a:extLst>
          </p:cNvPr>
          <p:cNvSpPr/>
          <p:nvPr/>
        </p:nvSpPr>
        <p:spPr>
          <a:xfrm>
            <a:off x="736920" y="1697760"/>
            <a:ext cx="7865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Menu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Chooser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Menu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Chooser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пользователю меню, в котором указаны три уровня сложности, один из которых нужно выбрать. Если пользователь вводит число, соответствующее тому или иному варианту, то получает сообщение, подтверждающее сделанный выбор. Если он вводит какое-то другое число, то программа сообщает, что такой вариант отсутствует.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8C72E-3353-480B-88EA-8DA2BF334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178" y="3874666"/>
            <a:ext cx="2126098" cy="2152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494895-D1BF-4ADB-BA5C-38C8DE902B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8642" y="3699305"/>
            <a:ext cx="3801204" cy="2503232"/>
          </a:xfrm>
          <a:prstGeom prst="rect">
            <a:avLst/>
          </a:prstGeom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121D7D01-7340-497E-A928-F8843CED892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0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97E4B81C-0B78-448C-9A7B-BCF408B7AFC4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FF49E5-DD86-4F5C-A650-0C61A016E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6847" y="447120"/>
            <a:ext cx="4410873" cy="6315198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7454DA84-2679-416C-B902-ECE060239600}"/>
              </a:ext>
            </a:extLst>
          </p:cNvPr>
          <p:cNvSpPr/>
          <p:nvPr/>
        </p:nvSpPr>
        <p:spPr>
          <a:xfrm>
            <a:off x="690124" y="1153800"/>
            <a:ext cx="2455411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69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7207416-40A4-4A1C-BF87-153CA6E5A08D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378B9F-1720-4B71-A915-53F06EB76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8059" y="2091335"/>
            <a:ext cx="6457661" cy="4538425"/>
          </a:xfrm>
          <a:prstGeom prst="rect">
            <a:avLst/>
          </a:prstGeom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D381A742-7C17-4A79-AA81-8B5354C3B2C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77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5F7471F3-B88C-47F7-901C-1F55D5BF2C09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4007E7B1-1E5B-4D98-B092-BDAEAACEE188}"/>
              </a:ext>
            </a:extLst>
          </p:cNvPr>
          <p:cNvSpPr/>
          <p:nvPr/>
        </p:nvSpPr>
        <p:spPr>
          <a:xfrm>
            <a:off x="955500" y="4018097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400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6;p32">
            <a:extLst>
              <a:ext uri="{FF2B5EF4-FFF2-40B4-BE49-F238E27FC236}">
                <a16:creationId xmlns:a16="http://schemas.microsoft.com/office/drawing/2014/main" id="{CC449ADB-9FCF-4236-A915-4C703D721708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7E1B92-40C2-4A5D-B74A-50F248D13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34" y="1928431"/>
            <a:ext cx="8076618" cy="3595140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F1955C96-BE6A-417D-BCEF-1C1BB60DF5A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Цикл с постусловием.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9;p1">
            <a:extLst>
              <a:ext uri="{FF2B5EF4-FFF2-40B4-BE49-F238E27FC236}">
                <a16:creationId xmlns:a16="http://schemas.microsoft.com/office/drawing/2014/main" id="{4CB73DF4-F4E9-4D01-9620-A970AFD72BBF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D57A7894-9041-4A16-951A-78D56B42626D}"/>
              </a:ext>
            </a:extLst>
          </p:cNvPr>
          <p:cNvSpPr/>
          <p:nvPr/>
        </p:nvSpPr>
        <p:spPr>
          <a:xfrm>
            <a:off x="955500" y="4018097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400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0BBB8A-DDB7-457B-A405-17AD0F6B32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658" y="1588920"/>
            <a:ext cx="6032182" cy="4920600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61BE60A9-48DA-48CC-A554-DAF8D3D9A69C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002448-8F97-4506-AC32-7F6704ED1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072" y="1925446"/>
            <a:ext cx="8111216" cy="4024250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34E1374B-0275-418B-9180-AEC7A1CC7C9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031A08-E2BF-48C8-BBAD-1F879B96B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33" y="2805617"/>
            <a:ext cx="8512453" cy="2241871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F61278B5-B48B-4D77-96D0-BDE74517B21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8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7C356A-10C2-4ABD-A3DF-A23799285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45" y="2952011"/>
            <a:ext cx="8116835" cy="1999609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628CAFB8-733E-4BC3-85A1-147EF4ADA72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1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CB90FF4-A848-4FF2-B2F9-79EC9A067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80" y="2061598"/>
            <a:ext cx="8381206" cy="4323722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E66036F9-55A0-407E-84C8-E2206A93883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72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C0F517-8C28-41E6-BB3C-DA6629B7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00" y="1599840"/>
            <a:ext cx="5598240" cy="5258160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1E00A914-B86C-47A0-8E02-E55169812AE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5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7A8BAC-5299-441B-B564-A3F127EF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85" y="1697760"/>
            <a:ext cx="6087615" cy="4932000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F4831DBE-F192-49CC-9F70-028001B60833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Базовые конструкции языка.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08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241</Words>
  <Application>Microsoft Office PowerPoint</Application>
  <PresentationFormat>Экран (4:3)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31</cp:revision>
  <dcterms:created xsi:type="dcterms:W3CDTF">2020-01-18T08:52:17Z</dcterms:created>
  <dcterms:modified xsi:type="dcterms:W3CDTF">2020-04-28T17:42:02Z</dcterms:modified>
</cp:coreProperties>
</file>