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71" r:id="rId5"/>
    <p:sldId id="272" r:id="rId6"/>
    <p:sldId id="274" r:id="rId7"/>
    <p:sldId id="276" r:id="rId8"/>
    <p:sldId id="259" r:id="rId9"/>
    <p:sldId id="277" r:id="rId10"/>
    <p:sldId id="278" r:id="rId11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GCO+8oNVUPiBR6UYfpJHaJHV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customschemas.google.com/relationships/presentationmetadata" Target="metadata"/><Relationship Id="rId5" Type="http://schemas.openxmlformats.org/officeDocument/2006/relationships/slide" Target="slides/slide3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5122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274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8646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4257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299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160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18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4;p1">
            <a:extLst>
              <a:ext uri="{FF2B5EF4-FFF2-40B4-BE49-F238E27FC236}">
                <a16:creationId xmlns:a16="http://schemas.microsoft.com/office/drawing/2014/main" id="{E457E19A-9125-4DBE-9FC3-ACCE730BA2DB}"/>
              </a:ext>
            </a:extLst>
          </p:cNvPr>
          <p:cNvSpPr/>
          <p:nvPr/>
        </p:nvSpPr>
        <p:spPr>
          <a:xfrm>
            <a:off x="1101804" y="3832800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>
              <a:buSzPts val="2400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Цикл с постусловием.  </a:t>
            </a:r>
            <a:endParaRPr sz="2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9;p1">
            <a:extLst>
              <a:ext uri="{FF2B5EF4-FFF2-40B4-BE49-F238E27FC236}">
                <a16:creationId xmlns:a16="http://schemas.microsoft.com/office/drawing/2014/main" id="{4CB73DF4-F4E9-4D01-9620-A970AFD72BBF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1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4;p1">
            <a:extLst>
              <a:ext uri="{FF2B5EF4-FFF2-40B4-BE49-F238E27FC236}">
                <a16:creationId xmlns:a16="http://schemas.microsoft.com/office/drawing/2014/main" id="{81C45679-B60F-4B53-9601-88454439BC71}"/>
              </a:ext>
            </a:extLst>
          </p:cNvPr>
          <p:cNvSpPr/>
          <p:nvPr/>
        </p:nvSpPr>
        <p:spPr>
          <a:xfrm>
            <a:off x="1101804" y="3832800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>
              <a:buSzPts val="2400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Цикл с постусловием.  </a:t>
            </a:r>
            <a:endParaRPr sz="2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87207416-40A4-4A1C-BF87-153CA6E5A08D}"/>
              </a:ext>
            </a:extLst>
          </p:cNvPr>
          <p:cNvSpPr/>
          <p:nvPr/>
        </p:nvSpPr>
        <p:spPr>
          <a:xfrm>
            <a:off x="8506080" y="419040"/>
            <a:ext cx="3744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378B9F-1720-4B71-A915-53F06EB76A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3059" y="1971095"/>
            <a:ext cx="6457661" cy="4538425"/>
          </a:xfrm>
          <a:prstGeom prst="rect">
            <a:avLst/>
          </a:prstGeom>
        </p:spPr>
      </p:pic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D381A742-7C17-4A79-AA81-8B5354C3B2C1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Цикл с постусловием.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677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8B060E76-3B40-4786-9D1F-378E773F1099}"/>
              </a:ext>
            </a:extLst>
          </p:cNvPr>
          <p:cNvSpPr/>
          <p:nvPr/>
        </p:nvSpPr>
        <p:spPr>
          <a:xfrm>
            <a:off x="8506080" y="419040"/>
            <a:ext cx="3744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DE59493-1817-48BD-934E-1525FA2A3E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7735" y="1852599"/>
            <a:ext cx="6382985" cy="4753761"/>
          </a:xfrm>
          <a:prstGeom prst="rect">
            <a:avLst/>
          </a:prstGeom>
        </p:spPr>
      </p:pic>
      <p:sp>
        <p:nvSpPr>
          <p:cNvPr id="11" name="Google Shape;137;p32">
            <a:extLst>
              <a:ext uri="{FF2B5EF4-FFF2-40B4-BE49-F238E27FC236}">
                <a16:creationId xmlns:a16="http://schemas.microsoft.com/office/drawing/2014/main" id="{902E61A5-E110-4EE0-BDF3-FFB76F3402A6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Цикл с постусловием.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55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2C43FBAF-05AE-4E55-92CE-B84680AD7AB9}"/>
              </a:ext>
            </a:extLst>
          </p:cNvPr>
          <p:cNvSpPr/>
          <p:nvPr/>
        </p:nvSpPr>
        <p:spPr>
          <a:xfrm>
            <a:off x="8506080" y="419040"/>
            <a:ext cx="3744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F5F403-586E-41D2-83AE-BB6BB2425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3793" y="1348200"/>
            <a:ext cx="4455647" cy="532279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B8B45F-28E8-46D1-998E-969304E412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6285" y="695160"/>
            <a:ext cx="410319" cy="268986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2C7EF5-AF7A-4B28-A3A2-7323B95E3511}"/>
              </a:ext>
            </a:extLst>
          </p:cNvPr>
          <p:cNvSpPr/>
          <p:nvPr/>
        </p:nvSpPr>
        <p:spPr>
          <a:xfrm>
            <a:off x="1103781" y="2732323"/>
            <a:ext cx="264667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Когда следует использовать инструкции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Инструкции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можно использовать в любом цикле, а не только в циклах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whi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е (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). Но следует учитывать, что из-за обеих этих инструкций (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5BAA5EF8-A70B-4C66-9E36-2DF580CE206A}"/>
              </a:ext>
            </a:extLst>
          </p:cNvPr>
          <p:cNvSpPr/>
          <p:nvPr/>
        </p:nvSpPr>
        <p:spPr>
          <a:xfrm>
            <a:off x="690124" y="1153800"/>
            <a:ext cx="3573965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Цикл с постусловием.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00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575CD1-FAF7-4405-9222-3499CDFC1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33" y="1210006"/>
            <a:ext cx="7219611" cy="1570289"/>
          </a:xfrm>
          <a:prstGeom prst="rect">
            <a:avLst/>
          </a:prstGeom>
        </p:spPr>
      </p:pic>
      <p:pic>
        <p:nvPicPr>
          <p:cNvPr id="135" name="Google Shape;13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2C43FBAF-05AE-4E55-92CE-B84680AD7AB9}"/>
              </a:ext>
            </a:extLst>
          </p:cNvPr>
          <p:cNvSpPr/>
          <p:nvPr/>
        </p:nvSpPr>
        <p:spPr>
          <a:xfrm>
            <a:off x="8506080" y="419040"/>
            <a:ext cx="3744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0F4B461-7CD3-45B5-B13F-BD420D02B2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1033" y="2998454"/>
            <a:ext cx="7220750" cy="17442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EAB63A-B6C5-4EBF-8866-D4F6D784D0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1033" y="4907599"/>
            <a:ext cx="7290632" cy="99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3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9;p1">
            <a:extLst>
              <a:ext uri="{FF2B5EF4-FFF2-40B4-BE49-F238E27FC236}">
                <a16:creationId xmlns:a16="http://schemas.microsoft.com/office/drawing/2014/main" id="{5F7471F3-B88C-47F7-901C-1F55D5BF2C09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1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4;p1">
            <a:extLst>
              <a:ext uri="{FF2B5EF4-FFF2-40B4-BE49-F238E27FC236}">
                <a16:creationId xmlns:a16="http://schemas.microsoft.com/office/drawing/2014/main" id="{82FA7A6A-FB6F-4151-B049-EB60CF43A27C}"/>
              </a:ext>
            </a:extLst>
          </p:cNvPr>
          <p:cNvSpPr/>
          <p:nvPr/>
        </p:nvSpPr>
        <p:spPr>
          <a:xfrm>
            <a:off x="1101804" y="3832800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>
              <a:buSzPts val="2400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Цикл с постусловием.  </a:t>
            </a:r>
            <a:endParaRPr sz="2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2C43FBAF-05AE-4E55-92CE-B84680AD7AB9}"/>
              </a:ext>
            </a:extLst>
          </p:cNvPr>
          <p:cNvSpPr/>
          <p:nvPr/>
        </p:nvSpPr>
        <p:spPr>
          <a:xfrm>
            <a:off x="8506080" y="419040"/>
            <a:ext cx="3744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CE2C2-5B72-4CC3-A836-C647A0CC9DB9}"/>
              </a:ext>
            </a:extLst>
          </p:cNvPr>
          <p:cNvSpPr/>
          <p:nvPr/>
        </p:nvSpPr>
        <p:spPr>
          <a:xfrm>
            <a:off x="956376" y="2123786"/>
            <a:ext cx="246957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Designers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Программа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Designers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имитирует работу компьютерной сети, членами которой являются лишь немногие избранные дизайнеры игр. Как и в настоящей компьютерной сети, для входа в эту сеть пользователь должен указать свое имя (логин) и пароль. При успешном входе в сеть пользователь получает персональное приветствие.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F2ED8C-B2D5-4766-AF5F-9845AFC98D95}"/>
              </a:ext>
            </a:extLst>
          </p:cNvPr>
          <p:cNvSpPr/>
          <p:nvPr/>
        </p:nvSpPr>
        <p:spPr>
          <a:xfrm>
            <a:off x="4706550" y="2123786"/>
            <a:ext cx="35145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Чтобы войти в сеть как гость, пользователь должен ввести в поле логина или пароля слово </a:t>
            </a:r>
            <a:r>
              <a:rPr lang="ru-RU" b="1" dirty="0" err="1"/>
              <a:t>gues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987B55-F095-4963-9BDB-744A55A8DA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7235" y="3441660"/>
            <a:ext cx="4833245" cy="2557272"/>
          </a:xfrm>
          <a:prstGeom prst="rect">
            <a:avLst/>
          </a:prstGeom>
        </p:spPr>
      </p:pic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BF55AC04-B464-45C7-8001-A01B9DD5A6E3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Цикл с постусловием.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83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2C43FBAF-05AE-4E55-92CE-B84680AD7AB9}"/>
              </a:ext>
            </a:extLst>
          </p:cNvPr>
          <p:cNvSpPr/>
          <p:nvPr/>
        </p:nvSpPr>
        <p:spPr>
          <a:xfrm>
            <a:off x="8506080" y="419040"/>
            <a:ext cx="3744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9BDE42-239B-4285-8C1E-553CF56FCF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6093" y="1153800"/>
            <a:ext cx="4701947" cy="5532599"/>
          </a:xfrm>
          <a:prstGeom prst="rect">
            <a:avLst/>
          </a:prstGeom>
        </p:spPr>
      </p:pic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9EA12D40-056F-41A5-B1D2-99670F4BE44B}"/>
              </a:ext>
            </a:extLst>
          </p:cNvPr>
          <p:cNvSpPr/>
          <p:nvPr/>
        </p:nvSpPr>
        <p:spPr>
          <a:xfrm>
            <a:off x="690125" y="1153800"/>
            <a:ext cx="2116117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Цикл с постусловием.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44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217</Words>
  <Application>Microsoft Office PowerPoint</Application>
  <PresentationFormat>Экран (4:3)</PresentationFormat>
  <Paragraphs>38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30</cp:revision>
  <dcterms:created xsi:type="dcterms:W3CDTF">2020-01-18T08:52:17Z</dcterms:created>
  <dcterms:modified xsi:type="dcterms:W3CDTF">2020-04-28T17:44:13Z</dcterms:modified>
</cp:coreProperties>
</file>