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1" r:id="rId4"/>
    <p:sldId id="277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271" r:id="rId15"/>
    <p:sldId id="273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8AB1CF87-443D-406F-B123-304134467C89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endParaRPr lang="ru-RU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1" y="4718776"/>
            <a:ext cx="4382238" cy="16694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8" y="1817217"/>
            <a:ext cx="5117224" cy="2674912"/>
          </a:xfrm>
          <a:prstGeom prst="rect">
            <a:avLst/>
          </a:prstGeom>
        </p:spPr>
      </p:pic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4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00" y="1915978"/>
            <a:ext cx="4599400" cy="33178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91" y="5664670"/>
            <a:ext cx="6235949" cy="447022"/>
          </a:xfrm>
          <a:prstGeom prst="rect">
            <a:avLst/>
          </a:prstGeom>
        </p:spPr>
      </p:pic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02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8" y="1878586"/>
            <a:ext cx="5267563" cy="3140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22" y="5019493"/>
            <a:ext cx="2368013" cy="1253654"/>
          </a:xfrm>
          <a:prstGeom prst="rect">
            <a:avLst/>
          </a:prstGeom>
        </p:spPr>
      </p:pic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33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301A24B7-1A60-4F3F-801D-A3161E4395BE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977016" y="2680875"/>
            <a:ext cx="4979367" cy="1891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Выведите на экран (отправьте в стандартный поток вывода) приветственное предложение с пользователем. Затем представьтесь (с новой строки)</a:t>
            </a: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Компьютер понимает только определённые команды, а код – это всего лишь несколько команд для компьютера, расположенных в определённом порядке.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Код на определённом языке программирования – это ни что иное, как обычный текст со строгими правилами (синтаксисом)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Вспомните, что и в русском языке есть свой синтаксис!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Программисты пишут код, код – это просто текст, сохранённый в файле с определённым расширением. Каким образом нам «исполнить» или «выполнить» код, который мы будем писать?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ответить на этот вопрос нам надо понять, а что можем «запустить» на своём компьютере.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29018" y="2063838"/>
            <a:ext cx="7977062" cy="2537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Любой файл, который вы можете запустить на своём компьютере является исполняемым.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наиболее распространены бинарные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-&gt; 0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1) исполняемые файлы. Самый часто встречающийся их вид - это приложение. Приложения имеют расширения EXE и могут запускаться самостоятельно.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Теперь можно переформулировать наш вопрос: как нам перевести наш код в бинарный файл, который мы можем запустить?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3445262" y="4831918"/>
            <a:ext cx="2464498" cy="1138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7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7000" dirty="0">
                <a:latin typeface="Calibri" panose="020F0502020204030204" pitchFamily="34" charset="0"/>
                <a:cs typeface="Calibri" panose="020F0502020204030204" pitchFamily="34" charset="0"/>
              </a:rPr>
              <a:t>.exe</a:t>
            </a:r>
            <a:endParaRPr lang="ru-RU" sz="7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90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/>
              <a:t>Чтобы превратить код в исполняемый файл создали специальную программу, которую назвали компилятором.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73" y="2528605"/>
            <a:ext cx="5307887" cy="3980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7588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0" y="3169716"/>
            <a:ext cx="7750868" cy="3080474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864298" y="19696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/>
              <a:t>Написанный нами код должен быть сохранён в файле с специальным расширением -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ru-RU" dirty="0"/>
              <a:t>(С </a:t>
            </a:r>
            <a:r>
              <a:rPr lang="en-US" dirty="0"/>
              <a:t>Plus </a:t>
            </a:r>
            <a:r>
              <a:rPr lang="en-US" dirty="0" err="1"/>
              <a:t>Plus</a:t>
            </a:r>
            <a:r>
              <a:rPr lang="en-US" dirty="0"/>
              <a:t> – C++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400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05" y="2161758"/>
            <a:ext cx="4564390" cy="3674920"/>
          </a:xfrm>
          <a:prstGeom prst="rect">
            <a:avLst/>
          </a:prstGeom>
        </p:spPr>
      </p:pic>
      <p:sp>
        <p:nvSpPr>
          <p:cNvPr id="21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7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690120" y="1914278"/>
            <a:ext cx="8190360" cy="4187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самом деле, любая программа чаще всего существует не сама по себе. Она может общаться с другими программами, системами, интернетом и т.д.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 словом “общаться” мы в первую очередь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подразуемеваем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“обмениваться данными”. То есть, принимать какие-то данные извне, а собственные данные — наоборот, куда-то отправлять.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Примеров обмена данными между программами много даже в повседневной жизни.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Так, на многих сайтах ты можешь вместо регистрации авторизоваться при помощи своего аккаунта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В этой ситуации две программы, скажем,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сайт, на котором ты пытаешься зарегистрироваться, обмениваются необходимыми данными между собой, после чего ты видишь конечный результат — успешную авторизацию.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2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628237"/>
            <a:ext cx="7863120" cy="4201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/>
              <a:t>Для описания процесса обмена данными в программировании часто используется термин “поток”.</a:t>
            </a:r>
          </a:p>
          <a:p>
            <a:pPr>
              <a:lnSpc>
                <a:spcPct val="100000"/>
              </a:lnSpc>
            </a:pP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z="1600" spc="-1" dirty="0"/>
              <a:t>Откуда вообще взялось такое название? “Поток” больше ассоциируется с рекой или ручьем, чем с программированием.</a:t>
            </a:r>
            <a:r>
              <a:rPr lang="en-US" sz="1600" spc="-1" dirty="0"/>
              <a:t> </a:t>
            </a:r>
            <a:r>
              <a:rPr lang="ru-RU" sz="1600" spc="-1" dirty="0"/>
              <a:t>Поток — это, по сути, перемещающийся кусок данных. То есть в программировании по потоку “течет” не вода, а данные в виде байтов и символов.</a:t>
            </a:r>
          </a:p>
          <a:p>
            <a:pPr>
              <a:lnSpc>
                <a:spcPct val="100000"/>
              </a:lnSpc>
            </a:pP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z="1600" spc="-1" dirty="0"/>
              <a:t>Из потока данных мы можем получать данные частями и что-то с ними делать.</a:t>
            </a:r>
            <a:endParaRPr lang="en-US" sz="1600" spc="-1" dirty="0"/>
          </a:p>
          <a:p>
            <a:pPr>
              <a:lnSpc>
                <a:spcPct val="100000"/>
              </a:lnSpc>
            </a:pPr>
            <a:endParaRPr lang="en-US" sz="1600" spc="-1" dirty="0"/>
          </a:p>
          <a:p>
            <a:pPr>
              <a:lnSpc>
                <a:spcPct val="100000"/>
              </a:lnSpc>
            </a:pPr>
            <a:r>
              <a:rPr lang="ru-RU" sz="1600" spc="-1" dirty="0"/>
              <a:t>При помощи потоков ты можешь работать с любыми источниками данных: интернет, файловая система твоего компьютера или что-то еще — без разницы. Потоки — инструмент универсальный. Они позволяют программе получать данные отовсюду (входящие потоки) и отправлять их куда угодно (исходящие). Их задача одна — брать данные в одном месте и отправлять в другое.</a:t>
            </a:r>
          </a:p>
          <a:p>
            <a:pPr>
              <a:lnSpc>
                <a:spcPct val="100000"/>
              </a:lnSpc>
            </a:pP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z="1600" spc="-1" dirty="0"/>
              <a:t>Потоки делятся на два вида: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Входящий поток (</a:t>
            </a:r>
            <a:r>
              <a:rPr lang="ru-RU" sz="1600" spc="-1" dirty="0" err="1"/>
              <a:t>Input</a:t>
            </a:r>
            <a:r>
              <a:rPr lang="ru-RU" sz="1600" spc="-1" dirty="0"/>
              <a:t>) — используется для приема данных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Исходящий поток (</a:t>
            </a:r>
            <a:r>
              <a:rPr lang="ru-RU" sz="1600" spc="-1" dirty="0" err="1"/>
              <a:t>Output</a:t>
            </a:r>
            <a:r>
              <a:rPr lang="ru-RU" sz="1600" spc="-1" dirty="0"/>
              <a:t>) — для отправки данных.</a:t>
            </a: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50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823</Words>
  <Application>Microsoft Office PowerPoint</Application>
  <PresentationFormat>Экран (4:3)</PresentationFormat>
  <Paragraphs>125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Kirill Priyomko</cp:lastModifiedBy>
  <cp:revision>147</cp:revision>
  <dcterms:created xsi:type="dcterms:W3CDTF">2012-07-30T23:42:41Z</dcterms:created>
  <dcterms:modified xsi:type="dcterms:W3CDTF">2020-04-28T08:12:06Z</dcterms:modified>
  <dc:language>ru-RU</dc:language>
</cp:coreProperties>
</file>