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9" r:id="rId4"/>
    <p:sldId id="270" r:id="rId5"/>
    <p:sldId id="271" r:id="rId6"/>
    <p:sldId id="272" r:id="rId7"/>
    <p:sldId id="275" r:id="rId8"/>
    <p:sldId id="276" r:id="rId9"/>
    <p:sldId id="273" r:id="rId10"/>
    <p:sldId id="274" r:id="rId11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GCO+8oNVUPiBR6UYfpJHaJHV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665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721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2000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0432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5474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5710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141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955500" y="4030596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Jumble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9;p1">
            <a:extLst>
              <a:ext uri="{FF2B5EF4-FFF2-40B4-BE49-F238E27FC236}">
                <a16:creationId xmlns:a16="http://schemas.microsoft.com/office/drawing/2014/main" id="{9B03A80A-B90C-41CA-97D0-B22DDC27A6FE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4;p1">
            <a:extLst>
              <a:ext uri="{FF2B5EF4-FFF2-40B4-BE49-F238E27FC236}">
                <a16:creationId xmlns:a16="http://schemas.microsoft.com/office/drawing/2014/main" id="{DBA68EA7-9A1F-4E2E-A0E1-12A08455AE4B}"/>
              </a:ext>
            </a:extLst>
          </p:cNvPr>
          <p:cNvSpPr/>
          <p:nvPr/>
        </p:nvSpPr>
        <p:spPr>
          <a:xfrm>
            <a:off x="955500" y="4030596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Jumble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60381" y="44712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Jumble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DDD05C-1DDB-4413-A4E4-2CAECB5A386F}"/>
              </a:ext>
            </a:extLst>
          </p:cNvPr>
          <p:cNvSpPr/>
          <p:nvPr/>
        </p:nvSpPr>
        <p:spPr>
          <a:xfrm>
            <a:off x="394344" y="4535877"/>
            <a:ext cx="84861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Хотя головоломки обычно не попадают в число топовых игр, крупнейшие компании продолжают их выпускать. Почему? Оказывается, это выгодно. Головоломки не тянут на игровой блокбастер, но стабильно пользуются тросом. Многие геймеры (как играющие эпизодически, так и самые завзятые) не могут оторваться от таинства качественно сработанной головоломки. При этом разработка головоломок обходится гораздо дешевле, чем программирование крупнома01Jтабных игр, для чего требуется нанимать целые команды специалистов и тратить не один год.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2729D0-1F50-44D5-BBD7-14EB547677E6}"/>
              </a:ext>
            </a:extLst>
          </p:cNvPr>
          <p:cNvSpPr/>
          <p:nvPr/>
        </p:nvSpPr>
        <p:spPr>
          <a:xfrm>
            <a:off x="541800" y="1839546"/>
            <a:ext cx="33230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«</a:t>
            </a:r>
            <a:r>
              <a:rPr lang="ru-RU" sz="1600" dirty="0" err="1"/>
              <a:t>Словомеска</a:t>
            </a:r>
            <a:r>
              <a:rPr lang="ru-RU" sz="1600" dirty="0"/>
              <a:t>» (</a:t>
            </a:r>
            <a:r>
              <a:rPr lang="ru-RU" sz="1600" dirty="0" err="1"/>
              <a:t>Word</a:t>
            </a:r>
            <a:r>
              <a:rPr lang="en-US" sz="1600" dirty="0"/>
              <a:t> </a:t>
            </a:r>
            <a:r>
              <a:rPr lang="ru-RU" sz="1600" dirty="0" err="1"/>
              <a:t>Ju</a:t>
            </a:r>
            <a:r>
              <a:rPr lang="en-US" sz="1600" dirty="0"/>
              <a:t>mb</a:t>
            </a:r>
            <a:r>
              <a:rPr lang="ru-RU" sz="1600" dirty="0" err="1"/>
              <a:t>le</a:t>
            </a:r>
            <a:r>
              <a:rPr lang="ru-RU" sz="1600" dirty="0"/>
              <a:t>) - это игра-головоломка, в которой компьютер загадывает слово, перемешивая его буквы в случайном порядке. Чтобы выиграть партию, пользователь должен угадать слово. Если пользователь затрудняется, то может запросить у программы подсказку.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E0301F-3110-4282-A3C3-0A7C96B19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3110" y="1839546"/>
            <a:ext cx="5280890" cy="24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2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60381" y="44712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4BEA4E6-B3E9-4E38-8398-611DFC194C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2760" y="1692704"/>
            <a:ext cx="5511064" cy="4913656"/>
          </a:xfrm>
          <a:prstGeom prst="rect">
            <a:avLst/>
          </a:prstGeom>
        </p:spPr>
      </p:pic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C008EEA8-DADC-496A-A709-F36685F7B231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Jumble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37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60381" y="44712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125F9D7-F5D2-449C-990F-49DE7BE07B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020" y="1685760"/>
            <a:ext cx="5733180" cy="4920600"/>
          </a:xfrm>
          <a:prstGeom prst="rect">
            <a:avLst/>
          </a:prstGeom>
        </p:spPr>
      </p:pic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788294F9-E75F-47FC-ABE0-3A017236D377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Jumble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51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0507B2-E98F-48D7-B466-E0784B38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805" y="1671446"/>
            <a:ext cx="6340389" cy="135087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CB53A6-549D-46E2-9501-83EE012A2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211" y="2936975"/>
            <a:ext cx="6340389" cy="3170195"/>
          </a:xfrm>
          <a:prstGeom prst="rect">
            <a:avLst/>
          </a:prstGeom>
        </p:spPr>
      </p:pic>
      <p:pic>
        <p:nvPicPr>
          <p:cNvPr id="135" name="Google Shape;135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60381" y="44712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CBC550FB-810C-44C1-9B2F-842227AF68E1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Jumble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40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D3C93F-995A-471F-8F88-F172FAE59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03" y="4306595"/>
            <a:ext cx="7461722" cy="2114005"/>
          </a:xfrm>
          <a:prstGeom prst="rect">
            <a:avLst/>
          </a:prstGeom>
        </p:spPr>
      </p:pic>
      <p:pic>
        <p:nvPicPr>
          <p:cNvPr id="135" name="Google Shape;13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60381" y="44712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0803DE-14F0-4BFA-AED9-AB0852842A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824" y="1646173"/>
            <a:ext cx="7975523" cy="2717448"/>
          </a:xfrm>
          <a:prstGeom prst="rect">
            <a:avLst/>
          </a:prstGeom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99E0B950-4F69-45B9-B93E-7CD2008B9DF6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Jumble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25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60381" y="44712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B38D820-6947-48DC-ADFF-281BBD493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3720" y="1781400"/>
            <a:ext cx="6964920" cy="4394653"/>
          </a:xfrm>
          <a:prstGeom prst="rect">
            <a:avLst/>
          </a:prstGeom>
        </p:spPr>
      </p:pic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1642AB1B-F6F3-4E14-B94A-0A4E8DE3F52F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Jumble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400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60381" y="44712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D50B16-1143-4EB9-936A-78BE9C9FE3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125" y="2216280"/>
            <a:ext cx="7784577" cy="3295201"/>
          </a:xfrm>
          <a:prstGeom prst="rect">
            <a:avLst/>
          </a:prstGeom>
        </p:spPr>
      </p:pic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67254B1B-56C5-4666-9693-6266838B5CEB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Jumble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83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224</Words>
  <Application>Microsoft Office PowerPoint</Application>
  <PresentationFormat>Экран (4:3)</PresentationFormat>
  <Paragraphs>41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27</cp:revision>
  <dcterms:created xsi:type="dcterms:W3CDTF">2020-01-18T08:52:17Z</dcterms:created>
  <dcterms:modified xsi:type="dcterms:W3CDTF">2020-04-28T18:11:24Z</dcterms:modified>
</cp:coreProperties>
</file>