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59" r:id="rId18"/>
    <p:sldId id="280" r:id="rId19"/>
    <p:sldId id="260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573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93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798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20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20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941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11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965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83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13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51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243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03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A9692E86-DA66-4DD3-80BB-84EEDA9B01C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F94149-1E57-47DD-B35B-BE314C5E4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20" y="2313288"/>
            <a:ext cx="7996160" cy="2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3780B0AB-F47C-445E-A057-3D0A67A7B173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E785EA2C-77F7-4869-AB56-F0CE71F2D01E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25C4B48-4AC1-4922-932B-FBE398366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544" y="1829604"/>
            <a:ext cx="6310056" cy="38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8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0F2D6FA-0922-4676-8EF0-16F412A2AA7F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D9979AF2-47B4-45AE-B084-6337738D64E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Рисунок 1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DE0931A-15AE-4D40-A688-1876F2881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78" y="2216280"/>
            <a:ext cx="7480082" cy="31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76E71F77-52B6-49F4-A5C6-1D8DE379BD6B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ED9A96FF-4A97-4F83-B220-3AE9E1F02CE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0E5DE-BC0F-491F-9E1E-EE0F439226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25" y="1931540"/>
            <a:ext cx="8075773" cy="39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76E71F77-52B6-49F4-A5C6-1D8DE379BD6B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lang="ru-R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ED9A96FF-4A97-4F83-B220-3AE9E1F02CE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E5711A-3741-4657-9247-3BBD0DA7D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729" y="2098581"/>
            <a:ext cx="8144200" cy="32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1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76E71F77-52B6-49F4-A5C6-1D8DE379BD6B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5</a:t>
            </a:r>
            <a:endParaRPr lang="ru-R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ED9A96FF-4A97-4F83-B220-3AE9E1F02CE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57A75E-CBFD-4D8A-9F18-4364D4FA6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738" y="1697760"/>
            <a:ext cx="7448462" cy="45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4E579CDE-58BF-4F80-AFF4-41483A611BA0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C7CF8AE4-B210-4309-93D4-23331DBDD565}"/>
              </a:ext>
            </a:extLst>
          </p:cNvPr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A1E57501-EBA9-4299-8659-BAFD644357D4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08D4C976-FD63-4A21-A872-715B43BD55F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0C5D69-A37B-49A4-BFAD-AE63ADB24A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520" y="2093465"/>
            <a:ext cx="7637561" cy="3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8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A1E57501-EBA9-4299-8659-BAFD644357D4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08D4C976-FD63-4A21-A872-715B43BD55F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109691-6A4F-4705-93EE-5F91499F3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45" y="2496393"/>
            <a:ext cx="7973648" cy="2422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C7EAE435-4979-4B81-9432-8AD84688AC30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17954934-AD91-4017-919F-CBBA53899B4B}"/>
              </a:ext>
            </a:extLst>
          </p:cNvPr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979BA9-635B-434F-9322-B8FE7D690AA9}"/>
              </a:ext>
            </a:extLst>
          </p:cNvPr>
          <p:cNvSpPr/>
          <p:nvPr/>
        </p:nvSpPr>
        <p:spPr>
          <a:xfrm>
            <a:off x="736920" y="1816850"/>
            <a:ext cx="791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Знакомство с библиотекой стандартных шаблонов Хороший программист-игровик знает, что лень - двигатель прогресса. Нет, мы не ленимся трудиться, просто не любим заново выполнять работу, которая когда-то уже была сделана, особенно если она была сделана хорошо. 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STL (библиотека стандартных шаблонов)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- это замечательная коллекция готового качественного кода.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F0AD22-ABDF-4207-A921-501FB83E4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360" y="3008355"/>
            <a:ext cx="3195720" cy="319572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2CD0C3-B631-4530-9F6C-809EF90D9904}"/>
              </a:ext>
            </a:extLst>
          </p:cNvPr>
          <p:cNvSpPr/>
          <p:nvPr/>
        </p:nvSpPr>
        <p:spPr>
          <a:xfrm>
            <a:off x="736920" y="352361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Что такое контейнер и как он может пригодиться при написании игр? В контейнере можно хранить коллекции, объединяющие значения одного типа, а также обращаться к этим значениям. Массивы тоже позволяют выполнять такие операции, но контейнеры STL - более гибкие и мощные сущности, чем старый добрый проверенный массив. В STL определяется целый ряд контейнерных типов; контейнеры разных типов работают немного по-разному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B9E0CC6D-F457-4433-8CD6-CD9477034CE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FB2A78-6B6C-4CA1-A7EB-90C3282BD032}"/>
              </a:ext>
            </a:extLst>
          </p:cNvPr>
          <p:cNvSpPr/>
          <p:nvPr/>
        </p:nvSpPr>
        <p:spPr>
          <a:xfrm>
            <a:off x="643680" y="2007904"/>
            <a:ext cx="7913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векторами Класс </a:t>
            </a:r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определяет один из видов контейнеров, предоставляемых в STL. В принципе, вектор - это динамический массив, то есть массив, способный при необходимости увеличиваться и уменьшаться в размере. Кроме того, в классе </a:t>
            </a:r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определяются функции-члены, предназначенные для манипуляций с элементами вектора. Таким образом, вектор не только не уступает массиву в функциональном отношении, но и превосходит его.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62DE58-197B-4F02-BE4A-ED680F39586C}"/>
              </a:ext>
            </a:extLst>
          </p:cNvPr>
          <p:cNvSpPr/>
          <p:nvPr/>
        </p:nvSpPr>
        <p:spPr>
          <a:xfrm>
            <a:off x="736920" y="3773457"/>
            <a:ext cx="768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Вектор может расширяться, а массив - нет. Таким образом, если применить вектор для хранения игровых объектов, обозначающих врагов, то размер вектора будет адаптироваться под количество врагов, с которыми приходится сражаться герою. Если бы такая задача решалась с помощью массива, то понадобилось бы создать массив, способный содержать максимальное количество врагов. Но если бы в ходе игры потребовалось увеличить вражескую армию сверх этого размера, то вам пришлось бы туго. </a:t>
            </a:r>
          </a:p>
        </p:txBody>
      </p:sp>
    </p:spTree>
    <p:extLst>
      <p:ext uri="{BB962C8B-B14F-4D97-AF65-F5344CB8AC3E}">
        <p14:creationId xmlns:p14="http://schemas.microsoft.com/office/powerpoint/2010/main" val="36334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ru-R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0B08FA9A-AB5A-4E3D-BF18-D5F78653754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8E4C4-56A6-4517-A1B5-3C974DAF0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98" y="1648176"/>
            <a:ext cx="6837954" cy="2436623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C920790-63F7-44B8-BC53-BFC3ABA0C4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509" y="4222951"/>
            <a:ext cx="6654143" cy="22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4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E95CF96B-A1B0-49B4-9E91-076E3D8FADF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694565-2B68-4DA3-9A0F-D0F89A921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9" y="1910263"/>
            <a:ext cx="7672403" cy="20765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8356F4-DE3D-47F8-B947-EFA7CDF4C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78" y="4385127"/>
            <a:ext cx="7608702" cy="13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lang="ru-R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642E3F2B-DE63-483A-9625-4D5536B0833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D9236-5A85-4F3A-AE73-ACAD4B98E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755" y="1878936"/>
            <a:ext cx="7865445" cy="26119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8AF361-AE09-4276-8B0D-0870F48441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74" y="4545460"/>
            <a:ext cx="7894551" cy="17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F99D8F76-533F-4901-88B9-7E4B455E040D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36EEBD-F4C1-4513-AE1B-7263DBF34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60" y="1639996"/>
            <a:ext cx="7553100" cy="16924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064646-D1D1-4060-8F8B-5BFFAE0964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9" y="3429000"/>
            <a:ext cx="7581139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lang="ru-R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 descr="Изображение выглядит как цветок, рисунок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 descr="Изображение выглядит как цветок, рисунок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 descr="Изображение выглядит как рисунок, часы&#10;&#10;Автоматически созданное описание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8820552B-25BE-4F93-AA70-43C7F8E37E0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9802F-A836-4DFC-828E-A870B2723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21" y="1835565"/>
            <a:ext cx="7514357" cy="13729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3FA681-5266-47E7-B820-C8FD3927DA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211" y="3262724"/>
            <a:ext cx="7157329" cy="2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503</Words>
  <Application>Microsoft Office PowerPoint</Application>
  <PresentationFormat>Экран (4:3)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31</cp:revision>
  <dcterms:created xsi:type="dcterms:W3CDTF">2020-01-18T08:52:17Z</dcterms:created>
  <dcterms:modified xsi:type="dcterms:W3CDTF">2020-04-28T20:14:06Z</dcterms:modified>
</cp:coreProperties>
</file>