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59" r:id="rId12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GCO+8oNVUPiBR6UYfpJHaJHVP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23" Type="http://customschemas.google.com/relationships/presentationmetadata" Target="metadata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6240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84032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38604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250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51167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7618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869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"/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Проект.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5-8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3296160" y="3391560"/>
            <a:ext cx="2598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 2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 2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4;p1">
            <a:extLst>
              <a:ext uri="{FF2B5EF4-FFF2-40B4-BE49-F238E27FC236}">
                <a16:creationId xmlns:a16="http://schemas.microsoft.com/office/drawing/2014/main" id="{3100076F-8298-4AE5-9788-8BA291350960}"/>
              </a:ext>
            </a:extLst>
          </p:cNvPr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Проект.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 2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4;p1">
            <a:extLst>
              <a:ext uri="{FF2B5EF4-FFF2-40B4-BE49-F238E27FC236}">
                <a16:creationId xmlns:a16="http://schemas.microsoft.com/office/drawing/2014/main" id="{71050C73-970B-4BC5-87A8-28F762D9FE98}"/>
              </a:ext>
            </a:extLst>
          </p:cNvPr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Проект.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37;p32">
            <a:extLst>
              <a:ext uri="{FF2B5EF4-FFF2-40B4-BE49-F238E27FC236}">
                <a16:creationId xmlns:a16="http://schemas.microsoft.com/office/drawing/2014/main" id="{61DDE8AE-D46F-4F28-BA73-45CF78BE77B8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Проект.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2784478-B5A3-464E-8C0A-66907144BC88}"/>
              </a:ext>
            </a:extLst>
          </p:cNvPr>
          <p:cNvSpPr/>
          <p:nvPr/>
        </p:nvSpPr>
        <p:spPr>
          <a:xfrm>
            <a:off x="2427120" y="2696240"/>
            <a:ext cx="5657302" cy="253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b="1" dirty="0"/>
              <a:t>Постановка проблемы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b="1" dirty="0"/>
              <a:t>Цель проекта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b="1" dirty="0"/>
              <a:t>План разработки проекта (по пунктам)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b="1" dirty="0"/>
              <a:t>Осуществление плана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b="1" dirty="0"/>
              <a:t>Анализ полученных результатов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51314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37;p32">
            <a:extLst>
              <a:ext uri="{FF2B5EF4-FFF2-40B4-BE49-F238E27FC236}">
                <a16:creationId xmlns:a16="http://schemas.microsoft.com/office/drawing/2014/main" id="{61DDE8AE-D46F-4F28-BA73-45CF78BE77B8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Проект.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06F94FAB-FBC3-4811-907F-E5A5773129D7}"/>
              </a:ext>
            </a:extLst>
          </p:cNvPr>
          <p:cNvSpPr/>
          <p:nvPr/>
        </p:nvSpPr>
        <p:spPr>
          <a:xfrm>
            <a:off x="769680" y="2018916"/>
            <a:ext cx="7919280" cy="33068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800" b="1" strike="noStrike" spc="-1" dirty="0">
              <a:solidFill>
                <a:srgbClr val="000000"/>
              </a:solidFill>
              <a:latin typeface="Calibri"/>
              <a:ea typeface="Calibri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latin typeface="Arial"/>
              </a:rPr>
              <a:t>Правила составления хорошей презентации: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pc="-1" dirty="0">
                <a:latin typeface="Arial"/>
              </a:rPr>
              <a:t>Сформулируйте тему и определите цель</a:t>
            </a:r>
          </a:p>
          <a:p>
            <a:pPr marL="342900" indent="-342900">
              <a:lnSpc>
                <a:spcPct val="120000"/>
              </a:lnSpc>
              <a:buFontTx/>
              <a:buAutoNum type="arabicPeriod"/>
            </a:pPr>
            <a:r>
              <a:rPr lang="ru-RU" spc="-1" dirty="0"/>
              <a:t>Структурируйте своё выступление </a:t>
            </a:r>
            <a:endParaRPr lang="ru-RU" spc="-1" dirty="0">
              <a:latin typeface="Arial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pc="-1" dirty="0">
                <a:latin typeface="Arial"/>
              </a:rPr>
              <a:t>Желательно</a:t>
            </a:r>
            <a:r>
              <a:rPr lang="ru-RU" sz="1800" b="0" strike="noStrike" spc="-1" dirty="0">
                <a:latin typeface="Arial"/>
              </a:rPr>
              <a:t> </a:t>
            </a:r>
            <a:r>
              <a:rPr lang="ru-RU" spc="-1" dirty="0"/>
              <a:t>не пользоваться шаблонами </a:t>
            </a:r>
            <a:r>
              <a:rPr lang="en-US" spc="-1" dirty="0"/>
              <a:t>PowerPoint</a:t>
            </a:r>
            <a:endParaRPr lang="ru-RU" sz="1000" spc="-1" dirty="0">
              <a:latin typeface="Arial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pc="-1" dirty="0"/>
              <a:t>Чем меньше текста, тем лучше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pc="-1" dirty="0"/>
              <a:t>Используйте 3-5 цветов, не более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pc="-1" dirty="0"/>
              <a:t>Старайтесь использовать собственные фотографии, а не картинки из интернета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pc="-1" dirty="0"/>
              <a:t>Используйте шрифты без засечек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pc="-1" dirty="0"/>
              <a:t>Один слайд = одна мысль. Не надо стараться все смешивать в один слайд. Создавайте отдельные слайды для дизайна, кода и т.д. 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pc="-1" dirty="0"/>
              <a:t>Помните, чем проще, тем понятнее людям.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endParaRPr lang="ru-RU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158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37;p32">
            <a:extLst>
              <a:ext uri="{FF2B5EF4-FFF2-40B4-BE49-F238E27FC236}">
                <a16:creationId xmlns:a16="http://schemas.microsoft.com/office/drawing/2014/main" id="{61DDE8AE-D46F-4F28-BA73-45CF78BE77B8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Проект.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B9FE5F4-9C13-4DF8-8BF5-C7FC3212EF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2020" y="2098493"/>
            <a:ext cx="5338187" cy="373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6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37;p32">
            <a:extLst>
              <a:ext uri="{FF2B5EF4-FFF2-40B4-BE49-F238E27FC236}">
                <a16:creationId xmlns:a16="http://schemas.microsoft.com/office/drawing/2014/main" id="{61DDE8AE-D46F-4F28-BA73-45CF78BE77B8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Проект.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A8E52-AA53-42B2-8220-EA2A0B35A5DB}"/>
              </a:ext>
            </a:extLst>
          </p:cNvPr>
          <p:cNvSpPr txBox="1"/>
          <p:nvPr/>
        </p:nvSpPr>
        <p:spPr>
          <a:xfrm>
            <a:off x="1443848" y="2365640"/>
            <a:ext cx="5863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ПРИМЕРЫ ПЛОХИХ ПРЕЗЕНТАЦИЙ</a:t>
            </a:r>
          </a:p>
        </p:txBody>
      </p:sp>
    </p:spTree>
    <p:extLst>
      <p:ext uri="{BB962C8B-B14F-4D97-AF65-F5344CB8AC3E}">
        <p14:creationId xmlns:p14="http://schemas.microsoft.com/office/powerpoint/2010/main" val="58705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lang="en-US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37;p32">
            <a:extLst>
              <a:ext uri="{FF2B5EF4-FFF2-40B4-BE49-F238E27FC236}">
                <a16:creationId xmlns:a16="http://schemas.microsoft.com/office/drawing/2014/main" id="{61DDE8AE-D46F-4F28-BA73-45CF78BE77B8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Проект. 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ru-RU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CA3447F-8942-4770-A09A-864AFCBC7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0"/>
            <a:ext cx="9140400" cy="685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03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lang="en-US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37;p32">
            <a:extLst>
              <a:ext uri="{FF2B5EF4-FFF2-40B4-BE49-F238E27FC236}">
                <a16:creationId xmlns:a16="http://schemas.microsoft.com/office/drawing/2014/main" id="{61DDE8AE-D46F-4F28-BA73-45CF78BE77B8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Проект. 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ru-RU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27D76DD-C548-4497-8911-61EAC1820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48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lang="en-US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37;p32">
            <a:extLst>
              <a:ext uri="{FF2B5EF4-FFF2-40B4-BE49-F238E27FC236}">
                <a16:creationId xmlns:a16="http://schemas.microsoft.com/office/drawing/2014/main" id="{61DDE8AE-D46F-4F28-BA73-45CF78BE77B8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Проект. 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ru-RU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C649A81E-5D7E-4950-A2AB-C411D50BA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33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203</Words>
  <Application>Microsoft Office PowerPoint</Application>
  <PresentationFormat>Экран (4:3)</PresentationFormat>
  <Paragraphs>54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Priyomko</dc:creator>
  <cp:lastModifiedBy>Kirill Priyomko</cp:lastModifiedBy>
  <cp:revision>22</cp:revision>
  <dcterms:created xsi:type="dcterms:W3CDTF">2020-01-18T08:52:17Z</dcterms:created>
  <dcterms:modified xsi:type="dcterms:W3CDTF">2020-04-29T20:18:27Z</dcterms:modified>
</cp:coreProperties>
</file>