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60" r:id="rId4"/>
    <p:sldId id="261" r:id="rId5"/>
    <p:sldId id="274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6" roundtripDataSignature="AMtx7mhWUB6zyTOM7qtgSyC4TMQ4oEXFJ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 Николаева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5A047E-E089-4B3E-A6A3-DD684E1C648D}">
  <a:tblStyle styleId="{135A047E-E089-4B3E-A6A3-DD684E1C64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8" name="Google Shape;368;p1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7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p1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0592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0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1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42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4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4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43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44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44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44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44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44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7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/>
          </a:p>
        </p:txBody>
      </p:sp>
      <p:sp>
        <p:nvSpPr>
          <p:cNvPr id="117" name="Google Shape;117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5-8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2"/>
          <p:cNvSpPr/>
          <p:nvPr/>
        </p:nvSpPr>
        <p:spPr>
          <a:xfrm>
            <a:off x="794003" y="1885690"/>
            <a:ext cx="7449277" cy="4354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else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if может использоваться вместе с оператором else, который выполняется, когда условие ложно.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Синтаксис: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(condition)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//statements</a:t>
            </a:r>
            <a:b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//statements</a:t>
            </a:r>
            <a:b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2"/>
          <p:cNvSpPr/>
          <p:nvPr/>
        </p:nvSpPr>
        <p:spPr>
          <a:xfrm>
            <a:off x="492784" y="1697760"/>
            <a:ext cx="8064056" cy="470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2"/>
          <p:cNvSpPr/>
          <p:nvPr/>
        </p:nvSpPr>
        <p:spPr>
          <a:xfrm>
            <a:off x="794004" y="2179091"/>
            <a:ext cx="7404635" cy="373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2"/>
          <p:cNvSpPr/>
          <p:nvPr/>
        </p:nvSpPr>
        <p:spPr>
          <a:xfrm>
            <a:off x="4421617" y="3868781"/>
            <a:ext cx="3931643" cy="2208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Код проверит условие: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Если оно истинно, то код внутри выражения if будет выполнен.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Если оно ложно, то будет выполнен код внутри выражения else.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2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2"/>
          <p:cNvSpPr/>
          <p:nvPr/>
        </p:nvSpPr>
        <p:spPr>
          <a:xfrm>
            <a:off x="4425637" y="454869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/>
          </a:p>
        </p:txBody>
      </p:sp>
      <p:sp>
        <p:nvSpPr>
          <p:cNvPr id="299" name="Google Shape;299;p1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443" y="1885690"/>
            <a:ext cx="5390636" cy="4545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3"/>
          <p:cNvSpPr/>
          <p:nvPr/>
        </p:nvSpPr>
        <p:spPr>
          <a:xfrm>
            <a:off x="794003" y="1885690"/>
            <a:ext cx="7449277" cy="4354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3"/>
          <p:cNvSpPr/>
          <p:nvPr/>
        </p:nvSpPr>
        <p:spPr>
          <a:xfrm>
            <a:off x="492784" y="1697760"/>
            <a:ext cx="8064056" cy="470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3"/>
          <p:cNvSpPr/>
          <p:nvPr/>
        </p:nvSpPr>
        <p:spPr>
          <a:xfrm>
            <a:off x="794004" y="2179091"/>
            <a:ext cx="7404635" cy="373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3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370751" y="5786173"/>
            <a:ext cx="1603093" cy="723347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3"/>
          <p:cNvSpPr/>
          <p:nvPr/>
        </p:nvSpPr>
        <p:spPr>
          <a:xfrm>
            <a:off x="4425637" y="454869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/>
          </a:p>
        </p:txBody>
      </p:sp>
      <p:sp>
        <p:nvSpPr>
          <p:cNvPr id="318" name="Google Shape;318;p13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2006" y="1746000"/>
            <a:ext cx="4244074" cy="488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4"/>
          <p:cNvSpPr/>
          <p:nvPr/>
        </p:nvSpPr>
        <p:spPr>
          <a:xfrm>
            <a:off x="794003" y="1885690"/>
            <a:ext cx="7449277" cy="4354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4"/>
          <p:cNvSpPr/>
          <p:nvPr/>
        </p:nvSpPr>
        <p:spPr>
          <a:xfrm>
            <a:off x="492784" y="1697760"/>
            <a:ext cx="8064056" cy="470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4"/>
          <p:cNvSpPr/>
          <p:nvPr/>
        </p:nvSpPr>
        <p:spPr>
          <a:xfrm>
            <a:off x="447423" y="2108160"/>
            <a:ext cx="2959453" cy="330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Вложенный оператор if else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обеспечивает опцией неограниченного использования вложенных операторов if/else.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Например:</a:t>
            </a:r>
            <a:endParaRPr/>
          </a:p>
        </p:txBody>
      </p:sp>
      <p:sp>
        <p:nvSpPr>
          <p:cNvPr id="334" name="Google Shape;334;p14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1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45438" y="4821657"/>
            <a:ext cx="1792669" cy="118791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4"/>
          <p:cNvSpPr/>
          <p:nvPr/>
        </p:nvSpPr>
        <p:spPr>
          <a:xfrm>
            <a:off x="4425637" y="454869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/>
          </a:p>
        </p:txBody>
      </p:sp>
      <p:sp>
        <p:nvSpPr>
          <p:cNvPr id="337" name="Google Shape;337;p14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5"/>
          <p:cNvSpPr/>
          <p:nvPr/>
        </p:nvSpPr>
        <p:spPr>
          <a:xfrm>
            <a:off x="794003" y="1885690"/>
            <a:ext cx="7449277" cy="4354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Google Shape;34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5"/>
          <p:cNvSpPr/>
          <p:nvPr/>
        </p:nvSpPr>
        <p:spPr>
          <a:xfrm>
            <a:off x="492784" y="1697760"/>
            <a:ext cx="8064056" cy="470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5"/>
          <p:cNvSpPr/>
          <p:nvPr/>
        </p:nvSpPr>
        <p:spPr>
          <a:xfrm>
            <a:off x="492784" y="2609280"/>
            <a:ext cx="2959453" cy="212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Конструкция else if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Помимо проверок условий if и else имеется возможность добавления «промежуточных проверок» else if.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5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5"/>
          <p:cNvSpPr/>
          <p:nvPr/>
        </p:nvSpPr>
        <p:spPr>
          <a:xfrm>
            <a:off x="4425637" y="454869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/>
          </a:p>
        </p:txBody>
      </p:sp>
      <p:pic>
        <p:nvPicPr>
          <p:cNvPr id="354" name="Google Shape;354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406876" y="1752120"/>
            <a:ext cx="5309775" cy="448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5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16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6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6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6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2;p1">
            <a:extLst>
              <a:ext uri="{FF2B5EF4-FFF2-40B4-BE49-F238E27FC236}">
                <a16:creationId xmlns:a16="http://schemas.microsoft.com/office/drawing/2014/main" id="{71220E41-09CB-4732-BE4C-E97DDA22C63E}"/>
              </a:ext>
            </a:extLst>
          </p:cNvPr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7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1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17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7"/>
          <p:cNvSpPr/>
          <p:nvPr/>
        </p:nvSpPr>
        <p:spPr>
          <a:xfrm>
            <a:off x="690120" y="1984320"/>
            <a:ext cx="7690422" cy="4061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1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«Угадай число»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Напишите программу, которая будет запрашивать положительное целое число (тип данных – int). Затем ваша программа должна вывести на экран: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пользователь угадал число, то вы должны отправить поздравительное предложение в стандартный вывод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противном случае – подсказать пользователю «hot» (близко ли он подобрался к загаданному вами числу) или “cold” (либо далеко от него)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 загаданное число 50, если пользователь вводит 70.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Программа выдаст «hot», если пользователь введёт 20 -&gt; “cold”  </a:t>
            </a:r>
            <a:endParaRPr/>
          </a:p>
        </p:txBody>
      </p:sp>
      <p:sp>
        <p:nvSpPr>
          <p:cNvPr id="383" name="Google Shape;383;p17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200" b="0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353;p15">
            <a:extLst>
              <a:ext uri="{FF2B5EF4-FFF2-40B4-BE49-F238E27FC236}">
                <a16:creationId xmlns:a16="http://schemas.microsoft.com/office/drawing/2014/main" id="{DFEDC911-C39A-4F84-9089-DA2EF7BF6EDC}"/>
              </a:ext>
            </a:extLst>
          </p:cNvPr>
          <p:cNvSpPr/>
          <p:nvPr/>
        </p:nvSpPr>
        <p:spPr>
          <a:xfrm>
            <a:off x="4425637" y="454869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/>
          </a:p>
        </p:txBody>
      </p:sp>
      <p:sp>
        <p:nvSpPr>
          <p:cNvPr id="16" name="Google Shape;355;p15">
            <a:extLst>
              <a:ext uri="{FF2B5EF4-FFF2-40B4-BE49-F238E27FC236}">
                <a16:creationId xmlns:a16="http://schemas.microsoft.com/office/drawing/2014/main" id="{BF1E4A2E-C38F-4A87-A9F1-610215B08460}"/>
              </a:ext>
            </a:extLst>
          </p:cNvPr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8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1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18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8"/>
          <p:cNvSpPr/>
          <p:nvPr/>
        </p:nvSpPr>
        <p:spPr>
          <a:xfrm>
            <a:off x="1466387" y="2326779"/>
            <a:ext cx="6159253" cy="4061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Ввести с клавиатуры (стандартный входной поток) номер дня недели, в зависимости от номера вывести название «понедельник», «вторник», «среда», «четверг», «пятница», «суббота», «воскресенье». Если номер больше 7 или меньше 1 – вывести «такого дня недели не существует».</a:t>
            </a:r>
            <a:b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8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200" b="0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353;p15">
            <a:extLst>
              <a:ext uri="{FF2B5EF4-FFF2-40B4-BE49-F238E27FC236}">
                <a16:creationId xmlns:a16="http://schemas.microsoft.com/office/drawing/2014/main" id="{FE31016F-DEF3-4D9E-9385-660065BC58D9}"/>
              </a:ext>
            </a:extLst>
          </p:cNvPr>
          <p:cNvSpPr/>
          <p:nvPr/>
        </p:nvSpPr>
        <p:spPr>
          <a:xfrm>
            <a:off x="4425637" y="454869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/>
          </a:p>
        </p:txBody>
      </p:sp>
      <p:sp>
        <p:nvSpPr>
          <p:cNvPr id="16" name="Google Shape;355;p15">
            <a:extLst>
              <a:ext uri="{FF2B5EF4-FFF2-40B4-BE49-F238E27FC236}">
                <a16:creationId xmlns:a16="http://schemas.microsoft.com/office/drawing/2014/main" id="{8AAD8D11-A7B7-4F17-91EC-047C7B190F73}"/>
              </a:ext>
            </a:extLst>
          </p:cNvPr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/>
          </a:p>
        </p:txBody>
      </p:sp>
      <p:sp>
        <p:nvSpPr>
          <p:cNvPr id="9" name="Google Shape;122;p1">
            <a:extLst>
              <a:ext uri="{FF2B5EF4-FFF2-40B4-BE49-F238E27FC236}">
                <a16:creationId xmlns:a16="http://schemas.microsoft.com/office/drawing/2014/main" id="{7AAE8B92-AF37-4E87-8D48-FDD4313749B1}"/>
              </a:ext>
            </a:extLst>
          </p:cNvPr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6"/>
          <p:cNvSpPr/>
          <p:nvPr/>
        </p:nvSpPr>
        <p:spPr>
          <a:xfrm>
            <a:off x="1216024" y="2152080"/>
            <a:ext cx="6777602" cy="343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Любая программа, написанная на языке программирования – это реализация алгоритма.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Алгори́тм — конечная совокупность точно заданных правил решения произвольного класса задач или набор инструкций, описывающих порядок действий исполнителя для решения некоторой задачи.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Другими словами, алгоритм – это последовательность команд.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Алгоритм можно реализовать на разных языках программирования, но суть алгоритма остаётся неизменной.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6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4425637" y="454869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6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4425637" y="454869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F49B128-F19B-449C-8023-DA13AA23DF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3219" y="1655159"/>
            <a:ext cx="5692633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3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7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7"/>
          <p:cNvSpPr/>
          <p:nvPr/>
        </p:nvSpPr>
        <p:spPr>
          <a:xfrm>
            <a:off x="4425637" y="454869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/>
          </a:p>
        </p:txBody>
      </p:sp>
      <p:sp>
        <p:nvSpPr>
          <p:cNvPr id="210" name="Google Shape;210;p7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88865" y="1767600"/>
            <a:ext cx="2413335" cy="3921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67600" y="2008080"/>
            <a:ext cx="4159805" cy="3838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8"/>
          <p:cNvSpPr/>
          <p:nvPr/>
        </p:nvSpPr>
        <p:spPr>
          <a:xfrm>
            <a:off x="643680" y="2108160"/>
            <a:ext cx="7862400" cy="930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 сегодняшнего для программы, которые мы писали выполнялись построчно (строчка за строчкой), но очень часто бывает необходимо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выполнять определённые действия в зависимости от конкретных условий.</a:t>
            </a:r>
            <a:endParaRPr/>
          </a:p>
        </p:txBody>
      </p:sp>
      <p:sp>
        <p:nvSpPr>
          <p:cNvPr id="225" name="Google Shape;225;p8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06128" y="3293031"/>
            <a:ext cx="4737504" cy="309516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8"/>
          <p:cNvSpPr/>
          <p:nvPr/>
        </p:nvSpPr>
        <p:spPr>
          <a:xfrm>
            <a:off x="4425637" y="454869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/>
          </a:p>
        </p:txBody>
      </p:sp>
      <p:sp>
        <p:nvSpPr>
          <p:cNvPr id="228" name="Google Shape;228;p8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9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9"/>
          <p:cNvSpPr/>
          <p:nvPr/>
        </p:nvSpPr>
        <p:spPr>
          <a:xfrm>
            <a:off x="1144204" y="1959840"/>
            <a:ext cx="7209056" cy="470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Выполнение решения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Выражение</a:t>
            </a: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используется для выполнения некоторого кода при соответствии условиям.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Условие определяет, какое выражение будет выполнено. Если условие истинно, то выражение в фигурных скобках будет выполнено.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условие ложно, то выражение просто игнорируется, и программа продолжает выполнение после тела оператора if.</a:t>
            </a:r>
            <a:endParaRPr/>
          </a:p>
        </p:txBody>
      </p:sp>
      <p:sp>
        <p:nvSpPr>
          <p:cNvPr id="241" name="Google Shape;241;p9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9"/>
          <p:cNvSpPr/>
          <p:nvPr/>
        </p:nvSpPr>
        <p:spPr>
          <a:xfrm>
            <a:off x="3821017" y="3170903"/>
            <a:ext cx="2166828" cy="1769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(condition) 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statements</a:t>
            </a:r>
            <a:b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9"/>
          <p:cNvSpPr/>
          <p:nvPr/>
        </p:nvSpPr>
        <p:spPr>
          <a:xfrm>
            <a:off x="4425637" y="454869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/>
          </a:p>
        </p:txBody>
      </p:sp>
      <p:sp>
        <p:nvSpPr>
          <p:cNvPr id="244" name="Google Shape;244;p9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327" y="2067636"/>
            <a:ext cx="4411857" cy="3953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0"/>
          <p:cNvSpPr/>
          <p:nvPr/>
        </p:nvSpPr>
        <p:spPr>
          <a:xfrm>
            <a:off x="5469368" y="1951211"/>
            <a:ext cx="2857636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Оператор if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Используйте операторы отношения для работы с условиями.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Условие, указанное в операторе if, не требует точки с запятой.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0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0"/>
          <p:cNvSpPr/>
          <p:nvPr/>
        </p:nvSpPr>
        <p:spPr>
          <a:xfrm>
            <a:off x="492784" y="1697760"/>
            <a:ext cx="8064056" cy="470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0"/>
          <p:cNvSpPr/>
          <p:nvPr/>
        </p:nvSpPr>
        <p:spPr>
          <a:xfrm>
            <a:off x="794004" y="2179091"/>
            <a:ext cx="7404635" cy="373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0"/>
          <p:cNvSpPr/>
          <p:nvPr/>
        </p:nvSpPr>
        <p:spPr>
          <a:xfrm>
            <a:off x="8502660" y="421920"/>
            <a:ext cx="37782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921322" y="5031333"/>
            <a:ext cx="1019532" cy="982458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0"/>
          <p:cNvSpPr/>
          <p:nvPr/>
        </p:nvSpPr>
        <p:spPr>
          <a:xfrm>
            <a:off x="4425637" y="454869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/>
          </a:p>
        </p:txBody>
      </p:sp>
      <p:sp>
        <p:nvSpPr>
          <p:cNvPr id="263" name="Google Shape;263;p10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1"/>
          <p:cNvSpPr/>
          <p:nvPr/>
        </p:nvSpPr>
        <p:spPr>
          <a:xfrm>
            <a:off x="794003" y="1885691"/>
            <a:ext cx="5798525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Операторы отношения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Дополнительные операторы отношения: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1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1"/>
          <p:cNvSpPr/>
          <p:nvPr/>
        </p:nvSpPr>
        <p:spPr>
          <a:xfrm>
            <a:off x="492784" y="1697760"/>
            <a:ext cx="8064056" cy="470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1"/>
          <p:cNvSpPr/>
          <p:nvPr/>
        </p:nvSpPr>
        <p:spPr>
          <a:xfrm>
            <a:off x="794004" y="2179091"/>
            <a:ext cx="7404635" cy="373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4002" y="2950957"/>
            <a:ext cx="7281606" cy="2046187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1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1"/>
          <p:cNvSpPr/>
          <p:nvPr/>
        </p:nvSpPr>
        <p:spPr>
          <a:xfrm>
            <a:off x="4425637" y="454869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658</Words>
  <Application>Microsoft Office PowerPoint</Application>
  <PresentationFormat>Экран (4:3)</PresentationFormat>
  <Paragraphs>129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Приёмко</dc:creator>
  <cp:lastModifiedBy>Kirill Priyomko</cp:lastModifiedBy>
  <cp:revision>7</cp:revision>
  <dcterms:created xsi:type="dcterms:W3CDTF">2012-07-30T23:42:41Z</dcterms:created>
  <dcterms:modified xsi:type="dcterms:W3CDTF">2020-04-28T09:13:08Z</dcterms:modified>
</cp:coreProperties>
</file>