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2" r:id="rId11"/>
    <p:sldId id="270" r:id="rId12"/>
    <p:sldId id="271" r:id="rId13"/>
    <p:sldId id="273" r:id="rId14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1VZVvWwtHFHS6o9UYDHQ7uGK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DEDBA2-4F66-4CD1-B99A-A947CD54ACD2}">
  <a:tblStyle styleId="{E7DEDBA2-4F66-4CD1-B99A-A947CD54AC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76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47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048496" y="39657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1;p5">
            <a:extLst>
              <a:ext uri="{FF2B5EF4-FFF2-40B4-BE49-F238E27FC236}">
                <a16:creationId xmlns:a16="http://schemas.microsoft.com/office/drawing/2014/main" id="{A30E30F2-6CED-48CB-A31B-4700A546EE7D}"/>
              </a:ext>
            </a:extLst>
          </p:cNvPr>
          <p:cNvSpPr/>
          <p:nvPr/>
        </p:nvSpPr>
        <p:spPr>
          <a:xfrm>
            <a:off x="1076488" y="391752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9" name="Google Shape;122;p1">
            <a:extLst>
              <a:ext uri="{FF2B5EF4-FFF2-40B4-BE49-F238E27FC236}">
                <a16:creationId xmlns:a16="http://schemas.microsoft.com/office/drawing/2014/main" id="{EA8814DD-8FD5-472F-89A9-18B9DC4D2227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6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1112193" y="1937511"/>
            <a:ext cx="6497854" cy="391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Задание 1</a:t>
            </a:r>
            <a:endParaRPr sz="16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Ввести с клавиатуры целое число в диапазоне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 -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999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 Вывести его строку-описание следующего вида: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четное однозначное число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 - если число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четное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 и имеет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одну цифру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нечетное однозначное число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 - если число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нечетное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 и имеет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одну цифру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четное двузначное число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 - если число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четное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 и имеет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две цифры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нечетное двузначное число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 - если число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нечетное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 и имеет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две цифры,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четное трехзначное число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 - если число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четное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 и имеет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три цифры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нечетное трехзначное число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" - если число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нечетное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 и имеет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три цифры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Если введенное число не попадает в диапазон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 - 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999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в таком случае ничего не выводить на экран.</a:t>
            </a: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96;p6">
            <a:extLst>
              <a:ext uri="{FF2B5EF4-FFF2-40B4-BE49-F238E27FC236}">
                <a16:creationId xmlns:a16="http://schemas.microsoft.com/office/drawing/2014/main" id="{097AE91F-66C6-4709-A8FE-76F9AB63A6CE}"/>
              </a:ext>
            </a:extLst>
          </p:cNvPr>
          <p:cNvSpPr/>
          <p:nvPr/>
        </p:nvSpPr>
        <p:spPr>
          <a:xfrm>
            <a:off x="4425120" y="45432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6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96;p6">
            <a:extLst>
              <a:ext uri="{FF2B5EF4-FFF2-40B4-BE49-F238E27FC236}">
                <a16:creationId xmlns:a16="http://schemas.microsoft.com/office/drawing/2014/main" id="{097AE91F-66C6-4709-A8FE-76F9AB63A6CE}"/>
              </a:ext>
            </a:extLst>
          </p:cNvPr>
          <p:cNvSpPr/>
          <p:nvPr/>
        </p:nvSpPr>
        <p:spPr>
          <a:xfrm>
            <a:off x="4425120" y="45432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18870F-F654-4DE1-AB6D-E3B2BD4E41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068" y="2153233"/>
            <a:ext cx="2339543" cy="165368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9F226A-DA6A-4EAC-960F-6EDC7C3443CC}"/>
              </a:ext>
            </a:extLst>
          </p:cNvPr>
          <p:cNvSpPr/>
          <p:nvPr/>
        </p:nvSpPr>
        <p:spPr>
          <a:xfrm>
            <a:off x="424308" y="1697760"/>
            <a:ext cx="6011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Требования: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должна считывать одно число c клавиатуры.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должна выводить только строку-описание числа и больше ничего.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Если число четное и имеет одну цифру, вывести "четное однозначное число".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Если число нечетное и имеет одну цифру, вывести "нечетное однозначное число".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Если число четное и имеет две цифры, вывести "четное двузначное число".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Если число нечетное и имеет две цифры, вывести "нечетное двузначное число"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Если число четное и имеет три цифры, вывести "четное трехзначное число".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Если число нечетное и имеет три цифры, вывести "нечетное трехзначное число".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Если введенное число не попадает в диапазон 1 - 999, ничего не выводить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215491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076488" y="391752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8" name="Google Shape;122;p1">
            <a:extLst>
              <a:ext uri="{FF2B5EF4-FFF2-40B4-BE49-F238E27FC236}">
                <a16:creationId xmlns:a16="http://schemas.microsoft.com/office/drawing/2014/main" id="{B748A269-0939-44F2-B407-69543CC36580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492784" y="1697760"/>
            <a:ext cx="775049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арифметических существует ещё и логические операторы (как и алгебра логики)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логические операторы для комбинации условных операторов и возвращения true(истина) или false(ложь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11767" y="4106936"/>
            <a:ext cx="5431893" cy="15502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4425120" y="45432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  <p:sp>
        <p:nvSpPr>
          <p:cNvPr id="14" name="Google Shape;282;p11">
            <a:extLst>
              <a:ext uri="{FF2B5EF4-FFF2-40B4-BE49-F238E27FC236}">
                <a16:creationId xmlns:a16="http://schemas.microsoft.com/office/drawing/2014/main" id="{3D257DC6-6EBB-495B-B615-2DA000732957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8AA149-FCB7-4980-893A-530FEC9F04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662" y="4113244"/>
            <a:ext cx="2034716" cy="1386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492784" y="1697760"/>
            <a:ext cx="7750496" cy="126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 работает следующим образом: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5131" y="3268730"/>
            <a:ext cx="4307946" cy="15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1171024" y="5393672"/>
            <a:ext cx="7182236" cy="71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операторе И обе операнды должны быть верны, чтобы результат выражения был также истинным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25424" y="2688623"/>
            <a:ext cx="3083200" cy="24341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96;p6">
            <a:extLst>
              <a:ext uri="{FF2B5EF4-FFF2-40B4-BE49-F238E27FC236}">
                <a16:creationId xmlns:a16="http://schemas.microsoft.com/office/drawing/2014/main" id="{7651CDBD-AF64-4A17-8CD9-1877133E649F}"/>
              </a:ext>
            </a:extLst>
          </p:cNvPr>
          <p:cNvSpPr/>
          <p:nvPr/>
        </p:nvSpPr>
        <p:spPr>
          <a:xfrm>
            <a:off x="4425120" y="45432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  <p:sp>
        <p:nvSpPr>
          <p:cNvPr id="18" name="Google Shape;282;p11">
            <a:extLst>
              <a:ext uri="{FF2B5EF4-FFF2-40B4-BE49-F238E27FC236}">
                <a16:creationId xmlns:a16="http://schemas.microsoft.com/office/drawing/2014/main" id="{33D0BAF6-9719-4294-B4FD-EAED25E45987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5581030" y="3083573"/>
            <a:ext cx="2925050" cy="335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одиночном операторе if логические операторы могут быть использованы для комбинации множественных условий.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выражение будет считаться верным только если все условия верны.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784" y="2855287"/>
            <a:ext cx="4490582" cy="28726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/>
          <p:nvPr/>
        </p:nvSpPr>
        <p:spPr>
          <a:xfrm>
            <a:off x="645184" y="1850160"/>
            <a:ext cx="7750496" cy="126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в операторе if будет верно, только если оба выражения верны.</a:t>
            </a:r>
            <a:endParaRPr/>
          </a:p>
        </p:txBody>
      </p:sp>
      <p:sp>
        <p:nvSpPr>
          <p:cNvPr id="15" name="Google Shape;196;p6">
            <a:extLst>
              <a:ext uri="{FF2B5EF4-FFF2-40B4-BE49-F238E27FC236}">
                <a16:creationId xmlns:a16="http://schemas.microsoft.com/office/drawing/2014/main" id="{53368E92-BA3D-4EC4-A769-44E2380C3296}"/>
              </a:ext>
            </a:extLst>
          </p:cNvPr>
          <p:cNvSpPr/>
          <p:nvPr/>
        </p:nvSpPr>
        <p:spPr>
          <a:xfrm>
            <a:off x="4425120" y="45432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  <p:sp>
        <p:nvSpPr>
          <p:cNvPr id="16" name="Google Shape;282;p11">
            <a:extLst>
              <a:ext uri="{FF2B5EF4-FFF2-40B4-BE49-F238E27FC236}">
                <a16:creationId xmlns:a16="http://schemas.microsoft.com/office/drawing/2014/main" id="{18C2635F-657B-4D62-B486-728E0B354E48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645184" y="1850160"/>
            <a:ext cx="7750496" cy="172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ИЛИ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ИЛИ (||) возвращает true(верно), если один из операторов true(верный).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8931" y="3872056"/>
            <a:ext cx="4675171" cy="19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31822" y="3217209"/>
            <a:ext cx="3424747" cy="2596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96;p6">
            <a:extLst>
              <a:ext uri="{FF2B5EF4-FFF2-40B4-BE49-F238E27FC236}">
                <a16:creationId xmlns:a16="http://schemas.microsoft.com/office/drawing/2014/main" id="{D2FA957D-211F-49CA-A222-B949024AA5FD}"/>
              </a:ext>
            </a:extLst>
          </p:cNvPr>
          <p:cNvSpPr/>
          <p:nvPr/>
        </p:nvSpPr>
        <p:spPr>
          <a:xfrm>
            <a:off x="4425120" y="45432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  <p:sp>
        <p:nvSpPr>
          <p:cNvPr id="16" name="Google Shape;282;p11">
            <a:extLst>
              <a:ext uri="{FF2B5EF4-FFF2-40B4-BE49-F238E27FC236}">
                <a16:creationId xmlns:a16="http://schemas.microsoft.com/office/drawing/2014/main" id="{C2B71078-9A32-4333-8826-1032EF9D09E5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/>
          <p:nvPr/>
        </p:nvSpPr>
        <p:spPr>
          <a:xfrm>
            <a:off x="8506080" y="419040"/>
            <a:ext cx="37440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645184" y="1850160"/>
            <a:ext cx="7750496" cy="172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комбинировать вместе любое количество логических операторов ИЛИ.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Также, множество операторов ИЛИ и И может быть использовано вместе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4887" y="3539834"/>
            <a:ext cx="4338987" cy="255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13509" y="3571336"/>
            <a:ext cx="3699372" cy="2525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96;p6">
            <a:extLst>
              <a:ext uri="{FF2B5EF4-FFF2-40B4-BE49-F238E27FC236}">
                <a16:creationId xmlns:a16="http://schemas.microsoft.com/office/drawing/2014/main" id="{9638884C-8748-4110-BFD6-8C2B883E9CD9}"/>
              </a:ext>
            </a:extLst>
          </p:cNvPr>
          <p:cNvSpPr/>
          <p:nvPr/>
        </p:nvSpPr>
        <p:spPr>
          <a:xfrm>
            <a:off x="4425120" y="45432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  <p:sp>
        <p:nvSpPr>
          <p:cNvPr id="16" name="Google Shape;282;p11">
            <a:extLst>
              <a:ext uri="{FF2B5EF4-FFF2-40B4-BE49-F238E27FC236}">
                <a16:creationId xmlns:a16="http://schemas.microsoft.com/office/drawing/2014/main" id="{D7CD3F2F-6F92-437B-84DA-24E668B10019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1"/>
          <p:cNvSpPr/>
          <p:nvPr/>
        </p:nvSpPr>
        <p:spPr>
          <a:xfrm>
            <a:off x="645184" y="1850159"/>
            <a:ext cx="7750496" cy="215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Логическое НЕ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Логический оператор НЕ (!) работает только с одним операндом, изменяя его логическое состояние. Поэтому, если состояние верно, оператор НЕ сделает его ложным, и также наоборот.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00495" y="4002656"/>
            <a:ext cx="35528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1"/>
          <p:cNvSpPr/>
          <p:nvPr/>
        </p:nvSpPr>
        <p:spPr>
          <a:xfrm>
            <a:off x="845552" y="4453863"/>
            <a:ext cx="3674880" cy="85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Будьте осторожны, используя это, потому что !false означает true.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8506080" y="419040"/>
            <a:ext cx="37440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6;p6">
            <a:extLst>
              <a:ext uri="{FF2B5EF4-FFF2-40B4-BE49-F238E27FC236}">
                <a16:creationId xmlns:a16="http://schemas.microsoft.com/office/drawing/2014/main" id="{2E3267E6-6A30-47C7-82EC-7757EBA61CF7}"/>
              </a:ext>
            </a:extLst>
          </p:cNvPr>
          <p:cNvSpPr/>
          <p:nvPr/>
        </p:nvSpPr>
        <p:spPr>
          <a:xfrm>
            <a:off x="4425120" y="45432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67F517-259D-4EF1-9873-E8CBBB55B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755929"/>
            <a:ext cx="9144000" cy="13461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1"/>
          <p:cNvSpPr/>
          <p:nvPr/>
        </p:nvSpPr>
        <p:spPr>
          <a:xfrm>
            <a:off x="645184" y="1850159"/>
            <a:ext cx="7750496" cy="215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8506080" y="419040"/>
            <a:ext cx="37440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6;p6">
            <a:extLst>
              <a:ext uri="{FF2B5EF4-FFF2-40B4-BE49-F238E27FC236}">
                <a16:creationId xmlns:a16="http://schemas.microsoft.com/office/drawing/2014/main" id="{2E3267E6-6A30-47C7-82EC-7757EBA61CF7}"/>
              </a:ext>
            </a:extLst>
          </p:cNvPr>
          <p:cNvSpPr/>
          <p:nvPr/>
        </p:nvSpPr>
        <p:spPr>
          <a:xfrm>
            <a:off x="4425120" y="45432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129E1A-CE5D-4C02-9F0C-E27F5B0A1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129205"/>
            <a:ext cx="9144000" cy="14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8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604</Words>
  <Application>Microsoft Office PowerPoint</Application>
  <PresentationFormat>Экран (4:3)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10</cp:revision>
  <dcterms:created xsi:type="dcterms:W3CDTF">2012-07-30T23:42:41Z</dcterms:created>
  <dcterms:modified xsi:type="dcterms:W3CDTF">2020-04-28T09:06:03Z</dcterms:modified>
</cp:coreProperties>
</file>