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74" r:id="rId4"/>
    <p:sldId id="267" r:id="rId5"/>
    <p:sldId id="268" r:id="rId6"/>
    <p:sldId id="269" r:id="rId7"/>
    <p:sldId id="270" r:id="rId8"/>
    <p:sldId id="272" r:id="rId9"/>
    <p:sldId id="273" r:id="rId10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z1VZVvWwtHFHS6o9UYDHQ7uGKM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DEDBA2-4F66-4CD1-B99A-A947CD54ACD2}">
  <a:tblStyle styleId="{E7DEDBA2-4F66-4CD1-B99A-A947CD54AC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098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104480" y="354348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4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4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Логические операторы. Цикл while.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02;p12">
            <a:extLst>
              <a:ext uri="{FF2B5EF4-FFF2-40B4-BE49-F238E27FC236}">
                <a16:creationId xmlns:a16="http://schemas.microsoft.com/office/drawing/2014/main" id="{A96978B6-0C06-42F7-A863-D690B5C44F41}"/>
              </a:ext>
            </a:extLst>
          </p:cNvPr>
          <p:cNvSpPr/>
          <p:nvPr/>
        </p:nvSpPr>
        <p:spPr>
          <a:xfrm>
            <a:off x="8537422" y="419040"/>
            <a:ext cx="374400" cy="2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99;p12">
            <a:extLst>
              <a:ext uri="{FF2B5EF4-FFF2-40B4-BE49-F238E27FC236}">
                <a16:creationId xmlns:a16="http://schemas.microsoft.com/office/drawing/2014/main" id="{5FD6414F-DAE4-49DC-BD20-00A23DCB5317}"/>
              </a:ext>
            </a:extLst>
          </p:cNvPr>
          <p:cNvSpPr/>
          <p:nvPr/>
        </p:nvSpPr>
        <p:spPr>
          <a:xfrm>
            <a:off x="4425120" y="461239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3622418-11C4-4D87-8918-C90C4AEF44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154" y="1604369"/>
            <a:ext cx="7750212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1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3573" y="1314254"/>
            <a:ext cx="4332451" cy="3439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2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2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2"/>
          <p:cNvSpPr/>
          <p:nvPr/>
        </p:nvSpPr>
        <p:spPr>
          <a:xfrm>
            <a:off x="641622" y="1755486"/>
            <a:ext cx="4222985" cy="444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Циклы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повторно выполняет набор выражений до выполнения условия.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повторно выполняет заданное выражение, пока условие истинно.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условие истинно, то происходит итерация цикла.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точке, где условие становится ложным, выполнение программы смещается в строку, последующую за циклом.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Телом цикла называется блок выражений внутри фигурных скобок.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4425120" y="461239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2"/>
          <p:cNvSpPr/>
          <p:nvPr/>
        </p:nvSpPr>
        <p:spPr>
          <a:xfrm>
            <a:off x="5795556" y="4914637"/>
            <a:ext cx="2498844" cy="17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(condition)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statements;</a:t>
            </a:r>
            <a:b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01" name="Google Shape;301;p1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Логические операторы. Цикл while.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8537422" y="419040"/>
            <a:ext cx="374400" cy="2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3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3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680" y="3097906"/>
            <a:ext cx="4564051" cy="3531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94977" y="4273452"/>
            <a:ext cx="1928842" cy="204832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3"/>
          <p:cNvSpPr/>
          <p:nvPr/>
        </p:nvSpPr>
        <p:spPr>
          <a:xfrm>
            <a:off x="513871" y="1676251"/>
            <a:ext cx="7992209" cy="107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приведенном ниже примере объявлена переменная равная 1 (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1).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проверяет условие (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6), и выполняет выражения в теле цикла, которые увеличивают значение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 единицу при каждом запуске цикла.</a:t>
            </a:r>
            <a:endParaRPr dirty="0"/>
          </a:p>
        </p:txBody>
      </p:sp>
      <p:sp>
        <p:nvSpPr>
          <p:cNvPr id="319" name="Google Shape;319;p13"/>
          <p:cNvSpPr/>
          <p:nvPr/>
        </p:nvSpPr>
        <p:spPr>
          <a:xfrm>
            <a:off x="4305891" y="3210320"/>
            <a:ext cx="393738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5-ой итерации num становится равным 6, и условие становится ложным, и цикл останавливается.</a:t>
            </a:r>
            <a:endParaRPr/>
          </a:p>
        </p:txBody>
      </p:sp>
      <p:sp>
        <p:nvSpPr>
          <p:cNvPr id="322" name="Google Shape;322;p13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Логические операторы. Цикл while.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302;p12">
            <a:extLst>
              <a:ext uri="{FF2B5EF4-FFF2-40B4-BE49-F238E27FC236}">
                <a16:creationId xmlns:a16="http://schemas.microsoft.com/office/drawing/2014/main" id="{351B182E-3153-4F95-94BA-F604BB1A02F2}"/>
              </a:ext>
            </a:extLst>
          </p:cNvPr>
          <p:cNvSpPr/>
          <p:nvPr/>
        </p:nvSpPr>
        <p:spPr>
          <a:xfrm>
            <a:off x="8537422" y="419040"/>
            <a:ext cx="374400" cy="2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99;p12">
            <a:extLst>
              <a:ext uri="{FF2B5EF4-FFF2-40B4-BE49-F238E27FC236}">
                <a16:creationId xmlns:a16="http://schemas.microsoft.com/office/drawing/2014/main" id="{9EFA32C3-D12A-4AB7-B2BE-F702C152D709}"/>
              </a:ext>
            </a:extLst>
          </p:cNvPr>
          <p:cNvSpPr/>
          <p:nvPr/>
        </p:nvSpPr>
        <p:spPr>
          <a:xfrm>
            <a:off x="4425120" y="461239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4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4"/>
          <p:cNvSpPr/>
          <p:nvPr/>
        </p:nvSpPr>
        <p:spPr>
          <a:xfrm>
            <a:off x="1980477" y="1885690"/>
            <a:ext cx="5585446" cy="816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отсутствии выражения завершающего цикл, т.е. устанавливающего условие ложным, цикл будет выполняться бесконечно!</a:t>
            </a:r>
            <a:endParaRPr/>
          </a:p>
        </p:txBody>
      </p:sp>
      <p:pic>
        <p:nvPicPr>
          <p:cNvPr id="338" name="Google Shape;338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10823" y="4399779"/>
            <a:ext cx="4627978" cy="215222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4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Логические операторы. Цикл while.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02;p12">
            <a:extLst>
              <a:ext uri="{FF2B5EF4-FFF2-40B4-BE49-F238E27FC236}">
                <a16:creationId xmlns:a16="http://schemas.microsoft.com/office/drawing/2014/main" id="{A96978B6-0C06-42F7-A863-D690B5C44F41}"/>
              </a:ext>
            </a:extLst>
          </p:cNvPr>
          <p:cNvSpPr/>
          <p:nvPr/>
        </p:nvSpPr>
        <p:spPr>
          <a:xfrm>
            <a:off x="8537422" y="419040"/>
            <a:ext cx="374400" cy="2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99;p12">
            <a:extLst>
              <a:ext uri="{FF2B5EF4-FFF2-40B4-BE49-F238E27FC236}">
                <a16:creationId xmlns:a16="http://schemas.microsoft.com/office/drawing/2014/main" id="{5FD6414F-DAE4-49DC-BD20-00A23DCB5317}"/>
              </a:ext>
            </a:extLst>
          </p:cNvPr>
          <p:cNvSpPr/>
          <p:nvPr/>
        </p:nvSpPr>
        <p:spPr>
          <a:xfrm>
            <a:off x="4425120" y="461239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</a:t>
            </a: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1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6;p1">
            <a:extLst>
              <a:ext uri="{FF2B5EF4-FFF2-40B4-BE49-F238E27FC236}">
                <a16:creationId xmlns:a16="http://schemas.microsoft.com/office/drawing/2014/main" id="{25014B9E-A7EA-4DBA-A6A0-A45D78898823}"/>
              </a:ext>
            </a:extLst>
          </p:cNvPr>
          <p:cNvSpPr/>
          <p:nvPr/>
        </p:nvSpPr>
        <p:spPr>
          <a:xfrm>
            <a:off x="1104480" y="354348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7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7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7"/>
          <p:cNvSpPr/>
          <p:nvPr/>
        </p:nvSpPr>
        <p:spPr>
          <a:xfrm>
            <a:off x="1035060" y="2477824"/>
            <a:ext cx="7618260" cy="14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Сделайте бесконечный цикл и запустите *.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7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0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7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Логические операторы. Цикл while.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9;p12">
            <a:extLst>
              <a:ext uri="{FF2B5EF4-FFF2-40B4-BE49-F238E27FC236}">
                <a16:creationId xmlns:a16="http://schemas.microsoft.com/office/drawing/2014/main" id="{F87A8560-32D8-4B6B-A683-229B85E05B95}"/>
              </a:ext>
            </a:extLst>
          </p:cNvPr>
          <p:cNvSpPr/>
          <p:nvPr/>
        </p:nvSpPr>
        <p:spPr>
          <a:xfrm>
            <a:off x="4425120" y="461239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8"/>
          <p:cNvSpPr/>
          <p:nvPr/>
        </p:nvSpPr>
        <p:spPr>
          <a:xfrm>
            <a:off x="1127786" y="2511386"/>
            <a:ext cx="6497854" cy="1899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программу, которая выводит на экран нечётный числа (начиная с 11) до 1 (включительно).</a:t>
            </a:r>
            <a:endParaRPr dirty="0"/>
          </a:p>
        </p:txBody>
      </p:sp>
      <p:sp>
        <p:nvSpPr>
          <p:cNvPr id="401" name="Google Shape;401;p18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200" b="0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8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Логические операторы. Цикл while.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9;p12">
            <a:extLst>
              <a:ext uri="{FF2B5EF4-FFF2-40B4-BE49-F238E27FC236}">
                <a16:creationId xmlns:a16="http://schemas.microsoft.com/office/drawing/2014/main" id="{DF100FE9-4414-49B4-9E47-7B793C574C0D}"/>
              </a:ext>
            </a:extLst>
          </p:cNvPr>
          <p:cNvSpPr/>
          <p:nvPr/>
        </p:nvSpPr>
        <p:spPr>
          <a:xfrm>
            <a:off x="4425120" y="461239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WHILE.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315</Words>
  <Application>Microsoft Office PowerPoint</Application>
  <PresentationFormat>Экран (4:3)</PresentationFormat>
  <Paragraphs>68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Kirill Priyomko</cp:lastModifiedBy>
  <cp:revision>7</cp:revision>
  <dcterms:created xsi:type="dcterms:W3CDTF">2012-07-30T23:42:41Z</dcterms:created>
  <dcterms:modified xsi:type="dcterms:W3CDTF">2020-04-28T09:14:53Z</dcterms:modified>
</cp:coreProperties>
</file>