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D99nLLWTC5gjWmH5TZ4xEKtA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270DD-A1F4-4EBB-B4F7-89AB1E27EB04}">
  <a:tblStyle styleId="{3FD270DD-A1F4-4EBB-B4F7-89AB1E27EB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baecbc5b3_0_1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6baecbc5b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aecbc5b3_0_16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6baecbc5b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baecbc5b3_0_17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g6baecbc5b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aecbc5b3_0_19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6baecbc5b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baecbc5b3_0_22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6baecbc5b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baecbc5b3_0_2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6baecbc5b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baecbc5b3_0_25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6baecbc5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baecbc5b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6baecbc5b3_0_2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6baecbc5b3_0_27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aecbc5b3_0_1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6baecbc5b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aecbc5b3_0_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6baecbc5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aecbc5b3_0_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6baecbc5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aecbc5b3_0_5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6baecbc5b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aecbc5b3_0_7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6baecbc5b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baecbc5b3_0_9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6baecbc5b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660" y="3712915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6baecbc5b3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6baecbc5b3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6baecbc5b3_0_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6baecbc5b3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6baecbc5b3_0_1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6baecbc5b3_0_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6baecbc5b3_0_1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6baecbc5b3_0_12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6baecbc5b3_0_12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6baecbc5b3_0_123"/>
          <p:cNvSpPr/>
          <p:nvPr/>
        </p:nvSpPr>
        <p:spPr>
          <a:xfrm>
            <a:off x="643675" y="2178575"/>
            <a:ext cx="23532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необходимо перебирать элементы массива, присваивая им значения, основанные на некоторых вычислениях.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это выполняется с использованием циклов.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6baecbc5b3_0_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9341" y="2645462"/>
            <a:ext cx="5867384" cy="317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6baecbc5b3_0_12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6baecbc5b3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6baecbc5b3_0_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6baecbc5b3_0_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6baecbc5b3_0_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6baecbc5b3_0_16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6baecbc5b3_0_1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6baecbc5b3_0_1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6baecbc5b3_0_16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6baecbc5b3_0_16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6baecbc5b3_0_161"/>
          <p:cNvSpPr/>
          <p:nvPr/>
        </p:nvSpPr>
        <p:spPr>
          <a:xfrm>
            <a:off x="643675" y="2178575"/>
            <a:ext cx="24369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Каждому элементу массива присвоено значение 42.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x в цикле используется как индекс массива.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Последний индекс массива равен 4, поэтому условием цикла for является x&lt;5.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6baecbc5b3_0_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5175" y="1745104"/>
            <a:ext cx="4700900" cy="444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6baecbc5b3_0_16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6baecbc5b3_0_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6baecbc5b3_0_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6baecbc5b3_0_1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6baecbc5b3_0_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6baecbc5b3_0_1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6baecbc5b3_0_1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6baecbc5b3_0_1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6baecbc5b3_0_17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6baecbc5b3_0_17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6baecbc5b3_0_179"/>
          <p:cNvSpPr/>
          <p:nvPr/>
        </p:nvSpPr>
        <p:spPr>
          <a:xfrm>
            <a:off x="924250" y="2847650"/>
            <a:ext cx="76779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циклах. Практика.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выведем каждый индекс и соответствующее значение в массиве.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6baecbc5b3_0_179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6baecbc5b3_0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6baecbc5b3_0_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6baecbc5b3_0_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baecbc5b3_0_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6baecbc5b3_0_19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6baecbc5b3_0_1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6baecbc5b3_0_1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6baecbc5b3_0_19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baecbc5b3_0_19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6baecbc5b3_0_196"/>
          <p:cNvSpPr/>
          <p:nvPr/>
        </p:nvSpPr>
        <p:spPr>
          <a:xfrm>
            <a:off x="924250" y="2847650"/>
            <a:ext cx="76779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g6baecbc5b3_0_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9638" y="1775125"/>
            <a:ext cx="6844715" cy="48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6baecbc5b3_0_19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6baecbc5b3_0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6baecbc5b3_0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6baecbc5b3_0_2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6baecbc5b3_0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6baecbc5b3_0_22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g6baecbc5b3_0_2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6baecbc5b3_0_2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baecbc5b3_0_22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baecbc5b3_0_22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6baecbc5b3_0_226"/>
          <p:cNvSpPr/>
          <p:nvPr/>
        </p:nvSpPr>
        <p:spPr>
          <a:xfrm>
            <a:off x="811450" y="3091450"/>
            <a:ext cx="8009700" cy="1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в циклах. Практика.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выведем каждый индекс и соответствующее значение в массиве.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6baecbc5b3_0_22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g6baecbc5b3_0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6baecbc5b3_0_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6baecbc5b3_0_2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6baecbc5b3_0_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6baecbc5b3_0_24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6baecbc5b3_0_2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6baecbc5b3_0_2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6baecbc5b3_0_24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6baecbc5b3_0_24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6baecbc5b3_0_242"/>
          <p:cNvSpPr/>
          <p:nvPr/>
        </p:nvSpPr>
        <p:spPr>
          <a:xfrm>
            <a:off x="1624650" y="2988475"/>
            <a:ext cx="5894700" cy="1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Объявим массив и переменную sum, в которой будет храниться сумма всех элементов.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Затем, применим цикл for для прохождения по всем элементам массива и добавим соответствующие значения элементов к переменной sum.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6baecbc5b3_0_24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6baecbc5b3_0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6baecbc5b3_0_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6baecbc5b3_0_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6baecbc5b3_0_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6baecbc5b3_0_25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6baecbc5b3_0_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6baecbc5b3_0_2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6baecbc5b3_0_25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6baecbc5b3_0_25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g6baecbc5b3_0_2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5100" y="1697747"/>
            <a:ext cx="5105620" cy="48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6baecbc5b3_0_25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97050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Найдите сумму отрицательных элементов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g6baecbc5b3_0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6baecbc5b3_0_27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6baecbc5b3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6baecbc5b3_0_2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6baecbc5b3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6baecbc5b3_0_2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g6baecbc5b3_0_2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6baecbc5b3_0_2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6baecbc5b3_0_273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6baecbc5b3_0_273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Заполнить массив из 50-ти элементов нечётными числами от 1 до 99. (используйте операцию остаток от деления, чтобы проверить число на чётность)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6baecbc5b3_0_27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6baecbc5b3_0_27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6baecbc5b3_0_2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7050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492775" y="1697750"/>
            <a:ext cx="8387700" cy="26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используются для хранения коллекций информации, но может быть полезным представлять массив как коллекцию переменных одинакового типа.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Вместо объявления множества переменных и хранения в них индивидуальных значений вы можете объявить один массив для хранения всех этих значений.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 массива укажите тип его элементов, а также и количество хранимых им элементов.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9850" y="4004475"/>
            <a:ext cx="5021153" cy="27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6baecbc5b3_0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baecbc5b3_0_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baecbc5b3_0_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baecbc5b3_0_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baecbc5b3_0_1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6baecbc5b3_0_1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6baecbc5b3_0_1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6baecbc5b3_0_144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6baecbc5b3_0_14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baecbc5b3_0_14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6baecbc5b3_0_1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9600" y="2013650"/>
            <a:ext cx="4914950" cy="41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6baecbc5b3_0_144"/>
          <p:cNvSpPr txBox="1"/>
          <p:nvPr/>
        </p:nvSpPr>
        <p:spPr>
          <a:xfrm>
            <a:off x="537300" y="2698800"/>
            <a:ext cx="18897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примере, переменная a объявлена как массив пяти значений целочисленного типа [указанных в квадратных скобках]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6baecbc5b3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baecbc5b3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baecbc5b3_0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baecbc5b3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baecbc5b3_0_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6baecbc5b3_0_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6baecbc5b3_0_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6baecbc5b3_0_10"/>
          <p:cNvSpPr/>
          <p:nvPr/>
        </p:nvSpPr>
        <p:spPr>
          <a:xfrm>
            <a:off x="690125" y="2317725"/>
            <a:ext cx="32019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инициализировать массив указав все его значения: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6baecbc5b3_0_1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baecbc5b3_0_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baecbc5b3_0_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6baecbc5b3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5575" y="2395063"/>
            <a:ext cx="5283975" cy="27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6baecbc5b3_0_10"/>
          <p:cNvSpPr/>
          <p:nvPr/>
        </p:nvSpPr>
        <p:spPr>
          <a:xfrm>
            <a:off x="643675" y="4000000"/>
            <a:ext cx="32019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представлены в форме списка, разделены запятыми, закрыты внутри {фигурных скобок}.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6baecbc5b3_0_10"/>
          <p:cNvSpPr/>
          <p:nvPr/>
        </p:nvSpPr>
        <p:spPr>
          <a:xfrm>
            <a:off x="690126" y="5452900"/>
            <a:ext cx="81309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значений между фигурных скобок { } не должно превышать число элементов, объявленных в квадратных скобках [ ].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6baecbc5b3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6baecbc5b3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baecbc5b3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6baecbc5b3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6baecbc5b3_0_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6baecbc5b3_0_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6baecbc5b3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6baecbc5b3_0_37"/>
          <p:cNvSpPr/>
          <p:nvPr/>
        </p:nvSpPr>
        <p:spPr>
          <a:xfrm>
            <a:off x="731150" y="2532825"/>
            <a:ext cx="32019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 массивов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 опустите размер массива, то будет создан массив достаточно большого размера для хранения инициализации.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baecbc5b3_0_37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6baecbc5b3_0_3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baecbc5b3_0_3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6baecbc5b3_0_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5450" y="2572552"/>
            <a:ext cx="4608900" cy="249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6baecbc5b3_0_37"/>
          <p:cNvSpPr/>
          <p:nvPr/>
        </p:nvSpPr>
        <p:spPr>
          <a:xfrm>
            <a:off x="476875" y="5593900"/>
            <a:ext cx="84036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 создается массив идентичный созданному в прошлом примере.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baecbc5b3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baecbc5b3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baecbc5b3_0_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6baecbc5b3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6baecbc5b3_0_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6baecbc5b3_0_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6baecbc5b3_0_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6baecbc5b3_0_56"/>
          <p:cNvSpPr/>
          <p:nvPr/>
        </p:nvSpPr>
        <p:spPr>
          <a:xfrm>
            <a:off x="736925" y="1697750"/>
            <a:ext cx="40458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элемент, или член массива имеет свой индекс, который отмечает конкретную позицию каждого элемента.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элемент массива имеет индекс равный 0, второй имеет индекс равный 1.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массива b, который мы объявили выше: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6baecbc5b3_0_5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6baecbc5b3_0_5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baecbc5b3_0_5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6baecbc5b3_0_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125" y="4928425"/>
            <a:ext cx="7934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6baecbc5b3_0_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30350" y="2099450"/>
            <a:ext cx="4213650" cy="2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6baecbc5b3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baecbc5b3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baecbc5b3_0_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6baecbc5b3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6baecbc5b3_0_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baecbc5b3_0_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baecbc5b3_0_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6baecbc5b3_0_79"/>
          <p:cNvSpPr/>
          <p:nvPr/>
        </p:nvSpPr>
        <p:spPr>
          <a:xfrm>
            <a:off x="690125" y="2507550"/>
            <a:ext cx="34008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доступа к элементам массива, проиндексируйте имя массива путем подстановки индекса элемента в квадратные скобки после имени массива.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6baecbc5b3_0_7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6baecbc5b3_0_7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6baecbc5b3_0_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1850" y="1670302"/>
            <a:ext cx="4570925" cy="4009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6baecbc5b3_0_79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6baecbc5b3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6baecbc5b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6baecbc5b3_0_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6baecbc5b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6baecbc5b3_0_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6baecbc5b3_0_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6baecbc5b3_0_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6baecbc5b3_0_98"/>
          <p:cNvSpPr/>
          <p:nvPr/>
        </p:nvSpPr>
        <p:spPr>
          <a:xfrm>
            <a:off x="643675" y="2178575"/>
            <a:ext cx="34008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доступа к элементам массива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могут быть также использованы для присвоения нового значения элементу.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6baecbc5b3_0_9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Массивы. Часть 1.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6baecbc5b3_0_9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6baecbc5b3_0_98"/>
          <p:cNvSpPr/>
          <p:nvPr/>
        </p:nvSpPr>
        <p:spPr>
          <a:xfrm>
            <a:off x="643675" y="4245938"/>
            <a:ext cx="34008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6baecbc5b3_0_98"/>
          <p:cNvSpPr/>
          <p:nvPr/>
        </p:nvSpPr>
        <p:spPr>
          <a:xfrm>
            <a:off x="613800" y="5516800"/>
            <a:ext cx="38181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6baecbc5b3_0_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9175" y="1425329"/>
            <a:ext cx="4804550" cy="48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6baecbc5b3_0_9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706</Words>
  <Application>Microsoft Office PowerPoint</Application>
  <PresentationFormat>Экран (4:3)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5</cp:revision>
  <dcterms:created xsi:type="dcterms:W3CDTF">2012-07-30T23:42:41Z</dcterms:created>
  <dcterms:modified xsi:type="dcterms:W3CDTF">2020-04-28T12:55:14Z</dcterms:modified>
</cp:coreProperties>
</file>