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JZ8d7MeBljivhMxBXvTK3lNZ+m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F61AC2-2FD9-4BCD-B2CD-BCE76E258A09}">
  <a:tblStyle styleId="{1BF61AC2-2FD9-4BCD-B2CD-BCE76E258A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C83B2DA-6124-44F0-A60F-366F7577B521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4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3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4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4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4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jpg"/><Relationship Id="rId4" Type="http://schemas.openxmlformats.org/officeDocument/2006/relationships/image" Target="../media/image4.png"/><Relationship Id="rId9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3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3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3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3"/>
          <p:cNvSpPr/>
          <p:nvPr/>
        </p:nvSpPr>
        <p:spPr>
          <a:xfrm>
            <a:off x="970380" y="338238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4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4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4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4"/>
          <p:cNvSpPr/>
          <p:nvPr/>
        </p:nvSpPr>
        <p:spPr>
          <a:xfrm>
            <a:off x="643680" y="2161214"/>
            <a:ext cx="7618260" cy="387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lang="en-US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8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Дополнить последний пример. Создать класс 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defender, sniper</a:t>
            </a:r>
            <a:r>
              <a:rPr lang="ru-RU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и 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superman</a:t>
            </a:r>
            <a:r>
              <a:rPr lang="ru-RU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Полями класса являются нанесение урона врагу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. </a:t>
            </a:r>
            <a:r>
              <a:rPr lang="ru-RU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Связать все три класса с помощью наследования.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*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Использовать указатели для работы с объектами класса </a:t>
            </a:r>
            <a:endParaRPr lang="en-US" sz="1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14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301;p12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1104480" y="348084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323650" y="1714200"/>
            <a:ext cx="6370652" cy="47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является одной из наиболее важных концепций объектно-ориентированного программирования.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позволяет нам определять класс, основанный на другом классе. Это облегчает удобство создания и управления приложением. Класс, чьи свойства наследованы другим классом, называется Базовым классом. Класс, который наследует свойства, называется Производным. Например, класс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Daughter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(производный) может быть наследован от класса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Mother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(базовый).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Производный класс наследует все особенности базового класса, и может иметь свои дополнительные особенности.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Идея наследования заключается в отношении это. Например, млекопитающее ЭТО животное, собака ЭТО млекопитающее, следовательно, собака ЭТО также животное.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89050" y="1690928"/>
            <a:ext cx="1500670" cy="2103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94302" y="4012486"/>
            <a:ext cx="1959018" cy="207587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6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7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739080" y="1900440"/>
            <a:ext cx="776700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7"/>
          <p:cNvSpPr/>
          <p:nvPr/>
        </p:nvSpPr>
        <p:spPr>
          <a:xfrm>
            <a:off x="268415" y="1752311"/>
            <a:ext cx="5523817" cy="4877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Базовый класс указывается с помощью использования двоеточия и спецификатора доступа: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означает, что все публичные элементы базового класса являются публичными в производном классе.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Другими словами, все публичные элементы класса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Mother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становятся публичными элементами класса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Daughter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Производный класс наследует все базовые методы класса, кроме следующего: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Конструкторы, деструкторы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Перегруженные операторы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Дружественные(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friend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функции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 может быть наследован от множества классов, с помощью указания базовых классов, разделенных запятыми. Например: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Daughter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Mother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Father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3441" y="1697760"/>
            <a:ext cx="3067039" cy="459506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7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8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739080" y="1900440"/>
            <a:ext cx="776700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8"/>
          <p:cNvSpPr/>
          <p:nvPr/>
        </p:nvSpPr>
        <p:spPr>
          <a:xfrm>
            <a:off x="891480" y="2168954"/>
            <a:ext cx="7351800" cy="3999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Спецификаторы Доступа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 этого времени, мы работали только со спецификаторами доступа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Доступ к публичным элементам может быть получен снаружи класса, в то время как доступ к приватным элементам имеют только их класс и дружественные функции.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 err="1">
                <a:solidFill>
                  <a:schemeClr val="dk1"/>
                </a:solidFill>
              </a:rPr>
              <a:t>Protected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Существует еще один спецификатор доступа -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переменная или функция очень похожа на приватный элемент, с одним отличием – она может быть доступна в производном классе.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9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9"/>
          <p:cNvSpPr/>
          <p:nvPr/>
        </p:nvSpPr>
        <p:spPr>
          <a:xfrm>
            <a:off x="739080" y="1900440"/>
            <a:ext cx="776700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9"/>
          <p:cNvSpPr/>
          <p:nvPr/>
        </p:nvSpPr>
        <p:spPr>
          <a:xfrm>
            <a:off x="690120" y="1897200"/>
            <a:ext cx="2542153" cy="167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Типы наследования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Спецификаторы доступа также используются для описания типа наследования. 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9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7" name="Google Shape;247;p9"/>
          <p:cNvGraphicFramePr/>
          <p:nvPr/>
        </p:nvGraphicFramePr>
        <p:xfrm>
          <a:off x="3628168" y="1561801"/>
          <a:ext cx="5063500" cy="1767880"/>
        </p:xfrm>
        <a:graphic>
          <a:graphicData uri="http://schemas.openxmlformats.org/drawingml/2006/table">
            <a:tbl>
              <a:tblPr firstRow="1" bandRow="1">
                <a:noFill/>
                <a:tableStyleId>{CC83B2DA-6124-44F0-A60F-366F7577B521}</a:tableStyleId>
              </a:tblPr>
              <a:tblGrid>
                <a:gridCol w="206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private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protected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public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Доступ из тела класса</a:t>
                      </a:r>
                      <a:endParaRPr sz="14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Доступ из производных классов</a:t>
                      </a:r>
                      <a:endParaRPr sz="14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Доступ из внешних функций и классов</a:t>
                      </a:r>
                      <a:endParaRPr sz="14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8" name="Google Shape;248;p9"/>
          <p:cNvSpPr/>
          <p:nvPr/>
        </p:nvSpPr>
        <p:spPr>
          <a:xfrm>
            <a:off x="451770" y="3583958"/>
            <a:ext cx="8428710" cy="2830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Наследование с ключом доступа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элементы базового класса становятся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элементами производного класса,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элементы базового класса становятся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элементами производного класса.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элементы никогда не бывают доступны из производного класса, но могут быть доступны, с помощью вызова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элементов базового класса.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Наследование с ключом доступа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элементы базового класса становятся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элементами производного класса.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Наследование с ключом доступа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элементы базового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класса становятся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элементами производного класса.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0"/>
          <p:cNvSpPr/>
          <p:nvPr/>
        </p:nvSpPr>
        <p:spPr>
          <a:xfrm>
            <a:off x="8507875" y="419050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0"/>
          <p:cNvSpPr/>
          <p:nvPr/>
        </p:nvSpPr>
        <p:spPr>
          <a:xfrm>
            <a:off x="739080" y="1900440"/>
            <a:ext cx="776700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0"/>
          <p:cNvSpPr/>
          <p:nvPr/>
        </p:nvSpPr>
        <p:spPr>
          <a:xfrm>
            <a:off x="279840" y="1724964"/>
            <a:ext cx="4467765" cy="169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наследовании классов, конструктор и деструктор базового класса не наследуется.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Однако, они вызываются, когда создается или удаляется объект производного класса.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48965" y="1635225"/>
            <a:ext cx="3495675" cy="47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3744" y="3398692"/>
            <a:ext cx="3505942" cy="91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279889" y="4336848"/>
            <a:ext cx="1367657" cy="110715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0"/>
          <p:cNvSpPr/>
          <p:nvPr/>
        </p:nvSpPr>
        <p:spPr>
          <a:xfrm>
            <a:off x="323640" y="4547102"/>
            <a:ext cx="295624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Конструктор базового класса вызывается первым. </a:t>
            </a:r>
            <a:endParaRPr dirty="0"/>
          </a:p>
        </p:txBody>
      </p:sp>
      <p:sp>
        <p:nvSpPr>
          <p:cNvPr id="268" name="Google Shape;268;p10"/>
          <p:cNvSpPr/>
          <p:nvPr/>
        </p:nvSpPr>
        <p:spPr>
          <a:xfrm>
            <a:off x="323640" y="5340094"/>
            <a:ext cx="334676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Деструктор производного класса будет вызван первым, затем будет вызван деструктор базового класса.</a:t>
            </a:r>
          </a:p>
        </p:txBody>
      </p:sp>
      <p:sp>
        <p:nvSpPr>
          <p:cNvPr id="269" name="Google Shape;269;p10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0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1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1"/>
          <p:cNvSpPr/>
          <p:nvPr/>
        </p:nvSpPr>
        <p:spPr>
          <a:xfrm>
            <a:off x="279840" y="1724965"/>
            <a:ext cx="8277000" cy="4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Полиморфизм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Слово полиморфизм означает "имеет много форм".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Обычно, полиморфизм используется там, где присутствует иерархия классов, связанная наследованием.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C++ полиморфизм означает, что вызов функций-членов будет причиной выполнения различного исполнения, в зависимости от типа объекта, который вызывает функцию.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Проще говоря, полиморфизм означает, что одна функция может иметь множество различных действий.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Полиморфизм может быть продемонстрирован более ясно, с помощью примера: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Предположим, вы хотите сделать простую игру, которая включает различных врагов: монстры, ниндзя и др. Все враги имеют одну общую функцию: функцию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(атаковать). Однако все они атакуют различным образом. В этой ситуации полиморфизм позволяет вызывать одну и ту же функцию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разных объектах, но результатом будет различное поведение.</a:t>
            </a:r>
            <a:endParaRPr dirty="0"/>
          </a:p>
        </p:txBody>
      </p:sp>
      <p:sp>
        <p:nvSpPr>
          <p:cNvPr id="284" name="Google Shape;284;p11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1"/>
          <p:cNvSpPr/>
          <p:nvPr/>
        </p:nvSpPr>
        <p:spPr>
          <a:xfrm>
            <a:off x="8507875" y="419050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640" y="1869930"/>
            <a:ext cx="4543845" cy="4817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2"/>
          <p:cNvSpPr/>
          <p:nvPr/>
        </p:nvSpPr>
        <p:spPr>
          <a:xfrm>
            <a:off x="4085303" y="1724965"/>
            <a:ext cx="4471537" cy="4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ru-RU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получили бы такой же результат, если бы вызвали эти функции прямо из объектов. Однако, быстрее и намного эффективнее использовать указатели.  </a:t>
            </a:r>
            <a:endParaRPr lang="ru-RU" sz="1600" dirty="0"/>
          </a:p>
          <a:p>
            <a:pPr lvl="0"/>
            <a:r>
              <a:rPr lang="ru-RU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Также, указатели демонстрируют, что вы можете использовать указатель </a:t>
            </a:r>
            <a:r>
              <a:rPr lang="ru-RU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Enemy</a:t>
            </a:r>
            <a:r>
              <a:rPr lang="ru-RU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не зная точно, что он содержит объект подкласса.</a:t>
            </a:r>
            <a:endParaRPr lang="ru-RU" sz="1600" dirty="0"/>
          </a:p>
        </p:txBody>
      </p:sp>
      <p:pic>
        <p:nvPicPr>
          <p:cNvPr id="300" name="Google Shape;300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62110" y="3708756"/>
            <a:ext cx="2900558" cy="249404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2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2"/>
          <p:cNvSpPr/>
          <p:nvPr/>
        </p:nvSpPr>
        <p:spPr>
          <a:xfrm>
            <a:off x="8507875" y="419050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829</Words>
  <Application>Microsoft Office PowerPoint</Application>
  <PresentationFormat>Экран (4:3)</PresentationFormat>
  <Paragraphs>121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Kirill Priyomko</cp:lastModifiedBy>
  <cp:revision>14</cp:revision>
  <dcterms:created xsi:type="dcterms:W3CDTF">2012-07-30T23:42:41Z</dcterms:created>
  <dcterms:modified xsi:type="dcterms:W3CDTF">2020-04-29T08:27:57Z</dcterms:modified>
</cp:coreProperties>
</file>