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gELfKHB+A4V1tKL8Q7PZzAEfge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AEB1A45-046F-425D-8D18-9F2286963708}">
  <a:tblStyle styleId="{6AEB1A45-046F-425D-8D18-9F228696370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10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1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12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13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14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p15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6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1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p16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3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4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6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8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9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2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3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4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7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9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0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4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4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1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4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2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4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42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42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3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3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43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43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43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43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43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3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11.jp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Relationship Id="rId4" Type="http://schemas.openxmlformats.org/officeDocument/2006/relationships/image" Target="../media/image1.png"/><Relationship Id="rId9" Type="http://schemas.openxmlformats.org/officeDocument/2006/relationships/image" Target="../media/image14.jp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image" Target="../media/image17.jp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Relationship Id="rId4" Type="http://schemas.openxmlformats.org/officeDocument/2006/relationships/image" Target="../media/image1.png"/><Relationship Id="rId9" Type="http://schemas.openxmlformats.org/officeDocument/2006/relationships/image" Target="../media/image16.jp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12.jp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E50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/>
          <p:nvPr/>
        </p:nvSpPr>
        <p:spPr>
          <a:xfrm>
            <a:off x="1109905" y="3750310"/>
            <a:ext cx="72330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в С++.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9-11 классы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0"/>
          <p:cNvSpPr/>
          <p:nvPr/>
        </p:nvSpPr>
        <p:spPr>
          <a:xfrm>
            <a:off x="8495715" y="447120"/>
            <a:ext cx="384765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0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0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0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6920" y="1697759"/>
            <a:ext cx="4260611" cy="4437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35988" y="3078511"/>
            <a:ext cx="1290721" cy="815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1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1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1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1"/>
          <p:cNvSpPr/>
          <p:nvPr/>
        </p:nvSpPr>
        <p:spPr>
          <a:xfrm>
            <a:off x="946056" y="1751412"/>
            <a:ext cx="7742904" cy="1819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классов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 же как и с шаблонами функций, мы можем определить шаблоны классов, позволяя классам иметь элементы, которые используют параметры шаблонов в качестве типов.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Такой же синтаксис используется для определения шаблона класса: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1"/>
          <p:cNvSpPr/>
          <p:nvPr/>
        </p:nvSpPr>
        <p:spPr>
          <a:xfrm>
            <a:off x="2531508" y="3702230"/>
            <a:ext cx="457200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ru-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 &lt;class T&gt;</a:t>
            </a:r>
            <a:br>
              <a:rPr b="0" i="0" lang="ru-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MyClass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b="0" i="0" lang="ru-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//code</a:t>
            </a:r>
            <a:br>
              <a:rPr b="0" i="0" lang="ru-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1"/>
          <p:cNvSpPr/>
          <p:nvPr/>
        </p:nvSpPr>
        <p:spPr>
          <a:xfrm>
            <a:off x="8495715" y="447120"/>
            <a:ext cx="384765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1600" y="833272"/>
            <a:ext cx="4395338" cy="5822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2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2"/>
          <p:cNvSpPr/>
          <p:nvPr/>
        </p:nvSpPr>
        <p:spPr>
          <a:xfrm>
            <a:off x="643680" y="1714204"/>
            <a:ext cx="3736800" cy="2823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Классов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определении ваших элементов функций вне класса, например, в другом исходном файле, будет использован специфический синтаксис.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Вам необходимо указать общий тип в угловых скобках после имени класса.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916123" y="5022400"/>
            <a:ext cx="1289474" cy="11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2"/>
          <p:cNvSpPr/>
          <p:nvPr/>
        </p:nvSpPr>
        <p:spPr>
          <a:xfrm>
            <a:off x="8495715" y="447120"/>
            <a:ext cx="384765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3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3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3"/>
          <p:cNvSpPr/>
          <p:nvPr/>
        </p:nvSpPr>
        <p:spPr>
          <a:xfrm>
            <a:off x="1216806" y="1897200"/>
            <a:ext cx="6935214" cy="3934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Специализация Шаблона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случае регулярных шаблонов классов, способ хранения различных типов данных идентичен; для всех типов данных запускается один и тот же код.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Специализация шаблона позволяет определять различные исполнения шаблона, при передаче специфического типа в качестве аргумента.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вам необходимо хранить символьный тип данных другим образом, не так, как мы делали с числовыми типами данных.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3"/>
          <p:cNvSpPr/>
          <p:nvPr/>
        </p:nvSpPr>
        <p:spPr>
          <a:xfrm>
            <a:off x="8495715" y="447120"/>
            <a:ext cx="384765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050" y="1770323"/>
            <a:ext cx="4719800" cy="463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4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4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77634" y="1897200"/>
            <a:ext cx="3311326" cy="175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876704" y="4511460"/>
            <a:ext cx="2230249" cy="106343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4"/>
          <p:cNvSpPr/>
          <p:nvPr/>
        </p:nvSpPr>
        <p:spPr>
          <a:xfrm>
            <a:off x="8495715" y="447120"/>
            <a:ext cx="384765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E500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5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5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в С++.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6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6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Классы в С++.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6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16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6"/>
          <p:cNvSpPr/>
          <p:nvPr/>
        </p:nvSpPr>
        <p:spPr>
          <a:xfrm>
            <a:off x="643680" y="2161215"/>
            <a:ext cx="7618260" cy="3604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Необходимо написать функцию, которая примет два числа, определит максимальное из них и вернет его в программу. Будем иметь ввиду, что в функцию мы можем передать числа разных типов. Возможен и случай, что одно число будет целым, а второе – вещественным.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Проверить работоспособность программы с типом данных char и string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6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"/>
          <p:cNvSpPr/>
          <p:nvPr/>
        </p:nvSpPr>
        <p:spPr>
          <a:xfrm>
            <a:off x="733680" y="1060920"/>
            <a:ext cx="4966200" cy="57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ru-R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750600" y="1833420"/>
            <a:ext cx="5534280" cy="527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ВВЕДЕНИЕ. ОРГАНИЗАЦИОННАЯ ИНФОРМАЦИЯ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 занятия 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Цели и задачи занятия 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Результаты занятия 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Материалы для преподавателя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Материалы для ученика 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Тайминг проведения занятия 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ТЕОРЕТИЧЕСКАЯ ЧАСТЬ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Шаблоны в С++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5499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364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364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ПРАКТИЧЕСКАЯ ЧАСТЬ</a:t>
            </a:r>
            <a:r>
              <a:rPr b="1" i="0" lang="ru-RU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364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Реализация шаблонного класса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/>
          <p:nvPr/>
        </p:nvSpPr>
        <p:spPr>
          <a:xfrm>
            <a:off x="766080" y="936360"/>
            <a:ext cx="6944760" cy="882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ru-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ВВЕДЕНИЕ. 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ru-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ОРГАНИЗАЦИОННАЯ ИНФОРМАЦИЯ</a:t>
            </a:r>
            <a:r>
              <a:rPr b="0" i="0" lang="ru-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720" y="866520"/>
            <a:ext cx="74160" cy="44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"/>
          <p:cNvSpPr/>
          <p:nvPr/>
        </p:nvSpPr>
        <p:spPr>
          <a:xfrm>
            <a:off x="808920" y="2170800"/>
            <a:ext cx="7747920" cy="3865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 Композиция объектов.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Цели и задачи: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920" lvl="0" marL="1713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Рассказать о принципе полиморфизма в С++ и ООП в целом</a:t>
            </a:r>
            <a:endParaRPr/>
          </a:p>
          <a:p>
            <a:pPr indent="0" lvl="0" marL="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 результатам занятия слушатель будет знать: 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920" lvl="0" marL="1713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Принцип полиморфизма (в функциях и классах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4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 Композиция объектов.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1017802" y="1642170"/>
            <a:ext cx="73017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1020" lvl="0" marL="1713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5995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Тайминг занятия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5" name="Google Shape;165;p4"/>
          <p:cNvGraphicFramePr/>
          <p:nvPr/>
        </p:nvGraphicFramePr>
        <p:xfrm>
          <a:off x="780855" y="29593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{6AEB1A45-046F-425D-8D18-9F2286963708}</a:tableStyleId>
              </a:tblPr>
              <a:tblGrid>
                <a:gridCol w="411475"/>
                <a:gridCol w="4177800"/>
                <a:gridCol w="1738075"/>
                <a:gridCol w="13978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ru-RU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r>
                        <a:rPr b="1" lang="ru-RU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​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ru-RU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Этапы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ru-RU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время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ru-RU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Сумма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00"/>
                    </a:solidFill>
                  </a:tcPr>
                </a:tc>
              </a:tr>
              <a:tr h="259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-RU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1​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-RU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Приветственное слово преподавателя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-RU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-RU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-RU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2​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-RU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Повторение пройденного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-RU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-RU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59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-RU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3​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-RU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Теоретическая часть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-RU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 мин​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259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-RU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4​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-RU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Вопросы по теоретической части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-RU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vMerge="1"/>
              </a:tr>
              <a:tr h="30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-RU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-RU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Перерыв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-RU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 мин.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-RU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 мин.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9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-RU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-RU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Практическая часть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-RU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-RU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5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1" lang="ru-RU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Рефлексия и вопросы</a:t>
                      </a:r>
                      <a:endParaRPr b="0" i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-RU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-RU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66" name="Google Shape;16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4840" y="3655800"/>
            <a:ext cx="667800" cy="26892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4"/>
          <p:cNvSpPr/>
          <p:nvPr/>
        </p:nvSpPr>
        <p:spPr>
          <a:xfrm>
            <a:off x="7857720" y="3654360"/>
            <a:ext cx="6037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Таб.1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E500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в С++.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323640" y="1714204"/>
            <a:ext cx="8329679" cy="2483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функций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 и классы помогают писать программы легко, безопасно и делать их более удобными для управления.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Однако пока у функций и классов есть все эти преимущества, в некоторых случаях они могут быть отчасти лимитированы требованиями к языку C++.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возможно вы захотите написать функцию, которая подсчитывает сумму двух чисел, подобно следующей: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6"/>
          <p:cNvSpPr/>
          <p:nvPr/>
        </p:nvSpPr>
        <p:spPr>
          <a:xfrm>
            <a:off x="690120" y="5856051"/>
            <a:ext cx="7351800" cy="750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Становится необходимым писать новую функцию для каждого типа, например для double.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31229" y="4345300"/>
            <a:ext cx="3498502" cy="1249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7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1295681" y="2003888"/>
            <a:ext cx="6856339" cy="3084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будет ли лучше написать одну версию функции sum() для работы с параметрами любого типа?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функций дают нам возможность сделать это!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Основная идея использования шаблонов функций заключается в отсутствии необходимости определения точного типа для каждой переменной. Кроме того, C++ нас обеспечивает способностью определения функций, с помощью типов, которые называются параметрами типа шаблона.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определения шаблона функции, используйте ключевое слово template, после которого следует определение типа шаблона: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 </a:t>
            </a: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&lt;class T&gt;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7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8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8"/>
          <p:cNvSpPr/>
          <p:nvPr/>
        </p:nvSpPr>
        <p:spPr>
          <a:xfrm>
            <a:off x="4950807" y="5063040"/>
            <a:ext cx="3816093" cy="718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Компилятор автоматически вызывает функцию для соответствующего типа.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8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8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6920" y="2066625"/>
            <a:ext cx="3643560" cy="4311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11620" y="2556790"/>
            <a:ext cx="1509017" cy="1326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9"/>
          <p:cNvSpPr/>
          <p:nvPr/>
        </p:nvSpPr>
        <p:spPr>
          <a:xfrm>
            <a:off x="8571588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9"/>
          <p:cNvSpPr/>
          <p:nvPr/>
        </p:nvSpPr>
        <p:spPr>
          <a:xfrm>
            <a:off x="1461751" y="2115360"/>
            <a:ext cx="6561372" cy="3600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функций могут сохранить много времени, потому что они создаются один раз и работают с разными типами.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функций улучшают управление кодом, потому что сокращается количество дублированного кода.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Повышение безопасности является другим преимуществом в использовании шаблонов функций, в связи с тем, что нет необходимости вручную копировать функции и менять типы.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функций также позволяют работать с множеством типов. Определение происходит с помощью разделения запятыми.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9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9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9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ШАБЛОНЫ  В С++.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2012-07-30T23:42:41Z</dcterms:created>
  <dc:creator>Кирилл Приёмко</dc:creator>
</cp:coreProperties>
</file>