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X6YjuDi0mp9XWcZAjmNPNTc3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1106DD-01B7-4FF2-A459-C073D8AD7E31}">
  <a:tblStyle styleId="{531106DD-01B7-4FF2-A459-C073D8AD7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jp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978847" y="394410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781560" y="1929071"/>
            <a:ext cx="7461720" cy="163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Опциональный второй параметр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определяет режим, в котором будет открыт файл. В списке показаны поддерживаемые режимы.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06076" y="3811245"/>
            <a:ext cx="6521247" cy="2029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/>
          <p:nvPr/>
        </p:nvSpPr>
        <p:spPr>
          <a:xfrm>
            <a:off x="862800" y="2332080"/>
            <a:ext cx="7307040" cy="320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эти режимы могут использоваться с оператором ИЛИ (|).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чтобы открыть файл в режиме записи и переписать его, если он уже существует, используйте следующий синтаксис: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outfile.open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("file.dat",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1348200"/>
            <a:ext cx="4187079" cy="504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/>
          <p:nvPr/>
        </p:nvSpPr>
        <p:spPr>
          <a:xfrm>
            <a:off x="1018400" y="1897200"/>
            <a:ext cx="3120021" cy="212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 из файла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читать информацию из файла с помощью объекта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getline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считывает символы из потока ввода и помещает их в строку.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83870" y="5297590"/>
            <a:ext cx="1872285" cy="54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978660" y="3895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1;p1">
            <a:extLst>
              <a:ext uri="{FF2B5EF4-FFF2-40B4-BE49-F238E27FC236}">
                <a16:creationId xmlns:a16="http://schemas.microsoft.com/office/drawing/2014/main" id="{C876EDB1-96F2-4830-9F6A-D43D4AEE3A2D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2;p1">
            <a:extLst>
              <a:ext uri="{FF2B5EF4-FFF2-40B4-BE49-F238E27FC236}">
                <a16:creationId xmlns:a16="http://schemas.microsoft.com/office/drawing/2014/main" id="{A30E2DCD-FB6B-436B-8460-9611A84BBE55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43680" y="2161215"/>
            <a:ext cx="7618260" cy="17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Напишите программу для открытия (создания файла). И записи в него необходимой информации. Для контроля исключений используйте блоки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try, catch</a:t>
            </a: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383" name="Google Shape;383;p1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94885" y="3915693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1;p1">
            <a:extLst>
              <a:ext uri="{FF2B5EF4-FFF2-40B4-BE49-F238E27FC236}">
                <a16:creationId xmlns:a16="http://schemas.microsoft.com/office/drawing/2014/main" id="{D1A802F0-18DE-4408-9D20-74B0A3B16171}"/>
              </a:ext>
            </a:extLst>
          </p:cNvPr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2;p1">
            <a:extLst>
              <a:ext uri="{FF2B5EF4-FFF2-40B4-BE49-F238E27FC236}">
                <a16:creationId xmlns:a16="http://schemas.microsoft.com/office/drawing/2014/main" id="{7343F0A4-EE52-4E9F-9992-821DD6C6F0D1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906480" y="1897200"/>
            <a:ext cx="7599600" cy="373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Проблемы, которые возникают во время выполнения программы, называются исключениями.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исключения относятся к аномалиям, которые происходят во время работы программы, таким как попытка деления на ноль.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 в C++ построена на трех ключевых словах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используется для генерации исключения при возникновении проблемы.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864824"/>
            <a:ext cx="4297785" cy="589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295681" y="2217728"/>
            <a:ext cx="6856339" cy="369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9135" y="2456493"/>
            <a:ext cx="2728938" cy="97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135" y="3902149"/>
            <a:ext cx="2877735" cy="101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736920" y="2001279"/>
            <a:ext cx="7769160" cy="20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использоваться множество выражений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обработки различных исключений в случае, если множество исключений было сгенерировано блоком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указать, что блок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обрабатывает любой тип сгенерированного исключения в блоке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Чтобы так сделать, добавьте многоточие (...) в скобках блока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58389" y="4084234"/>
            <a:ext cx="4216621" cy="23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807120" y="1620337"/>
            <a:ext cx="7846200" cy="482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полезной особенностью языка C++ является возможность считывать с файла и записывать в файл. Для этого необходима стандартная библиотека C++, которая называется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новых типа данных определены 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выходных файловых потоков (создает и записывает информацию в файлы).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входных файловых потоков (читает информацию из файлов).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Класс двунаправленных файловых потоков (позволяет создавать, считывать и записывать информацию).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выполнять обработку файлов в C++, должны быть подключены заголовочные файлы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и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в исходном файле C++.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/>
          <p:nvPr/>
        </p:nvSpPr>
        <p:spPr>
          <a:xfrm>
            <a:off x="736920" y="2036097"/>
            <a:ext cx="7846200" cy="83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классы производятся прямо или косвенно из классов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Мы уже использовали объекты, типы которых были этими классами: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/>
          <p:nvPr/>
        </p:nvSpPr>
        <p:spPr>
          <a:xfrm>
            <a:off x="2237713" y="3307635"/>
            <a:ext cx="4708777" cy="102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73;p11"/>
          <p:cNvSpPr/>
          <p:nvPr/>
        </p:nvSpPr>
        <p:spPr>
          <a:xfrm>
            <a:off x="3463539" y="4336026"/>
            <a:ext cx="2392961" cy="134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&lt;&lt; *;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&gt;&gt; **;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/>
          <p:nvPr/>
        </p:nvSpPr>
        <p:spPr>
          <a:xfrm>
            <a:off x="736925" y="2036102"/>
            <a:ext cx="3510600" cy="3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файл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 должен быть открыт до того, как вы захотите считывать с него информацию, или записывать ее в файл.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Оба объекта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могут быть использованы для открытия файла для записи.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откроем файл "test.txt" и запишем в него немного информации. Когда вы закончите работать с файлом закройте его, с помощью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6699" y="2036096"/>
            <a:ext cx="4348673" cy="39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/>
          <p:nvPr/>
        </p:nvSpPr>
        <p:spPr>
          <a:xfrm>
            <a:off x="736920" y="2036097"/>
            <a:ext cx="3643560" cy="340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вас также есть возможность указать путь к файлу в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так что он может находиться в любом месте.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некоторых обстоятельствах, например, если у вас нет допуска к файлу, 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выдать ошибку.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проверяет открыт ли файл и доступен ли он.</a:t>
            </a:r>
            <a:endParaRPr dirty="0"/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480" y="1697760"/>
            <a:ext cx="4577367" cy="421538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3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712</Words>
  <Application>Microsoft Office PowerPoint</Application>
  <PresentationFormat>Экран (4:3)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8</cp:revision>
  <dcterms:created xsi:type="dcterms:W3CDTF">2012-07-30T23:42:41Z</dcterms:created>
  <dcterms:modified xsi:type="dcterms:W3CDTF">2020-04-29T08:31:08Z</dcterms:modified>
</cp:coreProperties>
</file>