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zqpCZ7TXOzySmWO/xVDP3jEp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d0be26ab_0_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7ed0be26a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ed0be26ab_0_3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7ed0be26a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ed0be26ab_0_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7ed0be26a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ed0be26ab_0_7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7ed0be26a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d0be26ab_0_16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7ed0be26a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d0be26ab_0_1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7ed0be26a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d0be26ab_0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7ed0be26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live.ru/post/cpp-dynamic-arrays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955500" y="3886495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Структуры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32" y="2784000"/>
            <a:ext cx="8190668" cy="394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/>
          <p:nvPr/>
        </p:nvSpPr>
        <p:spPr>
          <a:xfrm>
            <a:off x="690124" y="1697760"/>
            <a:ext cx="791207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отличие от обычных массивов векторы обладают свойством дополнительной функциональности. Поскольку векторы — это объекты класса, а в том классе описаны специальные функции для объектов, то мы можем использовать те описанные функции для всех объектов-векторов.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/>
          <p:nvPr/>
        </p:nvSpPr>
        <p:spPr>
          <a:xfrm>
            <a:off x="560827" y="1781400"/>
            <a:ext cx="3732585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отличие от обычных массивов, где мы или используем прямое указание номера позиции или двигаем указатель, по элементам векторов можно ходить с помощью так называемых итераторов.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Итератор — это специальный элемент, подобный указателю, предназначенный для навигации по элементам коллекции.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Итераторы — это не указатели как таковые, а объекты обобщённых классов, выполняющие роль указательных переменных, подходящих обобщённому классу.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7" descr="Изображение выглядит как книга, комната, еда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15569" y="1991531"/>
            <a:ext cx="4767943" cy="371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62" descr="Изображение выглядит как часы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527" y="3896825"/>
            <a:ext cx="6792273" cy="281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2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6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2"/>
          <p:cNvSpPr/>
          <p:nvPr/>
        </p:nvSpPr>
        <p:spPr>
          <a:xfrm>
            <a:off x="643680" y="1598176"/>
            <a:ext cx="819576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Итераторы дают нам доступ к элементам коллекций (коллекции — это структуры данных, умеющие хранить множество элементов, кроме массива существуют и другие структуры).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Любой контейнер стандартной библиотеки шаблонов (а вектор — это контейнер такой библиотеки) всегда содержит методы </a:t>
            </a:r>
            <a:r>
              <a:rPr lang="ru-RU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begin()</a:t>
            </a: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lang="ru-RU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end()</a:t>
            </a: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по которым всегда можно отследить начало расположения объекта-вектора в памяти и конец. Эти методы возвращают соответствующие указательные переменные на адреса. И эти адреса можно использовать, используя итераторы в качестве бегунков.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330" y="1599751"/>
            <a:ext cx="7763750" cy="49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7ed0be26ab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7ed0be26ab_0_16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ed0be26ab_0_16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7ed0be26ab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7ed0be26ab_0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7ed0be26ab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7ed0be26ab_0_1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7ed0be26ab_0_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7ed0be26ab_0_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7ed0be26ab_0_1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7ed0be26ab_0_16"/>
          <p:cNvSpPr txBox="1"/>
          <p:nvPr/>
        </p:nvSpPr>
        <p:spPr>
          <a:xfrm>
            <a:off x="370775" y="1781400"/>
            <a:ext cx="5595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Удаляемые элементы оставляют после себя использованную собой память в резерве объекта. Связано это с тем, что очистка памяти наряду с выделением — операции дорогостоящие, т. е. времязатратные, поэтому в угоду эффективности остаётся резерв ячейки памяти за объектом. Так не придётся перевыделять и переуничтожать многократно, что благоприятно сказывается на скорости работы программы. Но при желании мы своими силами можем насильно подчистить память, оказавшуюся в резерве объекта-вектора.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Из-за динамичности вектора следует различать понятия ёмкости и размера вектора. Ёмкость вектора предполагает собой общую вместимость элементов, а размер вектора представляет собой количество элементов, расположившихся внутри вектора.</a:t>
            </a:r>
            <a:endParaRPr sz="1600"/>
          </a:p>
        </p:txBody>
      </p:sp>
      <p:pic>
        <p:nvPicPr>
          <p:cNvPr id="312" name="Google Shape;312;g7ed0be26ab_0_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21332" y="2954357"/>
            <a:ext cx="4335480" cy="309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7ed0be26ab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7ed0be26ab_0_30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7ed0be26ab_0_30"/>
          <p:cNvSpPr/>
          <p:nvPr/>
        </p:nvSpPr>
        <p:spPr>
          <a:xfrm>
            <a:off x="739075" y="1900463"/>
            <a:ext cx="51708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7ed0be26ab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7ed0be26ab_0_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7ed0be26ab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7ed0be26ab_0_3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7ed0be26ab_0_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7ed0be26ab_0_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7ed0be26ab_0_3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7ed0be26ab_0_30"/>
          <p:cNvSpPr txBox="1"/>
          <p:nvPr/>
        </p:nvSpPr>
        <p:spPr>
          <a:xfrm>
            <a:off x="822325" y="2085150"/>
            <a:ext cx="7108500" cy="4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size() — функция объект-вектора, позволяющая узнать количество элементов, расположившихся внутри объекта-вектора.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capacity() отображает общее число ячеек, которые используются и забронированы вектором.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Для того, чтобы расширить объект-вектор вручную, нужно использовать метод resize(). Метод resize() легко расширит фактическую вместимость вектора, но не сможет убрать излишки резерва.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/>
              <a:t>Чтобы убрать излишки резерва, нужно использовать метод shrink_to_fit()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7ed0be26ab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7ed0be26ab_0_4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7ed0be26ab_0_4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7ed0be26ab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7ed0be26ab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7ed0be26ab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7ed0be26ab_0_4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g7ed0be26ab_0_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7ed0be26ab_0_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7ed0be26ab_0_4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7ed0be26ab_0_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300" y="1697750"/>
            <a:ext cx="5976424" cy="50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7ed0be26ab_0_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6700" y="2010850"/>
            <a:ext cx="2153775" cy="374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7ed0be26ab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ed0be26ab_0_7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7ed0be26ab_0_7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7ed0be26ab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7ed0be26ab_0_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7ed0be26ab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7ed0be26ab_0_7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7ed0be26ab_0_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7ed0be26ab_0_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7ed0be26ab_0_7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7ed0be26ab_0_71"/>
          <p:cNvSpPr/>
          <p:nvPr/>
        </p:nvSpPr>
        <p:spPr>
          <a:xfrm>
            <a:off x="2494875" y="3258725"/>
            <a:ext cx="4556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Можно ли сделать n-мерный вектор?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7ed0be26ab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1" y="1285575"/>
            <a:ext cx="8474725" cy="557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d0be26ab_0_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7ed0be26ab_0_16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g7ed0be26ab_0_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7ed0be26ab_0_1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7ed0be26ab_0_1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ed0be26ab_0_16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7ed0be26ab_0_1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7ed0be26ab_0_1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7ed0be26ab_0_161"/>
          <p:cNvSpPr/>
          <p:nvPr/>
        </p:nvSpPr>
        <p:spPr>
          <a:xfrm>
            <a:off x="690125" y="86455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7ed0be26ab_0_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2999" y="2876275"/>
            <a:ext cx="900300" cy="88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7ed0be26ab_0_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7ed0be26ab_0_17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7ed0be26ab_0_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ed0be26ab_0_1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7ed0be26ab_0_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7ed0be26ab_0_17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7ed0be26ab_0_1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7ed0be26ab_0_1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7ed0be26ab_0_17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7ed0be26ab_0_1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5752" y="2301812"/>
            <a:ext cx="7032499" cy="290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55500" y="3751800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Структуры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7;p1">
            <a:extLst>
              <a:ext uri="{FF2B5EF4-FFF2-40B4-BE49-F238E27FC236}">
                <a16:creationId xmlns:a16="http://schemas.microsoft.com/office/drawing/2014/main" id="{D2B1DFA4-D82A-497B-B685-74119EDD9D37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"/>
          <p:cNvSpPr/>
          <p:nvPr/>
        </p:nvSpPr>
        <p:spPr>
          <a:xfrm>
            <a:off x="955500" y="3751800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Template Library.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Структуры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7;p1">
            <a:extLst>
              <a:ext uri="{FF2B5EF4-FFF2-40B4-BE49-F238E27FC236}">
                <a16:creationId xmlns:a16="http://schemas.microsoft.com/office/drawing/2014/main" id="{C1436B99-4E9C-4A7D-AD59-04D1A65292CE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3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3"/>
          <p:cNvSpPr/>
          <p:nvPr/>
        </p:nvSpPr>
        <p:spPr>
          <a:xfrm>
            <a:off x="643678" y="2161225"/>
            <a:ext cx="35628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о порождении всех подмножеств множества из n элементов.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ru-RU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-RU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6050" y="2626175"/>
            <a:ext cx="2846938" cy="315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 descr="Изображение выглядит как рисунок, знак, ед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4655" y="2115296"/>
            <a:ext cx="4920228" cy="379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690125" y="1831784"/>
            <a:ext cx="5170680" cy="35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STL: стандартная библиотека шаблонов С++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/>
          <p:nvPr/>
        </p:nvSpPr>
        <p:spPr>
          <a:xfrm>
            <a:off x="736920" y="2864453"/>
            <a:ext cx="328457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Механизм шаблонов встроен в компилятор C++, чтобы дать возможность программистам делать свой код короче за счет обобщенного программирования. Естественно, существуют и стандартные библиотеки, реализующие этот механизм. STL является самой эффективной библиотекой C++ на сегодняшний день.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/>
          <p:nvPr/>
        </p:nvSpPr>
        <p:spPr>
          <a:xfrm>
            <a:off x="396292" y="1885198"/>
            <a:ext cx="85629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Для начала рассмотрим самые популярные коллекции из библиотеки. Каждая из них имеет собственный набор шаблонных параметров, чтобы быть максимально удобной для как можно большего спектра решаемых задач.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" descr="Изображение выглядит как объект, часы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43818" y="4548782"/>
            <a:ext cx="5867908" cy="205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292" y="2946000"/>
            <a:ext cx="8072621" cy="152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/>
          <p:nvPr/>
        </p:nvSpPr>
        <p:spPr>
          <a:xfrm>
            <a:off x="573013" y="2066858"/>
            <a:ext cx="8149315" cy="60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коллекция элементов, сохраненных в массиве, изменяющегося по мере необходимости размера (обычно, увеличивающегося); </a:t>
            </a:r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573014" y="2918078"/>
            <a:ext cx="81493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Динамический массив </a:t>
            </a: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это такой массив, который может и расширять и сужать свою фактическую вместимость. </a:t>
            </a:r>
            <a:endParaRPr/>
          </a:p>
        </p:txBody>
      </p:sp>
      <p:pic>
        <p:nvPicPr>
          <p:cNvPr id="177" name="Google Shape;177;p32" descr="Изображение выглядит как рисунок&#10;&#10;Автоматически созданное описание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3241" y="4102136"/>
            <a:ext cx="3893659" cy="207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520" y="3591444"/>
            <a:ext cx="4335479" cy="309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/>
          <p:nvPr/>
        </p:nvSpPr>
        <p:spPr>
          <a:xfrm>
            <a:off x="946557" y="1999560"/>
            <a:ext cx="746172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Векторы являются частью STL и относятся к последовательным контейнерам.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Последовательные контейнеры — это упорядоченные коллекции, в которых каждый элемент занимает определенную позицию.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946557" y="3779377"/>
            <a:ext cx="740670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Поскольку вектор прежде всего массив (массив с расширенной функциональностью), то с объектами-векторами можно работать как с обычным массивом. Вектор всегда может вычислить свою действительную вместимость с помощью функции </a:t>
            </a:r>
            <a:r>
              <a:rPr lang="ru-RU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size()</a:t>
            </a:r>
            <a:r>
              <a:rPr lang="ru-RU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В разные моменты времени вместимость может изменяться (о чём говорит определение вектора как динамического массива) и всегда можно узнать последнюю актуальную.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3639" y="1900439"/>
            <a:ext cx="8392743" cy="408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7ed0be26a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7ed0be26ab_0_0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ed0be26ab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7ed0be26a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7ed0be26ab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ed0be26ab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7ed0be26ab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7ed0be26ab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7ed0be26ab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7ed0be26ab_0_0"/>
          <p:cNvSpPr txBox="1"/>
          <p:nvPr/>
        </p:nvSpPr>
        <p:spPr>
          <a:xfrm>
            <a:off x="902575" y="3037850"/>
            <a:ext cx="760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Вектор в C++ — это замена стандартному </a:t>
            </a:r>
            <a:r>
              <a:rPr lang="ru-RU" sz="1600" b="1" u="sng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динамическому массиву</a:t>
            </a:r>
            <a:r>
              <a:rPr lang="ru-RU" sz="1600" b="1" dirty="0"/>
              <a:t>, память для которого выделяется вручную, с помощью оператора </a:t>
            </a:r>
            <a:r>
              <a:rPr lang="ru-RU" sz="1600" b="1" dirty="0" err="1"/>
              <a:t>new</a:t>
            </a:r>
            <a:r>
              <a:rPr lang="ru-RU" sz="1600" b="1" dirty="0"/>
              <a:t>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Разработчики языка рекомендуют в использовать именно </a:t>
            </a:r>
            <a:r>
              <a:rPr lang="ru-RU" sz="1600" b="1" dirty="0" err="1"/>
              <a:t>vector</a:t>
            </a:r>
            <a:r>
              <a:rPr lang="ru-RU" sz="1600" b="1" dirty="0"/>
              <a:t> вместо ручного выделения памяти для массива. Это позволяет избежать утечек памяти и облегчает работу программисту.</a:t>
            </a:r>
            <a:endParaRPr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248" y="1697760"/>
            <a:ext cx="7362193" cy="5044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/>
          <p:nvPr/>
        </p:nvSpPr>
        <p:spPr>
          <a:xfrm>
            <a:off x="8506080" y="432432"/>
            <a:ext cx="477432" cy="2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Standard Template Library. Структуры данных.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945</Words>
  <Application>Microsoft Office PowerPoint</Application>
  <PresentationFormat>Экран (4:3)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3</cp:revision>
  <dcterms:created xsi:type="dcterms:W3CDTF">2020-01-18T08:52:17Z</dcterms:created>
  <dcterms:modified xsi:type="dcterms:W3CDTF">2020-04-29T11:37:24Z</dcterms:modified>
</cp:coreProperties>
</file>